
<file path=[Content_Types].xml><?xml version="1.0" encoding="utf-8"?>
<Types xmlns="http://schemas.openxmlformats.org/package/2006/content-types">
  <Default Extension="png" ContentType="image/png"/>
  <Default Extension="jpeg" ContentType="image/jpe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 id="2147483686" r:id="rId4"/>
  </p:sldMasterIdLst>
  <p:notesMasterIdLst>
    <p:notesMasterId r:id="rId6"/>
  </p:notesMasterIdLst>
  <p:sldIdLst>
    <p:sldId id="259" r:id="rId5"/>
    <p:sldId id="261" r:id="rId7"/>
    <p:sldId id="262" r:id="rId8"/>
    <p:sldId id="263" r:id="rId9"/>
    <p:sldId id="264" r:id="rId10"/>
    <p:sldId id="282" r:id="rId11"/>
    <p:sldId id="271" r:id="rId12"/>
    <p:sldId id="273" r:id="rId13"/>
    <p:sldId id="265" r:id="rId14"/>
    <p:sldId id="272" r:id="rId15"/>
    <p:sldId id="275" r:id="rId16"/>
    <p:sldId id="274" r:id="rId17"/>
    <p:sldId id="276" r:id="rId18"/>
    <p:sldId id="277" r:id="rId19"/>
    <p:sldId id="278" r:id="rId20"/>
    <p:sldId id="279" r:id="rId21"/>
    <p:sldId id="280" r:id="rId22"/>
    <p:sldId id="281" r:id="rId23"/>
    <p:sldId id="283" r:id="rId24"/>
    <p:sldId id="284" r:id="rId25"/>
    <p:sldId id="266" r:id="rId26"/>
    <p:sldId id="267" r:id="rId27"/>
    <p:sldId id="285" r:id="rId28"/>
    <p:sldId id="302" r:id="rId29"/>
    <p:sldId id="268" r:id="rId30"/>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59"/>
        <p:guide pos="384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9396"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59397"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1" name="幻灯片图像占位符 1"/>
          <p:cNvSpPr>
            <a:spLocks noGrp="1" noRot="1" noChangeAspect="1"/>
          </p:cNvSpPr>
          <p:nvPr>
            <p:ph type="sldImg"/>
          </p:nvPr>
        </p:nvSpPr>
        <p:spPr/>
      </p:sp>
      <p:sp>
        <p:nvSpPr>
          <p:cNvPr id="61442" name="备注占位符 2"/>
          <p:cNvSpPr>
            <a:spLocks noGrp="1"/>
          </p:cNvSpPr>
          <p:nvPr>
            <p:ph type="body"/>
          </p:nvPr>
        </p:nvSpPr>
        <p:spPr/>
        <p:txBody>
          <a:bodyPr lIns="91440" tIns="45720" rIns="91440" bIns="45720" anchor="t"/>
          <a:p>
            <a:pPr lvl="0"/>
            <a:endParaRPr lang="zh-CN" altLang="en-US"/>
          </a:p>
        </p:txBody>
      </p:sp>
      <p:sp>
        <p:nvSpPr>
          <p:cNvPr id="6144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3" name="幻灯片图像占位符 1"/>
          <p:cNvSpPr>
            <a:spLocks noGrp="1" noRot="1" noChangeAspect="1"/>
          </p:cNvSpPr>
          <p:nvPr>
            <p:ph type="sldImg"/>
          </p:nvPr>
        </p:nvSpPr>
        <p:spPr/>
      </p:sp>
      <p:sp>
        <p:nvSpPr>
          <p:cNvPr id="79874" name="备注占位符 2"/>
          <p:cNvSpPr>
            <a:spLocks noGrp="1"/>
          </p:cNvSpPr>
          <p:nvPr>
            <p:ph type="body"/>
          </p:nvPr>
        </p:nvSpPr>
        <p:spPr/>
        <p:txBody>
          <a:bodyPr lIns="91440" tIns="45720" rIns="91440" bIns="45720" anchor="t"/>
          <a:p>
            <a:pPr lvl="0"/>
            <a:endParaRPr lang="zh-CN" altLang="en-US"/>
          </a:p>
        </p:txBody>
      </p:sp>
      <p:sp>
        <p:nvSpPr>
          <p:cNvPr id="7987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幻灯片图像占位符 1"/>
          <p:cNvSpPr>
            <a:spLocks noGrp="1" noRot="1" noChangeAspect="1"/>
          </p:cNvSpPr>
          <p:nvPr>
            <p:ph type="sldImg"/>
          </p:nvPr>
        </p:nvSpPr>
        <p:spPr/>
      </p:sp>
      <p:sp>
        <p:nvSpPr>
          <p:cNvPr id="81922" name="备注占位符 2"/>
          <p:cNvSpPr>
            <a:spLocks noGrp="1"/>
          </p:cNvSpPr>
          <p:nvPr>
            <p:ph type="body"/>
          </p:nvPr>
        </p:nvSpPr>
        <p:spPr/>
        <p:txBody>
          <a:bodyPr lIns="91440" tIns="45720" rIns="91440" bIns="45720" anchor="t"/>
          <a:p>
            <a:pPr lvl="0"/>
            <a:endParaRPr lang="zh-CN" altLang="en-US"/>
          </a:p>
        </p:txBody>
      </p:sp>
      <p:sp>
        <p:nvSpPr>
          <p:cNvPr id="8192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3969" name="幻灯片图像占位符 1"/>
          <p:cNvSpPr>
            <a:spLocks noGrp="1" noRot="1" noChangeAspect="1"/>
          </p:cNvSpPr>
          <p:nvPr>
            <p:ph type="sldImg"/>
          </p:nvPr>
        </p:nvSpPr>
        <p:spPr/>
      </p:sp>
      <p:sp>
        <p:nvSpPr>
          <p:cNvPr id="83970" name="备注占位符 2"/>
          <p:cNvSpPr>
            <a:spLocks noGrp="1"/>
          </p:cNvSpPr>
          <p:nvPr>
            <p:ph type="body"/>
          </p:nvPr>
        </p:nvSpPr>
        <p:spPr/>
        <p:txBody>
          <a:bodyPr lIns="91440" tIns="45720" rIns="91440" bIns="45720" anchor="t"/>
          <a:p>
            <a:pPr lvl="0"/>
            <a:endParaRPr lang="zh-CN" altLang="en-US"/>
          </a:p>
        </p:txBody>
      </p:sp>
      <p:sp>
        <p:nvSpPr>
          <p:cNvPr id="8397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7" name="幻灯片图像占位符 1"/>
          <p:cNvSpPr>
            <a:spLocks noGrp="1" noRot="1" noChangeAspect="1"/>
          </p:cNvSpPr>
          <p:nvPr>
            <p:ph type="sldImg"/>
          </p:nvPr>
        </p:nvSpPr>
        <p:spPr/>
      </p:sp>
      <p:sp>
        <p:nvSpPr>
          <p:cNvPr id="86018" name="备注占位符 2"/>
          <p:cNvSpPr>
            <a:spLocks noGrp="1"/>
          </p:cNvSpPr>
          <p:nvPr>
            <p:ph type="body"/>
          </p:nvPr>
        </p:nvSpPr>
        <p:spPr/>
        <p:txBody>
          <a:bodyPr lIns="91440" tIns="45720" rIns="91440" bIns="45720" anchor="t"/>
          <a:p>
            <a:pPr lvl="0"/>
            <a:endParaRPr lang="zh-CN" altLang="en-US"/>
          </a:p>
        </p:txBody>
      </p:sp>
      <p:sp>
        <p:nvSpPr>
          <p:cNvPr id="8601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5" name="幻灯片图像占位符 1"/>
          <p:cNvSpPr>
            <a:spLocks noGrp="1" noRot="1" noChangeAspect="1"/>
          </p:cNvSpPr>
          <p:nvPr>
            <p:ph type="sldImg"/>
          </p:nvPr>
        </p:nvSpPr>
        <p:spPr/>
      </p:sp>
      <p:sp>
        <p:nvSpPr>
          <p:cNvPr id="88066" name="备注占位符 2"/>
          <p:cNvSpPr>
            <a:spLocks noGrp="1"/>
          </p:cNvSpPr>
          <p:nvPr>
            <p:ph type="body"/>
          </p:nvPr>
        </p:nvSpPr>
        <p:spPr/>
        <p:txBody>
          <a:bodyPr lIns="91440" tIns="45720" rIns="91440" bIns="45720" anchor="t"/>
          <a:p>
            <a:pPr lvl="0"/>
            <a:endParaRPr lang="zh-CN" altLang="en-US"/>
          </a:p>
        </p:txBody>
      </p:sp>
      <p:sp>
        <p:nvSpPr>
          <p:cNvPr id="8806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3" name="幻灯片图像占位符 1"/>
          <p:cNvSpPr>
            <a:spLocks noGrp="1" noRot="1" noChangeAspect="1"/>
          </p:cNvSpPr>
          <p:nvPr>
            <p:ph type="sldImg"/>
          </p:nvPr>
        </p:nvSpPr>
        <p:spPr/>
      </p:sp>
      <p:sp>
        <p:nvSpPr>
          <p:cNvPr id="90114" name="备注占位符 2"/>
          <p:cNvSpPr>
            <a:spLocks noGrp="1"/>
          </p:cNvSpPr>
          <p:nvPr>
            <p:ph type="body"/>
          </p:nvPr>
        </p:nvSpPr>
        <p:spPr/>
        <p:txBody>
          <a:bodyPr lIns="91440" tIns="45720" rIns="91440" bIns="45720" anchor="t"/>
          <a:p>
            <a:pPr lvl="0"/>
            <a:endParaRPr lang="zh-CN" altLang="en-US"/>
          </a:p>
        </p:txBody>
      </p:sp>
      <p:sp>
        <p:nvSpPr>
          <p:cNvPr id="9011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1" name="幻灯片图像占位符 1"/>
          <p:cNvSpPr>
            <a:spLocks noGrp="1" noRot="1" noChangeAspect="1"/>
          </p:cNvSpPr>
          <p:nvPr>
            <p:ph type="sldImg"/>
          </p:nvPr>
        </p:nvSpPr>
        <p:spPr/>
      </p:sp>
      <p:sp>
        <p:nvSpPr>
          <p:cNvPr id="92162" name="备注占位符 2"/>
          <p:cNvSpPr>
            <a:spLocks noGrp="1"/>
          </p:cNvSpPr>
          <p:nvPr>
            <p:ph type="body"/>
          </p:nvPr>
        </p:nvSpPr>
        <p:spPr/>
        <p:txBody>
          <a:bodyPr lIns="91440" tIns="45720" rIns="91440" bIns="45720" anchor="t"/>
          <a:p>
            <a:pPr lvl="0"/>
            <a:endParaRPr lang="zh-CN" altLang="en-US"/>
          </a:p>
        </p:txBody>
      </p:sp>
      <p:sp>
        <p:nvSpPr>
          <p:cNvPr id="921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4209" name="幻灯片图像占位符 1"/>
          <p:cNvSpPr>
            <a:spLocks noGrp="1" noRot="1" noChangeAspect="1"/>
          </p:cNvSpPr>
          <p:nvPr>
            <p:ph type="sldImg"/>
          </p:nvPr>
        </p:nvSpPr>
        <p:spPr/>
      </p:sp>
      <p:sp>
        <p:nvSpPr>
          <p:cNvPr id="94210" name="备注占位符 2"/>
          <p:cNvSpPr>
            <a:spLocks noGrp="1"/>
          </p:cNvSpPr>
          <p:nvPr>
            <p:ph type="body"/>
          </p:nvPr>
        </p:nvSpPr>
        <p:spPr/>
        <p:txBody>
          <a:bodyPr lIns="91440" tIns="45720" rIns="91440" bIns="45720" anchor="t"/>
          <a:p>
            <a:pPr lvl="0"/>
            <a:endParaRPr lang="zh-CN" altLang="en-US"/>
          </a:p>
        </p:txBody>
      </p:sp>
      <p:sp>
        <p:nvSpPr>
          <p:cNvPr id="9421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7" name="幻灯片图像占位符 1"/>
          <p:cNvSpPr>
            <a:spLocks noGrp="1" noRot="1" noChangeAspect="1"/>
          </p:cNvSpPr>
          <p:nvPr>
            <p:ph type="sldImg"/>
          </p:nvPr>
        </p:nvSpPr>
        <p:spPr/>
      </p:sp>
      <p:sp>
        <p:nvSpPr>
          <p:cNvPr id="96258" name="备注占位符 2"/>
          <p:cNvSpPr>
            <a:spLocks noGrp="1"/>
          </p:cNvSpPr>
          <p:nvPr>
            <p:ph type="body"/>
          </p:nvPr>
        </p:nvSpPr>
        <p:spPr/>
        <p:txBody>
          <a:bodyPr lIns="91440" tIns="45720" rIns="91440" bIns="45720" anchor="t"/>
          <a:p>
            <a:pPr lvl="0"/>
            <a:endParaRPr lang="zh-CN" altLang="en-US"/>
          </a:p>
        </p:txBody>
      </p:sp>
      <p:sp>
        <p:nvSpPr>
          <p:cNvPr id="962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5" name="幻灯片图像占位符 1"/>
          <p:cNvSpPr>
            <a:spLocks noGrp="1" noRot="1" noChangeAspect="1"/>
          </p:cNvSpPr>
          <p:nvPr>
            <p:ph type="sldImg"/>
          </p:nvPr>
        </p:nvSpPr>
        <p:spPr/>
      </p:sp>
      <p:sp>
        <p:nvSpPr>
          <p:cNvPr id="98306" name="文本占位符 2"/>
          <p:cNvSpPr>
            <a:spLocks noGrp="1"/>
          </p:cNvSpPr>
          <p:nvPr>
            <p:ph type="body"/>
          </p:nvPr>
        </p:nvSpPr>
        <p:spPr/>
        <p:txBody>
          <a:bodyPr lIns="91440" tIns="45720" rIns="91440" bIns="45720" anchor="t"/>
          <a:p>
            <a:pPr lvl="0"/>
            <a:endParaRPr lang="en-US" altLang="zh-CN">
              <a:sym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9" name="幻灯片图像占位符 1"/>
          <p:cNvSpPr>
            <a:spLocks noGrp="1" noRot="1" noChangeAspect="1"/>
          </p:cNvSpPr>
          <p:nvPr>
            <p:ph type="sldImg"/>
          </p:nvPr>
        </p:nvSpPr>
        <p:spPr/>
      </p:sp>
      <p:sp>
        <p:nvSpPr>
          <p:cNvPr id="63490" name="文本占位符 2"/>
          <p:cNvSpPr>
            <a:spLocks noGrp="1"/>
          </p:cNvSpPr>
          <p:nvPr>
            <p:ph type="body"/>
          </p:nvPr>
        </p:nvSpPr>
        <p:spPr/>
        <p:txBody>
          <a:bodyPr lIns="91440" tIns="45720" rIns="91440" bIns="45720" anchor="t"/>
          <a:p>
            <a:pPr lvl="0"/>
            <a:endParaRPr lang="en-US" altLang="zh-CN">
              <a:sym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3" name="幻灯片图像占位符 1"/>
          <p:cNvSpPr>
            <a:spLocks noGrp="1" noRot="1" noChangeAspect="1"/>
          </p:cNvSpPr>
          <p:nvPr>
            <p:ph type="sldImg"/>
          </p:nvPr>
        </p:nvSpPr>
        <p:spPr/>
      </p:sp>
      <p:sp>
        <p:nvSpPr>
          <p:cNvPr id="100354" name="备注占位符 2"/>
          <p:cNvSpPr>
            <a:spLocks noGrp="1"/>
          </p:cNvSpPr>
          <p:nvPr>
            <p:ph type="body"/>
          </p:nvPr>
        </p:nvSpPr>
        <p:spPr/>
        <p:txBody>
          <a:bodyPr lIns="91440" tIns="45720" rIns="91440" bIns="45720" anchor="t"/>
          <a:p>
            <a:pPr lvl="0"/>
            <a:endParaRPr lang="zh-CN" altLang="en-US"/>
          </a:p>
        </p:txBody>
      </p:sp>
      <p:sp>
        <p:nvSpPr>
          <p:cNvPr id="10035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1" name="幻灯片图像占位符 1"/>
          <p:cNvSpPr>
            <a:spLocks noGrp="1" noRot="1" noChangeAspect="1"/>
          </p:cNvSpPr>
          <p:nvPr>
            <p:ph type="sldImg"/>
          </p:nvPr>
        </p:nvSpPr>
        <p:spPr/>
      </p:sp>
      <p:sp>
        <p:nvSpPr>
          <p:cNvPr id="102402" name="备注占位符 2"/>
          <p:cNvSpPr>
            <a:spLocks noGrp="1"/>
          </p:cNvSpPr>
          <p:nvPr>
            <p:ph type="body"/>
          </p:nvPr>
        </p:nvSpPr>
        <p:spPr/>
        <p:txBody>
          <a:bodyPr lIns="91440" tIns="45720" rIns="91440" bIns="45720" anchor="t"/>
          <a:p>
            <a:pPr lvl="0"/>
            <a:endParaRPr lang="zh-CN" altLang="en-US"/>
          </a:p>
        </p:txBody>
      </p:sp>
      <p:sp>
        <p:nvSpPr>
          <p:cNvPr id="10240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49" name="幻灯片图像占位符 1"/>
          <p:cNvSpPr>
            <a:spLocks noGrp="1" noRot="1" noChangeAspect="1"/>
          </p:cNvSpPr>
          <p:nvPr>
            <p:ph type="sldImg"/>
          </p:nvPr>
        </p:nvSpPr>
        <p:spPr/>
      </p:sp>
      <p:sp>
        <p:nvSpPr>
          <p:cNvPr id="104450" name="备注占位符 2"/>
          <p:cNvSpPr>
            <a:spLocks noGrp="1"/>
          </p:cNvSpPr>
          <p:nvPr>
            <p:ph type="body"/>
          </p:nvPr>
        </p:nvSpPr>
        <p:spPr/>
        <p:txBody>
          <a:bodyPr lIns="91440" tIns="45720" rIns="91440" bIns="45720" anchor="t"/>
          <a:p>
            <a:pPr lvl="0"/>
            <a:endParaRPr lang="zh-CN" altLang="en-US"/>
          </a:p>
        </p:txBody>
      </p:sp>
      <p:sp>
        <p:nvSpPr>
          <p:cNvPr id="10445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7" name="幻灯片图像占位符 1"/>
          <p:cNvSpPr>
            <a:spLocks noGrp="1" noRot="1" noChangeAspect="1"/>
          </p:cNvSpPr>
          <p:nvPr>
            <p:ph type="sldImg"/>
          </p:nvPr>
        </p:nvSpPr>
        <p:spPr/>
      </p:sp>
      <p:sp>
        <p:nvSpPr>
          <p:cNvPr id="106498" name="文本占位符 2"/>
          <p:cNvSpPr>
            <a:spLocks noGrp="1"/>
          </p:cNvSpPr>
          <p:nvPr>
            <p:ph type="body"/>
          </p:nvPr>
        </p:nvSpPr>
        <p:spPr/>
        <p:txBody>
          <a:bodyPr lIns="91440" tIns="45720" rIns="91440" bIns="45720" anchor="t"/>
          <a:p>
            <a:pPr lvl="0"/>
            <a:endParaRPr lang="en-US" altLang="zh-CN">
              <a:sym typeface="宋体"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69" name="幻灯片图像占位符 1"/>
          <p:cNvSpPr>
            <a:spLocks noGrp="1" noRot="1" noChangeAspect="1"/>
          </p:cNvSpPr>
          <p:nvPr>
            <p:ph type="sldImg"/>
          </p:nvPr>
        </p:nvSpPr>
        <p:spPr/>
      </p:sp>
      <p:sp>
        <p:nvSpPr>
          <p:cNvPr id="109570" name="备注占位符 2"/>
          <p:cNvSpPr>
            <a:spLocks noGrp="1"/>
          </p:cNvSpPr>
          <p:nvPr>
            <p:ph type="body"/>
          </p:nvPr>
        </p:nvSpPr>
        <p:spPr/>
        <p:txBody>
          <a:bodyPr lIns="91440" tIns="45720" rIns="91440" bIns="45720" anchor="t"/>
          <a:p>
            <a:pPr lvl="0"/>
            <a:endParaRPr lang="zh-CN" altLang="en-US"/>
          </a:p>
        </p:txBody>
      </p:sp>
      <p:sp>
        <p:nvSpPr>
          <p:cNvPr id="10957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7" name="幻灯片图像占位符 1"/>
          <p:cNvSpPr>
            <a:spLocks noGrp="1" noRot="1" noChangeAspect="1"/>
          </p:cNvSpPr>
          <p:nvPr>
            <p:ph type="sldImg"/>
          </p:nvPr>
        </p:nvSpPr>
        <p:spPr/>
      </p:sp>
      <p:sp>
        <p:nvSpPr>
          <p:cNvPr id="65538" name="备注占位符 2"/>
          <p:cNvSpPr>
            <a:spLocks noGrp="1"/>
          </p:cNvSpPr>
          <p:nvPr>
            <p:ph type="body"/>
          </p:nvPr>
        </p:nvSpPr>
        <p:spPr/>
        <p:txBody>
          <a:bodyPr lIns="91440" tIns="45720" rIns="91440" bIns="45720" anchor="t"/>
          <a:p>
            <a:pPr lvl="0"/>
            <a:endParaRPr lang="zh-CN" altLang="en-US"/>
          </a:p>
        </p:txBody>
      </p:sp>
      <p:sp>
        <p:nvSpPr>
          <p:cNvPr id="6553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幻灯片图像占位符 1"/>
          <p:cNvSpPr>
            <a:spLocks noGrp="1" noRot="1" noChangeAspect="1"/>
          </p:cNvSpPr>
          <p:nvPr>
            <p:ph type="sldImg"/>
          </p:nvPr>
        </p:nvSpPr>
        <p:spPr/>
      </p:sp>
      <p:sp>
        <p:nvSpPr>
          <p:cNvPr id="67586" name="备注占位符 2"/>
          <p:cNvSpPr>
            <a:spLocks noGrp="1"/>
          </p:cNvSpPr>
          <p:nvPr>
            <p:ph type="body"/>
          </p:nvPr>
        </p:nvSpPr>
        <p:spPr/>
        <p:txBody>
          <a:bodyPr lIns="91440" tIns="45720" rIns="91440" bIns="45720" anchor="t"/>
          <a:p>
            <a:pPr lvl="0"/>
            <a:endParaRPr lang="zh-CN" altLang="en-US"/>
          </a:p>
        </p:txBody>
      </p:sp>
      <p:sp>
        <p:nvSpPr>
          <p:cNvPr id="6758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幻灯片图像占位符 1"/>
          <p:cNvSpPr>
            <a:spLocks noGrp="1" noRot="1" noChangeAspect="1"/>
          </p:cNvSpPr>
          <p:nvPr>
            <p:ph type="sldImg"/>
          </p:nvPr>
        </p:nvSpPr>
        <p:spPr/>
      </p:sp>
      <p:sp>
        <p:nvSpPr>
          <p:cNvPr id="69634" name="备注占位符 2"/>
          <p:cNvSpPr>
            <a:spLocks noGrp="1"/>
          </p:cNvSpPr>
          <p:nvPr>
            <p:ph type="body"/>
          </p:nvPr>
        </p:nvSpPr>
        <p:spPr/>
        <p:txBody>
          <a:bodyPr lIns="91440" tIns="45720" rIns="91440" bIns="45720" anchor="t"/>
          <a:p>
            <a:pPr lvl="0"/>
            <a:endParaRPr lang="zh-CN" altLang="en-US"/>
          </a:p>
        </p:txBody>
      </p:sp>
      <p:sp>
        <p:nvSpPr>
          <p:cNvPr id="6963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1" name="幻灯片图像占位符 1"/>
          <p:cNvSpPr>
            <a:spLocks noGrp="1" noRot="1" noChangeAspect="1"/>
          </p:cNvSpPr>
          <p:nvPr>
            <p:ph type="sldImg"/>
          </p:nvPr>
        </p:nvSpPr>
        <p:spPr/>
      </p:sp>
      <p:sp>
        <p:nvSpPr>
          <p:cNvPr id="71682" name="备注占位符 2"/>
          <p:cNvSpPr>
            <a:spLocks noGrp="1"/>
          </p:cNvSpPr>
          <p:nvPr>
            <p:ph type="body"/>
          </p:nvPr>
        </p:nvSpPr>
        <p:spPr/>
        <p:txBody>
          <a:bodyPr lIns="91440" tIns="45720" rIns="91440" bIns="45720" anchor="t"/>
          <a:p>
            <a:pPr lvl="0"/>
            <a:endParaRPr lang="zh-CN" altLang="en-US"/>
          </a:p>
        </p:txBody>
      </p:sp>
      <p:sp>
        <p:nvSpPr>
          <p:cNvPr id="7168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729" name="幻灯片图像占位符 1"/>
          <p:cNvSpPr>
            <a:spLocks noGrp="1" noRot="1" noChangeAspect="1"/>
          </p:cNvSpPr>
          <p:nvPr>
            <p:ph type="sldImg"/>
          </p:nvPr>
        </p:nvSpPr>
        <p:spPr/>
      </p:sp>
      <p:sp>
        <p:nvSpPr>
          <p:cNvPr id="73730" name="文本占位符 2"/>
          <p:cNvSpPr>
            <a:spLocks noGrp="1"/>
          </p:cNvSpPr>
          <p:nvPr>
            <p:ph type="body"/>
          </p:nvPr>
        </p:nvSpPr>
        <p:spPr/>
        <p:txBody>
          <a:bodyPr lIns="91440" tIns="45720" rIns="91440" bIns="45720" anchor="t"/>
          <a:p>
            <a:pPr lvl="0"/>
            <a:endParaRPr lang="en-US" altLang="zh-CN">
              <a:sym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7" name="幻灯片图像占位符 1"/>
          <p:cNvSpPr>
            <a:spLocks noGrp="1" noRot="1" noChangeAspect="1"/>
          </p:cNvSpPr>
          <p:nvPr>
            <p:ph type="sldImg"/>
          </p:nvPr>
        </p:nvSpPr>
        <p:spPr/>
      </p:sp>
      <p:sp>
        <p:nvSpPr>
          <p:cNvPr id="75778" name="备注占位符 2"/>
          <p:cNvSpPr>
            <a:spLocks noGrp="1"/>
          </p:cNvSpPr>
          <p:nvPr>
            <p:ph type="body"/>
          </p:nvPr>
        </p:nvSpPr>
        <p:spPr/>
        <p:txBody>
          <a:bodyPr lIns="91440" tIns="45720" rIns="91440" bIns="45720" anchor="t"/>
          <a:p>
            <a:pPr lvl="0"/>
            <a:endParaRPr lang="zh-CN" altLang="en-US"/>
          </a:p>
        </p:txBody>
      </p:sp>
      <p:sp>
        <p:nvSpPr>
          <p:cNvPr id="7577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5" name="幻灯片图像占位符 1"/>
          <p:cNvSpPr>
            <a:spLocks noGrp="1" noRot="1" noChangeAspect="1"/>
          </p:cNvSpPr>
          <p:nvPr>
            <p:ph type="sldImg"/>
          </p:nvPr>
        </p:nvSpPr>
        <p:spPr/>
      </p:sp>
      <p:sp>
        <p:nvSpPr>
          <p:cNvPr id="77826" name="备注占位符 2"/>
          <p:cNvSpPr>
            <a:spLocks noGrp="1"/>
          </p:cNvSpPr>
          <p:nvPr>
            <p:ph type="body"/>
          </p:nvPr>
        </p:nvSpPr>
        <p:spPr/>
        <p:txBody>
          <a:bodyPr lIns="91440" tIns="45720" rIns="91440" bIns="45720" anchor="t"/>
          <a:p>
            <a:pPr lvl="0"/>
            <a:endParaRPr lang="zh-CN" altLang="en-US"/>
          </a:p>
        </p:txBody>
      </p:sp>
      <p:sp>
        <p:nvSpPr>
          <p:cNvPr id="7782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image" Target="../media/image3.png"/><Relationship Id="rId5" Type="http://schemas.openxmlformats.org/officeDocument/2006/relationships/tags" Target="../tags/tag44.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image" Target="../media/image3.png"/><Relationship Id="rId5" Type="http://schemas.openxmlformats.org/officeDocument/2006/relationships/tags" Target="../tags/tag54.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53.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image" Target="../media/image3.png"/><Relationship Id="rId6" Type="http://schemas.openxmlformats.org/officeDocument/2006/relationships/tags" Target="../tags/tag60.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59.xml"/><Relationship Id="rId2" Type="http://schemas.openxmlformats.org/officeDocument/2006/relationships/tags" Target="../tags/tag58.xml"/><Relationship Id="rId10" Type="http://schemas.openxmlformats.org/officeDocument/2006/relationships/tags" Target="../tags/tag63.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image" Target="../media/image3.png"/><Relationship Id="rId6" Type="http://schemas.openxmlformats.org/officeDocument/2006/relationships/tags" Target="../tags/tag71.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70.xml"/><Relationship Id="rId2" Type="http://schemas.openxmlformats.org/officeDocument/2006/relationships/tags" Target="../tags/tag69.xml"/><Relationship Id="rId10" Type="http://schemas.openxmlformats.org/officeDocument/2006/relationships/tags" Target="../tags/tag74.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image" Target="../media/image3.png"/><Relationship Id="rId6" Type="http://schemas.openxmlformats.org/officeDocument/2006/relationships/tags" Target="../tags/tag77.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76.xml"/><Relationship Id="rId2" Type="http://schemas.openxmlformats.org/officeDocument/2006/relationships/tags" Target="../tags/tag75.xml"/><Relationship Id="rId10" Type="http://schemas.openxmlformats.org/officeDocument/2006/relationships/tags" Target="../tags/tag8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image" Target="../media/image3.png"/><Relationship Id="rId6" Type="http://schemas.openxmlformats.org/officeDocument/2006/relationships/tags" Target="../tags/tag83.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82.xml"/><Relationship Id="rId2" Type="http://schemas.openxmlformats.org/officeDocument/2006/relationships/tags" Target="../tags/tag81.xml"/><Relationship Id="rId10" Type="http://schemas.openxmlformats.org/officeDocument/2006/relationships/tags" Target="../tags/tag86.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image" Target="../media/image6.png"/><Relationship Id="rId6" Type="http://schemas.openxmlformats.org/officeDocument/2006/relationships/tags" Target="../tags/tag89.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88.xml"/><Relationship Id="rId2" Type="http://schemas.openxmlformats.org/officeDocument/2006/relationships/tags" Target="../tags/tag87.xml"/><Relationship Id="rId10" Type="http://schemas.openxmlformats.org/officeDocument/2006/relationships/tags" Target="../tags/tag92.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9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image" Target="../media/image3.png"/><Relationship Id="rId5" Type="http://schemas.openxmlformats.org/officeDocument/2006/relationships/tags" Target="../tags/tag6.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5.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image" Target="../media/image3.png"/><Relationship Id="rId5" Type="http://schemas.openxmlformats.org/officeDocument/2006/relationships/tags" Target="../tags/tag104.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0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image" Target="NULL" TargetMode="External"/><Relationship Id="rId3" Type="http://schemas.openxmlformats.org/officeDocument/2006/relationships/image" Target="../media/image4.png"/><Relationship Id="rId2" Type="http://schemas.openxmlformats.org/officeDocument/2006/relationships/tags" Target="../tags/tag10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image" Target="../media/image3.png"/><Relationship Id="rId5" Type="http://schemas.openxmlformats.org/officeDocument/2006/relationships/tags" Target="../tags/tag113.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1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tags" Target="../tags/tag120.xml"/><Relationship Id="rId7" Type="http://schemas.openxmlformats.org/officeDocument/2006/relationships/tags" Target="../tags/tag119.xml"/><Relationship Id="rId6" Type="http://schemas.openxmlformats.org/officeDocument/2006/relationships/image" Target="../media/image3.png"/><Relationship Id="rId5" Type="http://schemas.openxmlformats.org/officeDocument/2006/relationships/tags" Target="../tags/tag118.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17.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image" Target="../media/image2.png"/><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image" Target="NULL" TargetMode="External"/><Relationship Id="rId3" Type="http://schemas.openxmlformats.org/officeDocument/2006/relationships/image" Target="../media/image5.png"/><Relationship Id="rId2" Type="http://schemas.openxmlformats.org/officeDocument/2006/relationships/tags" Target="../tags/tag122.xml"/><Relationship Id="rId10" Type="http://schemas.openxmlformats.org/officeDocument/2006/relationships/tags" Target="../tags/tag12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image" Target="../media/image3.png"/><Relationship Id="rId5" Type="http://schemas.openxmlformats.org/officeDocument/2006/relationships/tags" Target="../tags/tag132.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1.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image" Target="../media/image3.png"/><Relationship Id="rId5" Type="http://schemas.openxmlformats.org/officeDocument/2006/relationships/tags" Target="../tags/tag137.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image" Target="../media/image3.png"/><Relationship Id="rId5" Type="http://schemas.openxmlformats.org/officeDocument/2006/relationships/tags" Target="../tags/tag142.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14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image" Target="NULL" TargetMode="External"/><Relationship Id="rId3" Type="http://schemas.openxmlformats.org/officeDocument/2006/relationships/image" Target="../media/image4.png"/><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image" Target="../media/image3.png"/><Relationship Id="rId5" Type="http://schemas.openxmlformats.org/officeDocument/2006/relationships/tags" Target="../tags/tag152.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51.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image" Target="../media/image3.png"/><Relationship Id="rId6" Type="http://schemas.openxmlformats.org/officeDocument/2006/relationships/tags" Target="../tags/tag158.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157.xml"/><Relationship Id="rId2" Type="http://schemas.openxmlformats.org/officeDocument/2006/relationships/tags" Target="../tags/tag156.xml"/><Relationship Id="rId10" Type="http://schemas.openxmlformats.org/officeDocument/2006/relationships/tags" Target="../tags/tag161.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image" Target="../media/image3.png"/><Relationship Id="rId6" Type="http://schemas.openxmlformats.org/officeDocument/2006/relationships/tags" Target="../tags/tag169.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168.xml"/><Relationship Id="rId2" Type="http://schemas.openxmlformats.org/officeDocument/2006/relationships/tags" Target="../tags/tag167.xml"/><Relationship Id="rId10" Type="http://schemas.openxmlformats.org/officeDocument/2006/relationships/tags" Target="../tags/tag172.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image" Target="../media/image3.png"/><Relationship Id="rId6" Type="http://schemas.openxmlformats.org/officeDocument/2006/relationships/tags" Target="../tags/tag175.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174.xml"/><Relationship Id="rId2" Type="http://schemas.openxmlformats.org/officeDocument/2006/relationships/tags" Target="../tags/tag173.xml"/><Relationship Id="rId10" Type="http://schemas.openxmlformats.org/officeDocument/2006/relationships/tags" Target="../tags/tag178.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image" Target="../media/image3.png"/><Relationship Id="rId6" Type="http://schemas.openxmlformats.org/officeDocument/2006/relationships/tags" Target="../tags/tag181.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180.xml"/><Relationship Id="rId2" Type="http://schemas.openxmlformats.org/officeDocument/2006/relationships/tags" Target="../tags/tag179.xml"/><Relationship Id="rId10" Type="http://schemas.openxmlformats.org/officeDocument/2006/relationships/tags" Target="../tags/tag184.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image" Target="../media/image6.png"/><Relationship Id="rId6" Type="http://schemas.openxmlformats.org/officeDocument/2006/relationships/tags" Target="../tags/tag187.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186.xml"/><Relationship Id="rId2" Type="http://schemas.openxmlformats.org/officeDocument/2006/relationships/tags" Target="../tags/tag185.xml"/><Relationship Id="rId10" Type="http://schemas.openxmlformats.org/officeDocument/2006/relationships/tags" Target="../tags/tag190.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7" Type="http://schemas.openxmlformats.org/officeDocument/2006/relationships/tags" Target="../tags/tag200.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197.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05.xml"/><Relationship Id="rId8" Type="http://schemas.openxmlformats.org/officeDocument/2006/relationships/tags" Target="../tags/tag204.xml"/><Relationship Id="rId7" Type="http://schemas.openxmlformats.org/officeDocument/2006/relationships/tags" Target="../tags/tag203.xml"/><Relationship Id="rId6" Type="http://schemas.openxmlformats.org/officeDocument/2006/relationships/image" Target="../media/image3.png"/><Relationship Id="rId5" Type="http://schemas.openxmlformats.org/officeDocument/2006/relationships/tags" Target="../tags/tag202.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201.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image" Target="NULL" TargetMode="External"/><Relationship Id="rId3" Type="http://schemas.openxmlformats.org/officeDocument/2006/relationships/image" Target="../media/image4.png"/><Relationship Id="rId2" Type="http://schemas.openxmlformats.org/officeDocument/2006/relationships/tags" Target="../tags/tag206.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image" Target="../media/image3.png"/><Relationship Id="rId5" Type="http://schemas.openxmlformats.org/officeDocument/2006/relationships/tags" Target="../tags/tag15.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214.xml"/><Relationship Id="rId8" Type="http://schemas.openxmlformats.org/officeDocument/2006/relationships/tags" Target="../tags/tag213.xml"/><Relationship Id="rId7" Type="http://schemas.openxmlformats.org/officeDocument/2006/relationships/tags" Target="../tags/tag212.xml"/><Relationship Id="rId6" Type="http://schemas.openxmlformats.org/officeDocument/2006/relationships/image" Target="../media/image3.png"/><Relationship Id="rId5" Type="http://schemas.openxmlformats.org/officeDocument/2006/relationships/tags" Target="../tags/tag211.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210.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image" Target="../media/image3.png"/><Relationship Id="rId5" Type="http://schemas.openxmlformats.org/officeDocument/2006/relationships/tags" Target="../tags/tag216.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215.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tags" Target="../tags/tag223.xml"/><Relationship Id="rId7" Type="http://schemas.openxmlformats.org/officeDocument/2006/relationships/image" Target="../media/image2.png"/><Relationship Id="rId6" Type="http://schemas.openxmlformats.org/officeDocument/2006/relationships/tags" Target="../tags/tag222.xml"/><Relationship Id="rId5" Type="http://schemas.openxmlformats.org/officeDocument/2006/relationships/tags" Target="../tags/tag221.xml"/><Relationship Id="rId4" Type="http://schemas.openxmlformats.org/officeDocument/2006/relationships/image" Target="NULL" TargetMode="External"/><Relationship Id="rId3" Type="http://schemas.openxmlformats.org/officeDocument/2006/relationships/image" Target="../media/image5.png"/><Relationship Id="rId2" Type="http://schemas.openxmlformats.org/officeDocument/2006/relationships/tags" Target="../tags/tag220.xml"/><Relationship Id="rId10" Type="http://schemas.openxmlformats.org/officeDocument/2006/relationships/tags" Target="../tags/tag225.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233.xml"/><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image" Target="../media/image3.png"/><Relationship Id="rId5" Type="http://schemas.openxmlformats.org/officeDocument/2006/relationships/tags" Target="../tags/tag230.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229.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238.xml"/><Relationship Id="rId8" Type="http://schemas.openxmlformats.org/officeDocument/2006/relationships/tags" Target="../tags/tag237.xml"/><Relationship Id="rId7" Type="http://schemas.openxmlformats.org/officeDocument/2006/relationships/tags" Target="../tags/tag236.xml"/><Relationship Id="rId6" Type="http://schemas.openxmlformats.org/officeDocument/2006/relationships/image" Target="../media/image3.png"/><Relationship Id="rId5" Type="http://schemas.openxmlformats.org/officeDocument/2006/relationships/tags" Target="../tags/tag235.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234.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243.xml"/><Relationship Id="rId8" Type="http://schemas.openxmlformats.org/officeDocument/2006/relationships/tags" Target="../tags/tag242.xml"/><Relationship Id="rId7" Type="http://schemas.openxmlformats.org/officeDocument/2006/relationships/tags" Target="../tags/tag241.xml"/><Relationship Id="rId6" Type="http://schemas.openxmlformats.org/officeDocument/2006/relationships/image" Target="../media/image3.png"/><Relationship Id="rId5" Type="http://schemas.openxmlformats.org/officeDocument/2006/relationships/tags" Target="../tags/tag240.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239.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8" Type="http://schemas.openxmlformats.org/officeDocument/2006/relationships/tags" Target="../tags/tag248.xml"/><Relationship Id="rId7" Type="http://schemas.openxmlformats.org/officeDocument/2006/relationships/tags" Target="../tags/tag247.xml"/><Relationship Id="rId6" Type="http://schemas.openxmlformats.org/officeDocument/2006/relationships/tags" Target="../tags/tag246.xml"/><Relationship Id="rId5" Type="http://schemas.openxmlformats.org/officeDocument/2006/relationships/tags" Target="../tags/tag245.xml"/><Relationship Id="rId4" Type="http://schemas.openxmlformats.org/officeDocument/2006/relationships/image" Target="NULL" TargetMode="External"/><Relationship Id="rId3" Type="http://schemas.openxmlformats.org/officeDocument/2006/relationships/image" Target="../media/image1.png"/><Relationship Id="rId2" Type="http://schemas.openxmlformats.org/officeDocument/2006/relationships/tags" Target="../tags/tag244.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253.xml"/><Relationship Id="rId8" Type="http://schemas.openxmlformats.org/officeDocument/2006/relationships/tags" Target="../tags/tag252.xml"/><Relationship Id="rId7" Type="http://schemas.openxmlformats.org/officeDocument/2006/relationships/tags" Target="../tags/tag251.xml"/><Relationship Id="rId6" Type="http://schemas.openxmlformats.org/officeDocument/2006/relationships/image" Target="../media/image3.png"/><Relationship Id="rId5" Type="http://schemas.openxmlformats.org/officeDocument/2006/relationships/tags" Target="../tags/tag250.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249.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258.xml"/><Relationship Id="rId8" Type="http://schemas.openxmlformats.org/officeDocument/2006/relationships/tags" Target="../tags/tag257.xml"/><Relationship Id="rId7" Type="http://schemas.openxmlformats.org/officeDocument/2006/relationships/image" Target="../media/image3.png"/><Relationship Id="rId6" Type="http://schemas.openxmlformats.org/officeDocument/2006/relationships/tags" Target="../tags/tag256.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255.xml"/><Relationship Id="rId2" Type="http://schemas.openxmlformats.org/officeDocument/2006/relationships/tags" Target="../tags/tag254.xml"/><Relationship Id="rId10" Type="http://schemas.openxmlformats.org/officeDocument/2006/relationships/tags" Target="../tags/tag259.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image" Target="../media/image3.png"/><Relationship Id="rId5" Type="http://schemas.openxmlformats.org/officeDocument/2006/relationships/tags" Target="../tags/tag20.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264.xml"/><Relationship Id="rId7" Type="http://schemas.openxmlformats.org/officeDocument/2006/relationships/tags" Target="../tags/tag263.xml"/><Relationship Id="rId6" Type="http://schemas.openxmlformats.org/officeDocument/2006/relationships/tags" Target="../tags/tag262.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261.xml"/><Relationship Id="rId2" Type="http://schemas.openxmlformats.org/officeDocument/2006/relationships/tags" Target="../tags/tag260.xml"/><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269.xml"/><Relationship Id="rId8" Type="http://schemas.openxmlformats.org/officeDocument/2006/relationships/tags" Target="../tags/tag268.xml"/><Relationship Id="rId7" Type="http://schemas.openxmlformats.org/officeDocument/2006/relationships/image" Target="../media/image3.png"/><Relationship Id="rId6" Type="http://schemas.openxmlformats.org/officeDocument/2006/relationships/tags" Target="../tags/tag267.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266.xml"/><Relationship Id="rId2" Type="http://schemas.openxmlformats.org/officeDocument/2006/relationships/tags" Target="../tags/tag265.xml"/><Relationship Id="rId10" Type="http://schemas.openxmlformats.org/officeDocument/2006/relationships/tags" Target="../tags/tag270.xml"/><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image" Target="../media/image3.png"/><Relationship Id="rId6" Type="http://schemas.openxmlformats.org/officeDocument/2006/relationships/tags" Target="../tags/tag273.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272.xml"/><Relationship Id="rId2" Type="http://schemas.openxmlformats.org/officeDocument/2006/relationships/tags" Target="../tags/tag271.xml"/><Relationship Id="rId10" Type="http://schemas.openxmlformats.org/officeDocument/2006/relationships/tags" Target="../tags/tag276.xml"/><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281.xml"/><Relationship Id="rId8" Type="http://schemas.openxmlformats.org/officeDocument/2006/relationships/tags" Target="../tags/tag280.xml"/><Relationship Id="rId7" Type="http://schemas.openxmlformats.org/officeDocument/2006/relationships/image" Target="../media/image3.png"/><Relationship Id="rId6" Type="http://schemas.openxmlformats.org/officeDocument/2006/relationships/tags" Target="../tags/tag279.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278.xml"/><Relationship Id="rId2" Type="http://schemas.openxmlformats.org/officeDocument/2006/relationships/tags" Target="../tags/tag277.xml"/><Relationship Id="rId10" Type="http://schemas.openxmlformats.org/officeDocument/2006/relationships/tags" Target="../tags/tag282.xml"/><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287.xml"/><Relationship Id="rId8" Type="http://schemas.openxmlformats.org/officeDocument/2006/relationships/tags" Target="../tags/tag286.xml"/><Relationship Id="rId7" Type="http://schemas.openxmlformats.org/officeDocument/2006/relationships/image" Target="../media/image6.png"/><Relationship Id="rId6" Type="http://schemas.openxmlformats.org/officeDocument/2006/relationships/tags" Target="../tags/tag285.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284.xml"/><Relationship Id="rId2" Type="http://schemas.openxmlformats.org/officeDocument/2006/relationships/tags" Target="../tags/tag283.xml"/><Relationship Id="rId10" Type="http://schemas.openxmlformats.org/officeDocument/2006/relationships/tags" Target="../tags/tag288.xml"/><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image" Target="../media/image2.png"/><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image" Target="NULL" TargetMode="External"/><Relationship Id="rId3" Type="http://schemas.openxmlformats.org/officeDocument/2006/relationships/image" Target="../media/image5.png"/><Relationship Id="rId2" Type="http://schemas.openxmlformats.org/officeDocument/2006/relationships/tags" Target="../tags/tag24.xml"/><Relationship Id="rId10" Type="http://schemas.openxmlformats.org/officeDocument/2006/relationships/tags" Target="../tags/tag2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image" Target="../media/image3.png"/><Relationship Id="rId5" Type="http://schemas.openxmlformats.org/officeDocument/2006/relationships/tags" Target="../tags/tag34.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3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image" Target="../media/image3.png"/><Relationship Id="rId5" Type="http://schemas.openxmlformats.org/officeDocument/2006/relationships/tags" Target="../tags/tag39.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3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pic>
        <p:nvPicPr>
          <p:cNvPr id="4099" name="图片 7" descr="C:/Users/1V994W2/Documents/Tencent%20Files/574576071/FileRecv/拼装素材/中国风-64/25/subject_holdleft_187,38,49_0_staid_full_0.png"/>
          <p:cNvPicPr/>
          <p:nvPr>
            <p:custDataLst>
              <p:tags r:id="rId2"/>
            </p:custDataLst>
          </p:nvPr>
        </p:nvPicPr>
        <p:blipFill>
          <a:blip r:embed="rId3" r:link="rId4"/>
          <a:stretch>
            <a:fillRect/>
          </a:stretch>
        </p:blipFill>
        <p:spPr>
          <a:xfrm>
            <a:off x="609600" y="735013"/>
            <a:ext cx="5486400" cy="5387975"/>
          </a:xfrm>
          <a:prstGeom prst="rect">
            <a:avLst/>
          </a:prstGeom>
          <a:noFill/>
          <a:ln w="9525">
            <a:noFill/>
          </a:ln>
        </p:spPr>
      </p:pic>
      <p:sp>
        <p:nvSpPr>
          <p:cNvPr id="2" name="标题 1"/>
          <p:cNvSpPr>
            <a:spLocks noGrp="1"/>
          </p:cNvSpPr>
          <p:nvPr>
            <p:ph type="ctrTitle" hasCustomPrompt="1"/>
          </p:nvPr>
        </p:nvSpPr>
        <p:spPr>
          <a:xfrm>
            <a:off x="6095999" y="1814732"/>
            <a:ext cx="5825067" cy="1841480"/>
          </a:xfrm>
        </p:spPr>
        <p:txBody>
          <a:bodyPr lIns="101600" tIns="38100" rIns="25400" bIns="38100" anchor="b" anchorCtr="0">
            <a:noAutofit/>
          </a:bodyPr>
          <a:lstStyle>
            <a:lvl1pPr algn="l">
              <a:defRPr sz="6000" spc="600" baseline="0">
                <a:ea typeface="汉仪尚巍手书W" panose="00020600040101010101" pitchFamily="18" charset="-122"/>
              </a:defRPr>
            </a:lvl1pPr>
          </a:lstStyle>
          <a:p>
            <a:pPr fontAlgn="auto"/>
            <a:r>
              <a:rPr lang="zh-CN" altLang="en-US" strike="noStrike" noProof="1" dirty="0"/>
              <a:t>编辑标题</a:t>
            </a:r>
            <a:endParaRPr lang="zh-CN" altLang="en-US" strike="noStrike" noProof="1" dirty="0"/>
          </a:p>
        </p:txBody>
      </p:sp>
      <p:sp>
        <p:nvSpPr>
          <p:cNvPr id="3" name="副标题 2"/>
          <p:cNvSpPr>
            <a:spLocks noGrp="1"/>
          </p:cNvSpPr>
          <p:nvPr>
            <p:ph type="subTitle" idx="1" hasCustomPrompt="1"/>
          </p:nvPr>
        </p:nvSpPr>
        <p:spPr>
          <a:xfrm>
            <a:off x="6095999" y="3769677"/>
            <a:ext cx="5825067" cy="494030"/>
          </a:xfrm>
          <a:solidFill>
            <a:schemeClr val="accent1">
              <a:alpha val="50000"/>
            </a:schemeClr>
          </a:solidFill>
        </p:spPr>
        <p:txBody>
          <a:bodyPr lIns="101600" tIns="38100" rIns="76200" bIns="38100">
            <a:noAutofit/>
          </a:bodyPr>
          <a:lstStyle>
            <a:lvl1pPr marL="0" indent="0" algn="l" eaLnBrk="1" fontAlgn="auto" latinLnBrk="0" hangingPunct="1">
              <a:lnSpc>
                <a:spcPct val="100000"/>
              </a:lnSpc>
              <a:buFont typeface="Arial" panose="020B0604020202020204" pitchFamily="34" charset="0"/>
              <a:buNone/>
              <a:defRPr sz="20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16" name="日期占位符 15"/>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17" name="页脚占位符 16"/>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18" name="灯片编号占位符 17"/>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13315" name="图片 7" descr="C:/Users/1V994W2/PycharmProjects/PPT_Background_Generation/pic_temp/0_pic_quater_left_up.png"/>
          <p:cNvPicPr/>
          <p:nvPr>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13316" name="图片 5" descr="C:/Users/1V994W2/PycharmProjects/PPT_Background_Generation/pic_temp/1_pic_quater_right_up.png"/>
          <p:cNvPicPr/>
          <p:nvPr>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隶书" panose="02010509060101010101" pitchFamily="49" charset="-122"/>
              </a:defRPr>
            </a:lvl1pPr>
            <a:lvl2pPr>
              <a:defRPr>
                <a:solidFill>
                  <a:schemeClr val="tx1"/>
                </a:solidFill>
                <a:latin typeface="Arial" panose="020B0604020202020204" pitchFamily="34" charset="0"/>
                <a:ea typeface="隶书" panose="02010509060101010101" pitchFamily="49" charset="-122"/>
              </a:defRPr>
            </a:lvl2pPr>
            <a:lvl3pPr>
              <a:defRPr>
                <a:solidFill>
                  <a:schemeClr val="tx1"/>
                </a:solidFill>
                <a:latin typeface="Arial" panose="020B0604020202020204" pitchFamily="34" charset="0"/>
                <a:ea typeface="隶书" panose="02010509060101010101" pitchFamily="49" charset="-122"/>
              </a:defRPr>
            </a:lvl3pPr>
            <a:lvl4pPr>
              <a:defRPr>
                <a:solidFill>
                  <a:schemeClr val="tx1"/>
                </a:solidFill>
                <a:latin typeface="Arial" panose="020B0604020202020204" pitchFamily="34" charset="0"/>
                <a:ea typeface="隶书" panose="02010509060101010101" pitchFamily="49" charset="-122"/>
              </a:defRPr>
            </a:lvl4pPr>
            <a:lvl5pPr>
              <a:defRPr>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7"/>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8"/>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5" name="灯片编号占位符 4"/>
          <p:cNvSpPr>
            <a:spLocks noGrp="1"/>
          </p:cNvSpPr>
          <p:nvPr>
            <p:ph type="sldNum" sz="quarter" idx="12"/>
            <p:custDataLst>
              <p:tags r:id="rId9"/>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14339" name="图片 5" descr="C:/Users/1V994W2/Documents/Tencent%20Files/574576071/FileRecv/拼装素材/中国风-64/25/subject_holdleft_187,38,49_0_staid_full_0.png"/>
          <p:cNvPicPr/>
          <p:nvPr>
            <p:custDataLst>
              <p:tags r:id="rId2"/>
            </p:custDataLst>
          </p:nvPr>
        </p:nvPicPr>
        <p:blipFill>
          <a:blip r:embed="rId3" r:link="rId4"/>
          <a:stretch>
            <a:fillRect/>
          </a:stretch>
        </p:blipFill>
        <p:spPr>
          <a:xfrm>
            <a:off x="5967413" y="735013"/>
            <a:ext cx="5486400" cy="5387975"/>
          </a:xfrm>
          <a:prstGeom prst="rect">
            <a:avLst/>
          </a:prstGeom>
          <a:noFill/>
          <a:ln w="9525">
            <a:noFill/>
          </a:ln>
        </p:spPr>
      </p:pic>
      <p:cxnSp>
        <p:nvCxnSpPr>
          <p:cNvPr id="7" name="直接连接符 6"/>
          <p:cNvCxnSpPr/>
          <p:nvPr>
            <p:custDataLst>
              <p:tags r:id="rId5"/>
            </p:custDataLst>
          </p:nvPr>
        </p:nvCxnSpPr>
        <p:spPr>
          <a:xfrm>
            <a:off x="854075" y="4187825"/>
            <a:ext cx="4383088"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nvPr>
        </p:nvSpPr>
        <p:spPr>
          <a:xfrm>
            <a:off x="879742" y="2055064"/>
            <a:ext cx="4426310" cy="1432174"/>
          </a:xfrm>
        </p:spPr>
        <p:txBody>
          <a:bodyPr vert="horz" lIns="101600" tIns="38100" rIns="25400" bIns="38100" rtlCol="0" anchor="b" anchorCtr="0">
            <a:normAutofit/>
          </a:bodyPr>
          <a:lstStyle>
            <a:lvl1pPr marL="0" marR="0" algn="l" defTabSz="914400" rtl="0" eaLnBrk="1" fontAlgn="auto" latinLnBrk="0" hangingPunct="1">
              <a:lnSpc>
                <a:spcPct val="100000"/>
              </a:lnSpc>
              <a:buNone/>
              <a:defRPr kumimoji="0" lang="zh-CN" altLang="en-US" sz="6600" b="0" i="0" u="none" strike="noStrike" kern="1200" cap="none" spc="600" normalizeH="0" baseline="0" noProof="1" dirty="0">
                <a:solidFill>
                  <a:schemeClr val="tx1"/>
                </a:solidFill>
                <a:uFillTx/>
                <a:latin typeface="汉仪尚巍手书W" panose="00020600040101010101" pitchFamily="18" charset="-122"/>
                <a:ea typeface="汉仪尚巍手书W" panose="00020600040101010101" pitchFamily="18" charset="-122"/>
                <a:cs typeface="+mj-cs"/>
                <a:sym typeface="+mn-ea"/>
              </a:defRPr>
            </a:lvl1pPr>
          </a:lstStyle>
          <a:p>
            <a:pPr lvl="0" fontAlgn="auto"/>
            <a:r>
              <a:rPr strike="noStrike" noProof="1" dirty="0">
                <a:sym typeface="+mn-ea"/>
              </a:rPr>
              <a:t>编辑标题</a:t>
            </a:r>
            <a:endParaRPr strike="noStrike" noProof="1" dirty="0">
              <a:sym typeface="+mn-ea"/>
            </a:endParaRPr>
          </a:p>
        </p:txBody>
      </p:sp>
      <p:sp>
        <p:nvSpPr>
          <p:cNvPr id="9" name="文本占位符 8"/>
          <p:cNvSpPr>
            <a:spLocks noGrp="1"/>
          </p:cNvSpPr>
          <p:nvPr>
            <p:ph type="body" sz="quarter" idx="13" hasCustomPrompt="1"/>
          </p:nvPr>
        </p:nvSpPr>
        <p:spPr>
          <a:xfrm>
            <a:off x="879770" y="3558268"/>
            <a:ext cx="4425899" cy="558800"/>
          </a:xfrm>
        </p:spPr>
        <p:txBody>
          <a:bodyPr>
            <a:normAutofit/>
          </a:bodyPr>
          <a:lstStyle>
            <a:lvl1pPr marL="0" indent="0">
              <a:buNone/>
              <a:defRPr sz="2400" spc="200" baseline="0">
                <a:solidFill>
                  <a:schemeClr val="tx1">
                    <a:lumMod val="65000"/>
                    <a:lumOff val="35000"/>
                  </a:schemeClr>
                </a:solidFill>
              </a:defRPr>
            </a:lvl1pPr>
          </a:lstStyle>
          <a:p>
            <a:pPr lvl="0" fontAlgn="auto"/>
            <a:r>
              <a:rPr lang="zh-CN" altLang="en-US" strike="noStrike" noProof="1" dirty="0"/>
              <a:t>单击此处编辑文本</a:t>
            </a:r>
            <a:endParaRPr lang="zh-CN" altLang="en-US" strike="noStrike" noProof="1" dirty="0"/>
          </a:p>
        </p:txBody>
      </p:sp>
      <p:sp>
        <p:nvSpPr>
          <p:cNvPr id="11" name="文本占位符 10"/>
          <p:cNvSpPr>
            <a:spLocks noGrp="1"/>
          </p:cNvSpPr>
          <p:nvPr>
            <p:ph type="body" sz="quarter" idx="14" hasCustomPrompt="1"/>
          </p:nvPr>
        </p:nvSpPr>
        <p:spPr>
          <a:xfrm>
            <a:off x="879742" y="4254939"/>
            <a:ext cx="2364479" cy="632204"/>
          </a:xfrm>
        </p:spPr>
        <p:txBody>
          <a:bodyPr>
            <a:normAutofit/>
          </a:bodyPr>
          <a:lstStyle>
            <a:lvl1pPr marL="0" indent="0">
              <a:buNone/>
              <a:defRPr sz="2000">
                <a:solidFill>
                  <a:schemeClr val="tx1">
                    <a:lumMod val="65000"/>
                    <a:lumOff val="35000"/>
                  </a:schemeClr>
                </a:solidFill>
              </a:defRPr>
            </a:lvl1pPr>
          </a:lstStyle>
          <a:p>
            <a:pPr lvl="0" fontAlgn="auto"/>
            <a:r>
              <a:rPr lang="zh-CN" altLang="en-US" strike="noStrike" noProof="1" dirty="0"/>
              <a:t>编辑文本</a:t>
            </a:r>
            <a:endParaRPr lang="zh-CN" altLang="en-US" strike="noStrike" noProof="1" dirty="0"/>
          </a:p>
        </p:txBody>
      </p:sp>
      <p:sp>
        <p:nvSpPr>
          <p:cNvPr id="3" name="日期占位符 2"/>
          <p:cNvSpPr>
            <a:spLocks noGrp="1"/>
          </p:cNvSpPr>
          <p:nvPr>
            <p:ph type="dt" sz="half" idx="10"/>
            <p:custDataLst>
              <p:tags r:id="rId6"/>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微软雅黑" panose="020B0503020204020204" charset="-122"/>
                <a:ea typeface="微软雅黑" panose="020B0503020204020204" charset="-122"/>
              </a:defRPr>
            </a:lvl1pPr>
          </a:lstStyle>
          <a:p>
            <a:pPr fontAlgn="base"/>
            <a:fld id="{760FBDFE-C587-4B4C-A407-44438C67B59E}" type="datetimeFigureOut">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
        <p:nvSpPr>
          <p:cNvPr id="4" name="页脚占位符 3"/>
          <p:cNvSpPr>
            <a:spLocks noGrp="1"/>
          </p:cNvSpPr>
          <p:nvPr>
            <p:ph type="ftr" sz="quarter" idx="11"/>
            <p:custDataLst>
              <p:tags r:id="rId7"/>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微软雅黑" panose="020B0503020204020204" charset="-122"/>
                <a:ea typeface="微软雅黑" panose="020B0503020204020204" charset="-122"/>
              </a:defRPr>
            </a:lvl1pPr>
          </a:lstStyle>
          <a:p>
            <a:pPr fontAlgn="base"/>
            <a:endParaRPr lang="zh-CN" altLang="en-US" strike="noStrike" noProof="1"/>
          </a:p>
        </p:txBody>
      </p:sp>
      <p:sp>
        <p:nvSpPr>
          <p:cNvPr id="5" name="灯片编号占位符 4"/>
          <p:cNvSpPr>
            <a:spLocks noGrp="1"/>
          </p:cNvSpPr>
          <p:nvPr>
            <p:ph type="sldNum" sz="quarter" idx="12"/>
            <p:custDataLst>
              <p:tags r:id="rId8"/>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微软雅黑" panose="020B0503020204020204" charset="-122"/>
                <a:ea typeface="微软雅黑" panose="020B0503020204020204" charset="-122"/>
              </a:defRPr>
            </a:lvl1pPr>
          </a:lstStyle>
          <a:p>
            <a:pPr fontAlgn="base"/>
            <a:fld id="{49AE70B2-8BF9-45C0-BB95-33D1B9D3A854}" type="slidenum">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15363" name="组合 7"/>
          <p:cNvGrpSpPr/>
          <p:nvPr/>
        </p:nvGrpSpPr>
        <p:grpSpPr>
          <a:xfrm>
            <a:off x="0" y="0"/>
            <a:ext cx="12192000" cy="723900"/>
            <a:chOff x="0" y="0"/>
            <a:chExt cx="12192000" cy="723727"/>
          </a:xfrm>
        </p:grpSpPr>
        <p:pic>
          <p:nvPicPr>
            <p:cNvPr id="15364" name="图片 6" descr="C:/Users/1V994W2/PycharmProjects/PPT_Background_Generation/pic_temp/0_pic_quater_left_up.png"/>
            <p:cNvPicPr/>
            <p:nvPr userDrawn="1">
              <p:custDataLst>
                <p:tags r:id="rId2"/>
              </p:custDataLst>
            </p:nvPr>
          </p:nvPicPr>
          <p:blipFill>
            <a:blip r:embed="rId3" r:link="rId4"/>
            <a:stretch>
              <a:fillRect/>
            </a:stretch>
          </p:blipFill>
          <p:spPr>
            <a:xfrm>
              <a:off x="0" y="0"/>
              <a:ext cx="720090" cy="481122"/>
            </a:xfrm>
            <a:prstGeom prst="rect">
              <a:avLst/>
            </a:prstGeom>
            <a:noFill/>
            <a:ln w="9525">
              <a:noFill/>
            </a:ln>
          </p:spPr>
        </p:pic>
        <p:pic>
          <p:nvPicPr>
            <p:cNvPr id="15365" name="图片 5" descr="C:/Users/1V994W2/PycharmProjects/PPT_Background_Generation/pic_temp/1_pic_quater_right_up.png"/>
            <p:cNvPicPr/>
            <p:nvPr userDrawn="1">
              <p:custDataLst>
                <p:tags r:id="rId5"/>
              </p:custDataLst>
            </p:nvPr>
          </p:nvPicPr>
          <p:blipFill>
            <a:blip r:embed="rId6" r:link="rId4"/>
            <a:stretch>
              <a:fillRect/>
            </a:stretch>
          </p:blipFill>
          <p:spPr>
            <a:xfrm>
              <a:off x="11471910" y="0"/>
              <a:ext cx="720090" cy="723727"/>
            </a:xfrm>
            <a:prstGeom prst="rect">
              <a:avLst/>
            </a:prstGeom>
            <a:noFill/>
            <a:ln w="9525">
              <a:noFill/>
            </a:ln>
          </p:spPr>
        </p:pic>
      </p:grpSp>
      <p:sp>
        <p:nvSpPr>
          <p:cNvPr id="2" name="标题 1"/>
          <p:cNvSpPr>
            <a:spLocks noGrp="1"/>
          </p:cNvSpPr>
          <p:nvPr>
            <p:ph type="title"/>
          </p:nvPr>
        </p:nvSpPr>
        <p:spPr/>
        <p:txBody>
          <a:bodyPr/>
          <a:lstStyle>
            <a:lvl1pPr>
              <a:defRPr b="0" baseline="0">
                <a:solidFill>
                  <a:schemeClr val="tx1"/>
                </a:solidFill>
                <a:latin typeface="Arial" panose="020B0604020202020204" pitchFamily="34" charset="0"/>
                <a:ea typeface="隶书" panose="02010509060101010101" pitchFamily="49" charset="-122"/>
              </a:defRPr>
            </a:lvl1pPr>
          </a:lstStyle>
          <a:p>
            <a:pPr fontAlgn="auto"/>
            <a:r>
              <a:rPr lang="zh-CN" altLang="en-US" strike="noStrike" noProof="1" dirty="0"/>
              <a:t>单击此处编辑母版标题样式</a:t>
            </a:r>
            <a:endParaRPr lang="zh-CN" altLang="en-US" strike="noStrike" noProof="1" dirty="0"/>
          </a:p>
        </p:txBody>
      </p:sp>
      <p:sp>
        <p:nvSpPr>
          <p:cNvPr id="3" name="日期占位符 2"/>
          <p:cNvSpPr>
            <a:spLocks noGrp="1"/>
          </p:cNvSpPr>
          <p:nvPr>
            <p:ph type="dt" sz="half" idx="10"/>
            <p:custDataLst>
              <p:tags r:id="rId7"/>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8"/>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5" name="灯片编号占位符 4"/>
          <p:cNvSpPr>
            <a:spLocks noGrp="1"/>
          </p:cNvSpPr>
          <p:nvPr>
            <p:ph type="sldNum" sz="quarter" idx="12"/>
            <p:custDataLst>
              <p:tags r:id="rId9"/>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292100" y="303213"/>
            <a:ext cx="11607800" cy="625157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16388" name="组合 5"/>
          <p:cNvGrpSpPr/>
          <p:nvPr/>
        </p:nvGrpSpPr>
        <p:grpSpPr>
          <a:xfrm>
            <a:off x="0" y="0"/>
            <a:ext cx="12192000" cy="723900"/>
            <a:chOff x="0" y="0"/>
            <a:chExt cx="12192000" cy="723727"/>
          </a:xfrm>
        </p:grpSpPr>
        <p:pic>
          <p:nvPicPr>
            <p:cNvPr id="16389" name="图片 8" descr="C:/Users/1V994W2/PycharmProjects/PPT_Background_Generation/pic_temp/0_pic_quater_left_up.png"/>
            <p:cNvPicPr/>
            <p:nvPr userDrawn="1">
              <p:custDataLst>
                <p:tags r:id="rId3"/>
              </p:custDataLst>
            </p:nvPr>
          </p:nvPicPr>
          <p:blipFill>
            <a:blip r:embed="rId4" r:link="rId5"/>
            <a:stretch>
              <a:fillRect/>
            </a:stretch>
          </p:blipFill>
          <p:spPr>
            <a:xfrm>
              <a:off x="0" y="0"/>
              <a:ext cx="720090" cy="481122"/>
            </a:xfrm>
            <a:prstGeom prst="rect">
              <a:avLst/>
            </a:prstGeom>
            <a:noFill/>
            <a:ln w="9525">
              <a:noFill/>
            </a:ln>
          </p:spPr>
        </p:pic>
        <p:pic>
          <p:nvPicPr>
            <p:cNvPr id="16390" name="图片 7" descr="C:/Users/1V994W2/PycharmProjects/PPT_Background_Generation/pic_temp/1_pic_quater_right_up.png"/>
            <p:cNvPicPr/>
            <p:nvPr userDrawn="1">
              <p:custDataLst>
                <p:tags r:id="rId6"/>
              </p:custDataLst>
            </p:nvPr>
          </p:nvPicPr>
          <p:blipFill>
            <a:blip r:embed="rId7" r:link="rId5"/>
            <a:stretch>
              <a:fillRect/>
            </a:stretch>
          </p:blipFill>
          <p:spPr>
            <a:xfrm>
              <a:off x="11471910" y="0"/>
              <a:ext cx="720090" cy="723727"/>
            </a:xfrm>
            <a:prstGeom prst="rect">
              <a:avLst/>
            </a:prstGeom>
            <a:noFill/>
            <a:ln w="9525">
              <a:noFill/>
            </a:ln>
          </p:spPr>
        </p:pic>
      </p:grpSp>
      <p:sp>
        <p:nvSpPr>
          <p:cNvPr id="2" name="标题 1"/>
          <p:cNvSpPr>
            <a:spLocks noGrp="1"/>
          </p:cNvSpPr>
          <p:nvPr>
            <p:ph type="title" hasCustomPrompt="1"/>
          </p:nvPr>
        </p:nvSpPr>
        <p:spPr>
          <a:xfrm>
            <a:off x="1281600" y="1249200"/>
            <a:ext cx="9626400" cy="723600"/>
          </a:xfrm>
        </p:spPr>
        <p:txBody>
          <a:bodyPr anchor="ctr"/>
          <a:lstStyle>
            <a:lvl1pPr>
              <a:defRPr sz="3200" b="0" baseline="0">
                <a:solidFill>
                  <a:schemeClr val="tx1"/>
                </a:solidFill>
                <a:latin typeface="Arial" panose="020B0604020202020204" pitchFamily="34" charset="0"/>
                <a:ea typeface="隶书" panose="02010509060101010101" pitchFamily="49" charset="-122"/>
              </a:defRPr>
            </a:lvl1pPr>
          </a:lstStyle>
          <a:p>
            <a:pPr fontAlgn="auto"/>
            <a:r>
              <a:rPr lang="zh-CN" altLang="en-US" strike="noStrike" noProof="1" dirty="0"/>
              <a:t>单击此处编辑标题</a:t>
            </a:r>
            <a:endParaRPr lang="zh-CN" altLang="en-US" strike="noStrike" noProof="1" dirty="0"/>
          </a:p>
        </p:txBody>
      </p:sp>
      <p:sp>
        <p:nvSpPr>
          <p:cNvPr id="7" name="内容占位符 6"/>
          <p:cNvSpPr>
            <a:spLocks noGrp="1"/>
          </p:cNvSpPr>
          <p:nvPr>
            <p:ph sz="quarter" idx="13"/>
          </p:nvPr>
        </p:nvSpPr>
        <p:spPr>
          <a:xfrm>
            <a:off x="1281113" y="2163600"/>
            <a:ext cx="9626600" cy="3445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8"/>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5" name="灯片编号占位符 4"/>
          <p:cNvSpPr>
            <a:spLocks noGrp="1"/>
          </p:cNvSpPr>
          <p:nvPr>
            <p:ph type="sldNum" sz="quarter" idx="12"/>
            <p:custDataLst>
              <p:tags r:id="rId10"/>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482441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17412" name="图片 7" descr="C:/Users/1V994W2/PycharmProjects/PPT_Background_Generation/pic_temp/0_pic_quater_left_up.png"/>
          <p:cNvPicPr/>
          <p:nvPr>
            <p:custDataLst>
              <p:tags r:id="rId3"/>
            </p:custDataLst>
          </p:nvPr>
        </p:nvPicPr>
        <p:blipFill>
          <a:blip r:embed="rId4" r:link="rId5"/>
          <a:stretch>
            <a:fillRect/>
          </a:stretch>
        </p:blipFill>
        <p:spPr>
          <a:xfrm>
            <a:off x="11471275" y="0"/>
            <a:ext cx="720725" cy="481013"/>
          </a:xfrm>
          <a:prstGeom prst="rect">
            <a:avLst/>
          </a:prstGeom>
          <a:noFill/>
          <a:ln w="9525">
            <a:noFill/>
          </a:ln>
        </p:spPr>
      </p:pic>
      <p:sp>
        <p:nvSpPr>
          <p:cNvPr id="2" name="标题 1"/>
          <p:cNvSpPr>
            <a:spLocks noGrp="1"/>
          </p:cNvSpPr>
          <p:nvPr>
            <p:ph type="title" hasCustomPrompt="1"/>
          </p:nvPr>
        </p:nvSpPr>
        <p:spPr>
          <a:xfrm>
            <a:off x="583200" y="770400"/>
            <a:ext cx="3960000" cy="882000"/>
          </a:xfrm>
        </p:spPr>
        <p:txBody>
          <a:bodyPr anchor="ctr" anchorCtr="0"/>
          <a:lstStyle>
            <a:lvl1pPr>
              <a:defRPr sz="3600" b="0" baseline="0">
                <a:solidFill>
                  <a:schemeClr val="tx1"/>
                </a:solidFill>
                <a:latin typeface="Arial" panose="020B0604020202020204" pitchFamily="34" charset="0"/>
                <a:ea typeface="隶书" panose="02010509060101010101" pitchFamily="49" charset="-122"/>
              </a:defRPr>
            </a:lvl1pPr>
          </a:lstStyle>
          <a:p>
            <a:pPr fontAlgn="auto"/>
            <a:r>
              <a:rPr lang="zh-CN" altLang="en-US" strike="noStrike" noProof="1" dirty="0"/>
              <a:t>单击编辑标题</a:t>
            </a:r>
            <a:endParaRPr lang="zh-CN" altLang="en-US" strike="noStrike" noProof="1" dirty="0"/>
          </a:p>
        </p:txBody>
      </p:sp>
      <p:sp>
        <p:nvSpPr>
          <p:cNvPr id="7" name="文本占位符 6"/>
          <p:cNvSpPr>
            <a:spLocks noGrp="1"/>
          </p:cNvSpPr>
          <p:nvPr>
            <p:ph type="body" sz="quarter" idx="13"/>
          </p:nvPr>
        </p:nvSpPr>
        <p:spPr>
          <a:xfrm>
            <a:off x="586800" y="1764000"/>
            <a:ext cx="3956400" cy="4093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内容占位符 8"/>
          <p:cNvSpPr>
            <a:spLocks noGrp="1"/>
          </p:cNvSpPr>
          <p:nvPr>
            <p:ph sz="quarter" idx="14"/>
          </p:nvPr>
        </p:nvSpPr>
        <p:spPr>
          <a:xfrm>
            <a:off x="5101200" y="769938"/>
            <a:ext cx="6480000" cy="5087937"/>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6"/>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7"/>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5" name="灯片编号占位符 4"/>
          <p:cNvSpPr>
            <a:spLocks noGrp="1"/>
          </p:cNvSpPr>
          <p:nvPr>
            <p:ph type="sldNum" sz="quarter" idx="12"/>
            <p:custDataLst>
              <p:tags r:id="rId8"/>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p:custDataLst>
              <p:tags r:id="rId2"/>
            </p:custDataLst>
          </p:nvPr>
        </p:nvSpPr>
        <p:spPr>
          <a:xfrm>
            <a:off x="0" y="0"/>
            <a:ext cx="12192000" cy="266382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18436" name="组合 5"/>
          <p:cNvGrpSpPr/>
          <p:nvPr/>
        </p:nvGrpSpPr>
        <p:grpSpPr>
          <a:xfrm>
            <a:off x="0" y="0"/>
            <a:ext cx="12192000" cy="723900"/>
            <a:chOff x="0" y="0"/>
            <a:chExt cx="12192000" cy="723727"/>
          </a:xfrm>
        </p:grpSpPr>
        <p:pic>
          <p:nvPicPr>
            <p:cNvPr id="18437" name="图片 9" descr="C:/Users/1V994W2/PycharmProjects/PPT_Background_Generation/pic_temp/0_pic_quater_left_up.png"/>
            <p:cNvPicPr/>
            <p:nvPr userDrawn="1">
              <p:custDataLst>
                <p:tags r:id="rId3"/>
              </p:custDataLst>
            </p:nvPr>
          </p:nvPicPr>
          <p:blipFill>
            <a:blip r:embed="rId4" r:link="rId5"/>
            <a:stretch>
              <a:fillRect/>
            </a:stretch>
          </p:blipFill>
          <p:spPr>
            <a:xfrm>
              <a:off x="0" y="0"/>
              <a:ext cx="720090" cy="481122"/>
            </a:xfrm>
            <a:prstGeom prst="rect">
              <a:avLst/>
            </a:prstGeom>
            <a:noFill/>
            <a:ln w="9525">
              <a:noFill/>
            </a:ln>
          </p:spPr>
        </p:pic>
        <p:pic>
          <p:nvPicPr>
            <p:cNvPr id="18438" name="图片 7" descr="C:/Users/1V994W2/PycharmProjects/PPT_Background_Generation/pic_temp/1_pic_quater_right_up.png"/>
            <p:cNvPicPr/>
            <p:nvPr userDrawn="1">
              <p:custDataLst>
                <p:tags r:id="rId6"/>
              </p:custDataLst>
            </p:nvPr>
          </p:nvPicPr>
          <p:blipFill>
            <a:blip r:embed="rId7" r:link="rId5"/>
            <a:stretch>
              <a:fillRect/>
            </a:stretch>
          </p:blipFill>
          <p:spPr>
            <a:xfrm>
              <a:off x="11471910" y="0"/>
              <a:ext cx="720090" cy="723727"/>
            </a:xfrm>
            <a:prstGeom prst="rect">
              <a:avLst/>
            </a:prstGeom>
            <a:noFill/>
            <a:ln w="9525">
              <a:noFill/>
            </a:ln>
          </p:spPr>
        </p:pic>
      </p:grpSp>
      <p:sp>
        <p:nvSpPr>
          <p:cNvPr id="2" name="标题 1"/>
          <p:cNvSpPr>
            <a:spLocks noGrp="1"/>
          </p:cNvSpPr>
          <p:nvPr>
            <p:ph type="title"/>
          </p:nvPr>
        </p:nvSpPr>
        <p:spPr>
          <a:xfrm>
            <a:off x="612000" y="781200"/>
            <a:ext cx="10976400" cy="626400"/>
          </a:xfrm>
        </p:spPr>
        <p:txBody>
          <a:bodyPr anchor="ctr"/>
          <a:lstStyle>
            <a:lvl1pPr algn="ctr">
              <a:defRPr sz="3600" b="0" baseline="0">
                <a:solidFill>
                  <a:schemeClr val="tx1"/>
                </a:solidFill>
                <a:latin typeface="Arial" panose="020B0604020202020204" pitchFamily="34" charset="0"/>
                <a:ea typeface="隶书" panose="02010509060101010101" pitchFamily="49" charset="-122"/>
              </a:defRPr>
            </a:lvl1pPr>
          </a:lstStyle>
          <a:p>
            <a:pPr fontAlgn="auto"/>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612000" y="1659600"/>
            <a:ext cx="10975975" cy="828000"/>
          </a:xfrm>
        </p:spPr>
        <p:txBody>
          <a:bodyPr/>
          <a:lstStyle>
            <a:lvl1pPr algn="ctr">
              <a:defRPr baseline="0">
                <a:solidFill>
                  <a:schemeClr val="tx1"/>
                </a:solidFill>
                <a:latin typeface="Arial" panose="020B0604020202020204" pitchFamily="34" charset="0"/>
                <a:ea typeface="隶书" panose="02010509060101010101" pitchFamily="49" charset="-122"/>
              </a:defRPr>
            </a:lvl1pPr>
          </a:lstStyle>
          <a:p>
            <a:pPr lvl="0" fontAlgn="auto"/>
            <a:r>
              <a:rPr lang="zh-CN" altLang="en-US" strike="noStrike" noProof="1" dirty="0"/>
              <a:t>单击此处编辑母版文本样式</a:t>
            </a:r>
            <a:endParaRPr lang="zh-CN" altLang="en-US" strike="noStrike" noProof="1" dirty="0"/>
          </a:p>
        </p:txBody>
      </p:sp>
      <p:sp>
        <p:nvSpPr>
          <p:cNvPr id="9" name="内容占位符 8"/>
          <p:cNvSpPr>
            <a:spLocks noGrp="1"/>
          </p:cNvSpPr>
          <p:nvPr>
            <p:ph sz="quarter" idx="14"/>
          </p:nvPr>
        </p:nvSpPr>
        <p:spPr>
          <a:xfrm>
            <a:off x="612775" y="2808000"/>
            <a:ext cx="10965600" cy="34308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8"/>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5" name="灯片编号占位符 4"/>
          <p:cNvSpPr>
            <a:spLocks noGrp="1"/>
          </p:cNvSpPr>
          <p:nvPr>
            <p:ph type="sldNum" sz="quarter" idx="12"/>
            <p:custDataLst>
              <p:tags r:id="rId10"/>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p:custDataLst>
              <p:tags r:id="rId2"/>
            </p:custDataLst>
          </p:nvPr>
        </p:nvSpPr>
        <p:spPr>
          <a:xfrm>
            <a:off x="0" y="5029200"/>
            <a:ext cx="12192000" cy="18288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19460" name="组合 5"/>
          <p:cNvGrpSpPr/>
          <p:nvPr/>
        </p:nvGrpSpPr>
        <p:grpSpPr>
          <a:xfrm>
            <a:off x="0" y="0"/>
            <a:ext cx="12192000" cy="723900"/>
            <a:chOff x="0" y="0"/>
            <a:chExt cx="12192000" cy="723727"/>
          </a:xfrm>
        </p:grpSpPr>
        <p:pic>
          <p:nvPicPr>
            <p:cNvPr id="19461" name="图片 9" descr="C:/Users/1V994W2/PycharmProjects/PPT_Background_Generation/pic_temp/0_pic_quater_left_up.png"/>
            <p:cNvPicPr/>
            <p:nvPr userDrawn="1">
              <p:custDataLst>
                <p:tags r:id="rId3"/>
              </p:custDataLst>
            </p:nvPr>
          </p:nvPicPr>
          <p:blipFill>
            <a:blip r:embed="rId4" r:link="rId5"/>
            <a:stretch>
              <a:fillRect/>
            </a:stretch>
          </p:blipFill>
          <p:spPr>
            <a:xfrm>
              <a:off x="0" y="0"/>
              <a:ext cx="720090" cy="481122"/>
            </a:xfrm>
            <a:prstGeom prst="rect">
              <a:avLst/>
            </a:prstGeom>
            <a:noFill/>
            <a:ln w="9525">
              <a:noFill/>
            </a:ln>
          </p:spPr>
        </p:pic>
        <p:pic>
          <p:nvPicPr>
            <p:cNvPr id="19462" name="图片 7" descr="C:/Users/1V994W2/PycharmProjects/PPT_Background_Generation/pic_temp/1_pic_quater_right_up.png"/>
            <p:cNvPicPr/>
            <p:nvPr userDrawn="1">
              <p:custDataLst>
                <p:tags r:id="rId6"/>
              </p:custDataLst>
            </p:nvPr>
          </p:nvPicPr>
          <p:blipFill>
            <a:blip r:embed="rId7" r:link="rId5"/>
            <a:stretch>
              <a:fillRect/>
            </a:stretch>
          </p:blipFill>
          <p:spPr>
            <a:xfrm>
              <a:off x="11471910" y="0"/>
              <a:ext cx="720090" cy="723727"/>
            </a:xfrm>
            <a:prstGeom prst="rect">
              <a:avLst/>
            </a:prstGeom>
            <a:noFill/>
            <a:ln w="9525">
              <a:noFill/>
            </a:ln>
          </p:spPr>
        </p:pic>
      </p:grpSp>
      <p:sp>
        <p:nvSpPr>
          <p:cNvPr id="2" name="标题 1"/>
          <p:cNvSpPr>
            <a:spLocks noGrp="1"/>
          </p:cNvSpPr>
          <p:nvPr>
            <p:ph type="title"/>
          </p:nvPr>
        </p:nvSpPr>
        <p:spPr>
          <a:xfrm>
            <a:off x="604800" y="669600"/>
            <a:ext cx="10976400" cy="565200"/>
          </a:xfrm>
        </p:spPr>
        <p:txBody>
          <a:bodyPr anchor="ctr" anchorCtr="0"/>
          <a:lstStyle>
            <a:lvl1pPr algn="ctr">
              <a:defRPr sz="3200" b="0" baseline="0">
                <a:solidFill>
                  <a:schemeClr val="tx1"/>
                </a:solidFill>
                <a:latin typeface="Arial" panose="020B0604020202020204" pitchFamily="34" charset="0"/>
                <a:ea typeface="隶书" panose="02010509060101010101" pitchFamily="49" charset="-122"/>
              </a:defRPr>
            </a:lvl1pPr>
          </a:lstStyle>
          <a:p>
            <a:pPr fontAlgn="auto"/>
            <a:r>
              <a:rPr lang="zh-CN" altLang="en-US" strike="noStrike" noProof="1" dirty="0"/>
              <a:t>单击此处编辑母版标题样式</a:t>
            </a:r>
            <a:endParaRPr lang="zh-CN" altLang="en-US" strike="noStrike" noProof="1" dirty="0"/>
          </a:p>
        </p:txBody>
      </p:sp>
      <p:sp>
        <p:nvSpPr>
          <p:cNvPr id="7" name="内容占位符 6"/>
          <p:cNvSpPr>
            <a:spLocks noGrp="1"/>
          </p:cNvSpPr>
          <p:nvPr>
            <p:ph sz="quarter" idx="13"/>
          </p:nvPr>
        </p:nvSpPr>
        <p:spPr>
          <a:xfrm>
            <a:off x="604837" y="1681200"/>
            <a:ext cx="10990800" cy="3211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文本占位符 8"/>
          <p:cNvSpPr>
            <a:spLocks noGrp="1"/>
          </p:cNvSpPr>
          <p:nvPr>
            <p:ph type="body" sz="quarter" idx="14"/>
          </p:nvPr>
        </p:nvSpPr>
        <p:spPr>
          <a:xfrm>
            <a:off x="594000" y="5180400"/>
            <a:ext cx="11001600" cy="10116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8"/>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5" name="灯片编号占位符 4"/>
          <p:cNvSpPr>
            <a:spLocks noGrp="1"/>
          </p:cNvSpPr>
          <p:nvPr>
            <p:ph type="sldNum" sz="quarter" idx="12"/>
            <p:custDataLst>
              <p:tags r:id="rId10"/>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0484" name="组合 5"/>
          <p:cNvGrpSpPr/>
          <p:nvPr/>
        </p:nvGrpSpPr>
        <p:grpSpPr>
          <a:xfrm>
            <a:off x="0" y="6134100"/>
            <a:ext cx="12192000" cy="723900"/>
            <a:chOff x="0" y="6134273"/>
            <a:chExt cx="12192000" cy="723727"/>
          </a:xfrm>
        </p:grpSpPr>
        <p:pic>
          <p:nvPicPr>
            <p:cNvPr id="20485" name="图片 11" descr="C:/Users/1V994W2/PycharmProjects/PPT_Background_Generation/pic_temp/0_pic_quater_left_up.png"/>
            <p:cNvPicPr/>
            <p:nvPr userDrawn="1">
              <p:custDataLst>
                <p:tags r:id="rId3"/>
              </p:custDataLst>
            </p:nvPr>
          </p:nvPicPr>
          <p:blipFill>
            <a:blip r:embed="rId4" r:link="rId5"/>
            <a:stretch>
              <a:fillRect/>
            </a:stretch>
          </p:blipFill>
          <p:spPr>
            <a:xfrm>
              <a:off x="11471910" y="6376878"/>
              <a:ext cx="720090" cy="481122"/>
            </a:xfrm>
            <a:prstGeom prst="rect">
              <a:avLst/>
            </a:prstGeom>
            <a:noFill/>
            <a:ln w="9525">
              <a:noFill/>
            </a:ln>
          </p:spPr>
        </p:pic>
        <p:pic>
          <p:nvPicPr>
            <p:cNvPr id="20486" name="图片 9" descr="C:/Users/1V994W2/PycharmProjects/PPT_Background_Generation/pic_temp/1_pic_quater_right_up.png"/>
            <p:cNvPicPr/>
            <p:nvPr userDrawn="1">
              <p:custDataLst>
                <p:tags r:id="rId6"/>
              </p:custDataLst>
            </p:nvPr>
          </p:nvPicPr>
          <p:blipFill>
            <a:blip r:embed="rId7" r:link="rId5"/>
            <a:stretch>
              <a:fillRect/>
            </a:stretch>
          </p:blipFill>
          <p:spPr>
            <a:xfrm>
              <a:off x="0" y="6134273"/>
              <a:ext cx="720090" cy="723727"/>
            </a:xfrm>
            <a:prstGeom prst="rect">
              <a:avLst/>
            </a:prstGeom>
            <a:noFill/>
            <a:ln w="9525">
              <a:noFill/>
            </a:ln>
          </p:spPr>
        </p:pic>
      </p:grpSp>
      <p:sp>
        <p:nvSpPr>
          <p:cNvPr id="2" name="标题 1"/>
          <p:cNvSpPr>
            <a:spLocks noGrp="1"/>
          </p:cNvSpPr>
          <p:nvPr>
            <p:ph type="title"/>
          </p:nvPr>
        </p:nvSpPr>
        <p:spPr>
          <a:xfrm>
            <a:off x="579600" y="237600"/>
            <a:ext cx="11037600" cy="441964"/>
          </a:xfrm>
        </p:spPr>
        <p:txBody>
          <a:bodyPr/>
          <a:lstStyle>
            <a:lvl1pPr>
              <a:defRPr b="0" baseline="0">
                <a:solidFill>
                  <a:schemeClr val="tx1"/>
                </a:solidFill>
                <a:latin typeface="Arial" panose="020B0604020202020204" pitchFamily="34" charset="0"/>
                <a:ea typeface="隶书" panose="02010509060101010101" pitchFamily="49" charset="-122"/>
              </a:defRPr>
            </a:lvl1pPr>
          </a:lstStyle>
          <a:p>
            <a:pPr fontAlgn="auto"/>
            <a:r>
              <a:rPr lang="zh-CN" altLang="en-US" strike="noStrike" noProof="1" dirty="0"/>
              <a:t>单击此处编辑母版标题样式</a:t>
            </a:r>
            <a:endParaRPr lang="zh-CN" altLang="en-US" strike="noStrike" noProof="1" dirty="0"/>
          </a:p>
        </p:txBody>
      </p:sp>
      <p:sp>
        <p:nvSpPr>
          <p:cNvPr id="7" name="内容占位符 6"/>
          <p:cNvSpPr>
            <a:spLocks noGrp="1"/>
          </p:cNvSpPr>
          <p:nvPr>
            <p:ph sz="quarter" idx="13"/>
          </p:nvPr>
        </p:nvSpPr>
        <p:spPr>
          <a:xfrm>
            <a:off x="579600" y="1663200"/>
            <a:ext cx="5342400" cy="28944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内容占位符 8"/>
          <p:cNvSpPr>
            <a:spLocks noGrp="1"/>
          </p:cNvSpPr>
          <p:nvPr>
            <p:ph sz="quarter" idx="14"/>
          </p:nvPr>
        </p:nvSpPr>
        <p:spPr>
          <a:xfrm>
            <a:off x="6242400" y="1663200"/>
            <a:ext cx="5367600" cy="28944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11" name="文本占位符 10"/>
          <p:cNvSpPr>
            <a:spLocks noGrp="1"/>
          </p:cNvSpPr>
          <p:nvPr>
            <p:ph type="body" sz="quarter" idx="15"/>
          </p:nvPr>
        </p:nvSpPr>
        <p:spPr>
          <a:xfrm>
            <a:off x="572400" y="4816800"/>
            <a:ext cx="5342400" cy="7812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fontAlgn="auto"/>
            <a:r>
              <a:rPr lang="zh-CN" altLang="en-US" strike="noStrike" noProof="1" dirty="0"/>
              <a:t>单击此处编辑母版文本样式</a:t>
            </a:r>
            <a:endParaRPr lang="zh-CN" altLang="en-US" strike="noStrike" noProof="1" dirty="0"/>
          </a:p>
        </p:txBody>
      </p:sp>
      <p:sp>
        <p:nvSpPr>
          <p:cNvPr id="13" name="文本占位符 12"/>
          <p:cNvSpPr>
            <a:spLocks noGrp="1"/>
          </p:cNvSpPr>
          <p:nvPr>
            <p:ph type="body" sz="quarter" idx="16"/>
          </p:nvPr>
        </p:nvSpPr>
        <p:spPr>
          <a:xfrm>
            <a:off x="6253200" y="4813200"/>
            <a:ext cx="5367600" cy="7812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8"/>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5" name="灯片编号占位符 4"/>
          <p:cNvSpPr>
            <a:spLocks noGrp="1"/>
          </p:cNvSpPr>
          <p:nvPr>
            <p:ph type="sldNum" sz="quarter" idx="12"/>
            <p:custDataLst>
              <p:tags r:id="rId10"/>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4088"/>
            <a:ext cx="12192000" cy="494982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1508" name="组合 5"/>
          <p:cNvGrpSpPr/>
          <p:nvPr/>
        </p:nvGrpSpPr>
        <p:grpSpPr>
          <a:xfrm>
            <a:off x="0" y="5229225"/>
            <a:ext cx="12192000" cy="1628775"/>
            <a:chOff x="0" y="5229615"/>
            <a:chExt cx="12191999" cy="1628385"/>
          </a:xfrm>
        </p:grpSpPr>
        <p:pic>
          <p:nvPicPr>
            <p:cNvPr id="21509" name="图片 8" descr="C:/Users/1V994W2/PycharmProjects/PPT_Background_Generation/pic_temp/0_pic_quater_left_up.png"/>
            <p:cNvPicPr/>
            <p:nvPr userDrawn="1">
              <p:custDataLst>
                <p:tags r:id="rId3"/>
              </p:custDataLst>
            </p:nvPr>
          </p:nvPicPr>
          <p:blipFill>
            <a:blip r:embed="rId4" r:link="rId5"/>
            <a:stretch>
              <a:fillRect/>
            </a:stretch>
          </p:blipFill>
          <p:spPr>
            <a:xfrm>
              <a:off x="10571797" y="5775475"/>
              <a:ext cx="1620202" cy="1082525"/>
            </a:xfrm>
            <a:prstGeom prst="rect">
              <a:avLst/>
            </a:prstGeom>
            <a:noFill/>
            <a:ln w="9525">
              <a:noFill/>
            </a:ln>
          </p:spPr>
        </p:pic>
        <p:pic>
          <p:nvPicPr>
            <p:cNvPr id="21510" name="图片 7" descr="C:/Users/1V994W2/PycharmProjects/PPT_Background_Generation/pic_temp/1_pic_quater_left_down.png"/>
            <p:cNvPicPr/>
            <p:nvPr userDrawn="1">
              <p:custDataLst>
                <p:tags r:id="rId6"/>
              </p:custDataLst>
            </p:nvPr>
          </p:nvPicPr>
          <p:blipFill>
            <a:blip r:embed="rId7" r:link="rId5"/>
            <a:stretch>
              <a:fillRect/>
            </a:stretch>
          </p:blipFill>
          <p:spPr>
            <a:xfrm>
              <a:off x="0" y="5229615"/>
              <a:ext cx="1620202" cy="1628385"/>
            </a:xfrm>
            <a:prstGeom prst="rect">
              <a:avLst/>
            </a:prstGeom>
            <a:noFill/>
            <a:ln w="9525">
              <a:noFill/>
            </a:ln>
          </p:spPr>
        </p:pic>
      </p:grpSp>
      <p:sp>
        <p:nvSpPr>
          <p:cNvPr id="2" name="标题 1"/>
          <p:cNvSpPr>
            <a:spLocks noGrp="1"/>
          </p:cNvSpPr>
          <p:nvPr>
            <p:ph type="title" hasCustomPrompt="1"/>
          </p:nvPr>
        </p:nvSpPr>
        <p:spPr>
          <a:xfrm>
            <a:off x="1522800" y="1339200"/>
            <a:ext cx="9144000" cy="2386800"/>
          </a:xfrm>
        </p:spPr>
        <p:txBody>
          <a:bodyPr anchor="b"/>
          <a:lstStyle>
            <a:lvl1pPr algn="ctr">
              <a:defRPr sz="6000" b="0" baseline="0">
                <a:solidFill>
                  <a:schemeClr val="tx1"/>
                </a:solidFill>
                <a:latin typeface="Arial" panose="020B0604020202020204" pitchFamily="34" charset="0"/>
                <a:ea typeface="隶书" panose="02010509060101010101" pitchFamily="49" charset="-122"/>
              </a:defRPr>
            </a:lvl1pPr>
          </a:lstStyle>
          <a:p>
            <a:pPr fontAlgn="auto"/>
            <a:r>
              <a:rPr lang="zh-CN" altLang="en-US" strike="noStrike" noProof="1" dirty="0"/>
              <a:t>单击此处编辑标题</a:t>
            </a:r>
            <a:endParaRPr lang="zh-CN" altLang="en-US" strike="noStrike" noProof="1" dirty="0"/>
          </a:p>
        </p:txBody>
      </p:sp>
      <p:sp>
        <p:nvSpPr>
          <p:cNvPr id="7" name="文本占位符 6"/>
          <p:cNvSpPr>
            <a:spLocks noGrp="1"/>
          </p:cNvSpPr>
          <p:nvPr>
            <p:ph type="body" sz="quarter" idx="13"/>
          </p:nvPr>
        </p:nvSpPr>
        <p:spPr>
          <a:xfrm>
            <a:off x="1522413" y="3862800"/>
            <a:ext cx="9144000" cy="1656000"/>
          </a:xfrm>
        </p:spPr>
        <p:txBody>
          <a:bodyPr/>
          <a:lstStyle>
            <a:lvl1pPr algn="ctr">
              <a:defRPr baseline="0">
                <a:solidFill>
                  <a:schemeClr val="tx1"/>
                </a:solidFill>
                <a:latin typeface="Arial" panose="020B0604020202020204" pitchFamily="34" charset="0"/>
                <a:ea typeface="隶书" panose="02010509060101010101" pitchFamily="49"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8"/>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5" name="灯片编号占位符 4"/>
          <p:cNvSpPr>
            <a:spLocks noGrp="1"/>
          </p:cNvSpPr>
          <p:nvPr>
            <p:ph type="sldNum" sz="quarter" idx="12"/>
            <p:custDataLst>
              <p:tags r:id="rId10"/>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pic>
        <p:nvPicPr>
          <p:cNvPr id="22531" name="图片 7" descr="C:/Users/1V994W2/Documents/Tencent%20Files/574576071/FileRecv/拼装素材/中国风-64/25/subject_holdleft_187,38,49_0_staid_full_0.png"/>
          <p:cNvPicPr/>
          <p:nvPr userDrawn="1">
            <p:custDataLst>
              <p:tags r:id="rId2"/>
            </p:custDataLst>
          </p:nvPr>
        </p:nvPicPr>
        <p:blipFill>
          <a:blip r:embed="rId3" r:link="rId4"/>
          <a:stretch>
            <a:fillRect/>
          </a:stretch>
        </p:blipFill>
        <p:spPr>
          <a:xfrm>
            <a:off x="609600" y="735013"/>
            <a:ext cx="5486400" cy="5387975"/>
          </a:xfrm>
          <a:prstGeom prst="rect">
            <a:avLst/>
          </a:prstGeom>
          <a:noFill/>
          <a:ln w="9525">
            <a:noFill/>
          </a:ln>
        </p:spPr>
      </p:pic>
      <p:sp>
        <p:nvSpPr>
          <p:cNvPr id="2" name="标题 1"/>
          <p:cNvSpPr>
            <a:spLocks noGrp="1"/>
          </p:cNvSpPr>
          <p:nvPr>
            <p:ph type="ctrTitle" hasCustomPrompt="1"/>
          </p:nvPr>
        </p:nvSpPr>
        <p:spPr>
          <a:xfrm>
            <a:off x="6095999" y="1814732"/>
            <a:ext cx="5825067" cy="1841480"/>
          </a:xfrm>
        </p:spPr>
        <p:txBody>
          <a:bodyPr lIns="101600" tIns="38100" rIns="25400" bIns="38100" anchor="b" anchorCtr="0">
            <a:noAutofit/>
          </a:bodyPr>
          <a:lstStyle>
            <a:lvl1pPr algn="l">
              <a:defRPr sz="6000" spc="600" baseline="0">
                <a:ea typeface="汉仪尚巍手书W" panose="00020600040101010101" pitchFamily="18" charset="-122"/>
              </a:defRPr>
            </a:lvl1pPr>
          </a:lstStyle>
          <a:p>
            <a:pPr fontAlgn="auto"/>
            <a:r>
              <a:rPr lang="zh-CN" altLang="en-US" strike="noStrike" noProof="1" dirty="0"/>
              <a:t>编辑标题</a:t>
            </a:r>
            <a:endParaRPr lang="zh-CN" altLang="en-US" strike="noStrike" noProof="1" dirty="0"/>
          </a:p>
        </p:txBody>
      </p:sp>
      <p:sp>
        <p:nvSpPr>
          <p:cNvPr id="3" name="副标题 2"/>
          <p:cNvSpPr>
            <a:spLocks noGrp="1"/>
          </p:cNvSpPr>
          <p:nvPr>
            <p:ph type="subTitle" idx="1" hasCustomPrompt="1"/>
          </p:nvPr>
        </p:nvSpPr>
        <p:spPr>
          <a:xfrm>
            <a:off x="6095999" y="3769677"/>
            <a:ext cx="5825067" cy="494030"/>
          </a:xfrm>
          <a:solidFill>
            <a:schemeClr val="accent1">
              <a:alpha val="50000"/>
            </a:schemeClr>
          </a:solidFill>
        </p:spPr>
        <p:txBody>
          <a:bodyPr lIns="101600" tIns="38100" rIns="76200" bIns="38100">
            <a:noAutofit/>
          </a:bodyPr>
          <a:lstStyle>
            <a:lvl1pPr marL="0" indent="0" algn="l" eaLnBrk="1" fontAlgn="auto" latinLnBrk="0" hangingPunct="1">
              <a:lnSpc>
                <a:spcPct val="100000"/>
              </a:lnSpc>
              <a:buFont typeface="Arial" panose="020B0604020202020204" pitchFamily="34" charset="0"/>
              <a:buNone/>
              <a:defRPr sz="20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16" name="日期占位符 15"/>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17" name="页脚占位符 16"/>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18" name="灯片编号占位符 17"/>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5123" name="图片 7" descr="C:/Users/1V994W2/PycharmProjects/PPT_Background_Generation/pic_temp/0_pic_quater_left_up.png"/>
          <p:cNvPicPr/>
          <p:nvPr>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5124" name="图片 6" descr="C:/Users/1V994W2/PycharmProjects/PPT_Background_Generation/pic_temp/1_pic_quater_right_up.png"/>
          <p:cNvPicPr/>
          <p:nvPr>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日期占位符 3"/>
          <p:cNvSpPr>
            <a:spLocks noGrp="1"/>
          </p:cNvSpPr>
          <p:nvPr>
            <p:ph type="dt" sz="half" idx="10"/>
            <p:custDataLst>
              <p:tags r:id="rId7"/>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5" name="页脚占位符 4"/>
          <p:cNvSpPr>
            <a:spLocks noGrp="1"/>
          </p:cNvSpPr>
          <p:nvPr>
            <p:ph type="ftr" sz="quarter" idx="11"/>
            <p:custDataLst>
              <p:tags r:id="rId8"/>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6" name="灯片编号占位符 5"/>
          <p:cNvSpPr>
            <a:spLocks noGrp="1"/>
          </p:cNvSpPr>
          <p:nvPr>
            <p:ph type="sldNum" sz="quarter" idx="12"/>
            <p:custDataLst>
              <p:tags r:id="rId9"/>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23555" name="图片 7" descr="C:/Users/1V994W2/PycharmProjects/PPT_Background_Generation/pic_temp/0_pic_quater_left_up.png"/>
          <p:cNvPicPr/>
          <p:nvPr userDrawn="1">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23556" name="图片 6" descr="C:/Users/1V994W2/PycharmProjects/PPT_Background_Generation/pic_temp/1_pic_quater_right_up.png"/>
          <p:cNvPicPr/>
          <p:nvPr userDrawn="1">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日期占位符 3"/>
          <p:cNvSpPr>
            <a:spLocks noGrp="1"/>
          </p:cNvSpPr>
          <p:nvPr>
            <p:ph type="dt" sz="half" idx="10"/>
            <p:custDataLst>
              <p:tags r:id="rId7"/>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5" name="页脚占位符 4"/>
          <p:cNvSpPr>
            <a:spLocks noGrp="1"/>
          </p:cNvSpPr>
          <p:nvPr>
            <p:ph type="ftr" sz="quarter" idx="11"/>
            <p:custDataLst>
              <p:tags r:id="rId8"/>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6" name="灯片编号占位符 5"/>
          <p:cNvSpPr>
            <a:spLocks noGrp="1"/>
          </p:cNvSpPr>
          <p:nvPr>
            <p:ph type="sldNum" sz="quarter" idx="12"/>
            <p:custDataLst>
              <p:tags r:id="rId9"/>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pic>
        <p:nvPicPr>
          <p:cNvPr id="24579" name="图片 6" descr="C:/Users/1V994W2/PycharmProjects/PPT_Background_Generation/pic_temp/pic_half_down.png"/>
          <p:cNvPicPr/>
          <p:nvPr userDrawn="1">
            <p:custDataLst>
              <p:tags r:id="rId2"/>
            </p:custDataLst>
          </p:nvPr>
        </p:nvPicPr>
        <p:blipFill>
          <a:blip r:embed="rId3" r:link="rId4"/>
          <a:stretch>
            <a:fillRect/>
          </a:stretch>
        </p:blipFill>
        <p:spPr>
          <a:xfrm>
            <a:off x="4064000" y="0"/>
            <a:ext cx="4064000" cy="1993900"/>
          </a:xfrm>
          <a:prstGeom prst="rect">
            <a:avLst/>
          </a:prstGeom>
          <a:noFill/>
          <a:ln w="9525">
            <a:noFill/>
          </a:ln>
        </p:spPr>
      </p:pic>
      <p:sp>
        <p:nvSpPr>
          <p:cNvPr id="2" name="标题 1"/>
          <p:cNvSpPr>
            <a:spLocks noGrp="1"/>
          </p:cNvSpPr>
          <p:nvPr>
            <p:ph type="title" hasCustomPrompt="1"/>
          </p:nvPr>
        </p:nvSpPr>
        <p:spPr>
          <a:xfrm>
            <a:off x="2824592" y="3144203"/>
            <a:ext cx="6542817" cy="1018227"/>
          </a:xfrm>
        </p:spPr>
        <p:txBody>
          <a:bodyPr wrap="square" anchor="t">
            <a:normAutofit/>
          </a:bodyPr>
          <a:lstStyle>
            <a:lvl1pPr algn="ctr">
              <a:defRPr sz="6000" baseline="0">
                <a:ea typeface="汉仪尚巍手书W" panose="00020600040101010101" pitchFamily="18" charset="-122"/>
              </a:defRPr>
            </a:lvl1pPr>
          </a:lstStyle>
          <a:p>
            <a:pPr fontAlgn="auto"/>
            <a:r>
              <a:rPr lang="zh-CN" altLang="en-US" strike="noStrike" noProof="1" dirty="0"/>
              <a:t>单击此处编辑标题</a:t>
            </a:r>
            <a:endParaRPr lang="zh-CN" altLang="en-US" strike="noStrike" noProof="1" dirty="0"/>
          </a:p>
        </p:txBody>
      </p:sp>
      <p:sp>
        <p:nvSpPr>
          <p:cNvPr id="11" name="文本占位符 10"/>
          <p:cNvSpPr>
            <a:spLocks noGrp="1"/>
          </p:cNvSpPr>
          <p:nvPr>
            <p:ph type="body" sz="quarter" idx="13" hasCustomPrompt="1"/>
          </p:nvPr>
        </p:nvSpPr>
        <p:spPr>
          <a:xfrm>
            <a:off x="2824592" y="4214606"/>
            <a:ext cx="6542817" cy="592919"/>
          </a:xfrm>
        </p:spPr>
        <p:txBody>
          <a:bodyPr lIns="91440" tIns="45720" rIns="91440" bIns="45720">
            <a:normAutofit/>
          </a:bodyPr>
          <a:lstStyle>
            <a:lvl1pPr marL="0" indent="0" algn="ctr">
              <a:lnSpc>
                <a:spcPct val="100000"/>
              </a:lnSpc>
              <a:spcAft>
                <a:spcPts val="0"/>
              </a:spcAft>
              <a:buNone/>
              <a:defRPr sz="2800"/>
            </a:lvl1pPr>
          </a:lstStyle>
          <a:p>
            <a:pPr lvl="0" fontAlgn="auto"/>
            <a:r>
              <a:rPr lang="zh-CN" altLang="en-US" strike="noStrike" noProof="1" dirty="0"/>
              <a:t>单击此处编辑副标题</a:t>
            </a:r>
            <a:endParaRPr lang="zh-CN" altLang="en-US" strike="noStrike" noProof="1" dirty="0"/>
          </a:p>
        </p:txBody>
      </p:sp>
      <p:sp>
        <p:nvSpPr>
          <p:cNvPr id="4" name="日期占位符 3"/>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5" name="页脚占位符 4"/>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6" name="灯片编号占位符 5"/>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25603" name="图片 8" descr="C:/Users/1V994W2/PycharmProjects/PPT_Background_Generation/pic_temp/0_pic_quater_left_up.png"/>
          <p:cNvPicPr/>
          <p:nvPr userDrawn="1">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25604" name="图片 7" descr="C:/Users/1V994W2/PycharmProjects/PPT_Background_Generation/pic_temp/1_pic_quater_right_up.png"/>
          <p:cNvPicPr/>
          <p:nvPr userDrawn="1">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隶书" panose="02010509060101010101" pitchFamily="49" charset="-122"/>
              </a:defRPr>
            </a:lvl1pPr>
            <a:lvl2pPr eaLnBrk="1" fontAlgn="auto" latinLnBrk="0" hangingPunct="1">
              <a:defRPr sz="1600">
                <a:solidFill>
                  <a:schemeClr val="tx1"/>
                </a:solidFill>
                <a:latin typeface="Arial" panose="020B0604020202020204" pitchFamily="34" charset="0"/>
                <a:ea typeface="隶书" panose="02010509060101010101" pitchFamily="49" charset="-122"/>
              </a:defRPr>
            </a:lvl2pPr>
            <a:lvl3pPr eaLnBrk="1" fontAlgn="auto" latinLnBrk="0" hangingPunct="1">
              <a:defRPr sz="1600">
                <a:solidFill>
                  <a:schemeClr val="tx1"/>
                </a:solidFill>
                <a:latin typeface="Arial" panose="020B0604020202020204" pitchFamily="34" charset="0"/>
                <a:ea typeface="隶书" panose="02010509060101010101" pitchFamily="49" charset="-122"/>
              </a:defRPr>
            </a:lvl3pPr>
            <a:lvl4pPr eaLnBrk="1" fontAlgn="auto" latinLnBrk="0" hangingPunct="1">
              <a:defRPr sz="1600">
                <a:solidFill>
                  <a:schemeClr val="tx1"/>
                </a:solidFill>
                <a:latin typeface="Arial" panose="020B0604020202020204" pitchFamily="34" charset="0"/>
                <a:ea typeface="隶书" panose="02010509060101010101" pitchFamily="49" charset="-122"/>
              </a:defRPr>
            </a:lvl4pPr>
            <a:lvl5pPr eaLnBrk="1" fontAlgn="auto" latinLnBrk="0" hangingPunct="1">
              <a:defRPr sz="160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7"/>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6" name="页脚占位符 5"/>
          <p:cNvSpPr>
            <a:spLocks noGrp="1"/>
          </p:cNvSpPr>
          <p:nvPr>
            <p:ph type="ftr" sz="quarter" idx="11"/>
            <p:custDataLst>
              <p:tags r:id="rId8"/>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7" name="灯片编号占位符 6"/>
          <p:cNvSpPr>
            <a:spLocks noGrp="1"/>
          </p:cNvSpPr>
          <p:nvPr>
            <p:ph type="sldNum" sz="quarter" idx="12"/>
            <p:custDataLst>
              <p:tags r:id="rId9"/>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26627" name="图片 10" descr="C:/Users/1V994W2/PycharmProjects/PPT_Background_Generation/pic_temp/0_pic_quater_left_up.png"/>
          <p:cNvPicPr/>
          <p:nvPr userDrawn="1">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26628" name="图片 9" descr="C:/Users/1V994W2/PycharmProjects/PPT_Background_Generation/pic_temp/1_pic_quater_right_up.png"/>
          <p:cNvPicPr/>
          <p:nvPr userDrawn="1">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7"/>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8" name="页脚占位符 7"/>
          <p:cNvSpPr>
            <a:spLocks noGrp="1"/>
          </p:cNvSpPr>
          <p:nvPr>
            <p:ph type="ftr" sz="quarter" idx="11"/>
            <p:custDataLst>
              <p:tags r:id="rId8"/>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9" name="灯片编号占位符 8"/>
          <p:cNvSpPr>
            <a:spLocks noGrp="1"/>
          </p:cNvSpPr>
          <p:nvPr>
            <p:ph type="sldNum" sz="quarter" idx="12"/>
            <p:custDataLst>
              <p:tags r:id="rId9"/>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27651" name="图片 7" descr="C:/Users/1V994W2/Documents/Tencent%20Files/574576071/FileRecv/拼装素材/中国风-64/25/subject_holdleft_187,38,49_0_staid_full_0.png"/>
          <p:cNvPicPr/>
          <p:nvPr userDrawn="1">
            <p:custDataLst>
              <p:tags r:id="rId2"/>
            </p:custDataLst>
          </p:nvPr>
        </p:nvPicPr>
        <p:blipFill>
          <a:blip r:embed="rId3" r:link="rId4"/>
          <a:stretch>
            <a:fillRect/>
          </a:stretch>
        </p:blipFill>
        <p:spPr>
          <a:xfrm>
            <a:off x="304800" y="1273175"/>
            <a:ext cx="4389438" cy="4311650"/>
          </a:xfrm>
          <a:prstGeom prst="rect">
            <a:avLst/>
          </a:prstGeom>
          <a:noFill/>
          <a:ln w="9525">
            <a:noFill/>
          </a:ln>
        </p:spPr>
      </p:pic>
      <p:sp>
        <p:nvSpPr>
          <p:cNvPr id="7" name="矩形 6"/>
          <p:cNvSpPr/>
          <p:nvPr userDrawn="1">
            <p:custDataLst>
              <p:tags r:id="rId5"/>
            </p:custDataLst>
          </p:nvPr>
        </p:nvSpPr>
        <p:spPr>
          <a:xfrm>
            <a:off x="4876800" y="0"/>
            <a:ext cx="7315200"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pic>
        <p:nvPicPr>
          <p:cNvPr id="27653" name="图片 5" descr="C:/Users/1V994W2/PycharmProjects/PPT_Background_Generation/pic_temp/0_pic_quater_left_up.png"/>
          <p:cNvPicPr/>
          <p:nvPr userDrawn="1">
            <p:custDataLst>
              <p:tags r:id="rId6"/>
            </p:custDataLst>
          </p:nvPr>
        </p:nvPicPr>
        <p:blipFill>
          <a:blip r:embed="rId7" r:link="rId4"/>
          <a:stretch>
            <a:fillRect/>
          </a:stretch>
        </p:blipFill>
        <p:spPr>
          <a:xfrm>
            <a:off x="11471275" y="6376988"/>
            <a:ext cx="720725" cy="481012"/>
          </a:xfrm>
          <a:prstGeom prst="rect">
            <a:avLst/>
          </a:prstGeom>
          <a:noFill/>
          <a:ln w="9525">
            <a:noFill/>
          </a:ln>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8"/>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5" name="灯片编号占位符 4"/>
          <p:cNvSpPr>
            <a:spLocks noGrp="1"/>
          </p:cNvSpPr>
          <p:nvPr>
            <p:ph type="sldNum" sz="quarter" idx="12"/>
            <p:custDataLst>
              <p:tags r:id="rId10"/>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3" name="页脚占位符 2"/>
          <p:cNvSpPr>
            <a:spLocks noGrp="1"/>
          </p:cNvSpPr>
          <p:nvPr>
            <p:ph type="ftr" sz="quarter" idx="11"/>
            <p:custDataLst>
              <p:tags r:id="rId3"/>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4" name="灯片编号占位符 3"/>
          <p:cNvSpPr>
            <a:spLocks noGrp="1"/>
          </p:cNvSpPr>
          <p:nvPr>
            <p:ph type="sldNum" sz="quarter" idx="12"/>
            <p:custDataLst>
              <p:tags r:id="rId4"/>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29699" name="图片 8" descr="C:/Users/1V994W2/PycharmProjects/PPT_Background_Generation/pic_temp/0_pic_quater_left_up.png"/>
          <p:cNvPicPr/>
          <p:nvPr userDrawn="1">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29700" name="图片 7" descr="C:/Users/1V994W2/PycharmProjects/PPT_Background_Generation/pic_temp/1_pic_quater_right_up.png"/>
          <p:cNvPicPr/>
          <p:nvPr userDrawn="1">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7"/>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9EFD9D74-47D9-4702-A33C-335B63B48DBF}"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
        <p:nvSpPr>
          <p:cNvPr id="6" name="页脚占位符 5"/>
          <p:cNvSpPr>
            <a:spLocks noGrp="1"/>
          </p:cNvSpPr>
          <p:nvPr>
            <p:ph type="ftr" sz="quarter" idx="11"/>
            <p:custDataLst>
              <p:tags r:id="rId8"/>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7" name="灯片编号占位符 6"/>
          <p:cNvSpPr>
            <a:spLocks noGrp="1"/>
          </p:cNvSpPr>
          <p:nvPr>
            <p:ph type="sldNum" sz="quarter" idx="12"/>
            <p:custDataLst>
              <p:tags r:id="rId9"/>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FABC47A4-756D-490B-A52F-7D9E2C9FC05F}"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30723" name="图片 7" descr="C:/Users/1V994W2/PycharmProjects/PPT_Background_Generation/pic_temp/0_pic_quater_left_up.png"/>
          <p:cNvPicPr/>
          <p:nvPr userDrawn="1">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30724" name="图片 6" descr="C:/Users/1V994W2/PycharmProjects/PPT_Background_Generation/pic_temp/1_pic_quater_right_up.png"/>
          <p:cNvPicPr/>
          <p:nvPr userDrawn="1">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隶书" panose="02010509060101010101" pitchFamily="49" charset="-122"/>
              </a:defRPr>
            </a:lvl1pPr>
            <a:lvl2pPr indent="0" eaLnBrk="1" fontAlgn="auto" latinLnBrk="0" hangingPunct="1">
              <a:defRPr>
                <a:solidFill>
                  <a:schemeClr val="tx1"/>
                </a:solidFill>
                <a:latin typeface="Arial" panose="020B0604020202020204" pitchFamily="34" charset="0"/>
                <a:ea typeface="隶书" panose="02010509060101010101" pitchFamily="49" charset="-122"/>
              </a:defRPr>
            </a:lvl2pPr>
            <a:lvl3pPr indent="0" eaLnBrk="1" fontAlgn="auto" latinLnBrk="0" hangingPunct="1">
              <a:defRPr>
                <a:solidFill>
                  <a:schemeClr val="tx1"/>
                </a:solidFill>
                <a:latin typeface="Arial" panose="020B0604020202020204" pitchFamily="34" charset="0"/>
                <a:ea typeface="隶书" panose="02010509060101010101" pitchFamily="49" charset="-122"/>
              </a:defRPr>
            </a:lvl3pPr>
            <a:lvl4pPr indent="0" eaLnBrk="1" fontAlgn="auto" latinLnBrk="0" hangingPunct="1">
              <a:defRPr>
                <a:solidFill>
                  <a:schemeClr val="tx1"/>
                </a:solidFill>
                <a:latin typeface="Arial" panose="020B0604020202020204" pitchFamily="34" charset="0"/>
                <a:ea typeface="隶书" panose="02010509060101010101" pitchFamily="49" charset="-122"/>
              </a:defRPr>
            </a:lvl4pPr>
            <a:lvl5pPr indent="0" eaLnBrk="1" fontAlgn="auto" latinLnBrk="0" hangingPunct="1">
              <a:defRPr>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7"/>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5" name="页脚占位符 4"/>
          <p:cNvSpPr>
            <a:spLocks noGrp="1"/>
          </p:cNvSpPr>
          <p:nvPr>
            <p:ph type="ftr" sz="quarter" idx="11"/>
            <p:custDataLst>
              <p:tags r:id="rId8"/>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6" name="灯片编号占位符 5"/>
          <p:cNvSpPr>
            <a:spLocks noGrp="1"/>
          </p:cNvSpPr>
          <p:nvPr>
            <p:ph type="sldNum" sz="quarter" idx="12"/>
            <p:custDataLst>
              <p:tags r:id="rId9"/>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31747" name="图片 7" descr="C:/Users/1V994W2/PycharmProjects/PPT_Background_Generation/pic_temp/0_pic_quater_left_up.png"/>
          <p:cNvPicPr/>
          <p:nvPr userDrawn="1">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31748" name="图片 5" descr="C:/Users/1V994W2/PycharmProjects/PPT_Background_Generation/pic_temp/1_pic_quater_right_up.png"/>
          <p:cNvPicPr/>
          <p:nvPr userDrawn="1">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隶书" panose="02010509060101010101" pitchFamily="49" charset="-122"/>
              </a:defRPr>
            </a:lvl1pPr>
            <a:lvl2pPr>
              <a:defRPr>
                <a:solidFill>
                  <a:schemeClr val="tx1"/>
                </a:solidFill>
                <a:latin typeface="Arial" panose="020B0604020202020204" pitchFamily="34" charset="0"/>
                <a:ea typeface="隶书" panose="02010509060101010101" pitchFamily="49" charset="-122"/>
              </a:defRPr>
            </a:lvl2pPr>
            <a:lvl3pPr>
              <a:defRPr>
                <a:solidFill>
                  <a:schemeClr val="tx1"/>
                </a:solidFill>
                <a:latin typeface="Arial" panose="020B0604020202020204" pitchFamily="34" charset="0"/>
                <a:ea typeface="隶书" panose="02010509060101010101" pitchFamily="49" charset="-122"/>
              </a:defRPr>
            </a:lvl3pPr>
            <a:lvl4pPr>
              <a:defRPr>
                <a:solidFill>
                  <a:schemeClr val="tx1"/>
                </a:solidFill>
                <a:latin typeface="Arial" panose="020B0604020202020204" pitchFamily="34" charset="0"/>
                <a:ea typeface="隶书" panose="02010509060101010101" pitchFamily="49" charset="-122"/>
              </a:defRPr>
            </a:lvl4pPr>
            <a:lvl5pPr>
              <a:defRPr>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7"/>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8"/>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5" name="灯片编号占位符 4"/>
          <p:cNvSpPr>
            <a:spLocks noGrp="1"/>
          </p:cNvSpPr>
          <p:nvPr>
            <p:ph type="sldNum" sz="quarter" idx="12"/>
            <p:custDataLst>
              <p:tags r:id="rId9"/>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32771" name="图片 5" descr="C:/Users/1V994W2/Documents/Tencent%20Files/574576071/FileRecv/拼装素材/中国风-64/25/subject_holdleft_187,38,49_0_staid_full_0.png"/>
          <p:cNvPicPr/>
          <p:nvPr userDrawn="1">
            <p:custDataLst>
              <p:tags r:id="rId2"/>
            </p:custDataLst>
          </p:nvPr>
        </p:nvPicPr>
        <p:blipFill>
          <a:blip r:embed="rId3" r:link="rId4"/>
          <a:stretch>
            <a:fillRect/>
          </a:stretch>
        </p:blipFill>
        <p:spPr>
          <a:xfrm>
            <a:off x="5967413" y="735013"/>
            <a:ext cx="5486400" cy="5387975"/>
          </a:xfrm>
          <a:prstGeom prst="rect">
            <a:avLst/>
          </a:prstGeom>
          <a:noFill/>
          <a:ln w="9525">
            <a:noFill/>
          </a:ln>
        </p:spPr>
      </p:pic>
      <p:cxnSp>
        <p:nvCxnSpPr>
          <p:cNvPr id="7" name="直接连接符 6"/>
          <p:cNvCxnSpPr/>
          <p:nvPr userDrawn="1">
            <p:custDataLst>
              <p:tags r:id="rId5"/>
            </p:custDataLst>
          </p:nvPr>
        </p:nvCxnSpPr>
        <p:spPr>
          <a:xfrm>
            <a:off x="854075" y="4187825"/>
            <a:ext cx="4383088"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nvPr>
        </p:nvSpPr>
        <p:spPr>
          <a:xfrm>
            <a:off x="879742" y="2055064"/>
            <a:ext cx="4426310" cy="1432174"/>
          </a:xfrm>
        </p:spPr>
        <p:txBody>
          <a:bodyPr vert="horz" lIns="101600" tIns="38100" rIns="25400" bIns="38100" rtlCol="0" anchor="b" anchorCtr="0">
            <a:normAutofit/>
          </a:bodyPr>
          <a:lstStyle>
            <a:lvl1pPr marL="0" marR="0" algn="l" defTabSz="914400" rtl="0" eaLnBrk="1" fontAlgn="auto" latinLnBrk="0" hangingPunct="1">
              <a:lnSpc>
                <a:spcPct val="100000"/>
              </a:lnSpc>
              <a:buNone/>
              <a:defRPr kumimoji="0" lang="zh-CN" altLang="en-US" sz="6600" b="0" i="0" u="none" strike="noStrike" kern="1200" cap="none" spc="600" normalizeH="0" baseline="0" noProof="1" dirty="0">
                <a:solidFill>
                  <a:schemeClr val="tx1"/>
                </a:solidFill>
                <a:uFillTx/>
                <a:latin typeface="汉仪尚巍手书W" panose="00020600040101010101" pitchFamily="18" charset="-122"/>
                <a:ea typeface="汉仪尚巍手书W" panose="00020600040101010101" pitchFamily="18" charset="-122"/>
                <a:cs typeface="+mj-cs"/>
                <a:sym typeface="+mn-ea"/>
              </a:defRPr>
            </a:lvl1pPr>
          </a:lstStyle>
          <a:p>
            <a:pPr lvl="0" fontAlgn="auto"/>
            <a:r>
              <a:rPr strike="noStrike" noProof="1" dirty="0">
                <a:sym typeface="+mn-ea"/>
              </a:rPr>
              <a:t>编辑标题</a:t>
            </a:r>
            <a:endParaRPr strike="noStrike" noProof="1" dirty="0">
              <a:sym typeface="+mn-ea"/>
            </a:endParaRPr>
          </a:p>
        </p:txBody>
      </p:sp>
      <p:sp>
        <p:nvSpPr>
          <p:cNvPr id="9" name="文本占位符 8"/>
          <p:cNvSpPr>
            <a:spLocks noGrp="1"/>
          </p:cNvSpPr>
          <p:nvPr>
            <p:ph type="body" sz="quarter" idx="13" hasCustomPrompt="1"/>
          </p:nvPr>
        </p:nvSpPr>
        <p:spPr>
          <a:xfrm>
            <a:off x="879770" y="3558268"/>
            <a:ext cx="4425899" cy="558800"/>
          </a:xfrm>
        </p:spPr>
        <p:txBody>
          <a:bodyPr>
            <a:normAutofit/>
          </a:bodyPr>
          <a:lstStyle>
            <a:lvl1pPr marL="0" indent="0">
              <a:buNone/>
              <a:defRPr sz="2400" spc="200" baseline="0">
                <a:solidFill>
                  <a:schemeClr val="tx1">
                    <a:lumMod val="65000"/>
                    <a:lumOff val="35000"/>
                  </a:schemeClr>
                </a:solidFill>
              </a:defRPr>
            </a:lvl1pPr>
          </a:lstStyle>
          <a:p>
            <a:pPr lvl="0" fontAlgn="auto"/>
            <a:r>
              <a:rPr lang="zh-CN" altLang="en-US" strike="noStrike" noProof="1" dirty="0"/>
              <a:t>单击此处编辑文本</a:t>
            </a:r>
            <a:endParaRPr lang="zh-CN" altLang="en-US" strike="noStrike" noProof="1" dirty="0"/>
          </a:p>
        </p:txBody>
      </p:sp>
      <p:sp>
        <p:nvSpPr>
          <p:cNvPr id="11" name="文本占位符 10"/>
          <p:cNvSpPr>
            <a:spLocks noGrp="1"/>
          </p:cNvSpPr>
          <p:nvPr>
            <p:ph type="body" sz="quarter" idx="14" hasCustomPrompt="1"/>
          </p:nvPr>
        </p:nvSpPr>
        <p:spPr>
          <a:xfrm>
            <a:off x="879742" y="4254939"/>
            <a:ext cx="2364479" cy="632204"/>
          </a:xfrm>
        </p:spPr>
        <p:txBody>
          <a:bodyPr>
            <a:normAutofit/>
          </a:bodyPr>
          <a:lstStyle>
            <a:lvl1pPr marL="0" indent="0">
              <a:buNone/>
              <a:defRPr sz="2000">
                <a:solidFill>
                  <a:schemeClr val="tx1">
                    <a:lumMod val="65000"/>
                    <a:lumOff val="35000"/>
                  </a:schemeClr>
                </a:solidFill>
              </a:defRPr>
            </a:lvl1pPr>
          </a:lstStyle>
          <a:p>
            <a:pPr lvl="0" fontAlgn="auto"/>
            <a:r>
              <a:rPr lang="zh-CN" altLang="en-US" strike="noStrike" noProof="1" dirty="0"/>
              <a:t>编辑文本</a:t>
            </a:r>
            <a:endParaRPr lang="zh-CN" altLang="en-US" strike="noStrike" noProof="1" dirty="0"/>
          </a:p>
        </p:txBody>
      </p:sp>
      <p:sp>
        <p:nvSpPr>
          <p:cNvPr id="3" name="日期占位符 2"/>
          <p:cNvSpPr>
            <a:spLocks noGrp="1"/>
          </p:cNvSpPr>
          <p:nvPr>
            <p:ph type="dt" sz="half" idx="10"/>
            <p:custDataLst>
              <p:tags r:id="rId6"/>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微软雅黑" panose="020B0503020204020204" charset="-122"/>
                <a:ea typeface="微软雅黑" panose="020B0503020204020204" charset="-122"/>
              </a:defRPr>
            </a:lvl1pPr>
          </a:lstStyle>
          <a:p>
            <a:pPr fontAlgn="base"/>
            <a:fld id="{760FBDFE-C587-4B4C-A407-44438C67B59E}" type="datetimeFigureOut">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
        <p:nvSpPr>
          <p:cNvPr id="4" name="页脚占位符 3"/>
          <p:cNvSpPr>
            <a:spLocks noGrp="1"/>
          </p:cNvSpPr>
          <p:nvPr>
            <p:ph type="ftr" sz="quarter" idx="11"/>
            <p:custDataLst>
              <p:tags r:id="rId7"/>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微软雅黑" panose="020B0503020204020204" charset="-122"/>
                <a:ea typeface="微软雅黑" panose="020B0503020204020204" charset="-122"/>
              </a:defRPr>
            </a:lvl1pPr>
          </a:lstStyle>
          <a:p>
            <a:pPr fontAlgn="base"/>
            <a:endParaRPr lang="zh-CN" altLang="en-US" strike="noStrike" noProof="1"/>
          </a:p>
        </p:txBody>
      </p:sp>
      <p:sp>
        <p:nvSpPr>
          <p:cNvPr id="5" name="灯片编号占位符 4"/>
          <p:cNvSpPr>
            <a:spLocks noGrp="1"/>
          </p:cNvSpPr>
          <p:nvPr>
            <p:ph type="sldNum" sz="quarter" idx="12"/>
            <p:custDataLst>
              <p:tags r:id="rId8"/>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微软雅黑" panose="020B0503020204020204" charset="-122"/>
                <a:ea typeface="微软雅黑" panose="020B0503020204020204" charset="-122"/>
              </a:defRPr>
            </a:lvl1pPr>
          </a:lstStyle>
          <a:p>
            <a:pPr fontAlgn="base"/>
            <a:fld id="{49AE70B2-8BF9-45C0-BB95-33D1B9D3A854}" type="slidenum">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pic>
        <p:nvPicPr>
          <p:cNvPr id="6147" name="图片 6" descr="C:/Users/1V994W2/PycharmProjects/PPT_Background_Generation/pic_temp/pic_half_down.png"/>
          <p:cNvPicPr/>
          <p:nvPr>
            <p:custDataLst>
              <p:tags r:id="rId2"/>
            </p:custDataLst>
          </p:nvPr>
        </p:nvPicPr>
        <p:blipFill>
          <a:blip r:embed="rId3" r:link="rId4"/>
          <a:stretch>
            <a:fillRect/>
          </a:stretch>
        </p:blipFill>
        <p:spPr>
          <a:xfrm>
            <a:off x="4064000" y="0"/>
            <a:ext cx="4064000" cy="1993900"/>
          </a:xfrm>
          <a:prstGeom prst="rect">
            <a:avLst/>
          </a:prstGeom>
          <a:noFill/>
          <a:ln w="9525">
            <a:noFill/>
          </a:ln>
        </p:spPr>
      </p:pic>
      <p:sp>
        <p:nvSpPr>
          <p:cNvPr id="2" name="标题 1"/>
          <p:cNvSpPr>
            <a:spLocks noGrp="1"/>
          </p:cNvSpPr>
          <p:nvPr>
            <p:ph type="title" hasCustomPrompt="1"/>
          </p:nvPr>
        </p:nvSpPr>
        <p:spPr>
          <a:xfrm>
            <a:off x="2824592" y="3144203"/>
            <a:ext cx="6542817" cy="1018227"/>
          </a:xfrm>
        </p:spPr>
        <p:txBody>
          <a:bodyPr wrap="square" anchor="t">
            <a:normAutofit/>
          </a:bodyPr>
          <a:lstStyle>
            <a:lvl1pPr algn="ctr">
              <a:defRPr sz="6000" baseline="0">
                <a:ea typeface="汉仪尚巍手书W" panose="00020600040101010101" pitchFamily="18" charset="-122"/>
              </a:defRPr>
            </a:lvl1pPr>
          </a:lstStyle>
          <a:p>
            <a:pPr fontAlgn="auto"/>
            <a:r>
              <a:rPr lang="zh-CN" altLang="en-US" strike="noStrike" noProof="1" dirty="0"/>
              <a:t>单击此处编辑标题</a:t>
            </a:r>
            <a:endParaRPr lang="zh-CN" altLang="en-US" strike="noStrike" noProof="1" dirty="0"/>
          </a:p>
        </p:txBody>
      </p:sp>
      <p:sp>
        <p:nvSpPr>
          <p:cNvPr id="11" name="文本占位符 10"/>
          <p:cNvSpPr>
            <a:spLocks noGrp="1"/>
          </p:cNvSpPr>
          <p:nvPr>
            <p:ph type="body" sz="quarter" idx="13" hasCustomPrompt="1"/>
          </p:nvPr>
        </p:nvSpPr>
        <p:spPr>
          <a:xfrm>
            <a:off x="2824592" y="4214606"/>
            <a:ext cx="6542817" cy="592919"/>
          </a:xfrm>
        </p:spPr>
        <p:txBody>
          <a:bodyPr lIns="91440" tIns="45720" rIns="91440" bIns="45720">
            <a:normAutofit/>
          </a:bodyPr>
          <a:lstStyle>
            <a:lvl1pPr marL="0" indent="0" algn="ctr">
              <a:lnSpc>
                <a:spcPct val="100000"/>
              </a:lnSpc>
              <a:spcAft>
                <a:spcPts val="0"/>
              </a:spcAft>
              <a:buNone/>
              <a:defRPr sz="2800"/>
            </a:lvl1pPr>
          </a:lstStyle>
          <a:p>
            <a:pPr lvl="0" fontAlgn="auto"/>
            <a:r>
              <a:rPr lang="zh-CN" altLang="en-US" strike="noStrike" noProof="1" dirty="0"/>
              <a:t>单击此处编辑副标题</a:t>
            </a:r>
            <a:endParaRPr lang="zh-CN" altLang="en-US" strike="noStrike" noProof="1" dirty="0"/>
          </a:p>
        </p:txBody>
      </p:sp>
      <p:sp>
        <p:nvSpPr>
          <p:cNvPr id="4" name="日期占位符 3"/>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5" name="页脚占位符 4"/>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6" name="灯片编号占位符 5"/>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33795" name="组合 7"/>
          <p:cNvGrpSpPr/>
          <p:nvPr userDrawn="1"/>
        </p:nvGrpSpPr>
        <p:grpSpPr>
          <a:xfrm>
            <a:off x="0" y="0"/>
            <a:ext cx="12192000" cy="723900"/>
            <a:chOff x="0" y="0"/>
            <a:chExt cx="12192000" cy="723727"/>
          </a:xfrm>
        </p:grpSpPr>
        <p:pic>
          <p:nvPicPr>
            <p:cNvPr id="33796" name="图片 6" descr="C:/Users/1V994W2/PycharmProjects/PPT_Background_Generation/pic_temp/0_pic_quater_left_up.png"/>
            <p:cNvPicPr/>
            <p:nvPr userDrawn="1">
              <p:custDataLst>
                <p:tags r:id="rId2"/>
              </p:custDataLst>
            </p:nvPr>
          </p:nvPicPr>
          <p:blipFill>
            <a:blip r:embed="rId3" r:link="rId4"/>
            <a:stretch>
              <a:fillRect/>
            </a:stretch>
          </p:blipFill>
          <p:spPr>
            <a:xfrm>
              <a:off x="0" y="0"/>
              <a:ext cx="720090" cy="481122"/>
            </a:xfrm>
            <a:prstGeom prst="rect">
              <a:avLst/>
            </a:prstGeom>
            <a:noFill/>
            <a:ln w="9525">
              <a:noFill/>
            </a:ln>
          </p:spPr>
        </p:pic>
        <p:pic>
          <p:nvPicPr>
            <p:cNvPr id="33797" name="图片 5" descr="C:/Users/1V994W2/PycharmProjects/PPT_Background_Generation/pic_temp/1_pic_quater_right_up.png"/>
            <p:cNvPicPr/>
            <p:nvPr userDrawn="1">
              <p:custDataLst>
                <p:tags r:id="rId5"/>
              </p:custDataLst>
            </p:nvPr>
          </p:nvPicPr>
          <p:blipFill>
            <a:blip r:embed="rId6" r:link="rId4"/>
            <a:stretch>
              <a:fillRect/>
            </a:stretch>
          </p:blipFill>
          <p:spPr>
            <a:xfrm>
              <a:off x="11471910" y="0"/>
              <a:ext cx="720090" cy="723727"/>
            </a:xfrm>
            <a:prstGeom prst="rect">
              <a:avLst/>
            </a:prstGeom>
            <a:noFill/>
            <a:ln w="9525">
              <a:noFill/>
            </a:ln>
          </p:spPr>
        </p:pic>
      </p:grpSp>
      <p:sp>
        <p:nvSpPr>
          <p:cNvPr id="2" name="标题 1"/>
          <p:cNvSpPr>
            <a:spLocks noGrp="1"/>
          </p:cNvSpPr>
          <p:nvPr>
            <p:ph type="title"/>
          </p:nvPr>
        </p:nvSpPr>
        <p:spPr/>
        <p:txBody>
          <a:bodyPr/>
          <a:lstStyle>
            <a:lvl1pPr>
              <a:defRPr b="0" baseline="0">
                <a:solidFill>
                  <a:schemeClr val="tx1"/>
                </a:solidFill>
                <a:latin typeface="Arial" panose="020B0604020202020204" pitchFamily="34" charset="0"/>
                <a:ea typeface="隶书" panose="02010509060101010101" pitchFamily="49" charset="-122"/>
              </a:defRPr>
            </a:lvl1pPr>
          </a:lstStyle>
          <a:p>
            <a:pPr fontAlgn="auto"/>
            <a:r>
              <a:rPr lang="zh-CN" altLang="en-US" strike="noStrike" noProof="1" dirty="0"/>
              <a:t>单击此处编辑母版标题样式</a:t>
            </a:r>
            <a:endParaRPr lang="zh-CN" altLang="en-US" strike="noStrike" noProof="1" dirty="0"/>
          </a:p>
        </p:txBody>
      </p:sp>
      <p:sp>
        <p:nvSpPr>
          <p:cNvPr id="3" name="日期占位符 2"/>
          <p:cNvSpPr>
            <a:spLocks noGrp="1"/>
          </p:cNvSpPr>
          <p:nvPr>
            <p:ph type="dt" sz="half" idx="10"/>
            <p:custDataLst>
              <p:tags r:id="rId7"/>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8"/>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5" name="灯片编号占位符 4"/>
          <p:cNvSpPr>
            <a:spLocks noGrp="1"/>
          </p:cNvSpPr>
          <p:nvPr>
            <p:ph type="sldNum" sz="quarter" idx="12"/>
            <p:custDataLst>
              <p:tags r:id="rId9"/>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100" y="303213"/>
            <a:ext cx="11607800" cy="625157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34820" name="组合 5"/>
          <p:cNvGrpSpPr/>
          <p:nvPr userDrawn="1"/>
        </p:nvGrpSpPr>
        <p:grpSpPr>
          <a:xfrm>
            <a:off x="0" y="0"/>
            <a:ext cx="12192000" cy="723900"/>
            <a:chOff x="0" y="0"/>
            <a:chExt cx="12192000" cy="723727"/>
          </a:xfrm>
        </p:grpSpPr>
        <p:pic>
          <p:nvPicPr>
            <p:cNvPr id="34821" name="图片 8" descr="C:/Users/1V994W2/PycharmProjects/PPT_Background_Generation/pic_temp/0_pic_quater_left_up.png"/>
            <p:cNvPicPr/>
            <p:nvPr userDrawn="1">
              <p:custDataLst>
                <p:tags r:id="rId3"/>
              </p:custDataLst>
            </p:nvPr>
          </p:nvPicPr>
          <p:blipFill>
            <a:blip r:embed="rId4" r:link="rId5"/>
            <a:stretch>
              <a:fillRect/>
            </a:stretch>
          </p:blipFill>
          <p:spPr>
            <a:xfrm>
              <a:off x="0" y="0"/>
              <a:ext cx="720090" cy="481122"/>
            </a:xfrm>
            <a:prstGeom prst="rect">
              <a:avLst/>
            </a:prstGeom>
            <a:noFill/>
            <a:ln w="9525">
              <a:noFill/>
            </a:ln>
          </p:spPr>
        </p:pic>
        <p:pic>
          <p:nvPicPr>
            <p:cNvPr id="34822" name="图片 7" descr="C:/Users/1V994W2/PycharmProjects/PPT_Background_Generation/pic_temp/1_pic_quater_right_up.png"/>
            <p:cNvPicPr/>
            <p:nvPr userDrawn="1">
              <p:custDataLst>
                <p:tags r:id="rId6"/>
              </p:custDataLst>
            </p:nvPr>
          </p:nvPicPr>
          <p:blipFill>
            <a:blip r:embed="rId7" r:link="rId5"/>
            <a:stretch>
              <a:fillRect/>
            </a:stretch>
          </p:blipFill>
          <p:spPr>
            <a:xfrm>
              <a:off x="11471910" y="0"/>
              <a:ext cx="720090" cy="723727"/>
            </a:xfrm>
            <a:prstGeom prst="rect">
              <a:avLst/>
            </a:prstGeom>
            <a:noFill/>
            <a:ln w="9525">
              <a:noFill/>
            </a:ln>
          </p:spPr>
        </p:pic>
      </p:grpSp>
      <p:sp>
        <p:nvSpPr>
          <p:cNvPr id="2" name="标题 1"/>
          <p:cNvSpPr>
            <a:spLocks noGrp="1"/>
          </p:cNvSpPr>
          <p:nvPr>
            <p:ph type="title" hasCustomPrompt="1"/>
          </p:nvPr>
        </p:nvSpPr>
        <p:spPr>
          <a:xfrm>
            <a:off x="1281600" y="1249200"/>
            <a:ext cx="9626400" cy="723600"/>
          </a:xfrm>
        </p:spPr>
        <p:txBody>
          <a:bodyPr anchor="ctr"/>
          <a:lstStyle>
            <a:lvl1pPr>
              <a:defRPr sz="3200" b="0" baseline="0">
                <a:solidFill>
                  <a:schemeClr val="tx1"/>
                </a:solidFill>
                <a:latin typeface="Arial" panose="020B0604020202020204" pitchFamily="34" charset="0"/>
                <a:ea typeface="隶书" panose="02010509060101010101" pitchFamily="49" charset="-122"/>
              </a:defRPr>
            </a:lvl1pPr>
          </a:lstStyle>
          <a:p>
            <a:pPr fontAlgn="auto"/>
            <a:r>
              <a:rPr lang="zh-CN" altLang="en-US" strike="noStrike" noProof="1" dirty="0"/>
              <a:t>单击此处编辑标题</a:t>
            </a:r>
            <a:endParaRPr lang="zh-CN" altLang="en-US" strike="noStrike" noProof="1" dirty="0"/>
          </a:p>
        </p:txBody>
      </p:sp>
      <p:sp>
        <p:nvSpPr>
          <p:cNvPr id="7" name="内容占位符 6"/>
          <p:cNvSpPr>
            <a:spLocks noGrp="1"/>
          </p:cNvSpPr>
          <p:nvPr>
            <p:ph sz="quarter" idx="13"/>
          </p:nvPr>
        </p:nvSpPr>
        <p:spPr>
          <a:xfrm>
            <a:off x="1281113" y="2163600"/>
            <a:ext cx="9626600" cy="3445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8"/>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5" name="灯片编号占位符 4"/>
          <p:cNvSpPr>
            <a:spLocks noGrp="1"/>
          </p:cNvSpPr>
          <p:nvPr>
            <p:ph type="sldNum" sz="quarter" idx="12"/>
            <p:custDataLst>
              <p:tags r:id="rId10"/>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41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pic>
        <p:nvPicPr>
          <p:cNvPr id="35844" name="图片 7" descr="C:/Users/1V994W2/PycharmProjects/PPT_Background_Generation/pic_temp/0_pic_quater_left_up.png"/>
          <p:cNvPicPr/>
          <p:nvPr userDrawn="1">
            <p:custDataLst>
              <p:tags r:id="rId3"/>
            </p:custDataLst>
          </p:nvPr>
        </p:nvPicPr>
        <p:blipFill>
          <a:blip r:embed="rId4" r:link="rId5"/>
          <a:stretch>
            <a:fillRect/>
          </a:stretch>
        </p:blipFill>
        <p:spPr>
          <a:xfrm>
            <a:off x="11471275" y="0"/>
            <a:ext cx="720725" cy="481013"/>
          </a:xfrm>
          <a:prstGeom prst="rect">
            <a:avLst/>
          </a:prstGeom>
          <a:noFill/>
          <a:ln w="9525">
            <a:noFill/>
          </a:ln>
        </p:spPr>
      </p:pic>
      <p:sp>
        <p:nvSpPr>
          <p:cNvPr id="2" name="标题 1"/>
          <p:cNvSpPr>
            <a:spLocks noGrp="1"/>
          </p:cNvSpPr>
          <p:nvPr>
            <p:ph type="title" hasCustomPrompt="1"/>
          </p:nvPr>
        </p:nvSpPr>
        <p:spPr>
          <a:xfrm>
            <a:off x="583200" y="770400"/>
            <a:ext cx="3960000" cy="882000"/>
          </a:xfrm>
        </p:spPr>
        <p:txBody>
          <a:bodyPr anchor="ctr" anchorCtr="0"/>
          <a:lstStyle>
            <a:lvl1pPr>
              <a:defRPr sz="3600" b="0" baseline="0">
                <a:solidFill>
                  <a:schemeClr val="tx1"/>
                </a:solidFill>
                <a:latin typeface="Arial" panose="020B0604020202020204" pitchFamily="34" charset="0"/>
                <a:ea typeface="隶书" panose="02010509060101010101" pitchFamily="49" charset="-122"/>
              </a:defRPr>
            </a:lvl1pPr>
          </a:lstStyle>
          <a:p>
            <a:pPr fontAlgn="auto"/>
            <a:r>
              <a:rPr lang="zh-CN" altLang="en-US" strike="noStrike" noProof="1" dirty="0"/>
              <a:t>单击编辑标题</a:t>
            </a:r>
            <a:endParaRPr lang="zh-CN" altLang="en-US" strike="noStrike" noProof="1" dirty="0"/>
          </a:p>
        </p:txBody>
      </p:sp>
      <p:sp>
        <p:nvSpPr>
          <p:cNvPr id="7" name="文本占位符 6"/>
          <p:cNvSpPr>
            <a:spLocks noGrp="1"/>
          </p:cNvSpPr>
          <p:nvPr>
            <p:ph type="body" sz="quarter" idx="13"/>
          </p:nvPr>
        </p:nvSpPr>
        <p:spPr>
          <a:xfrm>
            <a:off x="586800" y="1764000"/>
            <a:ext cx="3956400" cy="4093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内容占位符 8"/>
          <p:cNvSpPr>
            <a:spLocks noGrp="1"/>
          </p:cNvSpPr>
          <p:nvPr>
            <p:ph sz="quarter" idx="14"/>
          </p:nvPr>
        </p:nvSpPr>
        <p:spPr>
          <a:xfrm>
            <a:off x="5101200" y="769938"/>
            <a:ext cx="6480000" cy="5087937"/>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6"/>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7"/>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5" name="灯片编号占位符 4"/>
          <p:cNvSpPr>
            <a:spLocks noGrp="1"/>
          </p:cNvSpPr>
          <p:nvPr>
            <p:ph type="sldNum" sz="quarter" idx="12"/>
            <p:custDataLst>
              <p:tags r:id="rId8"/>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382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36868" name="组合 5"/>
          <p:cNvGrpSpPr/>
          <p:nvPr userDrawn="1"/>
        </p:nvGrpSpPr>
        <p:grpSpPr>
          <a:xfrm>
            <a:off x="0" y="0"/>
            <a:ext cx="12192000" cy="723900"/>
            <a:chOff x="0" y="0"/>
            <a:chExt cx="12192000" cy="723727"/>
          </a:xfrm>
        </p:grpSpPr>
        <p:pic>
          <p:nvPicPr>
            <p:cNvPr id="36869" name="图片 9" descr="C:/Users/1V994W2/PycharmProjects/PPT_Background_Generation/pic_temp/0_pic_quater_left_up.png"/>
            <p:cNvPicPr/>
            <p:nvPr userDrawn="1">
              <p:custDataLst>
                <p:tags r:id="rId3"/>
              </p:custDataLst>
            </p:nvPr>
          </p:nvPicPr>
          <p:blipFill>
            <a:blip r:embed="rId4" r:link="rId5"/>
            <a:stretch>
              <a:fillRect/>
            </a:stretch>
          </p:blipFill>
          <p:spPr>
            <a:xfrm>
              <a:off x="0" y="0"/>
              <a:ext cx="720090" cy="481122"/>
            </a:xfrm>
            <a:prstGeom prst="rect">
              <a:avLst/>
            </a:prstGeom>
            <a:noFill/>
            <a:ln w="9525">
              <a:noFill/>
            </a:ln>
          </p:spPr>
        </p:pic>
        <p:pic>
          <p:nvPicPr>
            <p:cNvPr id="36870" name="图片 7" descr="C:/Users/1V994W2/PycharmProjects/PPT_Background_Generation/pic_temp/1_pic_quater_right_up.png"/>
            <p:cNvPicPr/>
            <p:nvPr userDrawn="1">
              <p:custDataLst>
                <p:tags r:id="rId6"/>
              </p:custDataLst>
            </p:nvPr>
          </p:nvPicPr>
          <p:blipFill>
            <a:blip r:embed="rId7" r:link="rId5"/>
            <a:stretch>
              <a:fillRect/>
            </a:stretch>
          </p:blipFill>
          <p:spPr>
            <a:xfrm>
              <a:off x="11471910" y="0"/>
              <a:ext cx="720090" cy="723727"/>
            </a:xfrm>
            <a:prstGeom prst="rect">
              <a:avLst/>
            </a:prstGeom>
            <a:noFill/>
            <a:ln w="9525">
              <a:noFill/>
            </a:ln>
          </p:spPr>
        </p:pic>
      </p:grpSp>
      <p:sp>
        <p:nvSpPr>
          <p:cNvPr id="2" name="标题 1"/>
          <p:cNvSpPr>
            <a:spLocks noGrp="1"/>
          </p:cNvSpPr>
          <p:nvPr>
            <p:ph type="title"/>
          </p:nvPr>
        </p:nvSpPr>
        <p:spPr>
          <a:xfrm>
            <a:off x="612000" y="781200"/>
            <a:ext cx="10976400" cy="626400"/>
          </a:xfrm>
        </p:spPr>
        <p:txBody>
          <a:bodyPr anchor="ctr"/>
          <a:lstStyle>
            <a:lvl1pPr algn="ctr">
              <a:defRPr sz="3600" b="0" baseline="0">
                <a:solidFill>
                  <a:schemeClr val="tx1"/>
                </a:solidFill>
                <a:latin typeface="Arial" panose="020B0604020202020204" pitchFamily="34" charset="0"/>
                <a:ea typeface="隶书" panose="02010509060101010101" pitchFamily="49" charset="-122"/>
              </a:defRPr>
            </a:lvl1pPr>
          </a:lstStyle>
          <a:p>
            <a:pPr fontAlgn="auto"/>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612000" y="1659600"/>
            <a:ext cx="10975975" cy="828000"/>
          </a:xfrm>
        </p:spPr>
        <p:txBody>
          <a:bodyPr/>
          <a:lstStyle>
            <a:lvl1pPr algn="ctr">
              <a:defRPr baseline="0">
                <a:solidFill>
                  <a:schemeClr val="tx1"/>
                </a:solidFill>
                <a:latin typeface="Arial" panose="020B0604020202020204" pitchFamily="34" charset="0"/>
                <a:ea typeface="隶书" panose="02010509060101010101" pitchFamily="49" charset="-122"/>
              </a:defRPr>
            </a:lvl1pPr>
          </a:lstStyle>
          <a:p>
            <a:pPr lvl="0" fontAlgn="auto"/>
            <a:r>
              <a:rPr lang="zh-CN" altLang="en-US" strike="noStrike" noProof="1" dirty="0"/>
              <a:t>单击此处编辑母版文本样式</a:t>
            </a:r>
            <a:endParaRPr lang="zh-CN" altLang="en-US" strike="noStrike" noProof="1" dirty="0"/>
          </a:p>
        </p:txBody>
      </p:sp>
      <p:sp>
        <p:nvSpPr>
          <p:cNvPr id="9" name="内容占位符 8"/>
          <p:cNvSpPr>
            <a:spLocks noGrp="1"/>
          </p:cNvSpPr>
          <p:nvPr>
            <p:ph sz="quarter" idx="14"/>
          </p:nvPr>
        </p:nvSpPr>
        <p:spPr>
          <a:xfrm>
            <a:off x="612775" y="2808000"/>
            <a:ext cx="10965600" cy="34308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8"/>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5" name="灯片编号占位符 4"/>
          <p:cNvSpPr>
            <a:spLocks noGrp="1"/>
          </p:cNvSpPr>
          <p:nvPr>
            <p:ph type="sldNum" sz="quarter" idx="12"/>
            <p:custDataLst>
              <p:tags r:id="rId10"/>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9200"/>
            <a:ext cx="12192000" cy="18288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37892" name="组合 5"/>
          <p:cNvGrpSpPr/>
          <p:nvPr userDrawn="1"/>
        </p:nvGrpSpPr>
        <p:grpSpPr>
          <a:xfrm>
            <a:off x="0" y="0"/>
            <a:ext cx="12192000" cy="723900"/>
            <a:chOff x="0" y="0"/>
            <a:chExt cx="12192000" cy="723727"/>
          </a:xfrm>
        </p:grpSpPr>
        <p:pic>
          <p:nvPicPr>
            <p:cNvPr id="37893" name="图片 9" descr="C:/Users/1V994W2/PycharmProjects/PPT_Background_Generation/pic_temp/0_pic_quater_left_up.png"/>
            <p:cNvPicPr/>
            <p:nvPr userDrawn="1">
              <p:custDataLst>
                <p:tags r:id="rId3"/>
              </p:custDataLst>
            </p:nvPr>
          </p:nvPicPr>
          <p:blipFill>
            <a:blip r:embed="rId4" r:link="rId5"/>
            <a:stretch>
              <a:fillRect/>
            </a:stretch>
          </p:blipFill>
          <p:spPr>
            <a:xfrm>
              <a:off x="0" y="0"/>
              <a:ext cx="720090" cy="481122"/>
            </a:xfrm>
            <a:prstGeom prst="rect">
              <a:avLst/>
            </a:prstGeom>
            <a:noFill/>
            <a:ln w="9525">
              <a:noFill/>
            </a:ln>
          </p:spPr>
        </p:pic>
        <p:pic>
          <p:nvPicPr>
            <p:cNvPr id="37894" name="图片 7" descr="C:/Users/1V994W2/PycharmProjects/PPT_Background_Generation/pic_temp/1_pic_quater_right_up.png"/>
            <p:cNvPicPr/>
            <p:nvPr userDrawn="1">
              <p:custDataLst>
                <p:tags r:id="rId6"/>
              </p:custDataLst>
            </p:nvPr>
          </p:nvPicPr>
          <p:blipFill>
            <a:blip r:embed="rId7" r:link="rId5"/>
            <a:stretch>
              <a:fillRect/>
            </a:stretch>
          </p:blipFill>
          <p:spPr>
            <a:xfrm>
              <a:off x="11471910" y="0"/>
              <a:ext cx="720090" cy="723727"/>
            </a:xfrm>
            <a:prstGeom prst="rect">
              <a:avLst/>
            </a:prstGeom>
            <a:noFill/>
            <a:ln w="9525">
              <a:noFill/>
            </a:ln>
          </p:spPr>
        </p:pic>
      </p:grpSp>
      <p:sp>
        <p:nvSpPr>
          <p:cNvPr id="2" name="标题 1"/>
          <p:cNvSpPr>
            <a:spLocks noGrp="1"/>
          </p:cNvSpPr>
          <p:nvPr>
            <p:ph type="title"/>
          </p:nvPr>
        </p:nvSpPr>
        <p:spPr>
          <a:xfrm>
            <a:off x="604800" y="669600"/>
            <a:ext cx="10976400" cy="565200"/>
          </a:xfrm>
        </p:spPr>
        <p:txBody>
          <a:bodyPr anchor="ctr" anchorCtr="0"/>
          <a:lstStyle>
            <a:lvl1pPr algn="ctr">
              <a:defRPr sz="3200" b="0" baseline="0">
                <a:solidFill>
                  <a:schemeClr val="tx1"/>
                </a:solidFill>
                <a:latin typeface="Arial" panose="020B0604020202020204" pitchFamily="34" charset="0"/>
                <a:ea typeface="隶书" panose="02010509060101010101" pitchFamily="49" charset="-122"/>
              </a:defRPr>
            </a:lvl1pPr>
          </a:lstStyle>
          <a:p>
            <a:pPr fontAlgn="auto"/>
            <a:r>
              <a:rPr lang="zh-CN" altLang="en-US" strike="noStrike" noProof="1" dirty="0"/>
              <a:t>单击此处编辑母版标题样式</a:t>
            </a:r>
            <a:endParaRPr lang="zh-CN" altLang="en-US" strike="noStrike" noProof="1" dirty="0"/>
          </a:p>
        </p:txBody>
      </p:sp>
      <p:sp>
        <p:nvSpPr>
          <p:cNvPr id="7" name="内容占位符 6"/>
          <p:cNvSpPr>
            <a:spLocks noGrp="1"/>
          </p:cNvSpPr>
          <p:nvPr>
            <p:ph sz="quarter" idx="13"/>
          </p:nvPr>
        </p:nvSpPr>
        <p:spPr>
          <a:xfrm>
            <a:off x="604837" y="1681200"/>
            <a:ext cx="10990800" cy="3211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文本占位符 8"/>
          <p:cNvSpPr>
            <a:spLocks noGrp="1"/>
          </p:cNvSpPr>
          <p:nvPr>
            <p:ph type="body" sz="quarter" idx="14"/>
          </p:nvPr>
        </p:nvSpPr>
        <p:spPr>
          <a:xfrm>
            <a:off x="594000" y="5180400"/>
            <a:ext cx="11001600" cy="10116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8"/>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5" name="灯片编号占位符 4"/>
          <p:cNvSpPr>
            <a:spLocks noGrp="1"/>
          </p:cNvSpPr>
          <p:nvPr>
            <p:ph type="sldNum" sz="quarter" idx="12"/>
            <p:custDataLst>
              <p:tags r:id="rId10"/>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38916" name="组合 5"/>
          <p:cNvGrpSpPr/>
          <p:nvPr userDrawn="1"/>
        </p:nvGrpSpPr>
        <p:grpSpPr>
          <a:xfrm>
            <a:off x="0" y="6134100"/>
            <a:ext cx="12192000" cy="723900"/>
            <a:chOff x="0" y="6134273"/>
            <a:chExt cx="12192000" cy="723727"/>
          </a:xfrm>
        </p:grpSpPr>
        <p:pic>
          <p:nvPicPr>
            <p:cNvPr id="38917" name="图片 11" descr="C:/Users/1V994W2/PycharmProjects/PPT_Background_Generation/pic_temp/0_pic_quater_left_up.png"/>
            <p:cNvPicPr/>
            <p:nvPr userDrawn="1">
              <p:custDataLst>
                <p:tags r:id="rId3"/>
              </p:custDataLst>
            </p:nvPr>
          </p:nvPicPr>
          <p:blipFill>
            <a:blip r:embed="rId4" r:link="rId5"/>
            <a:stretch>
              <a:fillRect/>
            </a:stretch>
          </p:blipFill>
          <p:spPr>
            <a:xfrm>
              <a:off x="11471910" y="6376878"/>
              <a:ext cx="720090" cy="481122"/>
            </a:xfrm>
            <a:prstGeom prst="rect">
              <a:avLst/>
            </a:prstGeom>
            <a:noFill/>
            <a:ln w="9525">
              <a:noFill/>
            </a:ln>
          </p:spPr>
        </p:pic>
        <p:pic>
          <p:nvPicPr>
            <p:cNvPr id="38918" name="图片 9" descr="C:/Users/1V994W2/PycharmProjects/PPT_Background_Generation/pic_temp/1_pic_quater_right_up.png"/>
            <p:cNvPicPr/>
            <p:nvPr userDrawn="1">
              <p:custDataLst>
                <p:tags r:id="rId6"/>
              </p:custDataLst>
            </p:nvPr>
          </p:nvPicPr>
          <p:blipFill>
            <a:blip r:embed="rId7" r:link="rId5"/>
            <a:stretch>
              <a:fillRect/>
            </a:stretch>
          </p:blipFill>
          <p:spPr>
            <a:xfrm>
              <a:off x="0" y="6134273"/>
              <a:ext cx="720090" cy="723727"/>
            </a:xfrm>
            <a:prstGeom prst="rect">
              <a:avLst/>
            </a:prstGeom>
            <a:noFill/>
            <a:ln w="9525">
              <a:noFill/>
            </a:ln>
          </p:spPr>
        </p:pic>
      </p:grpSp>
      <p:sp>
        <p:nvSpPr>
          <p:cNvPr id="2" name="标题 1"/>
          <p:cNvSpPr>
            <a:spLocks noGrp="1"/>
          </p:cNvSpPr>
          <p:nvPr>
            <p:ph type="title"/>
          </p:nvPr>
        </p:nvSpPr>
        <p:spPr>
          <a:xfrm>
            <a:off x="579600" y="237600"/>
            <a:ext cx="11037600" cy="441964"/>
          </a:xfrm>
        </p:spPr>
        <p:txBody>
          <a:bodyPr/>
          <a:lstStyle>
            <a:lvl1pPr>
              <a:defRPr b="0" baseline="0">
                <a:solidFill>
                  <a:schemeClr val="tx1"/>
                </a:solidFill>
                <a:latin typeface="Arial" panose="020B0604020202020204" pitchFamily="34" charset="0"/>
                <a:ea typeface="隶书" panose="02010509060101010101" pitchFamily="49" charset="-122"/>
              </a:defRPr>
            </a:lvl1pPr>
          </a:lstStyle>
          <a:p>
            <a:pPr fontAlgn="auto"/>
            <a:r>
              <a:rPr lang="zh-CN" altLang="en-US" strike="noStrike" noProof="1" dirty="0"/>
              <a:t>单击此处编辑母版标题样式</a:t>
            </a:r>
            <a:endParaRPr lang="zh-CN" altLang="en-US" strike="noStrike" noProof="1" dirty="0"/>
          </a:p>
        </p:txBody>
      </p:sp>
      <p:sp>
        <p:nvSpPr>
          <p:cNvPr id="7" name="内容占位符 6"/>
          <p:cNvSpPr>
            <a:spLocks noGrp="1"/>
          </p:cNvSpPr>
          <p:nvPr>
            <p:ph sz="quarter" idx="13"/>
          </p:nvPr>
        </p:nvSpPr>
        <p:spPr>
          <a:xfrm>
            <a:off x="579600" y="1663200"/>
            <a:ext cx="5342400" cy="28944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内容占位符 8"/>
          <p:cNvSpPr>
            <a:spLocks noGrp="1"/>
          </p:cNvSpPr>
          <p:nvPr>
            <p:ph sz="quarter" idx="14"/>
          </p:nvPr>
        </p:nvSpPr>
        <p:spPr>
          <a:xfrm>
            <a:off x="6242400" y="1663200"/>
            <a:ext cx="5367600" cy="28944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11" name="文本占位符 10"/>
          <p:cNvSpPr>
            <a:spLocks noGrp="1"/>
          </p:cNvSpPr>
          <p:nvPr>
            <p:ph type="body" sz="quarter" idx="15"/>
          </p:nvPr>
        </p:nvSpPr>
        <p:spPr>
          <a:xfrm>
            <a:off x="572400" y="4816800"/>
            <a:ext cx="5342400" cy="7812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fontAlgn="auto"/>
            <a:r>
              <a:rPr lang="zh-CN" altLang="en-US" strike="noStrike" noProof="1" dirty="0"/>
              <a:t>单击此处编辑母版文本样式</a:t>
            </a:r>
            <a:endParaRPr lang="zh-CN" altLang="en-US" strike="noStrike" noProof="1" dirty="0"/>
          </a:p>
        </p:txBody>
      </p:sp>
      <p:sp>
        <p:nvSpPr>
          <p:cNvPr id="13" name="文本占位符 12"/>
          <p:cNvSpPr>
            <a:spLocks noGrp="1"/>
          </p:cNvSpPr>
          <p:nvPr>
            <p:ph type="body" sz="quarter" idx="16"/>
          </p:nvPr>
        </p:nvSpPr>
        <p:spPr>
          <a:xfrm>
            <a:off x="6253200" y="4813200"/>
            <a:ext cx="5367600" cy="7812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8"/>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5" name="灯片编号占位符 4"/>
          <p:cNvSpPr>
            <a:spLocks noGrp="1"/>
          </p:cNvSpPr>
          <p:nvPr>
            <p:ph type="sldNum" sz="quarter" idx="12"/>
            <p:custDataLst>
              <p:tags r:id="rId10"/>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4088"/>
            <a:ext cx="12192000" cy="494982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39940" name="组合 5"/>
          <p:cNvGrpSpPr/>
          <p:nvPr userDrawn="1"/>
        </p:nvGrpSpPr>
        <p:grpSpPr>
          <a:xfrm>
            <a:off x="0" y="5229225"/>
            <a:ext cx="12192000" cy="1628775"/>
            <a:chOff x="0" y="5229615"/>
            <a:chExt cx="12191999" cy="1628385"/>
          </a:xfrm>
        </p:grpSpPr>
        <p:pic>
          <p:nvPicPr>
            <p:cNvPr id="39941" name="图片 8" descr="C:/Users/1V994W2/PycharmProjects/PPT_Background_Generation/pic_temp/0_pic_quater_left_up.png"/>
            <p:cNvPicPr/>
            <p:nvPr userDrawn="1">
              <p:custDataLst>
                <p:tags r:id="rId3"/>
              </p:custDataLst>
            </p:nvPr>
          </p:nvPicPr>
          <p:blipFill>
            <a:blip r:embed="rId4" r:link="rId5"/>
            <a:stretch>
              <a:fillRect/>
            </a:stretch>
          </p:blipFill>
          <p:spPr>
            <a:xfrm>
              <a:off x="10571797" y="5775475"/>
              <a:ext cx="1620202" cy="1082525"/>
            </a:xfrm>
            <a:prstGeom prst="rect">
              <a:avLst/>
            </a:prstGeom>
            <a:noFill/>
            <a:ln w="9525">
              <a:noFill/>
            </a:ln>
          </p:spPr>
        </p:pic>
        <p:pic>
          <p:nvPicPr>
            <p:cNvPr id="39942" name="图片 7" descr="C:/Users/1V994W2/PycharmProjects/PPT_Background_Generation/pic_temp/1_pic_quater_left_down.png"/>
            <p:cNvPicPr/>
            <p:nvPr userDrawn="1">
              <p:custDataLst>
                <p:tags r:id="rId6"/>
              </p:custDataLst>
            </p:nvPr>
          </p:nvPicPr>
          <p:blipFill>
            <a:blip r:embed="rId7" r:link="rId5"/>
            <a:stretch>
              <a:fillRect/>
            </a:stretch>
          </p:blipFill>
          <p:spPr>
            <a:xfrm>
              <a:off x="0" y="5229615"/>
              <a:ext cx="1620202" cy="1628385"/>
            </a:xfrm>
            <a:prstGeom prst="rect">
              <a:avLst/>
            </a:prstGeom>
            <a:noFill/>
            <a:ln w="9525">
              <a:noFill/>
            </a:ln>
          </p:spPr>
        </p:pic>
      </p:grpSp>
      <p:sp>
        <p:nvSpPr>
          <p:cNvPr id="2" name="标题 1"/>
          <p:cNvSpPr>
            <a:spLocks noGrp="1"/>
          </p:cNvSpPr>
          <p:nvPr>
            <p:ph type="title" hasCustomPrompt="1"/>
          </p:nvPr>
        </p:nvSpPr>
        <p:spPr>
          <a:xfrm>
            <a:off x="1522800" y="1339200"/>
            <a:ext cx="9144000" cy="2386800"/>
          </a:xfrm>
        </p:spPr>
        <p:txBody>
          <a:bodyPr anchor="b"/>
          <a:lstStyle>
            <a:lvl1pPr algn="ctr">
              <a:defRPr sz="6000" b="0" baseline="0">
                <a:solidFill>
                  <a:schemeClr val="tx1"/>
                </a:solidFill>
                <a:latin typeface="Arial" panose="020B0604020202020204" pitchFamily="34" charset="0"/>
                <a:ea typeface="隶书" panose="02010509060101010101" pitchFamily="49" charset="-122"/>
              </a:defRPr>
            </a:lvl1pPr>
          </a:lstStyle>
          <a:p>
            <a:pPr fontAlgn="auto"/>
            <a:r>
              <a:rPr lang="zh-CN" altLang="en-US" strike="noStrike" noProof="1" dirty="0"/>
              <a:t>单击此处编辑标题</a:t>
            </a:r>
            <a:endParaRPr lang="zh-CN" altLang="en-US" strike="noStrike" noProof="1" dirty="0"/>
          </a:p>
        </p:txBody>
      </p:sp>
      <p:sp>
        <p:nvSpPr>
          <p:cNvPr id="7" name="文本占位符 6"/>
          <p:cNvSpPr>
            <a:spLocks noGrp="1"/>
          </p:cNvSpPr>
          <p:nvPr>
            <p:ph type="body" sz="quarter" idx="13"/>
          </p:nvPr>
        </p:nvSpPr>
        <p:spPr>
          <a:xfrm>
            <a:off x="1522413" y="3862800"/>
            <a:ext cx="9144000" cy="1656000"/>
          </a:xfrm>
        </p:spPr>
        <p:txBody>
          <a:bodyPr/>
          <a:lstStyle>
            <a:lvl1pPr algn="ctr">
              <a:defRPr baseline="0">
                <a:solidFill>
                  <a:schemeClr val="tx1"/>
                </a:solidFill>
                <a:latin typeface="Arial" panose="020B0604020202020204" pitchFamily="34" charset="0"/>
                <a:ea typeface="隶书" panose="02010509060101010101" pitchFamily="49"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8"/>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5" name="灯片编号占位符 4"/>
          <p:cNvSpPr>
            <a:spLocks noGrp="1"/>
          </p:cNvSpPr>
          <p:nvPr>
            <p:ph type="sldNum" sz="quarter" idx="12"/>
            <p:custDataLst>
              <p:tags r:id="rId10"/>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pic>
        <p:nvPicPr>
          <p:cNvPr id="40963" name="图片 7" descr="C:/Users/1V994W2/Documents/Tencent%20Files/574576071/FileRecv/拼装素材/中国风-64/25/subject_holdleft_187,38,49_0_staid_full_0.png"/>
          <p:cNvPicPr/>
          <p:nvPr userDrawn="1">
            <p:custDataLst>
              <p:tags r:id="rId2"/>
            </p:custDataLst>
          </p:nvPr>
        </p:nvPicPr>
        <p:blipFill>
          <a:blip r:embed="rId3" r:link="rId4"/>
          <a:stretch>
            <a:fillRect/>
          </a:stretch>
        </p:blipFill>
        <p:spPr>
          <a:xfrm>
            <a:off x="609600" y="735013"/>
            <a:ext cx="5486400" cy="5387975"/>
          </a:xfrm>
          <a:prstGeom prst="rect">
            <a:avLst/>
          </a:prstGeom>
          <a:noFill/>
          <a:ln w="9525">
            <a:noFill/>
          </a:ln>
        </p:spPr>
      </p:pic>
      <p:sp>
        <p:nvSpPr>
          <p:cNvPr id="2" name="标题 1"/>
          <p:cNvSpPr>
            <a:spLocks noGrp="1"/>
          </p:cNvSpPr>
          <p:nvPr>
            <p:ph type="ctrTitle" hasCustomPrompt="1"/>
          </p:nvPr>
        </p:nvSpPr>
        <p:spPr>
          <a:xfrm>
            <a:off x="6095999" y="1814732"/>
            <a:ext cx="5825067" cy="1841480"/>
          </a:xfrm>
        </p:spPr>
        <p:txBody>
          <a:bodyPr lIns="101600" tIns="38100" rIns="25400" bIns="38100" anchor="b" anchorCtr="0">
            <a:noAutofit/>
          </a:bodyPr>
          <a:lstStyle>
            <a:lvl1pPr algn="l">
              <a:defRPr sz="6000" spc="600" baseline="0">
                <a:ea typeface="汉仪尚巍手书W" panose="00020600040101010101" pitchFamily="18" charset="-122"/>
              </a:defRPr>
            </a:lvl1pPr>
          </a:lstStyle>
          <a:p>
            <a:pPr fontAlgn="auto"/>
            <a:r>
              <a:rPr lang="zh-CN" altLang="en-US" strike="noStrike" noProof="1" dirty="0"/>
              <a:t>编辑标题</a:t>
            </a:r>
            <a:endParaRPr lang="zh-CN" altLang="en-US" strike="noStrike" noProof="1" dirty="0"/>
          </a:p>
        </p:txBody>
      </p:sp>
      <p:sp>
        <p:nvSpPr>
          <p:cNvPr id="3" name="副标题 2"/>
          <p:cNvSpPr>
            <a:spLocks noGrp="1"/>
          </p:cNvSpPr>
          <p:nvPr>
            <p:ph type="subTitle" idx="1" hasCustomPrompt="1"/>
          </p:nvPr>
        </p:nvSpPr>
        <p:spPr>
          <a:xfrm>
            <a:off x="6095999" y="3769677"/>
            <a:ext cx="5825067" cy="494030"/>
          </a:xfrm>
          <a:solidFill>
            <a:schemeClr val="accent1">
              <a:alpha val="50000"/>
            </a:schemeClr>
          </a:solidFill>
        </p:spPr>
        <p:txBody>
          <a:bodyPr lIns="101600" tIns="38100" rIns="76200" bIns="38100">
            <a:noAutofit/>
          </a:bodyPr>
          <a:lstStyle>
            <a:lvl1pPr marL="0" indent="0" algn="l" eaLnBrk="1" fontAlgn="auto" latinLnBrk="0" hangingPunct="1">
              <a:lnSpc>
                <a:spcPct val="100000"/>
              </a:lnSpc>
              <a:buFont typeface="Arial" panose="020B0604020202020204" pitchFamily="34" charset="0"/>
              <a:buNone/>
              <a:defRPr sz="20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16" name="日期占位符 15"/>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17" name="页脚占位符 16"/>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dirty="0"/>
          </a:p>
        </p:txBody>
      </p:sp>
      <p:sp>
        <p:nvSpPr>
          <p:cNvPr id="18" name="灯片编号占位符 17"/>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41987" name="图片 7" descr="C:/Users/1V994W2/PycharmProjects/PPT_Background_Generation/pic_temp/0_pic_quater_left_up.png"/>
          <p:cNvPicPr/>
          <p:nvPr userDrawn="1">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41988" name="图片 6" descr="C:/Users/1V994W2/PycharmProjects/PPT_Background_Generation/pic_temp/1_pic_quater_right_up.png"/>
          <p:cNvPicPr/>
          <p:nvPr userDrawn="1">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日期占位符 3"/>
          <p:cNvSpPr>
            <a:spLocks noGrp="1"/>
          </p:cNvSpPr>
          <p:nvPr>
            <p:ph type="dt" sz="half" idx="10"/>
            <p:custDataLst>
              <p:tags r:id="rId7"/>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5" name="页脚占位符 4"/>
          <p:cNvSpPr>
            <a:spLocks noGrp="1"/>
          </p:cNvSpPr>
          <p:nvPr>
            <p:ph type="ftr" sz="quarter" idx="11"/>
            <p:custDataLst>
              <p:tags r:id="rId8"/>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6" name="灯片编号占位符 5"/>
          <p:cNvSpPr>
            <a:spLocks noGrp="1"/>
          </p:cNvSpPr>
          <p:nvPr>
            <p:ph type="sldNum" sz="quarter" idx="12"/>
            <p:custDataLst>
              <p:tags r:id="rId9"/>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pic>
        <p:nvPicPr>
          <p:cNvPr id="43011" name="图片 6" descr="C:/Users/1V994W2/PycharmProjects/PPT_Background_Generation/pic_temp/pic_half_down.png"/>
          <p:cNvPicPr/>
          <p:nvPr userDrawn="1">
            <p:custDataLst>
              <p:tags r:id="rId2"/>
            </p:custDataLst>
          </p:nvPr>
        </p:nvPicPr>
        <p:blipFill>
          <a:blip r:embed="rId3" r:link="rId4"/>
          <a:stretch>
            <a:fillRect/>
          </a:stretch>
        </p:blipFill>
        <p:spPr>
          <a:xfrm>
            <a:off x="4064000" y="0"/>
            <a:ext cx="4064000" cy="1993900"/>
          </a:xfrm>
          <a:prstGeom prst="rect">
            <a:avLst/>
          </a:prstGeom>
          <a:noFill/>
          <a:ln w="9525">
            <a:noFill/>
          </a:ln>
        </p:spPr>
      </p:pic>
      <p:sp>
        <p:nvSpPr>
          <p:cNvPr id="2" name="标题 1"/>
          <p:cNvSpPr>
            <a:spLocks noGrp="1"/>
          </p:cNvSpPr>
          <p:nvPr>
            <p:ph type="title" hasCustomPrompt="1"/>
          </p:nvPr>
        </p:nvSpPr>
        <p:spPr>
          <a:xfrm>
            <a:off x="2824592" y="3144203"/>
            <a:ext cx="6542817" cy="1018227"/>
          </a:xfrm>
        </p:spPr>
        <p:txBody>
          <a:bodyPr wrap="square" anchor="t">
            <a:normAutofit/>
          </a:bodyPr>
          <a:lstStyle>
            <a:lvl1pPr algn="ctr">
              <a:defRPr sz="6000" baseline="0">
                <a:ea typeface="汉仪尚巍手书W" panose="00020600040101010101" pitchFamily="18" charset="-122"/>
              </a:defRPr>
            </a:lvl1pPr>
          </a:lstStyle>
          <a:p>
            <a:pPr fontAlgn="auto"/>
            <a:r>
              <a:rPr lang="zh-CN" altLang="en-US" strike="noStrike" noProof="1" dirty="0"/>
              <a:t>单击此处编辑标题</a:t>
            </a:r>
            <a:endParaRPr lang="zh-CN" altLang="en-US" strike="noStrike" noProof="1" dirty="0"/>
          </a:p>
        </p:txBody>
      </p:sp>
      <p:sp>
        <p:nvSpPr>
          <p:cNvPr id="11" name="文本占位符 10"/>
          <p:cNvSpPr>
            <a:spLocks noGrp="1"/>
          </p:cNvSpPr>
          <p:nvPr>
            <p:ph type="body" sz="quarter" idx="13" hasCustomPrompt="1"/>
          </p:nvPr>
        </p:nvSpPr>
        <p:spPr>
          <a:xfrm>
            <a:off x="2824592" y="4214606"/>
            <a:ext cx="6542817" cy="592919"/>
          </a:xfrm>
        </p:spPr>
        <p:txBody>
          <a:bodyPr lIns="91440" tIns="45720" rIns="91440" bIns="45720">
            <a:normAutofit/>
          </a:bodyPr>
          <a:lstStyle>
            <a:lvl1pPr marL="0" indent="0" algn="ctr">
              <a:lnSpc>
                <a:spcPct val="100000"/>
              </a:lnSpc>
              <a:spcAft>
                <a:spcPts val="0"/>
              </a:spcAft>
              <a:buNone/>
              <a:defRPr sz="2800"/>
            </a:lvl1pPr>
          </a:lstStyle>
          <a:p>
            <a:pPr lvl="0" fontAlgn="auto"/>
            <a:r>
              <a:rPr lang="zh-CN" altLang="en-US" strike="noStrike" noProof="1" dirty="0"/>
              <a:t>单击此处编辑副标题</a:t>
            </a:r>
            <a:endParaRPr lang="zh-CN" altLang="en-US" strike="noStrike" noProof="1" dirty="0"/>
          </a:p>
        </p:txBody>
      </p:sp>
      <p:sp>
        <p:nvSpPr>
          <p:cNvPr id="4" name="日期占位符 3"/>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5" name="页脚占位符 4"/>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6" name="灯片编号占位符 5"/>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7171" name="图片 8" descr="C:/Users/1V994W2/PycharmProjects/PPT_Background_Generation/pic_temp/0_pic_quater_left_up.png"/>
          <p:cNvPicPr/>
          <p:nvPr>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7172" name="图片 7" descr="C:/Users/1V994W2/PycharmProjects/PPT_Background_Generation/pic_temp/1_pic_quater_right_up.png"/>
          <p:cNvPicPr/>
          <p:nvPr>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隶书" panose="02010509060101010101" pitchFamily="49" charset="-122"/>
              </a:defRPr>
            </a:lvl1pPr>
            <a:lvl2pPr eaLnBrk="1" fontAlgn="auto" latinLnBrk="0" hangingPunct="1">
              <a:defRPr sz="1600">
                <a:solidFill>
                  <a:schemeClr val="tx1"/>
                </a:solidFill>
                <a:latin typeface="Arial" panose="020B0604020202020204" pitchFamily="34" charset="0"/>
                <a:ea typeface="隶书" panose="02010509060101010101" pitchFamily="49" charset="-122"/>
              </a:defRPr>
            </a:lvl2pPr>
            <a:lvl3pPr eaLnBrk="1" fontAlgn="auto" latinLnBrk="0" hangingPunct="1">
              <a:defRPr sz="1600">
                <a:solidFill>
                  <a:schemeClr val="tx1"/>
                </a:solidFill>
                <a:latin typeface="Arial" panose="020B0604020202020204" pitchFamily="34" charset="0"/>
                <a:ea typeface="隶书" panose="02010509060101010101" pitchFamily="49" charset="-122"/>
              </a:defRPr>
            </a:lvl3pPr>
            <a:lvl4pPr eaLnBrk="1" fontAlgn="auto" latinLnBrk="0" hangingPunct="1">
              <a:defRPr sz="1600">
                <a:solidFill>
                  <a:schemeClr val="tx1"/>
                </a:solidFill>
                <a:latin typeface="Arial" panose="020B0604020202020204" pitchFamily="34" charset="0"/>
                <a:ea typeface="隶书" panose="02010509060101010101" pitchFamily="49" charset="-122"/>
              </a:defRPr>
            </a:lvl4pPr>
            <a:lvl5pPr eaLnBrk="1" fontAlgn="auto" latinLnBrk="0" hangingPunct="1">
              <a:defRPr sz="160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7"/>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6" name="页脚占位符 5"/>
          <p:cNvSpPr>
            <a:spLocks noGrp="1"/>
          </p:cNvSpPr>
          <p:nvPr>
            <p:ph type="ftr" sz="quarter" idx="11"/>
            <p:custDataLst>
              <p:tags r:id="rId8"/>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7" name="灯片编号占位符 6"/>
          <p:cNvSpPr>
            <a:spLocks noGrp="1"/>
          </p:cNvSpPr>
          <p:nvPr>
            <p:ph type="sldNum" sz="quarter" idx="12"/>
            <p:custDataLst>
              <p:tags r:id="rId9"/>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44035" name="图片 8" descr="C:/Users/1V994W2/PycharmProjects/PPT_Background_Generation/pic_temp/0_pic_quater_left_up.png"/>
          <p:cNvPicPr/>
          <p:nvPr userDrawn="1">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44036" name="图片 7" descr="C:/Users/1V994W2/PycharmProjects/PPT_Background_Generation/pic_temp/1_pic_quater_right_up.png"/>
          <p:cNvPicPr/>
          <p:nvPr userDrawn="1">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隶书" panose="02010509060101010101" pitchFamily="49" charset="-122"/>
              </a:defRPr>
            </a:lvl1pPr>
            <a:lvl2pPr eaLnBrk="1" fontAlgn="auto" latinLnBrk="0" hangingPunct="1">
              <a:defRPr sz="1600">
                <a:solidFill>
                  <a:schemeClr val="tx1"/>
                </a:solidFill>
                <a:latin typeface="Arial" panose="020B0604020202020204" pitchFamily="34" charset="0"/>
                <a:ea typeface="隶书" panose="02010509060101010101" pitchFamily="49" charset="-122"/>
              </a:defRPr>
            </a:lvl2pPr>
            <a:lvl3pPr eaLnBrk="1" fontAlgn="auto" latinLnBrk="0" hangingPunct="1">
              <a:defRPr sz="1600">
                <a:solidFill>
                  <a:schemeClr val="tx1"/>
                </a:solidFill>
                <a:latin typeface="Arial" panose="020B0604020202020204" pitchFamily="34" charset="0"/>
                <a:ea typeface="隶书" panose="02010509060101010101" pitchFamily="49" charset="-122"/>
              </a:defRPr>
            </a:lvl3pPr>
            <a:lvl4pPr eaLnBrk="1" fontAlgn="auto" latinLnBrk="0" hangingPunct="1">
              <a:defRPr sz="1600">
                <a:solidFill>
                  <a:schemeClr val="tx1"/>
                </a:solidFill>
                <a:latin typeface="Arial" panose="020B0604020202020204" pitchFamily="34" charset="0"/>
                <a:ea typeface="隶书" panose="02010509060101010101" pitchFamily="49" charset="-122"/>
              </a:defRPr>
            </a:lvl4pPr>
            <a:lvl5pPr eaLnBrk="1" fontAlgn="auto" latinLnBrk="0" hangingPunct="1">
              <a:defRPr sz="160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7"/>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6" name="页脚占位符 5"/>
          <p:cNvSpPr>
            <a:spLocks noGrp="1"/>
          </p:cNvSpPr>
          <p:nvPr>
            <p:ph type="ftr" sz="quarter" idx="11"/>
            <p:custDataLst>
              <p:tags r:id="rId8"/>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7" name="灯片编号占位符 6"/>
          <p:cNvSpPr>
            <a:spLocks noGrp="1"/>
          </p:cNvSpPr>
          <p:nvPr>
            <p:ph type="sldNum" sz="quarter" idx="12"/>
            <p:custDataLst>
              <p:tags r:id="rId9"/>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45059" name="图片 10" descr="C:/Users/1V994W2/PycharmProjects/PPT_Background_Generation/pic_temp/0_pic_quater_left_up.png"/>
          <p:cNvPicPr/>
          <p:nvPr userDrawn="1">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45060" name="图片 9" descr="C:/Users/1V994W2/PycharmProjects/PPT_Background_Generation/pic_temp/1_pic_quater_right_up.png"/>
          <p:cNvPicPr/>
          <p:nvPr userDrawn="1">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7"/>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8" name="页脚占位符 7"/>
          <p:cNvSpPr>
            <a:spLocks noGrp="1"/>
          </p:cNvSpPr>
          <p:nvPr>
            <p:ph type="ftr" sz="quarter" idx="11"/>
            <p:custDataLst>
              <p:tags r:id="rId8"/>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9" name="灯片编号占位符 8"/>
          <p:cNvSpPr>
            <a:spLocks noGrp="1"/>
          </p:cNvSpPr>
          <p:nvPr>
            <p:ph type="sldNum" sz="quarter" idx="12"/>
            <p:custDataLst>
              <p:tags r:id="rId9"/>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46083" name="图片 7" descr="C:/Users/1V994W2/Documents/Tencent%20Files/574576071/FileRecv/拼装素材/中国风-64/25/subject_holdleft_187,38,49_0_staid_full_0.png"/>
          <p:cNvPicPr/>
          <p:nvPr userDrawn="1">
            <p:custDataLst>
              <p:tags r:id="rId2"/>
            </p:custDataLst>
          </p:nvPr>
        </p:nvPicPr>
        <p:blipFill>
          <a:blip r:embed="rId3" r:link="rId4"/>
          <a:stretch>
            <a:fillRect/>
          </a:stretch>
        </p:blipFill>
        <p:spPr>
          <a:xfrm>
            <a:off x="304800" y="1273175"/>
            <a:ext cx="4389438" cy="4311650"/>
          </a:xfrm>
          <a:prstGeom prst="rect">
            <a:avLst/>
          </a:prstGeom>
          <a:noFill/>
          <a:ln w="9525">
            <a:noFill/>
          </a:ln>
        </p:spPr>
      </p:pic>
      <p:sp>
        <p:nvSpPr>
          <p:cNvPr id="7" name="矩形 6"/>
          <p:cNvSpPr/>
          <p:nvPr userDrawn="1">
            <p:custDataLst>
              <p:tags r:id="rId5"/>
            </p:custDataLst>
          </p:nvPr>
        </p:nvSpPr>
        <p:spPr>
          <a:xfrm>
            <a:off x="4876800" y="0"/>
            <a:ext cx="7315200"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pic>
        <p:nvPicPr>
          <p:cNvPr id="46085" name="图片 5" descr="C:/Users/1V994W2/PycharmProjects/PPT_Background_Generation/pic_temp/0_pic_quater_left_up.png"/>
          <p:cNvPicPr/>
          <p:nvPr userDrawn="1">
            <p:custDataLst>
              <p:tags r:id="rId6"/>
            </p:custDataLst>
          </p:nvPr>
        </p:nvPicPr>
        <p:blipFill>
          <a:blip r:embed="rId7" r:link="rId4"/>
          <a:stretch>
            <a:fillRect/>
          </a:stretch>
        </p:blipFill>
        <p:spPr>
          <a:xfrm>
            <a:off x="11471275" y="6376988"/>
            <a:ext cx="720725" cy="481012"/>
          </a:xfrm>
          <a:prstGeom prst="rect">
            <a:avLst/>
          </a:prstGeom>
          <a:noFill/>
          <a:ln w="9525">
            <a:noFill/>
          </a:ln>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8"/>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5" name="灯片编号占位符 4"/>
          <p:cNvSpPr>
            <a:spLocks noGrp="1"/>
          </p:cNvSpPr>
          <p:nvPr>
            <p:ph type="sldNum" sz="quarter" idx="12"/>
            <p:custDataLst>
              <p:tags r:id="rId10"/>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3" name="页脚占位符 2"/>
          <p:cNvSpPr>
            <a:spLocks noGrp="1"/>
          </p:cNvSpPr>
          <p:nvPr>
            <p:ph type="ftr" sz="quarter" idx="11"/>
            <p:custDataLst>
              <p:tags r:id="rId3"/>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4" name="灯片编号占位符 3"/>
          <p:cNvSpPr>
            <a:spLocks noGrp="1"/>
          </p:cNvSpPr>
          <p:nvPr>
            <p:ph type="sldNum" sz="quarter" idx="12"/>
            <p:custDataLst>
              <p:tags r:id="rId4"/>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48131" name="图片 8" descr="C:/Users/1V994W2/PycharmProjects/PPT_Background_Generation/pic_temp/0_pic_quater_left_up.png"/>
          <p:cNvPicPr/>
          <p:nvPr userDrawn="1">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48132" name="图片 7" descr="C:/Users/1V994W2/PycharmProjects/PPT_Background_Generation/pic_temp/1_pic_quater_right_up.png"/>
          <p:cNvPicPr/>
          <p:nvPr userDrawn="1">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7"/>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9EFD9D74-47D9-4702-A33C-335B63B48DBF}"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
        <p:nvSpPr>
          <p:cNvPr id="6" name="页脚占位符 5"/>
          <p:cNvSpPr>
            <a:spLocks noGrp="1"/>
          </p:cNvSpPr>
          <p:nvPr>
            <p:ph type="ftr" sz="quarter" idx="11"/>
            <p:custDataLst>
              <p:tags r:id="rId8"/>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7" name="灯片编号占位符 6"/>
          <p:cNvSpPr>
            <a:spLocks noGrp="1"/>
          </p:cNvSpPr>
          <p:nvPr>
            <p:ph type="sldNum" sz="quarter" idx="12"/>
            <p:custDataLst>
              <p:tags r:id="rId9"/>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FABC47A4-756D-490B-A52F-7D9E2C9FC05F}"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49155" name="图片 7" descr="C:/Users/1V994W2/PycharmProjects/PPT_Background_Generation/pic_temp/0_pic_quater_left_up.png"/>
          <p:cNvPicPr/>
          <p:nvPr userDrawn="1">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49156" name="图片 6" descr="C:/Users/1V994W2/PycharmProjects/PPT_Background_Generation/pic_temp/1_pic_quater_right_up.png"/>
          <p:cNvPicPr/>
          <p:nvPr userDrawn="1">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隶书" panose="02010509060101010101" pitchFamily="49" charset="-122"/>
              </a:defRPr>
            </a:lvl1pPr>
            <a:lvl2pPr indent="0" eaLnBrk="1" fontAlgn="auto" latinLnBrk="0" hangingPunct="1">
              <a:defRPr>
                <a:solidFill>
                  <a:schemeClr val="tx1"/>
                </a:solidFill>
                <a:latin typeface="Arial" panose="020B0604020202020204" pitchFamily="34" charset="0"/>
                <a:ea typeface="隶书" panose="02010509060101010101" pitchFamily="49" charset="-122"/>
              </a:defRPr>
            </a:lvl2pPr>
            <a:lvl3pPr indent="0" eaLnBrk="1" fontAlgn="auto" latinLnBrk="0" hangingPunct="1">
              <a:defRPr>
                <a:solidFill>
                  <a:schemeClr val="tx1"/>
                </a:solidFill>
                <a:latin typeface="Arial" panose="020B0604020202020204" pitchFamily="34" charset="0"/>
                <a:ea typeface="隶书" panose="02010509060101010101" pitchFamily="49" charset="-122"/>
              </a:defRPr>
            </a:lvl3pPr>
            <a:lvl4pPr indent="0" eaLnBrk="1" fontAlgn="auto" latinLnBrk="0" hangingPunct="1">
              <a:defRPr>
                <a:solidFill>
                  <a:schemeClr val="tx1"/>
                </a:solidFill>
                <a:latin typeface="Arial" panose="020B0604020202020204" pitchFamily="34" charset="0"/>
                <a:ea typeface="隶书" panose="02010509060101010101" pitchFamily="49" charset="-122"/>
              </a:defRPr>
            </a:lvl4pPr>
            <a:lvl5pPr indent="0" eaLnBrk="1" fontAlgn="auto" latinLnBrk="0" hangingPunct="1">
              <a:defRPr>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7"/>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5" name="页脚占位符 4"/>
          <p:cNvSpPr>
            <a:spLocks noGrp="1"/>
          </p:cNvSpPr>
          <p:nvPr>
            <p:ph type="ftr" sz="quarter" idx="11"/>
            <p:custDataLst>
              <p:tags r:id="rId8"/>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6" name="灯片编号占位符 5"/>
          <p:cNvSpPr>
            <a:spLocks noGrp="1"/>
          </p:cNvSpPr>
          <p:nvPr>
            <p:ph type="sldNum" sz="quarter" idx="12"/>
            <p:custDataLst>
              <p:tags r:id="rId9"/>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50179" name="图片 7" descr="C:/Users/1V994W2/PycharmProjects/PPT_Background_Generation/pic_temp/0_pic_quater_left_up.png"/>
          <p:cNvPicPr/>
          <p:nvPr userDrawn="1">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50180" name="图片 5" descr="C:/Users/1V994W2/PycharmProjects/PPT_Background_Generation/pic_temp/1_pic_quater_right_up.png"/>
          <p:cNvPicPr/>
          <p:nvPr userDrawn="1">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隶书" panose="02010509060101010101" pitchFamily="49" charset="-122"/>
              </a:defRPr>
            </a:lvl1pPr>
            <a:lvl2pPr>
              <a:defRPr>
                <a:solidFill>
                  <a:schemeClr val="tx1"/>
                </a:solidFill>
                <a:latin typeface="Arial" panose="020B0604020202020204" pitchFamily="34" charset="0"/>
                <a:ea typeface="隶书" panose="02010509060101010101" pitchFamily="49" charset="-122"/>
              </a:defRPr>
            </a:lvl2pPr>
            <a:lvl3pPr>
              <a:defRPr>
                <a:solidFill>
                  <a:schemeClr val="tx1"/>
                </a:solidFill>
                <a:latin typeface="Arial" panose="020B0604020202020204" pitchFamily="34" charset="0"/>
                <a:ea typeface="隶书" panose="02010509060101010101" pitchFamily="49" charset="-122"/>
              </a:defRPr>
            </a:lvl3pPr>
            <a:lvl4pPr>
              <a:defRPr>
                <a:solidFill>
                  <a:schemeClr val="tx1"/>
                </a:solidFill>
                <a:latin typeface="Arial" panose="020B0604020202020204" pitchFamily="34" charset="0"/>
                <a:ea typeface="隶书" panose="02010509060101010101" pitchFamily="49" charset="-122"/>
              </a:defRPr>
            </a:lvl4pPr>
            <a:lvl5pPr>
              <a:defRPr>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7"/>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8"/>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5" name="灯片编号占位符 4"/>
          <p:cNvSpPr>
            <a:spLocks noGrp="1"/>
          </p:cNvSpPr>
          <p:nvPr>
            <p:ph type="sldNum" sz="quarter" idx="12"/>
            <p:custDataLst>
              <p:tags r:id="rId9"/>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51203" name="图片 5" descr="C:/Users/1V994W2/Documents/Tencent%20Files/574576071/FileRecv/拼装素材/中国风-64/25/subject_holdleft_187,38,49_0_staid_full_0.png"/>
          <p:cNvPicPr/>
          <p:nvPr userDrawn="1">
            <p:custDataLst>
              <p:tags r:id="rId2"/>
            </p:custDataLst>
          </p:nvPr>
        </p:nvPicPr>
        <p:blipFill>
          <a:blip r:embed="rId3" r:link="rId4"/>
          <a:stretch>
            <a:fillRect/>
          </a:stretch>
        </p:blipFill>
        <p:spPr>
          <a:xfrm>
            <a:off x="5967413" y="735013"/>
            <a:ext cx="5486400" cy="5387975"/>
          </a:xfrm>
          <a:prstGeom prst="rect">
            <a:avLst/>
          </a:prstGeom>
          <a:noFill/>
          <a:ln w="9525">
            <a:noFill/>
          </a:ln>
        </p:spPr>
      </p:pic>
      <p:cxnSp>
        <p:nvCxnSpPr>
          <p:cNvPr id="7" name="直接连接符 6"/>
          <p:cNvCxnSpPr/>
          <p:nvPr userDrawn="1">
            <p:custDataLst>
              <p:tags r:id="rId5"/>
            </p:custDataLst>
          </p:nvPr>
        </p:nvCxnSpPr>
        <p:spPr>
          <a:xfrm>
            <a:off x="854075" y="4187825"/>
            <a:ext cx="4383088"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nvPr>
        </p:nvSpPr>
        <p:spPr>
          <a:xfrm>
            <a:off x="879742" y="2055064"/>
            <a:ext cx="4426310" cy="1432174"/>
          </a:xfrm>
        </p:spPr>
        <p:txBody>
          <a:bodyPr vert="horz" lIns="101600" tIns="38100" rIns="25400" bIns="38100" rtlCol="0" anchor="b" anchorCtr="0">
            <a:normAutofit/>
          </a:bodyPr>
          <a:lstStyle>
            <a:lvl1pPr marL="0" marR="0" algn="l" defTabSz="914400" rtl="0" eaLnBrk="1" fontAlgn="auto" latinLnBrk="0" hangingPunct="1">
              <a:lnSpc>
                <a:spcPct val="100000"/>
              </a:lnSpc>
              <a:buNone/>
              <a:defRPr kumimoji="0" lang="zh-CN" altLang="en-US" sz="6600" b="0" i="0" u="none" strike="noStrike" kern="1200" cap="none" spc="600" normalizeH="0" baseline="0" noProof="1" dirty="0">
                <a:solidFill>
                  <a:schemeClr val="tx1"/>
                </a:solidFill>
                <a:uFillTx/>
                <a:latin typeface="汉仪尚巍手书W" panose="00020600040101010101" pitchFamily="18" charset="-122"/>
                <a:ea typeface="汉仪尚巍手书W" panose="00020600040101010101" pitchFamily="18" charset="-122"/>
                <a:cs typeface="+mj-cs"/>
                <a:sym typeface="+mn-ea"/>
              </a:defRPr>
            </a:lvl1pPr>
          </a:lstStyle>
          <a:p>
            <a:pPr lvl="0" fontAlgn="auto"/>
            <a:r>
              <a:rPr strike="noStrike" noProof="1" dirty="0">
                <a:sym typeface="+mn-ea"/>
              </a:rPr>
              <a:t>编辑标题</a:t>
            </a:r>
            <a:endParaRPr strike="noStrike" noProof="1" dirty="0">
              <a:sym typeface="+mn-ea"/>
            </a:endParaRPr>
          </a:p>
        </p:txBody>
      </p:sp>
      <p:sp>
        <p:nvSpPr>
          <p:cNvPr id="9" name="文本占位符 8"/>
          <p:cNvSpPr>
            <a:spLocks noGrp="1"/>
          </p:cNvSpPr>
          <p:nvPr>
            <p:ph type="body" sz="quarter" idx="13" hasCustomPrompt="1"/>
          </p:nvPr>
        </p:nvSpPr>
        <p:spPr>
          <a:xfrm>
            <a:off x="879770" y="3558268"/>
            <a:ext cx="4425899" cy="558800"/>
          </a:xfrm>
        </p:spPr>
        <p:txBody>
          <a:bodyPr>
            <a:normAutofit/>
          </a:bodyPr>
          <a:lstStyle>
            <a:lvl1pPr marL="0" indent="0">
              <a:buNone/>
              <a:defRPr sz="2400" spc="200" baseline="0">
                <a:solidFill>
                  <a:schemeClr val="tx1">
                    <a:lumMod val="65000"/>
                    <a:lumOff val="35000"/>
                  </a:schemeClr>
                </a:solidFill>
              </a:defRPr>
            </a:lvl1pPr>
          </a:lstStyle>
          <a:p>
            <a:pPr lvl="0" fontAlgn="auto"/>
            <a:r>
              <a:rPr lang="zh-CN" altLang="en-US" strike="noStrike" noProof="1" dirty="0"/>
              <a:t>单击此处编辑文本</a:t>
            </a:r>
            <a:endParaRPr lang="zh-CN" altLang="en-US" strike="noStrike" noProof="1" dirty="0"/>
          </a:p>
        </p:txBody>
      </p:sp>
      <p:sp>
        <p:nvSpPr>
          <p:cNvPr id="11" name="文本占位符 10"/>
          <p:cNvSpPr>
            <a:spLocks noGrp="1"/>
          </p:cNvSpPr>
          <p:nvPr>
            <p:ph type="body" sz="quarter" idx="14" hasCustomPrompt="1"/>
          </p:nvPr>
        </p:nvSpPr>
        <p:spPr>
          <a:xfrm>
            <a:off x="879742" y="4254939"/>
            <a:ext cx="2364479" cy="632204"/>
          </a:xfrm>
        </p:spPr>
        <p:txBody>
          <a:bodyPr>
            <a:normAutofit/>
          </a:bodyPr>
          <a:lstStyle>
            <a:lvl1pPr marL="0" indent="0">
              <a:buNone/>
              <a:defRPr sz="2000">
                <a:solidFill>
                  <a:schemeClr val="tx1">
                    <a:lumMod val="65000"/>
                    <a:lumOff val="35000"/>
                  </a:schemeClr>
                </a:solidFill>
              </a:defRPr>
            </a:lvl1pPr>
          </a:lstStyle>
          <a:p>
            <a:pPr lvl="0" fontAlgn="auto"/>
            <a:r>
              <a:rPr lang="zh-CN" altLang="en-US" strike="noStrike" noProof="1" dirty="0"/>
              <a:t>编辑文本</a:t>
            </a:r>
            <a:endParaRPr lang="zh-CN" altLang="en-US" strike="noStrike" noProof="1" dirty="0"/>
          </a:p>
        </p:txBody>
      </p:sp>
      <p:sp>
        <p:nvSpPr>
          <p:cNvPr id="3" name="日期占位符 2"/>
          <p:cNvSpPr>
            <a:spLocks noGrp="1"/>
          </p:cNvSpPr>
          <p:nvPr>
            <p:ph type="dt" sz="half" idx="10"/>
            <p:custDataLst>
              <p:tags r:id="rId6"/>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微软雅黑" panose="020B0503020204020204" charset="-122"/>
                <a:ea typeface="微软雅黑" panose="020B0503020204020204" charset="-122"/>
              </a:defRPr>
            </a:lvl1pPr>
          </a:lstStyle>
          <a:p>
            <a:pPr fontAlgn="base"/>
            <a:fld id="{760FBDFE-C587-4B4C-A407-44438C67B59E}" type="datetimeFigureOut">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
        <p:nvSpPr>
          <p:cNvPr id="4" name="页脚占位符 3"/>
          <p:cNvSpPr>
            <a:spLocks noGrp="1"/>
          </p:cNvSpPr>
          <p:nvPr>
            <p:ph type="ftr" sz="quarter" idx="11"/>
            <p:custDataLst>
              <p:tags r:id="rId7"/>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微软雅黑" panose="020B0503020204020204" charset="-122"/>
                <a:ea typeface="微软雅黑" panose="020B0503020204020204" charset="-122"/>
              </a:defRPr>
            </a:lvl1pPr>
          </a:lstStyle>
          <a:p>
            <a:pPr fontAlgn="base"/>
            <a:endParaRPr lang="zh-CN" altLang="en-US" strike="noStrike" noProof="1"/>
          </a:p>
        </p:txBody>
      </p:sp>
      <p:sp>
        <p:nvSpPr>
          <p:cNvPr id="5" name="灯片编号占位符 4"/>
          <p:cNvSpPr>
            <a:spLocks noGrp="1"/>
          </p:cNvSpPr>
          <p:nvPr>
            <p:ph type="sldNum" sz="quarter" idx="12"/>
            <p:custDataLst>
              <p:tags r:id="rId8"/>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微软雅黑" panose="020B0503020204020204" charset="-122"/>
                <a:ea typeface="微软雅黑" panose="020B0503020204020204" charset="-122"/>
              </a:defRPr>
            </a:lvl1pPr>
          </a:lstStyle>
          <a:p>
            <a:pPr fontAlgn="base"/>
            <a:fld id="{49AE70B2-8BF9-45C0-BB95-33D1B9D3A854}" type="slidenum">
              <a:rPr lang="zh-CN" altLang="en-US" strike="noStrike" noProof="1" smtClean="0">
                <a:latin typeface="微软雅黑" panose="020B0503020204020204" charset="-122"/>
                <a:ea typeface="微软雅黑" panose="020B0503020204020204" charset="-122"/>
                <a:cs typeface="+mn-cs"/>
              </a:rPr>
            </a:fld>
            <a:endParaRPr lang="zh-CN" altLang="en-US" strike="noStrike" noProof="1"/>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52227" name="组合 7"/>
          <p:cNvGrpSpPr/>
          <p:nvPr userDrawn="1"/>
        </p:nvGrpSpPr>
        <p:grpSpPr>
          <a:xfrm>
            <a:off x="0" y="0"/>
            <a:ext cx="12192000" cy="723900"/>
            <a:chOff x="0" y="0"/>
            <a:chExt cx="12192000" cy="723727"/>
          </a:xfrm>
        </p:grpSpPr>
        <p:pic>
          <p:nvPicPr>
            <p:cNvPr id="52228" name="图片 6" descr="C:/Users/1V994W2/PycharmProjects/PPT_Background_Generation/pic_temp/0_pic_quater_left_up.png"/>
            <p:cNvPicPr/>
            <p:nvPr userDrawn="1">
              <p:custDataLst>
                <p:tags r:id="rId2"/>
              </p:custDataLst>
            </p:nvPr>
          </p:nvPicPr>
          <p:blipFill>
            <a:blip r:embed="rId3" r:link="rId4"/>
            <a:stretch>
              <a:fillRect/>
            </a:stretch>
          </p:blipFill>
          <p:spPr>
            <a:xfrm>
              <a:off x="0" y="0"/>
              <a:ext cx="720090" cy="481122"/>
            </a:xfrm>
            <a:prstGeom prst="rect">
              <a:avLst/>
            </a:prstGeom>
            <a:noFill/>
            <a:ln w="9525">
              <a:noFill/>
            </a:ln>
          </p:spPr>
        </p:pic>
        <p:pic>
          <p:nvPicPr>
            <p:cNvPr id="52229" name="图片 5" descr="C:/Users/1V994W2/PycharmProjects/PPT_Background_Generation/pic_temp/1_pic_quater_right_up.png"/>
            <p:cNvPicPr/>
            <p:nvPr userDrawn="1">
              <p:custDataLst>
                <p:tags r:id="rId5"/>
              </p:custDataLst>
            </p:nvPr>
          </p:nvPicPr>
          <p:blipFill>
            <a:blip r:embed="rId6" r:link="rId4"/>
            <a:stretch>
              <a:fillRect/>
            </a:stretch>
          </p:blipFill>
          <p:spPr>
            <a:xfrm>
              <a:off x="11471910" y="0"/>
              <a:ext cx="720090" cy="723727"/>
            </a:xfrm>
            <a:prstGeom prst="rect">
              <a:avLst/>
            </a:prstGeom>
            <a:noFill/>
            <a:ln w="9525">
              <a:noFill/>
            </a:ln>
          </p:spPr>
        </p:pic>
      </p:grpSp>
      <p:sp>
        <p:nvSpPr>
          <p:cNvPr id="2" name="标题 1"/>
          <p:cNvSpPr>
            <a:spLocks noGrp="1"/>
          </p:cNvSpPr>
          <p:nvPr>
            <p:ph type="title"/>
          </p:nvPr>
        </p:nvSpPr>
        <p:spPr/>
        <p:txBody>
          <a:bodyPr/>
          <a:lstStyle>
            <a:lvl1pPr>
              <a:defRPr b="0" baseline="0">
                <a:solidFill>
                  <a:schemeClr val="tx1"/>
                </a:solidFill>
                <a:latin typeface="Arial" panose="020B0604020202020204" pitchFamily="34" charset="0"/>
                <a:ea typeface="隶书" panose="02010509060101010101" pitchFamily="49" charset="-122"/>
              </a:defRPr>
            </a:lvl1pPr>
          </a:lstStyle>
          <a:p>
            <a:pPr fontAlgn="auto"/>
            <a:r>
              <a:rPr lang="zh-CN" altLang="en-US" strike="noStrike" noProof="1" dirty="0"/>
              <a:t>单击此处编辑母版标题样式</a:t>
            </a:r>
            <a:endParaRPr lang="zh-CN" altLang="en-US" strike="noStrike" noProof="1" dirty="0"/>
          </a:p>
        </p:txBody>
      </p:sp>
      <p:sp>
        <p:nvSpPr>
          <p:cNvPr id="3" name="日期占位符 2"/>
          <p:cNvSpPr>
            <a:spLocks noGrp="1"/>
          </p:cNvSpPr>
          <p:nvPr>
            <p:ph type="dt" sz="half" idx="10"/>
            <p:custDataLst>
              <p:tags r:id="rId7"/>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8"/>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5" name="灯片编号占位符 4"/>
          <p:cNvSpPr>
            <a:spLocks noGrp="1"/>
          </p:cNvSpPr>
          <p:nvPr>
            <p:ph type="sldNum" sz="quarter" idx="12"/>
            <p:custDataLst>
              <p:tags r:id="rId9"/>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100" y="303213"/>
            <a:ext cx="11607800" cy="625157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3252" name="组合 5"/>
          <p:cNvGrpSpPr/>
          <p:nvPr userDrawn="1"/>
        </p:nvGrpSpPr>
        <p:grpSpPr>
          <a:xfrm>
            <a:off x="0" y="0"/>
            <a:ext cx="12192000" cy="723900"/>
            <a:chOff x="0" y="0"/>
            <a:chExt cx="12192000" cy="723727"/>
          </a:xfrm>
        </p:grpSpPr>
        <p:pic>
          <p:nvPicPr>
            <p:cNvPr id="53253" name="图片 8" descr="C:/Users/1V994W2/PycharmProjects/PPT_Background_Generation/pic_temp/0_pic_quater_left_up.png"/>
            <p:cNvPicPr/>
            <p:nvPr userDrawn="1">
              <p:custDataLst>
                <p:tags r:id="rId3"/>
              </p:custDataLst>
            </p:nvPr>
          </p:nvPicPr>
          <p:blipFill>
            <a:blip r:embed="rId4" r:link="rId5"/>
            <a:stretch>
              <a:fillRect/>
            </a:stretch>
          </p:blipFill>
          <p:spPr>
            <a:xfrm>
              <a:off x="0" y="0"/>
              <a:ext cx="720090" cy="481122"/>
            </a:xfrm>
            <a:prstGeom prst="rect">
              <a:avLst/>
            </a:prstGeom>
            <a:noFill/>
            <a:ln w="9525">
              <a:noFill/>
            </a:ln>
          </p:spPr>
        </p:pic>
        <p:pic>
          <p:nvPicPr>
            <p:cNvPr id="53254" name="图片 7" descr="C:/Users/1V994W2/PycharmProjects/PPT_Background_Generation/pic_temp/1_pic_quater_right_up.png"/>
            <p:cNvPicPr/>
            <p:nvPr userDrawn="1">
              <p:custDataLst>
                <p:tags r:id="rId6"/>
              </p:custDataLst>
            </p:nvPr>
          </p:nvPicPr>
          <p:blipFill>
            <a:blip r:embed="rId7" r:link="rId5"/>
            <a:stretch>
              <a:fillRect/>
            </a:stretch>
          </p:blipFill>
          <p:spPr>
            <a:xfrm>
              <a:off x="11471910" y="0"/>
              <a:ext cx="720090" cy="723727"/>
            </a:xfrm>
            <a:prstGeom prst="rect">
              <a:avLst/>
            </a:prstGeom>
            <a:noFill/>
            <a:ln w="9525">
              <a:noFill/>
            </a:ln>
          </p:spPr>
        </p:pic>
      </p:grpSp>
      <p:sp>
        <p:nvSpPr>
          <p:cNvPr id="2" name="标题 1"/>
          <p:cNvSpPr>
            <a:spLocks noGrp="1"/>
          </p:cNvSpPr>
          <p:nvPr>
            <p:ph type="title" hasCustomPrompt="1"/>
          </p:nvPr>
        </p:nvSpPr>
        <p:spPr>
          <a:xfrm>
            <a:off x="1281600" y="1249200"/>
            <a:ext cx="9626400" cy="723600"/>
          </a:xfrm>
        </p:spPr>
        <p:txBody>
          <a:bodyPr anchor="ctr"/>
          <a:lstStyle>
            <a:lvl1pPr>
              <a:defRPr sz="3200" b="0" baseline="0">
                <a:solidFill>
                  <a:schemeClr val="tx1"/>
                </a:solidFill>
                <a:latin typeface="Arial" panose="020B0604020202020204" pitchFamily="34" charset="0"/>
                <a:ea typeface="隶书" panose="02010509060101010101" pitchFamily="49" charset="-122"/>
              </a:defRPr>
            </a:lvl1pPr>
          </a:lstStyle>
          <a:p>
            <a:pPr fontAlgn="auto"/>
            <a:r>
              <a:rPr lang="zh-CN" altLang="en-US" strike="noStrike" noProof="1" dirty="0"/>
              <a:t>单击此处编辑标题</a:t>
            </a:r>
            <a:endParaRPr lang="zh-CN" altLang="en-US" strike="noStrike" noProof="1" dirty="0"/>
          </a:p>
        </p:txBody>
      </p:sp>
      <p:sp>
        <p:nvSpPr>
          <p:cNvPr id="7" name="内容占位符 6"/>
          <p:cNvSpPr>
            <a:spLocks noGrp="1"/>
          </p:cNvSpPr>
          <p:nvPr>
            <p:ph sz="quarter" idx="13"/>
          </p:nvPr>
        </p:nvSpPr>
        <p:spPr>
          <a:xfrm>
            <a:off x="1281113" y="2163600"/>
            <a:ext cx="9626600" cy="3445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8"/>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5" name="灯片编号占位符 4"/>
          <p:cNvSpPr>
            <a:spLocks noGrp="1"/>
          </p:cNvSpPr>
          <p:nvPr>
            <p:ph type="sldNum" sz="quarter" idx="12"/>
            <p:custDataLst>
              <p:tags r:id="rId10"/>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8195" name="图片 10" descr="C:/Users/1V994W2/PycharmProjects/PPT_Background_Generation/pic_temp/0_pic_quater_left_up.png"/>
          <p:cNvPicPr/>
          <p:nvPr>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8196" name="图片 9" descr="C:/Users/1V994W2/PycharmProjects/PPT_Background_Generation/pic_temp/1_pic_quater_right_up.png"/>
          <p:cNvPicPr/>
          <p:nvPr>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7"/>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8" name="页脚占位符 7"/>
          <p:cNvSpPr>
            <a:spLocks noGrp="1"/>
          </p:cNvSpPr>
          <p:nvPr>
            <p:ph type="ftr" sz="quarter" idx="11"/>
            <p:custDataLst>
              <p:tags r:id="rId8"/>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9" name="灯片编号占位符 8"/>
          <p:cNvSpPr>
            <a:spLocks noGrp="1"/>
          </p:cNvSpPr>
          <p:nvPr>
            <p:ph type="sldNum" sz="quarter" idx="12"/>
            <p:custDataLst>
              <p:tags r:id="rId9"/>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41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pic>
        <p:nvPicPr>
          <p:cNvPr id="54276" name="图片 7" descr="C:/Users/1V994W2/PycharmProjects/PPT_Background_Generation/pic_temp/0_pic_quater_left_up.png"/>
          <p:cNvPicPr/>
          <p:nvPr userDrawn="1">
            <p:custDataLst>
              <p:tags r:id="rId3"/>
            </p:custDataLst>
          </p:nvPr>
        </p:nvPicPr>
        <p:blipFill>
          <a:blip r:embed="rId4" r:link="rId5"/>
          <a:stretch>
            <a:fillRect/>
          </a:stretch>
        </p:blipFill>
        <p:spPr>
          <a:xfrm>
            <a:off x="11471275" y="0"/>
            <a:ext cx="720725" cy="481013"/>
          </a:xfrm>
          <a:prstGeom prst="rect">
            <a:avLst/>
          </a:prstGeom>
          <a:noFill/>
          <a:ln w="9525">
            <a:noFill/>
          </a:ln>
        </p:spPr>
      </p:pic>
      <p:sp>
        <p:nvSpPr>
          <p:cNvPr id="2" name="标题 1"/>
          <p:cNvSpPr>
            <a:spLocks noGrp="1"/>
          </p:cNvSpPr>
          <p:nvPr>
            <p:ph type="title" hasCustomPrompt="1"/>
          </p:nvPr>
        </p:nvSpPr>
        <p:spPr>
          <a:xfrm>
            <a:off x="583200" y="770400"/>
            <a:ext cx="3960000" cy="882000"/>
          </a:xfrm>
        </p:spPr>
        <p:txBody>
          <a:bodyPr anchor="ctr" anchorCtr="0"/>
          <a:lstStyle>
            <a:lvl1pPr>
              <a:defRPr sz="3600" b="0" baseline="0">
                <a:solidFill>
                  <a:schemeClr val="tx1"/>
                </a:solidFill>
                <a:latin typeface="Arial" panose="020B0604020202020204" pitchFamily="34" charset="0"/>
                <a:ea typeface="隶书" panose="02010509060101010101" pitchFamily="49" charset="-122"/>
              </a:defRPr>
            </a:lvl1pPr>
          </a:lstStyle>
          <a:p>
            <a:pPr fontAlgn="auto"/>
            <a:r>
              <a:rPr lang="zh-CN" altLang="en-US" strike="noStrike" noProof="1" dirty="0"/>
              <a:t>单击编辑标题</a:t>
            </a:r>
            <a:endParaRPr lang="zh-CN" altLang="en-US" strike="noStrike" noProof="1" dirty="0"/>
          </a:p>
        </p:txBody>
      </p:sp>
      <p:sp>
        <p:nvSpPr>
          <p:cNvPr id="7" name="文本占位符 6"/>
          <p:cNvSpPr>
            <a:spLocks noGrp="1"/>
          </p:cNvSpPr>
          <p:nvPr>
            <p:ph type="body" sz="quarter" idx="13"/>
          </p:nvPr>
        </p:nvSpPr>
        <p:spPr>
          <a:xfrm>
            <a:off x="586800" y="1764000"/>
            <a:ext cx="3956400" cy="4093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内容占位符 8"/>
          <p:cNvSpPr>
            <a:spLocks noGrp="1"/>
          </p:cNvSpPr>
          <p:nvPr>
            <p:ph sz="quarter" idx="14"/>
          </p:nvPr>
        </p:nvSpPr>
        <p:spPr>
          <a:xfrm>
            <a:off x="5101200" y="769938"/>
            <a:ext cx="6480000" cy="5087937"/>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6"/>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7"/>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5" name="灯片编号占位符 4"/>
          <p:cNvSpPr>
            <a:spLocks noGrp="1"/>
          </p:cNvSpPr>
          <p:nvPr>
            <p:ph type="sldNum" sz="quarter" idx="12"/>
            <p:custDataLst>
              <p:tags r:id="rId8"/>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382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5300" name="组合 5"/>
          <p:cNvGrpSpPr/>
          <p:nvPr userDrawn="1"/>
        </p:nvGrpSpPr>
        <p:grpSpPr>
          <a:xfrm>
            <a:off x="0" y="0"/>
            <a:ext cx="12192000" cy="723900"/>
            <a:chOff x="0" y="0"/>
            <a:chExt cx="12192000" cy="723727"/>
          </a:xfrm>
        </p:grpSpPr>
        <p:pic>
          <p:nvPicPr>
            <p:cNvPr id="55301" name="图片 9" descr="C:/Users/1V994W2/PycharmProjects/PPT_Background_Generation/pic_temp/0_pic_quater_left_up.png"/>
            <p:cNvPicPr/>
            <p:nvPr userDrawn="1">
              <p:custDataLst>
                <p:tags r:id="rId3"/>
              </p:custDataLst>
            </p:nvPr>
          </p:nvPicPr>
          <p:blipFill>
            <a:blip r:embed="rId4" r:link="rId5"/>
            <a:stretch>
              <a:fillRect/>
            </a:stretch>
          </p:blipFill>
          <p:spPr>
            <a:xfrm>
              <a:off x="0" y="0"/>
              <a:ext cx="720090" cy="481122"/>
            </a:xfrm>
            <a:prstGeom prst="rect">
              <a:avLst/>
            </a:prstGeom>
            <a:noFill/>
            <a:ln w="9525">
              <a:noFill/>
            </a:ln>
          </p:spPr>
        </p:pic>
        <p:pic>
          <p:nvPicPr>
            <p:cNvPr id="55302" name="图片 7" descr="C:/Users/1V994W2/PycharmProjects/PPT_Background_Generation/pic_temp/1_pic_quater_right_up.png"/>
            <p:cNvPicPr/>
            <p:nvPr userDrawn="1">
              <p:custDataLst>
                <p:tags r:id="rId6"/>
              </p:custDataLst>
            </p:nvPr>
          </p:nvPicPr>
          <p:blipFill>
            <a:blip r:embed="rId7" r:link="rId5"/>
            <a:stretch>
              <a:fillRect/>
            </a:stretch>
          </p:blipFill>
          <p:spPr>
            <a:xfrm>
              <a:off x="11471910" y="0"/>
              <a:ext cx="720090" cy="723727"/>
            </a:xfrm>
            <a:prstGeom prst="rect">
              <a:avLst/>
            </a:prstGeom>
            <a:noFill/>
            <a:ln w="9525">
              <a:noFill/>
            </a:ln>
          </p:spPr>
        </p:pic>
      </p:grpSp>
      <p:sp>
        <p:nvSpPr>
          <p:cNvPr id="2" name="标题 1"/>
          <p:cNvSpPr>
            <a:spLocks noGrp="1"/>
          </p:cNvSpPr>
          <p:nvPr>
            <p:ph type="title"/>
          </p:nvPr>
        </p:nvSpPr>
        <p:spPr>
          <a:xfrm>
            <a:off x="612000" y="781200"/>
            <a:ext cx="10976400" cy="626400"/>
          </a:xfrm>
        </p:spPr>
        <p:txBody>
          <a:bodyPr anchor="ctr"/>
          <a:lstStyle>
            <a:lvl1pPr algn="ctr">
              <a:defRPr sz="3600" b="0" baseline="0">
                <a:solidFill>
                  <a:schemeClr val="tx1"/>
                </a:solidFill>
                <a:latin typeface="Arial" panose="020B0604020202020204" pitchFamily="34" charset="0"/>
                <a:ea typeface="隶书" panose="02010509060101010101" pitchFamily="49" charset="-122"/>
              </a:defRPr>
            </a:lvl1pPr>
          </a:lstStyle>
          <a:p>
            <a:pPr fontAlgn="auto"/>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612000" y="1659600"/>
            <a:ext cx="10975975" cy="828000"/>
          </a:xfrm>
        </p:spPr>
        <p:txBody>
          <a:bodyPr/>
          <a:lstStyle>
            <a:lvl1pPr algn="ctr">
              <a:defRPr baseline="0">
                <a:solidFill>
                  <a:schemeClr val="tx1"/>
                </a:solidFill>
                <a:latin typeface="Arial" panose="020B0604020202020204" pitchFamily="34" charset="0"/>
                <a:ea typeface="隶书" panose="02010509060101010101" pitchFamily="49" charset="-122"/>
              </a:defRPr>
            </a:lvl1pPr>
          </a:lstStyle>
          <a:p>
            <a:pPr lvl="0" fontAlgn="auto"/>
            <a:r>
              <a:rPr lang="zh-CN" altLang="en-US" strike="noStrike" noProof="1" dirty="0"/>
              <a:t>单击此处编辑母版文本样式</a:t>
            </a:r>
            <a:endParaRPr lang="zh-CN" altLang="en-US" strike="noStrike" noProof="1" dirty="0"/>
          </a:p>
        </p:txBody>
      </p:sp>
      <p:sp>
        <p:nvSpPr>
          <p:cNvPr id="9" name="内容占位符 8"/>
          <p:cNvSpPr>
            <a:spLocks noGrp="1"/>
          </p:cNvSpPr>
          <p:nvPr>
            <p:ph sz="quarter" idx="14"/>
          </p:nvPr>
        </p:nvSpPr>
        <p:spPr>
          <a:xfrm>
            <a:off x="612775" y="2808000"/>
            <a:ext cx="10965600" cy="34308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8"/>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5" name="灯片编号占位符 4"/>
          <p:cNvSpPr>
            <a:spLocks noGrp="1"/>
          </p:cNvSpPr>
          <p:nvPr>
            <p:ph type="sldNum" sz="quarter" idx="12"/>
            <p:custDataLst>
              <p:tags r:id="rId10"/>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9200"/>
            <a:ext cx="12192000" cy="18288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6324" name="组合 5"/>
          <p:cNvGrpSpPr/>
          <p:nvPr userDrawn="1"/>
        </p:nvGrpSpPr>
        <p:grpSpPr>
          <a:xfrm>
            <a:off x="0" y="0"/>
            <a:ext cx="12192000" cy="723900"/>
            <a:chOff x="0" y="0"/>
            <a:chExt cx="12192000" cy="723727"/>
          </a:xfrm>
        </p:grpSpPr>
        <p:pic>
          <p:nvPicPr>
            <p:cNvPr id="56325" name="图片 9" descr="C:/Users/1V994W2/PycharmProjects/PPT_Background_Generation/pic_temp/0_pic_quater_left_up.png"/>
            <p:cNvPicPr/>
            <p:nvPr userDrawn="1">
              <p:custDataLst>
                <p:tags r:id="rId3"/>
              </p:custDataLst>
            </p:nvPr>
          </p:nvPicPr>
          <p:blipFill>
            <a:blip r:embed="rId4" r:link="rId5"/>
            <a:stretch>
              <a:fillRect/>
            </a:stretch>
          </p:blipFill>
          <p:spPr>
            <a:xfrm>
              <a:off x="0" y="0"/>
              <a:ext cx="720090" cy="481122"/>
            </a:xfrm>
            <a:prstGeom prst="rect">
              <a:avLst/>
            </a:prstGeom>
            <a:noFill/>
            <a:ln w="9525">
              <a:noFill/>
            </a:ln>
          </p:spPr>
        </p:pic>
        <p:pic>
          <p:nvPicPr>
            <p:cNvPr id="56326" name="图片 7" descr="C:/Users/1V994W2/PycharmProjects/PPT_Background_Generation/pic_temp/1_pic_quater_right_up.png"/>
            <p:cNvPicPr/>
            <p:nvPr userDrawn="1">
              <p:custDataLst>
                <p:tags r:id="rId6"/>
              </p:custDataLst>
            </p:nvPr>
          </p:nvPicPr>
          <p:blipFill>
            <a:blip r:embed="rId7" r:link="rId5"/>
            <a:stretch>
              <a:fillRect/>
            </a:stretch>
          </p:blipFill>
          <p:spPr>
            <a:xfrm>
              <a:off x="11471910" y="0"/>
              <a:ext cx="720090" cy="723727"/>
            </a:xfrm>
            <a:prstGeom prst="rect">
              <a:avLst/>
            </a:prstGeom>
            <a:noFill/>
            <a:ln w="9525">
              <a:noFill/>
            </a:ln>
          </p:spPr>
        </p:pic>
      </p:grpSp>
      <p:sp>
        <p:nvSpPr>
          <p:cNvPr id="2" name="标题 1"/>
          <p:cNvSpPr>
            <a:spLocks noGrp="1"/>
          </p:cNvSpPr>
          <p:nvPr>
            <p:ph type="title"/>
          </p:nvPr>
        </p:nvSpPr>
        <p:spPr>
          <a:xfrm>
            <a:off x="604800" y="669600"/>
            <a:ext cx="10976400" cy="565200"/>
          </a:xfrm>
        </p:spPr>
        <p:txBody>
          <a:bodyPr anchor="ctr" anchorCtr="0"/>
          <a:lstStyle>
            <a:lvl1pPr algn="ctr">
              <a:defRPr sz="3200" b="0" baseline="0">
                <a:solidFill>
                  <a:schemeClr val="tx1"/>
                </a:solidFill>
                <a:latin typeface="Arial" panose="020B0604020202020204" pitchFamily="34" charset="0"/>
                <a:ea typeface="隶书" panose="02010509060101010101" pitchFamily="49" charset="-122"/>
              </a:defRPr>
            </a:lvl1pPr>
          </a:lstStyle>
          <a:p>
            <a:pPr fontAlgn="auto"/>
            <a:r>
              <a:rPr lang="zh-CN" altLang="en-US" strike="noStrike" noProof="1" dirty="0"/>
              <a:t>单击此处编辑母版标题样式</a:t>
            </a:r>
            <a:endParaRPr lang="zh-CN" altLang="en-US" strike="noStrike" noProof="1" dirty="0"/>
          </a:p>
        </p:txBody>
      </p:sp>
      <p:sp>
        <p:nvSpPr>
          <p:cNvPr id="7" name="内容占位符 6"/>
          <p:cNvSpPr>
            <a:spLocks noGrp="1"/>
          </p:cNvSpPr>
          <p:nvPr>
            <p:ph sz="quarter" idx="13"/>
          </p:nvPr>
        </p:nvSpPr>
        <p:spPr>
          <a:xfrm>
            <a:off x="604837" y="1681200"/>
            <a:ext cx="10990800" cy="3211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文本占位符 8"/>
          <p:cNvSpPr>
            <a:spLocks noGrp="1"/>
          </p:cNvSpPr>
          <p:nvPr>
            <p:ph type="body" sz="quarter" idx="14"/>
          </p:nvPr>
        </p:nvSpPr>
        <p:spPr>
          <a:xfrm>
            <a:off x="594000" y="5180400"/>
            <a:ext cx="11001600" cy="10116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8"/>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5" name="灯片编号占位符 4"/>
          <p:cNvSpPr>
            <a:spLocks noGrp="1"/>
          </p:cNvSpPr>
          <p:nvPr>
            <p:ph type="sldNum" sz="quarter" idx="12"/>
            <p:custDataLst>
              <p:tags r:id="rId10"/>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7348" name="组合 5"/>
          <p:cNvGrpSpPr/>
          <p:nvPr userDrawn="1"/>
        </p:nvGrpSpPr>
        <p:grpSpPr>
          <a:xfrm>
            <a:off x="0" y="6134100"/>
            <a:ext cx="12192000" cy="723900"/>
            <a:chOff x="0" y="6134273"/>
            <a:chExt cx="12192000" cy="723727"/>
          </a:xfrm>
        </p:grpSpPr>
        <p:pic>
          <p:nvPicPr>
            <p:cNvPr id="57349" name="图片 11" descr="C:/Users/1V994W2/PycharmProjects/PPT_Background_Generation/pic_temp/0_pic_quater_left_up.png"/>
            <p:cNvPicPr/>
            <p:nvPr userDrawn="1">
              <p:custDataLst>
                <p:tags r:id="rId3"/>
              </p:custDataLst>
            </p:nvPr>
          </p:nvPicPr>
          <p:blipFill>
            <a:blip r:embed="rId4" r:link="rId5"/>
            <a:stretch>
              <a:fillRect/>
            </a:stretch>
          </p:blipFill>
          <p:spPr>
            <a:xfrm>
              <a:off x="11471910" y="6376878"/>
              <a:ext cx="720090" cy="481122"/>
            </a:xfrm>
            <a:prstGeom prst="rect">
              <a:avLst/>
            </a:prstGeom>
            <a:noFill/>
            <a:ln w="9525">
              <a:noFill/>
            </a:ln>
          </p:spPr>
        </p:pic>
        <p:pic>
          <p:nvPicPr>
            <p:cNvPr id="57350" name="图片 9" descr="C:/Users/1V994W2/PycharmProjects/PPT_Background_Generation/pic_temp/1_pic_quater_right_up.png"/>
            <p:cNvPicPr/>
            <p:nvPr userDrawn="1">
              <p:custDataLst>
                <p:tags r:id="rId6"/>
              </p:custDataLst>
            </p:nvPr>
          </p:nvPicPr>
          <p:blipFill>
            <a:blip r:embed="rId7" r:link="rId5"/>
            <a:stretch>
              <a:fillRect/>
            </a:stretch>
          </p:blipFill>
          <p:spPr>
            <a:xfrm>
              <a:off x="0" y="6134273"/>
              <a:ext cx="720090" cy="723727"/>
            </a:xfrm>
            <a:prstGeom prst="rect">
              <a:avLst/>
            </a:prstGeom>
            <a:noFill/>
            <a:ln w="9525">
              <a:noFill/>
            </a:ln>
          </p:spPr>
        </p:pic>
      </p:grpSp>
      <p:sp>
        <p:nvSpPr>
          <p:cNvPr id="2" name="标题 1"/>
          <p:cNvSpPr>
            <a:spLocks noGrp="1"/>
          </p:cNvSpPr>
          <p:nvPr>
            <p:ph type="title"/>
          </p:nvPr>
        </p:nvSpPr>
        <p:spPr>
          <a:xfrm>
            <a:off x="579600" y="237600"/>
            <a:ext cx="11037600" cy="441964"/>
          </a:xfrm>
        </p:spPr>
        <p:txBody>
          <a:bodyPr/>
          <a:lstStyle>
            <a:lvl1pPr>
              <a:defRPr b="0" baseline="0">
                <a:solidFill>
                  <a:schemeClr val="tx1"/>
                </a:solidFill>
                <a:latin typeface="Arial" panose="020B0604020202020204" pitchFamily="34" charset="0"/>
                <a:ea typeface="隶书" panose="02010509060101010101" pitchFamily="49" charset="-122"/>
              </a:defRPr>
            </a:lvl1pPr>
          </a:lstStyle>
          <a:p>
            <a:pPr fontAlgn="auto"/>
            <a:r>
              <a:rPr lang="zh-CN" altLang="en-US" strike="noStrike" noProof="1" dirty="0"/>
              <a:t>单击此处编辑母版标题样式</a:t>
            </a:r>
            <a:endParaRPr lang="zh-CN" altLang="en-US" strike="noStrike" noProof="1" dirty="0"/>
          </a:p>
        </p:txBody>
      </p:sp>
      <p:sp>
        <p:nvSpPr>
          <p:cNvPr id="7" name="内容占位符 6"/>
          <p:cNvSpPr>
            <a:spLocks noGrp="1"/>
          </p:cNvSpPr>
          <p:nvPr>
            <p:ph sz="quarter" idx="13"/>
          </p:nvPr>
        </p:nvSpPr>
        <p:spPr>
          <a:xfrm>
            <a:off x="579600" y="1663200"/>
            <a:ext cx="5342400" cy="28944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9" name="内容占位符 8"/>
          <p:cNvSpPr>
            <a:spLocks noGrp="1"/>
          </p:cNvSpPr>
          <p:nvPr>
            <p:ph sz="quarter" idx="14"/>
          </p:nvPr>
        </p:nvSpPr>
        <p:spPr>
          <a:xfrm>
            <a:off x="6242400" y="1663200"/>
            <a:ext cx="5367600" cy="28944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11" name="文本占位符 10"/>
          <p:cNvSpPr>
            <a:spLocks noGrp="1"/>
          </p:cNvSpPr>
          <p:nvPr>
            <p:ph type="body" sz="quarter" idx="15"/>
          </p:nvPr>
        </p:nvSpPr>
        <p:spPr>
          <a:xfrm>
            <a:off x="572400" y="4816800"/>
            <a:ext cx="5342400" cy="7812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fontAlgn="auto"/>
            <a:r>
              <a:rPr lang="zh-CN" altLang="en-US" strike="noStrike" noProof="1" dirty="0"/>
              <a:t>单击此处编辑母版文本样式</a:t>
            </a:r>
            <a:endParaRPr lang="zh-CN" altLang="en-US" strike="noStrike" noProof="1" dirty="0"/>
          </a:p>
        </p:txBody>
      </p:sp>
      <p:sp>
        <p:nvSpPr>
          <p:cNvPr id="13" name="文本占位符 12"/>
          <p:cNvSpPr>
            <a:spLocks noGrp="1"/>
          </p:cNvSpPr>
          <p:nvPr>
            <p:ph type="body" sz="quarter" idx="16"/>
          </p:nvPr>
        </p:nvSpPr>
        <p:spPr>
          <a:xfrm>
            <a:off x="6253200" y="4813200"/>
            <a:ext cx="5367600" cy="7812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8"/>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5" name="灯片编号占位符 4"/>
          <p:cNvSpPr>
            <a:spLocks noGrp="1"/>
          </p:cNvSpPr>
          <p:nvPr>
            <p:ph type="sldNum" sz="quarter" idx="12"/>
            <p:custDataLst>
              <p:tags r:id="rId10"/>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4088"/>
            <a:ext cx="12192000" cy="494982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grpSp>
        <p:nvGrpSpPr>
          <p:cNvPr id="58372" name="组合 5"/>
          <p:cNvGrpSpPr/>
          <p:nvPr userDrawn="1"/>
        </p:nvGrpSpPr>
        <p:grpSpPr>
          <a:xfrm>
            <a:off x="0" y="5229225"/>
            <a:ext cx="12192000" cy="1628775"/>
            <a:chOff x="0" y="5229615"/>
            <a:chExt cx="12191999" cy="1628385"/>
          </a:xfrm>
        </p:grpSpPr>
        <p:pic>
          <p:nvPicPr>
            <p:cNvPr id="58373" name="图片 8" descr="C:/Users/1V994W2/PycharmProjects/PPT_Background_Generation/pic_temp/0_pic_quater_left_up.png"/>
            <p:cNvPicPr/>
            <p:nvPr userDrawn="1">
              <p:custDataLst>
                <p:tags r:id="rId3"/>
              </p:custDataLst>
            </p:nvPr>
          </p:nvPicPr>
          <p:blipFill>
            <a:blip r:embed="rId4" r:link="rId5"/>
            <a:stretch>
              <a:fillRect/>
            </a:stretch>
          </p:blipFill>
          <p:spPr>
            <a:xfrm>
              <a:off x="10571797" y="5775475"/>
              <a:ext cx="1620202" cy="1082525"/>
            </a:xfrm>
            <a:prstGeom prst="rect">
              <a:avLst/>
            </a:prstGeom>
            <a:noFill/>
            <a:ln w="9525">
              <a:noFill/>
            </a:ln>
          </p:spPr>
        </p:pic>
        <p:pic>
          <p:nvPicPr>
            <p:cNvPr id="58374" name="图片 7" descr="C:/Users/1V994W2/PycharmProjects/PPT_Background_Generation/pic_temp/1_pic_quater_left_down.png"/>
            <p:cNvPicPr/>
            <p:nvPr userDrawn="1">
              <p:custDataLst>
                <p:tags r:id="rId6"/>
              </p:custDataLst>
            </p:nvPr>
          </p:nvPicPr>
          <p:blipFill>
            <a:blip r:embed="rId7" r:link="rId5"/>
            <a:stretch>
              <a:fillRect/>
            </a:stretch>
          </p:blipFill>
          <p:spPr>
            <a:xfrm>
              <a:off x="0" y="5229615"/>
              <a:ext cx="1620202" cy="1628385"/>
            </a:xfrm>
            <a:prstGeom prst="rect">
              <a:avLst/>
            </a:prstGeom>
            <a:noFill/>
            <a:ln w="9525">
              <a:noFill/>
            </a:ln>
          </p:spPr>
        </p:pic>
      </p:grpSp>
      <p:sp>
        <p:nvSpPr>
          <p:cNvPr id="2" name="标题 1"/>
          <p:cNvSpPr>
            <a:spLocks noGrp="1"/>
          </p:cNvSpPr>
          <p:nvPr>
            <p:ph type="title" hasCustomPrompt="1"/>
          </p:nvPr>
        </p:nvSpPr>
        <p:spPr>
          <a:xfrm>
            <a:off x="1522800" y="1339200"/>
            <a:ext cx="9144000" cy="2386800"/>
          </a:xfrm>
        </p:spPr>
        <p:txBody>
          <a:bodyPr anchor="b"/>
          <a:lstStyle>
            <a:lvl1pPr algn="ctr">
              <a:defRPr sz="6000" b="0" baseline="0">
                <a:solidFill>
                  <a:schemeClr val="tx1"/>
                </a:solidFill>
                <a:latin typeface="Arial" panose="020B0604020202020204" pitchFamily="34" charset="0"/>
                <a:ea typeface="隶书" panose="02010509060101010101" pitchFamily="49" charset="-122"/>
              </a:defRPr>
            </a:lvl1pPr>
          </a:lstStyle>
          <a:p>
            <a:pPr fontAlgn="auto"/>
            <a:r>
              <a:rPr lang="zh-CN" altLang="en-US" strike="noStrike" noProof="1" dirty="0"/>
              <a:t>单击此处编辑标题</a:t>
            </a:r>
            <a:endParaRPr lang="zh-CN" altLang="en-US" strike="noStrike" noProof="1" dirty="0"/>
          </a:p>
        </p:txBody>
      </p:sp>
      <p:sp>
        <p:nvSpPr>
          <p:cNvPr id="7" name="文本占位符 6"/>
          <p:cNvSpPr>
            <a:spLocks noGrp="1"/>
          </p:cNvSpPr>
          <p:nvPr>
            <p:ph type="body" sz="quarter" idx="13"/>
          </p:nvPr>
        </p:nvSpPr>
        <p:spPr>
          <a:xfrm>
            <a:off x="1522413" y="3862800"/>
            <a:ext cx="9144000" cy="1656000"/>
          </a:xfrm>
        </p:spPr>
        <p:txBody>
          <a:bodyPr/>
          <a:lstStyle>
            <a:lvl1pPr algn="ctr">
              <a:defRPr baseline="0">
                <a:solidFill>
                  <a:schemeClr val="tx1"/>
                </a:solidFill>
                <a:latin typeface="Arial" panose="020B0604020202020204" pitchFamily="34" charset="0"/>
                <a:ea typeface="隶书" panose="02010509060101010101" pitchFamily="49" charset="-122"/>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8"/>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5" name="灯片编号占位符 4"/>
          <p:cNvSpPr>
            <a:spLocks noGrp="1"/>
          </p:cNvSpPr>
          <p:nvPr>
            <p:ph type="sldNum" sz="quarter" idx="12"/>
            <p:custDataLst>
              <p:tags r:id="rId10"/>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9219" name="图片 7" descr="C:/Users/1V994W2/Documents/Tencent%20Files/574576071/FileRecv/拼装素材/中国风-64/25/subject_holdleft_187,38,49_0_staid_full_0.png"/>
          <p:cNvPicPr/>
          <p:nvPr>
            <p:custDataLst>
              <p:tags r:id="rId2"/>
            </p:custDataLst>
          </p:nvPr>
        </p:nvPicPr>
        <p:blipFill>
          <a:blip r:embed="rId3" r:link="rId4"/>
          <a:stretch>
            <a:fillRect/>
          </a:stretch>
        </p:blipFill>
        <p:spPr>
          <a:xfrm>
            <a:off x="304800" y="1273175"/>
            <a:ext cx="4389438" cy="4311650"/>
          </a:xfrm>
          <a:prstGeom prst="rect">
            <a:avLst/>
          </a:prstGeom>
          <a:noFill/>
          <a:ln w="9525">
            <a:noFill/>
          </a:ln>
        </p:spPr>
      </p:pic>
      <p:sp>
        <p:nvSpPr>
          <p:cNvPr id="7" name="矩形 6"/>
          <p:cNvSpPr/>
          <p:nvPr>
            <p:custDataLst>
              <p:tags r:id="rId5"/>
            </p:custDataLst>
          </p:nvPr>
        </p:nvSpPr>
        <p:spPr>
          <a:xfrm>
            <a:off x="4876800" y="0"/>
            <a:ext cx="7315200"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9221" name="图片 5" descr="C:/Users/1V994W2/PycharmProjects/PPT_Background_Generation/pic_temp/0_pic_quater_left_up.png"/>
          <p:cNvPicPr/>
          <p:nvPr>
            <p:custDataLst>
              <p:tags r:id="rId6"/>
            </p:custDataLst>
          </p:nvPr>
        </p:nvPicPr>
        <p:blipFill>
          <a:blip r:embed="rId7" r:link="rId4"/>
          <a:stretch>
            <a:fillRect/>
          </a:stretch>
        </p:blipFill>
        <p:spPr>
          <a:xfrm>
            <a:off x="11471275" y="6376988"/>
            <a:ext cx="720725" cy="481012"/>
          </a:xfrm>
          <a:prstGeom prst="rect">
            <a:avLst/>
          </a:prstGeom>
          <a:noFill/>
          <a:ln w="9525">
            <a:noFill/>
          </a:ln>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8"/>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4" name="页脚占位符 3"/>
          <p:cNvSpPr>
            <a:spLocks noGrp="1"/>
          </p:cNvSpPr>
          <p:nvPr>
            <p:ph type="ftr" sz="quarter" idx="11"/>
            <p:custDataLst>
              <p:tags r:id="rId9"/>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5" name="灯片编号占位符 4"/>
          <p:cNvSpPr>
            <a:spLocks noGrp="1"/>
          </p:cNvSpPr>
          <p:nvPr>
            <p:ph type="sldNum" sz="quarter" idx="12"/>
            <p:custDataLst>
              <p:tags r:id="rId10"/>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3" name="页脚占位符 2"/>
          <p:cNvSpPr>
            <a:spLocks noGrp="1"/>
          </p:cNvSpPr>
          <p:nvPr>
            <p:ph type="ftr" sz="quarter" idx="11"/>
            <p:custDataLst>
              <p:tags r:id="rId3"/>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4" name="灯片编号占位符 3"/>
          <p:cNvSpPr>
            <a:spLocks noGrp="1"/>
          </p:cNvSpPr>
          <p:nvPr>
            <p:ph type="sldNum" sz="quarter" idx="12"/>
            <p:custDataLst>
              <p:tags r:id="rId4"/>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11267" name="图片 8" descr="C:/Users/1V994W2/PycharmProjects/PPT_Background_Generation/pic_temp/0_pic_quater_left_up.png"/>
          <p:cNvPicPr/>
          <p:nvPr>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11268" name="图片 7" descr="C:/Users/1V994W2/PycharmProjects/PPT_Background_Generation/pic_temp/1_pic_quater_right_up.png"/>
          <p:cNvPicPr/>
          <p:nvPr>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7"/>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9EFD9D74-47D9-4702-A33C-335B63B48DBF}"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
        <p:nvSpPr>
          <p:cNvPr id="6" name="页脚占位符 5"/>
          <p:cNvSpPr>
            <a:spLocks noGrp="1"/>
          </p:cNvSpPr>
          <p:nvPr>
            <p:ph type="ftr" sz="quarter" idx="11"/>
            <p:custDataLst>
              <p:tags r:id="rId8"/>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7" name="灯片编号占位符 6"/>
          <p:cNvSpPr>
            <a:spLocks noGrp="1"/>
          </p:cNvSpPr>
          <p:nvPr>
            <p:ph type="sldNum" sz="quarter" idx="12"/>
            <p:custDataLst>
              <p:tags r:id="rId9"/>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FABC47A4-756D-490B-A52F-7D9E2C9FC05F}"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12291" name="图片 7" descr="C:/Users/1V994W2/PycharmProjects/PPT_Background_Generation/pic_temp/0_pic_quater_left_up.png"/>
          <p:cNvPicPr/>
          <p:nvPr>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12292" name="图片 6" descr="C:/Users/1V994W2/PycharmProjects/PPT_Background_Generation/pic_temp/1_pic_quater_right_up.png"/>
          <p:cNvPicPr/>
          <p:nvPr>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隶书" panose="02010509060101010101" pitchFamily="49" charset="-122"/>
              </a:defRPr>
            </a:lvl1pPr>
            <a:lvl2pPr indent="0" eaLnBrk="1" fontAlgn="auto" latinLnBrk="0" hangingPunct="1">
              <a:defRPr>
                <a:solidFill>
                  <a:schemeClr val="tx1"/>
                </a:solidFill>
                <a:latin typeface="Arial" panose="020B0604020202020204" pitchFamily="34" charset="0"/>
                <a:ea typeface="隶书" panose="02010509060101010101" pitchFamily="49" charset="-122"/>
              </a:defRPr>
            </a:lvl2pPr>
            <a:lvl3pPr indent="0" eaLnBrk="1" fontAlgn="auto" latinLnBrk="0" hangingPunct="1">
              <a:defRPr>
                <a:solidFill>
                  <a:schemeClr val="tx1"/>
                </a:solidFill>
                <a:latin typeface="Arial" panose="020B0604020202020204" pitchFamily="34" charset="0"/>
                <a:ea typeface="隶书" panose="02010509060101010101" pitchFamily="49" charset="-122"/>
              </a:defRPr>
            </a:lvl3pPr>
            <a:lvl4pPr indent="0" eaLnBrk="1" fontAlgn="auto" latinLnBrk="0" hangingPunct="1">
              <a:defRPr>
                <a:solidFill>
                  <a:schemeClr val="tx1"/>
                </a:solidFill>
                <a:latin typeface="Arial" panose="020B0604020202020204" pitchFamily="34" charset="0"/>
                <a:ea typeface="隶书" panose="02010509060101010101" pitchFamily="49" charset="-122"/>
              </a:defRPr>
            </a:lvl4pPr>
            <a:lvl5pPr indent="0" eaLnBrk="1" fontAlgn="auto" latinLnBrk="0" hangingPunct="1">
              <a:defRPr>
                <a:solidFill>
                  <a:schemeClr val="tx1"/>
                </a:solidFill>
                <a:latin typeface="Arial" panose="020B0604020202020204" pitchFamily="34" charset="0"/>
                <a:ea typeface="隶书" panose="02010509060101010101" pitchFamily="49" charset="-122"/>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7"/>
            </p:custDataLst>
          </p:nvPr>
        </p:nvSpPr>
        <p:spPr>
          <a:xfrm>
            <a:off x="879475"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5" name="页脚占位符 4"/>
          <p:cNvSpPr>
            <a:spLocks noGrp="1"/>
          </p:cNvSpPr>
          <p:nvPr>
            <p:ph type="ftr" sz="quarter" idx="11"/>
            <p:custDataLst>
              <p:tags r:id="rId8"/>
            </p:custDataLst>
          </p:nvPr>
        </p:nvSpPr>
        <p:spPr>
          <a:xfrm>
            <a:off x="4116388" y="6350000"/>
            <a:ext cx="3959225"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endParaRPr lang="zh-CN" altLang="en-US" strike="noStrike" noProof="1"/>
          </a:p>
        </p:txBody>
      </p:sp>
      <p:sp>
        <p:nvSpPr>
          <p:cNvPr id="6" name="灯片编号占位符 5"/>
          <p:cNvSpPr>
            <a:spLocks noGrp="1"/>
          </p:cNvSpPr>
          <p:nvPr>
            <p:ph type="sldNum" sz="quarter" idx="12"/>
            <p:custDataLst>
              <p:tags r:id="rId9"/>
            </p:custDataLst>
          </p:nvPr>
        </p:nvSpPr>
        <p:spPr>
          <a:xfrm>
            <a:off x="8610600" y="6350000"/>
            <a:ext cx="2700338" cy="315913"/>
          </a:xfrm>
          <a:prstGeom prst="rect">
            <a:avLst/>
          </a:prstGeom>
        </p:spPr>
        <p:txBody>
          <a:bodyPr vert="horz" lIns="91440" tIns="45720" rIns="91440" bIns="45720" rtlCol="0" anchor="ctr">
            <a:normAutofit/>
          </a:bodyPr>
          <a:lstStyle>
            <a:lvl1pPr>
              <a:defRPr>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98.xml"/><Relationship Id="rId23" Type="http://schemas.openxmlformats.org/officeDocument/2006/relationships/tags" Target="../tags/tag97.xml"/><Relationship Id="rId22" Type="http://schemas.openxmlformats.org/officeDocument/2006/relationships/tags" Target="../tags/tag96.xml"/><Relationship Id="rId21" Type="http://schemas.openxmlformats.org/officeDocument/2006/relationships/tags" Target="../tags/tag95.xml"/><Relationship Id="rId20" Type="http://schemas.openxmlformats.org/officeDocument/2006/relationships/tags" Target="../tags/tag94.xml"/><Relationship Id="rId2" Type="http://schemas.openxmlformats.org/officeDocument/2006/relationships/slideLayout" Target="../slideLayouts/slideLayout2.xml"/><Relationship Id="rId19" Type="http://schemas.openxmlformats.org/officeDocument/2006/relationships/tags" Target="../tags/tag93.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5" Type="http://schemas.openxmlformats.org/officeDocument/2006/relationships/theme" Target="../theme/theme2.xml"/><Relationship Id="rId24" Type="http://schemas.openxmlformats.org/officeDocument/2006/relationships/tags" Target="../tags/tag196.xml"/><Relationship Id="rId23" Type="http://schemas.openxmlformats.org/officeDocument/2006/relationships/tags" Target="../tags/tag195.xml"/><Relationship Id="rId22" Type="http://schemas.openxmlformats.org/officeDocument/2006/relationships/tags" Target="../tags/tag194.xml"/><Relationship Id="rId21" Type="http://schemas.openxmlformats.org/officeDocument/2006/relationships/tags" Target="../tags/tag193.xml"/><Relationship Id="rId20" Type="http://schemas.openxmlformats.org/officeDocument/2006/relationships/tags" Target="../tags/tag192.xml"/><Relationship Id="rId2" Type="http://schemas.openxmlformats.org/officeDocument/2006/relationships/slideLayout" Target="../slideLayouts/slideLayout20.xml"/><Relationship Id="rId19" Type="http://schemas.openxmlformats.org/officeDocument/2006/relationships/tags" Target="../tags/tag191.xml"/><Relationship Id="rId18" Type="http://schemas.openxmlformats.org/officeDocument/2006/relationships/slideLayout" Target="../slideLayouts/slideLayout36.xml"/><Relationship Id="rId17" Type="http://schemas.openxmlformats.org/officeDocument/2006/relationships/slideLayout" Target="../slideLayouts/slideLayout35.xml"/><Relationship Id="rId16" Type="http://schemas.openxmlformats.org/officeDocument/2006/relationships/slideLayout" Target="../slideLayouts/slideLayout34.xml"/><Relationship Id="rId15" Type="http://schemas.openxmlformats.org/officeDocument/2006/relationships/slideLayout" Target="../slideLayouts/slideLayout33.xml"/><Relationship Id="rId14" Type="http://schemas.openxmlformats.org/officeDocument/2006/relationships/slideLayout" Target="../slideLayouts/slideLayout32.xml"/><Relationship Id="rId13" Type="http://schemas.openxmlformats.org/officeDocument/2006/relationships/slideLayout" Target="../slideLayouts/slideLayout31.xml"/><Relationship Id="rId12" Type="http://schemas.openxmlformats.org/officeDocument/2006/relationships/slideLayout" Target="../slideLayouts/slideLayout30.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slideLayout" Target="../slideLayouts/slideLayout44.xml"/><Relationship Id="rId7" Type="http://schemas.openxmlformats.org/officeDocument/2006/relationships/slideLayout" Target="../slideLayouts/slideLayout43.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5" Type="http://schemas.openxmlformats.org/officeDocument/2006/relationships/theme" Target="../theme/theme3.xml"/><Relationship Id="rId24" Type="http://schemas.openxmlformats.org/officeDocument/2006/relationships/tags" Target="../tags/tag294.xml"/><Relationship Id="rId23" Type="http://schemas.openxmlformats.org/officeDocument/2006/relationships/tags" Target="../tags/tag293.xml"/><Relationship Id="rId22" Type="http://schemas.openxmlformats.org/officeDocument/2006/relationships/tags" Target="../tags/tag292.xml"/><Relationship Id="rId21" Type="http://schemas.openxmlformats.org/officeDocument/2006/relationships/tags" Target="../tags/tag291.xml"/><Relationship Id="rId20" Type="http://schemas.openxmlformats.org/officeDocument/2006/relationships/tags" Target="../tags/tag290.xml"/><Relationship Id="rId2" Type="http://schemas.openxmlformats.org/officeDocument/2006/relationships/slideLayout" Target="../slideLayouts/slideLayout38.xml"/><Relationship Id="rId19" Type="http://schemas.openxmlformats.org/officeDocument/2006/relationships/tags" Target="../tags/tag289.xml"/><Relationship Id="rId18" Type="http://schemas.openxmlformats.org/officeDocument/2006/relationships/slideLayout" Target="../slideLayouts/slideLayout54.xml"/><Relationship Id="rId17" Type="http://schemas.openxmlformats.org/officeDocument/2006/relationships/slideLayout" Target="../slideLayouts/slideLayout53.xml"/><Relationship Id="rId16" Type="http://schemas.openxmlformats.org/officeDocument/2006/relationships/slideLayout" Target="../slideLayouts/slideLayout52.xml"/><Relationship Id="rId15" Type="http://schemas.openxmlformats.org/officeDocument/2006/relationships/slideLayout" Target="../slideLayouts/slideLayout51.xml"/><Relationship Id="rId14" Type="http://schemas.openxmlformats.org/officeDocument/2006/relationships/slideLayout" Target="../slideLayouts/slideLayout50.xml"/><Relationship Id="rId13" Type="http://schemas.openxmlformats.org/officeDocument/2006/relationships/slideLayout" Target="../slideLayouts/slideLayout49.xml"/><Relationship Id="rId12" Type="http://schemas.openxmlformats.org/officeDocument/2006/relationships/slideLayout" Target="../slideLayouts/slideLayout48.xml"/><Relationship Id="rId11" Type="http://schemas.openxmlformats.org/officeDocument/2006/relationships/slideLayout" Target="../slideLayouts/slideLayout47.xml"/><Relationship Id="rId10" Type="http://schemas.openxmlformats.org/officeDocument/2006/relationships/slideLayout" Target="../slideLayouts/slideLayout46.xml"/><Relationship Id="rId1"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1026" name="标题占位符 1"/>
          <p:cNvSpPr>
            <a:spLocks noGrp="1"/>
          </p:cNvSpPr>
          <p:nvPr>
            <p:ph type="title"/>
            <p:custDataLst>
              <p:tags r:id="rId19"/>
            </p:custDataLst>
          </p:nvPr>
        </p:nvSpPr>
        <p:spPr>
          <a:xfrm>
            <a:off x="669925" y="442913"/>
            <a:ext cx="10852150" cy="442912"/>
          </a:xfrm>
          <a:prstGeom prst="rect">
            <a:avLst/>
          </a:prstGeom>
          <a:noFill/>
          <a:ln w="9525">
            <a:noFill/>
          </a:ln>
        </p:spPr>
        <p:txBody>
          <a:bodyPr vert="horz" lIns="90170" tIns="46990" rIns="90170" bIns="46990" anchor="ctr"/>
          <a:p>
            <a:pPr lvl="0"/>
            <a:r>
              <a:rPr lang="zh-CN" altLang="en-US" dirty="0"/>
              <a:t>单击此处编辑母版标题样式</a:t>
            </a:r>
            <a:endParaRPr lang="zh-CN" altLang="en-US" dirty="0"/>
          </a:p>
        </p:txBody>
      </p:sp>
      <p:sp>
        <p:nvSpPr>
          <p:cNvPr id="1027" name="文本占位符 2"/>
          <p:cNvSpPr>
            <a:spLocks noGrp="1"/>
          </p:cNvSpPr>
          <p:nvPr>
            <p:ph type="body"/>
            <p:custDataLst>
              <p:tags r:id="rId20"/>
            </p:custDataLst>
          </p:nvPr>
        </p:nvSpPr>
        <p:spPr>
          <a:xfrm>
            <a:off x="669925" y="962025"/>
            <a:ext cx="10852150" cy="5387975"/>
          </a:xfrm>
          <a:prstGeom prst="rect">
            <a:avLst/>
          </a:prstGeom>
          <a:noFill/>
          <a:ln w="9525">
            <a:noFill/>
          </a:ln>
        </p:spPr>
        <p:txBody>
          <a:bodyPr vert="horz" lIns="90170" tIns="46990" rIns="90170" bIns="46990" anchor="t"/>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475" y="6350000"/>
            <a:ext cx="2700338" cy="315913"/>
          </a:xfrm>
          <a:prstGeom prst="rect">
            <a:avLst/>
          </a:prstGeom>
        </p:spPr>
        <p:txBody>
          <a:bodyPr vert="horz" lIns="91440" tIns="45720" rIns="91440" bIns="45720" rtlCol="0" anchor="ctr">
            <a:normAutofit/>
          </a:bodyPr>
          <a:lstStyle>
            <a:lvl1pPr algn="l">
              <a:defRPr sz="1200">
                <a:solidFill>
                  <a:schemeClr val="tx1">
                    <a:tint val="75000"/>
                  </a:schemeClr>
                </a:solidFill>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5" name="页脚占位符 4"/>
          <p:cNvSpPr>
            <a:spLocks noGrp="1"/>
          </p:cNvSpPr>
          <p:nvPr>
            <p:ph type="ftr" sz="quarter" idx="3"/>
            <p:custDataLst>
              <p:tags r:id="rId22"/>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6" name="灯片编号占位符 5"/>
          <p:cNvSpPr>
            <a:spLocks noGrp="1"/>
          </p:cNvSpPr>
          <p:nvPr>
            <p:ph type="sldNum" sz="quarter" idx="4"/>
            <p:custDataLst>
              <p:tags r:id="rId23"/>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sldNum="0" hdr="0" ftr="0" dt="0"/>
  <p:txStyles>
    <p:titleStyle>
      <a:lvl1pPr algn="l" defTabSz="914400" rtl="0" eaLnBrk="1" fontAlgn="auto" latinLnBrk="0" hangingPunct="1">
        <a:lnSpc>
          <a:spcPct val="100000"/>
        </a:lnSpc>
        <a:spcBef>
          <a:spcPct val="0"/>
        </a:spcBef>
        <a:buNone/>
        <a:defRPr sz="2400" b="0" u="none" strike="noStrike" kern="1200" cap="none" spc="200" normalizeH="0" baseline="0">
          <a:solidFill>
            <a:schemeClr val="tx1"/>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2050" name="标题占位符 1"/>
          <p:cNvSpPr>
            <a:spLocks noGrp="1"/>
          </p:cNvSpPr>
          <p:nvPr>
            <p:ph type="title"/>
            <p:custDataLst>
              <p:tags r:id="rId19"/>
            </p:custDataLst>
          </p:nvPr>
        </p:nvSpPr>
        <p:spPr>
          <a:xfrm>
            <a:off x="669925" y="442913"/>
            <a:ext cx="10852150" cy="442912"/>
          </a:xfrm>
          <a:prstGeom prst="rect">
            <a:avLst/>
          </a:prstGeom>
          <a:noFill/>
          <a:ln w="9525">
            <a:noFill/>
          </a:ln>
        </p:spPr>
        <p:txBody>
          <a:bodyPr vert="horz" lIns="90170" tIns="46990" rIns="90170" bIns="46990" anchor="ctr"/>
          <a:p>
            <a:pPr lvl="0"/>
            <a:r>
              <a:rPr lang="zh-CN" altLang="en-US" dirty="0"/>
              <a:t>单击此处编辑母版标题样式</a:t>
            </a:r>
            <a:endParaRPr lang="zh-CN" altLang="en-US" dirty="0"/>
          </a:p>
        </p:txBody>
      </p:sp>
      <p:sp>
        <p:nvSpPr>
          <p:cNvPr id="2051" name="文本占位符 2"/>
          <p:cNvSpPr>
            <a:spLocks noGrp="1"/>
          </p:cNvSpPr>
          <p:nvPr>
            <p:ph type="body"/>
            <p:custDataLst>
              <p:tags r:id="rId20"/>
            </p:custDataLst>
          </p:nvPr>
        </p:nvSpPr>
        <p:spPr>
          <a:xfrm>
            <a:off x="669925" y="962025"/>
            <a:ext cx="10852150" cy="5387975"/>
          </a:xfrm>
          <a:prstGeom prst="rect">
            <a:avLst/>
          </a:prstGeom>
          <a:noFill/>
          <a:ln w="9525">
            <a:noFill/>
          </a:ln>
        </p:spPr>
        <p:txBody>
          <a:bodyPr vert="horz" lIns="90170" tIns="46990" rIns="90170" bIns="46990" anchor="t"/>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475" y="6350000"/>
            <a:ext cx="2700338" cy="315913"/>
          </a:xfrm>
          <a:prstGeom prst="rect">
            <a:avLst/>
          </a:prstGeom>
        </p:spPr>
        <p:txBody>
          <a:bodyPr vert="horz" lIns="91440" tIns="45720" rIns="91440" bIns="45720" rtlCol="0" anchor="ctr">
            <a:normAutofit/>
          </a:bodyPr>
          <a:lstStyle>
            <a:lvl1pPr algn="l">
              <a:defRPr sz="1200">
                <a:solidFill>
                  <a:schemeClr val="tx1">
                    <a:tint val="75000"/>
                  </a:schemeClr>
                </a:solidFill>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5" name="页脚占位符 4"/>
          <p:cNvSpPr>
            <a:spLocks noGrp="1"/>
          </p:cNvSpPr>
          <p:nvPr>
            <p:ph type="ftr" sz="quarter" idx="3"/>
            <p:custDataLst>
              <p:tags r:id="rId22"/>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6" name="灯片编号占位符 5"/>
          <p:cNvSpPr>
            <a:spLocks noGrp="1"/>
          </p:cNvSpPr>
          <p:nvPr>
            <p:ph type="sldNum" sz="quarter" idx="4"/>
            <p:custDataLst>
              <p:tags r:id="rId23"/>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hf sldNum="0" hdr="0" ftr="0" dt="0"/>
  <p:txStyles>
    <p:titleStyle>
      <a:lvl1pPr algn="l" defTabSz="914400" rtl="0" eaLnBrk="1" fontAlgn="auto" latinLnBrk="0" hangingPunct="1">
        <a:lnSpc>
          <a:spcPct val="100000"/>
        </a:lnSpc>
        <a:spcBef>
          <a:spcPct val="0"/>
        </a:spcBef>
        <a:buNone/>
        <a:defRPr sz="2400" b="0" u="none" strike="noStrike" kern="1200" cap="none" spc="200" normalizeH="0" baseline="0">
          <a:solidFill>
            <a:schemeClr val="tx1"/>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3074" name="标题占位符 1"/>
          <p:cNvSpPr>
            <a:spLocks noGrp="1"/>
          </p:cNvSpPr>
          <p:nvPr>
            <p:ph type="title"/>
            <p:custDataLst>
              <p:tags r:id="rId19"/>
            </p:custDataLst>
          </p:nvPr>
        </p:nvSpPr>
        <p:spPr>
          <a:xfrm>
            <a:off x="669925" y="442913"/>
            <a:ext cx="10852150" cy="442912"/>
          </a:xfrm>
          <a:prstGeom prst="rect">
            <a:avLst/>
          </a:prstGeom>
          <a:noFill/>
          <a:ln w="9525">
            <a:noFill/>
          </a:ln>
        </p:spPr>
        <p:txBody>
          <a:bodyPr vert="horz" lIns="90170" tIns="46990" rIns="90170" bIns="46990" anchor="ctr"/>
          <a:p>
            <a:pPr lvl="0"/>
            <a:r>
              <a:rPr lang="zh-CN" altLang="en-US" dirty="0"/>
              <a:t>单击此处编辑母版标题样式</a:t>
            </a:r>
            <a:endParaRPr lang="zh-CN" altLang="en-US" dirty="0"/>
          </a:p>
        </p:txBody>
      </p:sp>
      <p:sp>
        <p:nvSpPr>
          <p:cNvPr id="3075" name="文本占位符 2"/>
          <p:cNvSpPr>
            <a:spLocks noGrp="1"/>
          </p:cNvSpPr>
          <p:nvPr>
            <p:ph type="body"/>
            <p:custDataLst>
              <p:tags r:id="rId20"/>
            </p:custDataLst>
          </p:nvPr>
        </p:nvSpPr>
        <p:spPr>
          <a:xfrm>
            <a:off x="669925" y="962025"/>
            <a:ext cx="10852150" cy="5387975"/>
          </a:xfrm>
          <a:prstGeom prst="rect">
            <a:avLst/>
          </a:prstGeom>
          <a:noFill/>
          <a:ln w="9525">
            <a:noFill/>
          </a:ln>
        </p:spPr>
        <p:txBody>
          <a:bodyPr vert="horz" lIns="90170" tIns="46990" rIns="90170" bIns="46990" anchor="t"/>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475" y="6350000"/>
            <a:ext cx="2700338" cy="315913"/>
          </a:xfrm>
          <a:prstGeom prst="rect">
            <a:avLst/>
          </a:prstGeom>
        </p:spPr>
        <p:txBody>
          <a:bodyPr vert="horz" lIns="91440" tIns="45720" rIns="91440" bIns="45720" rtlCol="0" anchor="ctr">
            <a:normAutofit/>
          </a:bodyPr>
          <a:lstStyle>
            <a:lvl1pPr algn="l">
              <a:defRPr sz="1200">
                <a:solidFill>
                  <a:schemeClr val="tx1">
                    <a:tint val="75000"/>
                  </a:schemeClr>
                </a:solidFill>
                <a:latin typeface="Arial" panose="020B0604020202020204" pitchFamily="34" charset="0"/>
                <a:ea typeface="隶书"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a:p>
        </p:txBody>
      </p:sp>
      <p:sp>
        <p:nvSpPr>
          <p:cNvPr id="5" name="页脚占位符 4"/>
          <p:cNvSpPr>
            <a:spLocks noGrp="1"/>
          </p:cNvSpPr>
          <p:nvPr>
            <p:ph type="ftr" sz="quarter" idx="3"/>
            <p:custDataLst>
              <p:tags r:id="rId22"/>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a:solidFill>
                  <a:schemeClr val="tx1">
                    <a:tint val="75000"/>
                  </a:schemeClr>
                </a:solidFill>
                <a:latin typeface="Arial" panose="020B0604020202020204" pitchFamily="34" charset="0"/>
                <a:ea typeface="隶书" panose="02010509060101010101" pitchFamily="49" charset="-122"/>
              </a:defRPr>
            </a:lvl1pPr>
          </a:lstStyle>
          <a:p>
            <a:pPr fontAlgn="base"/>
            <a:endParaRPr lang="zh-CN" altLang="en-US" strike="noStrike" noProof="1" dirty="0"/>
          </a:p>
        </p:txBody>
      </p:sp>
      <p:sp>
        <p:nvSpPr>
          <p:cNvPr id="6" name="灯片编号占位符 5"/>
          <p:cNvSpPr>
            <a:spLocks noGrp="1"/>
          </p:cNvSpPr>
          <p:nvPr>
            <p:ph type="sldNum" sz="quarter" idx="4"/>
            <p:custDataLst>
              <p:tags r:id="rId23"/>
            </p:custDataLst>
          </p:nvPr>
        </p:nvSpPr>
        <p:spPr>
          <a:xfrm>
            <a:off x="8610600" y="6350000"/>
            <a:ext cx="2700338" cy="315913"/>
          </a:xfrm>
          <a:prstGeom prst="rect">
            <a:avLst/>
          </a:prstGeom>
        </p:spPr>
        <p:txBody>
          <a:bodyPr vert="horz" lIns="91440" tIns="45720" rIns="91440" bIns="45720" rtlCol="0" anchor="ctr">
            <a:normAutofit/>
          </a:bodyPr>
          <a:lstStyle>
            <a:lvl1pPr algn="r">
              <a:defRPr sz="1200">
                <a:solidFill>
                  <a:schemeClr val="tx1">
                    <a:tint val="75000"/>
                  </a:schemeClr>
                </a:solidFill>
                <a:latin typeface="Arial" panose="020B0604020202020204" pitchFamily="34" charset="0"/>
                <a:ea typeface="隶书"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隶书" panose="02010509060101010101" pitchFamily="49" charset="-122"/>
                <a:cs typeface="+mn-cs"/>
              </a:rPr>
            </a:fld>
            <a:endParaRPr lang="zh-CN" altLang="en-US" strike="noStrike" noProof="1"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Lst>
  <p:hf sldNum="0" hdr="0" ftr="0" dt="0"/>
  <p:txStyles>
    <p:titleStyle>
      <a:lvl1pPr algn="l" defTabSz="914400" rtl="0" eaLnBrk="1" fontAlgn="auto" latinLnBrk="0" hangingPunct="1">
        <a:lnSpc>
          <a:spcPct val="100000"/>
        </a:lnSpc>
        <a:spcBef>
          <a:spcPct val="0"/>
        </a:spcBef>
        <a:buNone/>
        <a:defRPr sz="2400" b="0" u="none" strike="noStrike" kern="1200" cap="none" spc="200" normalizeH="0" baseline="0">
          <a:solidFill>
            <a:schemeClr val="tx1"/>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297.xml"/><Relationship Id="rId3" Type="http://schemas.openxmlformats.org/officeDocument/2006/relationships/image" Target="../media/image7.png"/><Relationship Id="rId2" Type="http://schemas.openxmlformats.org/officeDocument/2006/relationships/tags" Target="../tags/tag296.xml"/><Relationship Id="rId1" Type="http://schemas.openxmlformats.org/officeDocument/2006/relationships/tags" Target="../tags/tag295.xml"/></Relationships>
</file>

<file path=ppt/slides/_rels/slide10.xml.rels><?xml version="1.0" encoding="UTF-8" standalone="yes"?>
<Relationships xmlns="http://schemas.openxmlformats.org/package/2006/relationships"><Relationship Id="rId9" Type="http://schemas.openxmlformats.org/officeDocument/2006/relationships/tags" Target="../tags/tag354.xml"/><Relationship Id="rId8" Type="http://schemas.openxmlformats.org/officeDocument/2006/relationships/image" Target="../media/image13.png"/><Relationship Id="rId7" Type="http://schemas.openxmlformats.org/officeDocument/2006/relationships/tags" Target="../tags/tag353.xml"/><Relationship Id="rId6" Type="http://schemas.openxmlformats.org/officeDocument/2006/relationships/image" Target="../media/image3.png"/><Relationship Id="rId5" Type="http://schemas.openxmlformats.org/officeDocument/2006/relationships/tags" Target="../tags/tag352.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351.xml"/><Relationship Id="rId11" Type="http://schemas.openxmlformats.org/officeDocument/2006/relationships/notesSlide" Target="../notesSlides/notesSlide10.xml"/><Relationship Id="rId10" Type="http://schemas.openxmlformats.org/officeDocument/2006/relationships/slideLayout" Target="../slideLayouts/slideLayout43.xml"/><Relationship Id="rId1" Type="http://schemas.openxmlformats.org/officeDocument/2006/relationships/tags" Target="../tags/tag350.xml"/></Relationships>
</file>

<file path=ppt/slides/_rels/slide11.xml.rels><?xml version="1.0" encoding="UTF-8" standalone="yes"?>
<Relationships xmlns="http://schemas.openxmlformats.org/package/2006/relationships"><Relationship Id="rId9" Type="http://schemas.openxmlformats.org/officeDocument/2006/relationships/tags" Target="../tags/tag359.xml"/><Relationship Id="rId8" Type="http://schemas.openxmlformats.org/officeDocument/2006/relationships/image" Target="../media/image14.png"/><Relationship Id="rId7" Type="http://schemas.openxmlformats.org/officeDocument/2006/relationships/tags" Target="../tags/tag358.xml"/><Relationship Id="rId6" Type="http://schemas.openxmlformats.org/officeDocument/2006/relationships/image" Target="../media/image3.png"/><Relationship Id="rId5" Type="http://schemas.openxmlformats.org/officeDocument/2006/relationships/tags" Target="../tags/tag357.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356.xml"/><Relationship Id="rId11" Type="http://schemas.openxmlformats.org/officeDocument/2006/relationships/notesSlide" Target="../notesSlides/notesSlide11.xml"/><Relationship Id="rId10" Type="http://schemas.openxmlformats.org/officeDocument/2006/relationships/slideLayout" Target="../slideLayouts/slideLayout43.xml"/><Relationship Id="rId1" Type="http://schemas.openxmlformats.org/officeDocument/2006/relationships/tags" Target="../tags/tag355.xml"/></Relationships>
</file>

<file path=ppt/slides/_rels/slide12.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image" Target="../media/image16.png"/><Relationship Id="rId7" Type="http://schemas.openxmlformats.org/officeDocument/2006/relationships/image" Target="../media/image15.png"/><Relationship Id="rId6" Type="http://schemas.openxmlformats.org/officeDocument/2006/relationships/tags" Target="../tags/tag362.xml"/><Relationship Id="rId5" Type="http://schemas.openxmlformats.org/officeDocument/2006/relationships/image" Target="../media/image3.png"/><Relationship Id="rId4" Type="http://schemas.openxmlformats.org/officeDocument/2006/relationships/tags" Target="../tags/tag361.xml"/><Relationship Id="rId3" Type="http://schemas.openxmlformats.org/officeDocument/2006/relationships/image" Target="NULL" TargetMode="External"/><Relationship Id="rId2" Type="http://schemas.openxmlformats.org/officeDocument/2006/relationships/image" Target="../media/image2.png"/><Relationship Id="rId12" Type="http://schemas.openxmlformats.org/officeDocument/2006/relationships/notesSlide" Target="../notesSlides/notesSlide12.xml"/><Relationship Id="rId11" Type="http://schemas.openxmlformats.org/officeDocument/2006/relationships/slideLayout" Target="../slideLayouts/slideLayout43.xml"/><Relationship Id="rId10" Type="http://schemas.openxmlformats.org/officeDocument/2006/relationships/tags" Target="../tags/tag363.xml"/><Relationship Id="rId1" Type="http://schemas.openxmlformats.org/officeDocument/2006/relationships/tags" Target="../tags/tag360.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tags" Target="../tags/tag368.xml"/><Relationship Id="rId7" Type="http://schemas.openxmlformats.org/officeDocument/2006/relationships/tags" Target="../tags/tag367.xml"/><Relationship Id="rId6" Type="http://schemas.openxmlformats.org/officeDocument/2006/relationships/image" Target="../media/image3.png"/><Relationship Id="rId5" Type="http://schemas.openxmlformats.org/officeDocument/2006/relationships/tags" Target="../tags/tag366.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365.xml"/><Relationship Id="rId10" Type="http://schemas.openxmlformats.org/officeDocument/2006/relationships/notesSlide" Target="../notesSlides/notesSlide13.xml"/><Relationship Id="rId1" Type="http://schemas.openxmlformats.org/officeDocument/2006/relationships/tags" Target="../tags/tag364.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tags" Target="../tags/tag372.xml"/><Relationship Id="rId7" Type="http://schemas.openxmlformats.org/officeDocument/2006/relationships/image" Target="../media/image18.png"/><Relationship Id="rId6" Type="http://schemas.openxmlformats.org/officeDocument/2006/relationships/image" Target="../media/image3.png"/><Relationship Id="rId5" Type="http://schemas.openxmlformats.org/officeDocument/2006/relationships/tags" Target="../tags/tag371.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370.xml"/><Relationship Id="rId10" Type="http://schemas.openxmlformats.org/officeDocument/2006/relationships/notesSlide" Target="../notesSlides/notesSlide14.xml"/><Relationship Id="rId1" Type="http://schemas.openxmlformats.org/officeDocument/2006/relationships/tags" Target="../tags/tag369.xml"/></Relationships>
</file>

<file path=ppt/slides/_rels/slide15.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20.png"/><Relationship Id="rId7" Type="http://schemas.openxmlformats.org/officeDocument/2006/relationships/image" Target="../media/image19.png"/><Relationship Id="rId6" Type="http://schemas.openxmlformats.org/officeDocument/2006/relationships/tags" Target="../tags/tag375.xml"/><Relationship Id="rId5" Type="http://schemas.openxmlformats.org/officeDocument/2006/relationships/image" Target="../media/image3.png"/><Relationship Id="rId4" Type="http://schemas.openxmlformats.org/officeDocument/2006/relationships/tags" Target="../tags/tag374.xml"/><Relationship Id="rId3" Type="http://schemas.openxmlformats.org/officeDocument/2006/relationships/image" Target="NULL" TargetMode="External"/><Relationship Id="rId2" Type="http://schemas.openxmlformats.org/officeDocument/2006/relationships/image" Target="../media/image2.png"/><Relationship Id="rId13" Type="http://schemas.openxmlformats.org/officeDocument/2006/relationships/notesSlide" Target="../notesSlides/notesSlide15.xml"/><Relationship Id="rId12" Type="http://schemas.openxmlformats.org/officeDocument/2006/relationships/slideLayout" Target="../slideLayouts/slideLayout43.xml"/><Relationship Id="rId11" Type="http://schemas.openxmlformats.org/officeDocument/2006/relationships/tags" Target="../tags/tag376.xml"/><Relationship Id="rId10" Type="http://schemas.openxmlformats.org/officeDocument/2006/relationships/image" Target="../media/image22.png"/><Relationship Id="rId1" Type="http://schemas.openxmlformats.org/officeDocument/2006/relationships/tags" Target="../tags/tag373.xml"/></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43.xml"/><Relationship Id="rId7" Type="http://schemas.openxmlformats.org/officeDocument/2006/relationships/tags" Target="../tags/tag380.xml"/><Relationship Id="rId6" Type="http://schemas.openxmlformats.org/officeDocument/2006/relationships/image" Target="../media/image3.png"/><Relationship Id="rId5" Type="http://schemas.openxmlformats.org/officeDocument/2006/relationships/tags" Target="../tags/tag379.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378.xml"/><Relationship Id="rId1" Type="http://schemas.openxmlformats.org/officeDocument/2006/relationships/tags" Target="../tags/tag377.xml"/></Relationships>
</file>

<file path=ppt/slides/_rels/slide17.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image" Target="../media/image24.png"/><Relationship Id="rId7" Type="http://schemas.openxmlformats.org/officeDocument/2006/relationships/image" Target="../media/image23.png"/><Relationship Id="rId6" Type="http://schemas.openxmlformats.org/officeDocument/2006/relationships/tags" Target="../tags/tag383.xml"/><Relationship Id="rId5" Type="http://schemas.openxmlformats.org/officeDocument/2006/relationships/image" Target="../media/image3.png"/><Relationship Id="rId4" Type="http://schemas.openxmlformats.org/officeDocument/2006/relationships/tags" Target="../tags/tag382.xml"/><Relationship Id="rId3" Type="http://schemas.openxmlformats.org/officeDocument/2006/relationships/image" Target="NULL" TargetMode="External"/><Relationship Id="rId2" Type="http://schemas.openxmlformats.org/officeDocument/2006/relationships/image" Target="../media/image2.png"/><Relationship Id="rId12" Type="http://schemas.openxmlformats.org/officeDocument/2006/relationships/notesSlide" Target="../notesSlides/notesSlide17.xml"/><Relationship Id="rId11" Type="http://schemas.openxmlformats.org/officeDocument/2006/relationships/slideLayout" Target="../slideLayouts/slideLayout43.xml"/><Relationship Id="rId10" Type="http://schemas.openxmlformats.org/officeDocument/2006/relationships/tags" Target="../tags/tag384.xml"/><Relationship Id="rId1" Type="http://schemas.openxmlformats.org/officeDocument/2006/relationships/tags" Target="../tags/tag381.xml"/></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43.xml"/><Relationship Id="rId7" Type="http://schemas.openxmlformats.org/officeDocument/2006/relationships/tags" Target="../tags/tag388.xml"/><Relationship Id="rId6" Type="http://schemas.openxmlformats.org/officeDocument/2006/relationships/image" Target="../media/image3.png"/><Relationship Id="rId5" Type="http://schemas.openxmlformats.org/officeDocument/2006/relationships/tags" Target="../tags/tag387.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386.xml"/><Relationship Id="rId1" Type="http://schemas.openxmlformats.org/officeDocument/2006/relationships/tags" Target="../tags/tag385.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39.xml"/><Relationship Id="rId5" Type="http://schemas.openxmlformats.org/officeDocument/2006/relationships/tags" Target="../tags/tag393.xml"/><Relationship Id="rId4" Type="http://schemas.openxmlformats.org/officeDocument/2006/relationships/tags" Target="../tags/tag392.xml"/><Relationship Id="rId3" Type="http://schemas.openxmlformats.org/officeDocument/2006/relationships/tags" Target="../tags/tag391.xml"/><Relationship Id="rId2" Type="http://schemas.openxmlformats.org/officeDocument/2006/relationships/tags" Target="../tags/tag390.xml"/><Relationship Id="rId1" Type="http://schemas.openxmlformats.org/officeDocument/2006/relationships/tags" Target="../tags/tag389.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1.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tags" Target="../tags/tag299.xml"/><Relationship Id="rId1" Type="http://schemas.openxmlformats.org/officeDocument/2006/relationships/tags" Target="../tags/tag298.xml"/></Relationships>
</file>

<file path=ppt/slides/_rels/slide20.xml.rels><?xml version="1.0" encoding="UTF-8" standalone="yes"?>
<Relationships xmlns="http://schemas.openxmlformats.org/package/2006/relationships"><Relationship Id="rId9" Type="http://schemas.openxmlformats.org/officeDocument/2006/relationships/tags" Target="../tags/tag397.xml"/><Relationship Id="rId8" Type="http://schemas.openxmlformats.org/officeDocument/2006/relationships/image" Target="../media/image27.png"/><Relationship Id="rId7" Type="http://schemas.openxmlformats.org/officeDocument/2006/relationships/image" Target="../media/image26.png"/><Relationship Id="rId6" Type="http://schemas.openxmlformats.org/officeDocument/2006/relationships/image" Target="../media/image3.png"/><Relationship Id="rId5" Type="http://schemas.openxmlformats.org/officeDocument/2006/relationships/tags" Target="../tags/tag396.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395.xml"/><Relationship Id="rId11" Type="http://schemas.openxmlformats.org/officeDocument/2006/relationships/notesSlide" Target="../notesSlides/notesSlide20.xml"/><Relationship Id="rId10" Type="http://schemas.openxmlformats.org/officeDocument/2006/relationships/slideLayout" Target="../slideLayouts/slideLayout43.xml"/><Relationship Id="rId1" Type="http://schemas.openxmlformats.org/officeDocument/2006/relationships/tags" Target="../tags/tag394.xml"/></Relationships>
</file>

<file path=ppt/slides/_rels/slide21.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image" Target="../media/image28.png"/><Relationship Id="rId7" Type="http://schemas.openxmlformats.org/officeDocument/2006/relationships/tags" Target="../tags/tag401.xml"/><Relationship Id="rId6" Type="http://schemas.openxmlformats.org/officeDocument/2006/relationships/image" Target="../media/image3.png"/><Relationship Id="rId5" Type="http://schemas.openxmlformats.org/officeDocument/2006/relationships/tags" Target="../tags/tag400.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399.xml"/><Relationship Id="rId13" Type="http://schemas.openxmlformats.org/officeDocument/2006/relationships/notesSlide" Target="../notesSlides/notesSlide21.xml"/><Relationship Id="rId12" Type="http://schemas.openxmlformats.org/officeDocument/2006/relationships/slideLayout" Target="../slideLayouts/slideLayout25.xml"/><Relationship Id="rId11" Type="http://schemas.openxmlformats.org/officeDocument/2006/relationships/tags" Target="../tags/tag402.xml"/><Relationship Id="rId10" Type="http://schemas.openxmlformats.org/officeDocument/2006/relationships/image" Target="../media/image30.png"/><Relationship Id="rId1" Type="http://schemas.openxmlformats.org/officeDocument/2006/relationships/tags" Target="../tags/tag398.xml"/></Relationships>
</file>

<file path=ppt/slides/_rels/slide22.xml.rels><?xml version="1.0" encoding="UTF-8" standalone="yes"?>
<Relationships xmlns="http://schemas.openxmlformats.org/package/2006/relationships"><Relationship Id="rId9" Type="http://schemas.openxmlformats.org/officeDocument/2006/relationships/image" Target="../media/image31.png"/><Relationship Id="rId8" Type="http://schemas.openxmlformats.org/officeDocument/2006/relationships/tags" Target="../tags/tag407.xml"/><Relationship Id="rId7" Type="http://schemas.openxmlformats.org/officeDocument/2006/relationships/tags" Target="../tags/tag406.xml"/><Relationship Id="rId6" Type="http://schemas.openxmlformats.org/officeDocument/2006/relationships/image" Target="../media/image3.png"/><Relationship Id="rId5" Type="http://schemas.openxmlformats.org/officeDocument/2006/relationships/tags" Target="../tags/tag405.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404.xml"/><Relationship Id="rId15" Type="http://schemas.openxmlformats.org/officeDocument/2006/relationships/notesSlide" Target="../notesSlides/notesSlide22.xml"/><Relationship Id="rId14" Type="http://schemas.openxmlformats.org/officeDocument/2006/relationships/slideLayout" Target="../slideLayouts/slideLayout25.xml"/><Relationship Id="rId13" Type="http://schemas.openxmlformats.org/officeDocument/2006/relationships/tags" Target="../tags/tag408.xml"/><Relationship Id="rId12" Type="http://schemas.openxmlformats.org/officeDocument/2006/relationships/image" Target="../media/image34.png"/><Relationship Id="rId11" Type="http://schemas.openxmlformats.org/officeDocument/2006/relationships/image" Target="../media/image33.png"/><Relationship Id="rId10" Type="http://schemas.openxmlformats.org/officeDocument/2006/relationships/image" Target="../media/image32.png"/><Relationship Id="rId1" Type="http://schemas.openxmlformats.org/officeDocument/2006/relationships/tags" Target="../tags/tag403.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39.xml"/><Relationship Id="rId6" Type="http://schemas.openxmlformats.org/officeDocument/2006/relationships/tags" Target="../tags/tag413.xml"/><Relationship Id="rId5" Type="http://schemas.openxmlformats.org/officeDocument/2006/relationships/image" Target="../media/image35.png"/><Relationship Id="rId4" Type="http://schemas.openxmlformats.org/officeDocument/2006/relationships/tags" Target="../tags/tag412.xml"/><Relationship Id="rId3" Type="http://schemas.openxmlformats.org/officeDocument/2006/relationships/tags" Target="../tags/tag411.xml"/><Relationship Id="rId2" Type="http://schemas.openxmlformats.org/officeDocument/2006/relationships/tags" Target="../tags/tag410.xml"/><Relationship Id="rId1" Type="http://schemas.openxmlformats.org/officeDocument/2006/relationships/tags" Target="../tags/tag409.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21.xml"/><Relationship Id="rId7" Type="http://schemas.openxmlformats.org/officeDocument/2006/relationships/tags" Target="../tags/tag416.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 Id="rId3" Type="http://schemas.openxmlformats.org/officeDocument/2006/relationships/tags" Target="../tags/tag415.xml"/><Relationship Id="rId2" Type="http://schemas.openxmlformats.org/officeDocument/2006/relationships/image" Target="../media/image36.jpeg"/><Relationship Id="rId1" Type="http://schemas.openxmlformats.org/officeDocument/2006/relationships/tags" Target="../tags/tag414.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29.xml"/><Relationship Id="rId4" Type="http://schemas.openxmlformats.org/officeDocument/2006/relationships/tags" Target="../tags/tag418.xml"/><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tags" Target="../tags/tag417.xml"/></Relationships>
</file>

<file path=ppt/slides/_rels/slide3.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image" Target="../media/image8.png"/><Relationship Id="rId7" Type="http://schemas.openxmlformats.org/officeDocument/2006/relationships/tags" Target="../tags/tag306.xml"/><Relationship Id="rId6" Type="http://schemas.openxmlformats.org/officeDocument/2006/relationships/tags" Target="../tags/tag305.xml"/><Relationship Id="rId5" Type="http://schemas.openxmlformats.org/officeDocument/2006/relationships/image" Target="../media/image3.png"/><Relationship Id="rId4" Type="http://schemas.openxmlformats.org/officeDocument/2006/relationships/tags" Target="../tags/tag304.xml"/><Relationship Id="rId3" Type="http://schemas.openxmlformats.org/officeDocument/2006/relationships/image" Target="NULL" TargetMode="External"/><Relationship Id="rId2" Type="http://schemas.openxmlformats.org/officeDocument/2006/relationships/image" Target="../media/image2.png"/><Relationship Id="rId11" Type="http://schemas.openxmlformats.org/officeDocument/2006/relationships/notesSlide" Target="../notesSlides/notesSlide3.xml"/><Relationship Id="rId10" Type="http://schemas.openxmlformats.org/officeDocument/2006/relationships/slideLayout" Target="../slideLayouts/slideLayout25.xml"/><Relationship Id="rId1" Type="http://schemas.openxmlformats.org/officeDocument/2006/relationships/tags" Target="../tags/tag303.xml"/></Relationships>
</file>

<file path=ppt/slides/_rels/slide4.xml.rels><?xml version="1.0" encoding="UTF-8" standalone="yes"?>
<Relationships xmlns="http://schemas.openxmlformats.org/package/2006/relationships"><Relationship Id="rId9" Type="http://schemas.openxmlformats.org/officeDocument/2006/relationships/tags" Target="../tags/tag313.xml"/><Relationship Id="rId8" Type="http://schemas.openxmlformats.org/officeDocument/2006/relationships/tags" Target="../tags/tag312.xml"/><Relationship Id="rId7" Type="http://schemas.openxmlformats.org/officeDocument/2006/relationships/tags" Target="../tags/tag311.xml"/><Relationship Id="rId6" Type="http://schemas.openxmlformats.org/officeDocument/2006/relationships/image" Target="../media/image3.png"/><Relationship Id="rId5" Type="http://schemas.openxmlformats.org/officeDocument/2006/relationships/tags" Target="../tags/tag310.xml"/><Relationship Id="rId4" Type="http://schemas.openxmlformats.org/officeDocument/2006/relationships/image" Target="NULL" TargetMode="External"/><Relationship Id="rId3" Type="http://schemas.openxmlformats.org/officeDocument/2006/relationships/image" Target="../media/image2.png"/><Relationship Id="rId20" Type="http://schemas.openxmlformats.org/officeDocument/2006/relationships/notesSlide" Target="../notesSlides/notesSlide4.xml"/><Relationship Id="rId2" Type="http://schemas.openxmlformats.org/officeDocument/2006/relationships/tags" Target="../tags/tag309.xml"/><Relationship Id="rId19" Type="http://schemas.openxmlformats.org/officeDocument/2006/relationships/slideLayout" Target="../slideLayouts/slideLayout25.xml"/><Relationship Id="rId18" Type="http://schemas.openxmlformats.org/officeDocument/2006/relationships/tags" Target="../tags/tag322.xml"/><Relationship Id="rId17" Type="http://schemas.openxmlformats.org/officeDocument/2006/relationships/tags" Target="../tags/tag321.xml"/><Relationship Id="rId16" Type="http://schemas.openxmlformats.org/officeDocument/2006/relationships/tags" Target="../tags/tag320.xml"/><Relationship Id="rId15" Type="http://schemas.openxmlformats.org/officeDocument/2006/relationships/tags" Target="../tags/tag319.xml"/><Relationship Id="rId14" Type="http://schemas.openxmlformats.org/officeDocument/2006/relationships/tags" Target="../tags/tag318.xml"/><Relationship Id="rId13" Type="http://schemas.openxmlformats.org/officeDocument/2006/relationships/tags" Target="../tags/tag317.xml"/><Relationship Id="rId12" Type="http://schemas.openxmlformats.org/officeDocument/2006/relationships/tags" Target="../tags/tag316.xml"/><Relationship Id="rId11" Type="http://schemas.openxmlformats.org/officeDocument/2006/relationships/tags" Target="../tags/tag315.xml"/><Relationship Id="rId10" Type="http://schemas.openxmlformats.org/officeDocument/2006/relationships/tags" Target="../tags/tag314.xml"/><Relationship Id="rId1" Type="http://schemas.openxmlformats.org/officeDocument/2006/relationships/tags" Target="../tags/tag308.xml"/></Relationships>
</file>

<file path=ppt/slides/_rels/slide5.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327.xml"/><Relationship Id="rId7" Type="http://schemas.openxmlformats.org/officeDocument/2006/relationships/tags" Target="../tags/tag326.xml"/><Relationship Id="rId6" Type="http://schemas.openxmlformats.org/officeDocument/2006/relationships/image" Target="../media/image3.png"/><Relationship Id="rId5" Type="http://schemas.openxmlformats.org/officeDocument/2006/relationships/tags" Target="../tags/tag325.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324.xml"/><Relationship Id="rId13" Type="http://schemas.openxmlformats.org/officeDocument/2006/relationships/notesSlide" Target="../notesSlides/notesSlide5.xml"/><Relationship Id="rId12" Type="http://schemas.openxmlformats.org/officeDocument/2006/relationships/slideLayout" Target="../slideLayouts/slideLayout25.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tags" Target="../tags/tag323.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tags" Target="../tags/tag334.xml"/><Relationship Id="rId7" Type="http://schemas.openxmlformats.org/officeDocument/2006/relationships/tags" Target="../tags/tag333.xml"/><Relationship Id="rId6" Type="http://schemas.openxmlformats.org/officeDocument/2006/relationships/image" Target="../media/image3.png"/><Relationship Id="rId5" Type="http://schemas.openxmlformats.org/officeDocument/2006/relationships/tags" Target="../tags/tag332.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331.xml"/><Relationship Id="rId10" Type="http://schemas.openxmlformats.org/officeDocument/2006/relationships/notesSlide" Target="../notesSlides/notesSlide6.xml"/><Relationship Id="rId1" Type="http://schemas.openxmlformats.org/officeDocument/2006/relationships/tags" Target="../tags/tag330.xml"/></Relationships>
</file>

<file path=ppt/slides/_rels/slide7.xml.rels><?xml version="1.0" encoding="UTF-8" standalone="yes"?>
<Relationships xmlns="http://schemas.openxmlformats.org/package/2006/relationships"><Relationship Id="rId9" Type="http://schemas.openxmlformats.org/officeDocument/2006/relationships/tags" Target="../tags/tag340.xml"/><Relationship Id="rId8" Type="http://schemas.openxmlformats.org/officeDocument/2006/relationships/image" Target="../media/image10.png"/><Relationship Id="rId7" Type="http://schemas.openxmlformats.org/officeDocument/2006/relationships/tags" Target="../tags/tag339.xml"/><Relationship Id="rId6" Type="http://schemas.microsoft.com/office/2007/relationships/media" Target="../media/media1.mp4"/><Relationship Id="rId5" Type="http://schemas.openxmlformats.org/officeDocument/2006/relationships/video" Target="../media/media1.mp4"/><Relationship Id="rId4" Type="http://schemas.openxmlformats.org/officeDocument/2006/relationships/tags" Target="../tags/tag338.xml"/><Relationship Id="rId3" Type="http://schemas.openxmlformats.org/officeDocument/2006/relationships/tags" Target="../tags/tag337.xml"/><Relationship Id="rId2" Type="http://schemas.openxmlformats.org/officeDocument/2006/relationships/tags" Target="../tags/tag336.xml"/><Relationship Id="rId11" Type="http://schemas.openxmlformats.org/officeDocument/2006/relationships/notesSlide" Target="../notesSlides/notesSlide7.xml"/><Relationship Id="rId10" Type="http://schemas.openxmlformats.org/officeDocument/2006/relationships/slideLayout" Target="../slideLayouts/slideLayout39.xml"/><Relationship Id="rId1" Type="http://schemas.openxmlformats.org/officeDocument/2006/relationships/tags" Target="../tags/tag335.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tags" Target="../tags/tag345.xml"/><Relationship Id="rId7" Type="http://schemas.openxmlformats.org/officeDocument/2006/relationships/tags" Target="../tags/tag344.xml"/><Relationship Id="rId6" Type="http://schemas.openxmlformats.org/officeDocument/2006/relationships/tags" Target="../tags/tag343.xml"/><Relationship Id="rId5" Type="http://schemas.openxmlformats.org/officeDocument/2006/relationships/image" Target="../media/image3.png"/><Relationship Id="rId4" Type="http://schemas.openxmlformats.org/officeDocument/2006/relationships/tags" Target="../tags/tag342.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notesSlide" Target="../notesSlides/notesSlide8.xml"/><Relationship Id="rId1" Type="http://schemas.openxmlformats.org/officeDocument/2006/relationships/tags" Target="../tags/tag341.xml"/></Relationships>
</file>

<file path=ppt/slides/_rels/slide9.xml.rels><?xml version="1.0" encoding="UTF-8" standalone="yes"?>
<Relationships xmlns="http://schemas.openxmlformats.org/package/2006/relationships"><Relationship Id="rId9" Type="http://schemas.openxmlformats.org/officeDocument/2006/relationships/tags" Target="../tags/tag349.xml"/><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tags" Target="../tags/tag348.xml"/><Relationship Id="rId5" Type="http://schemas.openxmlformats.org/officeDocument/2006/relationships/image" Target="../media/image3.png"/><Relationship Id="rId4" Type="http://schemas.openxmlformats.org/officeDocument/2006/relationships/tags" Target="../tags/tag347.xml"/><Relationship Id="rId3" Type="http://schemas.openxmlformats.org/officeDocument/2006/relationships/image" Target="NULL" TargetMode="External"/><Relationship Id="rId2" Type="http://schemas.openxmlformats.org/officeDocument/2006/relationships/image" Target="../media/image2.png"/><Relationship Id="rId11" Type="http://schemas.openxmlformats.org/officeDocument/2006/relationships/notesSlide" Target="../notesSlides/notesSlide9.xml"/><Relationship Id="rId10" Type="http://schemas.openxmlformats.org/officeDocument/2006/relationships/slideLayout" Target="../slideLayouts/slideLayout25.xml"/><Relationship Id="rId1" Type="http://schemas.openxmlformats.org/officeDocument/2006/relationships/tags" Target="../tags/tag3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标题 2"/>
          <p:cNvSpPr>
            <a:spLocks noGrp="1"/>
          </p:cNvSpPr>
          <p:nvPr>
            <p:ph type="ctrTitle" hasCustomPrompt="1"/>
            <p:custDataLst>
              <p:tags r:id="rId1"/>
            </p:custDataLst>
          </p:nvPr>
        </p:nvSpPr>
        <p:spPr>
          <a:xfrm>
            <a:off x="5734050" y="3522663"/>
            <a:ext cx="5824538" cy="1933575"/>
          </a:xfrm>
        </p:spPr>
        <p:txBody>
          <a:bodyPr vert="horz" lIns="101600" tIns="38100" rIns="25400" bIns="38100" anchor="b" anchorCtr="0">
            <a:noAutofit/>
          </a:bodyPr>
          <a:p>
            <a:pPr marL="0" marR="0" indent="0" algn="l" defTabSz="914400" rtl="0" eaLnBrk="1" fontAlgn="auto" latinLnBrk="0" hangingPunct="1">
              <a:lnSpc>
                <a:spcPct val="100000"/>
              </a:lnSpc>
              <a:spcBef>
                <a:spcPct val="0"/>
              </a:spcBef>
              <a:spcAft>
                <a:spcPct val="0"/>
              </a:spcAft>
              <a:buClrTx/>
              <a:buSzTx/>
              <a:buFontTx/>
              <a:buNone/>
            </a:pPr>
            <a:r>
              <a:rPr kumimoji="0" lang="zh-CN" altLang="en-US" sz="8800" b="1" i="0" u="none" strike="noStrike" kern="1200" cap="none" spc="200" normalizeH="0" baseline="0" noProof="1">
                <a:solidFill>
                  <a:schemeClr val="tx1"/>
                </a:solidFill>
                <a:uFillTx/>
                <a:latin typeface="Arial" panose="020B0604020202020204" pitchFamily="34" charset="0"/>
                <a:ea typeface="汉仪尚巍手书W" panose="00020600040101010101" pitchFamily="18" charset="-122"/>
                <a:cs typeface="+mj-cs"/>
              </a:rPr>
              <a:t>你我</a:t>
            </a:r>
            <a:br>
              <a:rPr lang="zh-CN" altLang="en-US" sz="8800" b="1" kern="1200" spc="200" normalizeH="0" baseline="0">
                <a:latin typeface="Arial" panose="020B0604020202020204" pitchFamily="34" charset="0"/>
                <a:ea typeface="汉仪尚巍手书W" panose="00020600040101010101" pitchFamily="18" charset="-122"/>
                <a:cs typeface="+mj-cs"/>
              </a:rPr>
            </a:br>
            <a:r>
              <a:rPr kumimoji="0" lang="zh-CN" altLang="en-US" sz="8800" b="1" i="0" u="none" strike="noStrike" kern="1200" cap="none" spc="200" normalizeH="0" baseline="0" noProof="1">
                <a:solidFill>
                  <a:schemeClr val="tx1"/>
                </a:solidFill>
                <a:uFillTx/>
                <a:latin typeface="Arial" panose="020B0604020202020204" pitchFamily="34" charset="0"/>
                <a:ea typeface="汉仪尚巍手书W" panose="00020600040101010101" pitchFamily="18" charset="-122"/>
                <a:cs typeface="+mj-cs"/>
              </a:rPr>
              <a:t>共同战</a:t>
            </a:r>
            <a:r>
              <a:rPr kumimoji="0" lang="en-US" altLang="zh-CN" sz="88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rPr>
              <a:t>“</a:t>
            </a:r>
            <a:r>
              <a:rPr kumimoji="0" lang="zh-CN" altLang="en-US" sz="8800" b="1" i="0" u="none" strike="noStrike" kern="1200" cap="none" spc="200" normalizeH="0" baseline="0" noProof="1">
                <a:solidFill>
                  <a:schemeClr val="tx1"/>
                </a:solidFill>
                <a:uFillTx/>
                <a:latin typeface="Arial" panose="020B0604020202020204" pitchFamily="34" charset="0"/>
                <a:ea typeface="汉仪尚巍手书W" panose="00020600040101010101" pitchFamily="18" charset="-122"/>
                <a:cs typeface="+mj-cs"/>
              </a:rPr>
              <a:t>疫</a:t>
            </a:r>
            <a:r>
              <a:rPr kumimoji="0" lang="en-US" altLang="zh-CN" sz="88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rPr>
              <a:t>”</a:t>
            </a:r>
            <a:endParaRPr kumimoji="0" lang="en-US" altLang="zh-CN" sz="8800" b="1"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endParaRPr>
          </a:p>
        </p:txBody>
      </p:sp>
      <p:sp>
        <p:nvSpPr>
          <p:cNvPr id="40962" name="副标题 3"/>
          <p:cNvSpPr>
            <a:spLocks noGrp="1"/>
          </p:cNvSpPr>
          <p:nvPr>
            <p:ph type="subTitle" idx="1" hasCustomPrompt="1"/>
            <p:custDataLst>
              <p:tags r:id="rId2"/>
            </p:custDataLst>
          </p:nvPr>
        </p:nvSpPr>
        <p:spPr>
          <a:xfrm>
            <a:off x="6099175" y="5567363"/>
            <a:ext cx="4672013" cy="495300"/>
          </a:xfrm>
        </p:spPr>
        <p:txBody>
          <a:bodyPr vert="horz" lIns="101600" tIns="38100" rIns="76200" bIns="38100" anchor="t">
            <a:noAutofit/>
          </a:bodyPr>
          <a:p>
            <a:pPr marL="0" marR="0" indent="0" algn="ctr" defTabSz="914400" rtl="0" eaLnBrk="1" fontAlgn="auto" latinLnBrk="0" hangingPunct="1">
              <a:lnSpc>
                <a:spcPct val="100000"/>
              </a:lnSpc>
              <a:spcBef>
                <a:spcPts val="0"/>
              </a:spcBef>
              <a:spcAft>
                <a:spcPts val="1000"/>
              </a:spcAft>
              <a:buClrTx/>
              <a:buSzTx/>
              <a:buFont typeface="Arial" panose="020B0604020202020204" pitchFamily="34" charset="0"/>
              <a:buNone/>
            </a:pPr>
            <a:r>
              <a:rPr kumimoji="0" lang="zh-CN" altLang="en-US" sz="2800" b="0" i="0" u="none" strike="noStrike" kern="1200" cap="none" spc="150" normalizeH="0" baseline="0" noProof="1">
                <a:solidFill>
                  <a:srgbClr val="262626"/>
                </a:solidFill>
                <a:uFillTx/>
                <a:latin typeface="Arial" panose="020B0604020202020204" pitchFamily="34" charset="0"/>
                <a:ea typeface="隶书" panose="02010509060101010101" pitchFamily="49" charset="-122"/>
                <a:cs typeface="+mn-cs"/>
              </a:rPr>
              <a:t>八二班主题班会</a:t>
            </a:r>
            <a:endParaRPr kumimoji="0" lang="zh-CN" altLang="en-US" sz="2800" b="0" i="0" u="none" strike="noStrike" kern="1200" cap="none" spc="150" normalizeH="0" baseline="0" noProof="1">
              <a:solidFill>
                <a:srgbClr val="262626"/>
              </a:solidFill>
              <a:uFillTx/>
              <a:latin typeface="Arial" panose="020B0604020202020204" pitchFamily="34" charset="0"/>
              <a:ea typeface="隶书" panose="02010509060101010101" pitchFamily="49" charset="-122"/>
              <a:cs typeface="+mn-cs"/>
            </a:endParaRPr>
          </a:p>
        </p:txBody>
      </p:sp>
      <p:pic>
        <p:nvPicPr>
          <p:cNvPr id="60419" name="图片 5"/>
          <p:cNvPicPr>
            <a:picLocks noChangeAspect="1"/>
          </p:cNvPicPr>
          <p:nvPr/>
        </p:nvPicPr>
        <p:blipFill>
          <a:blip r:embed="rId3"/>
          <a:stretch>
            <a:fillRect/>
          </a:stretch>
        </p:blipFill>
        <p:spPr>
          <a:xfrm>
            <a:off x="8524875" y="0"/>
            <a:ext cx="3667125" cy="3921125"/>
          </a:xfrm>
          <a:prstGeom prst="rect">
            <a:avLst/>
          </a:prstGeom>
          <a:noFill/>
          <a:ln w="9525">
            <a:noFill/>
          </a:ln>
        </p:spPr>
      </p:pic>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292100" y="303213"/>
            <a:ext cx="11607800" cy="625157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fontAlgn="base">
              <a:lnSpc>
                <a:spcPct val="250000"/>
              </a:lnSpc>
              <a:buFont typeface="Wingdings" panose="05000000000000000000" charset="0"/>
              <a:buChar char="l"/>
            </a:pPr>
            <a:r>
              <a:rPr lang="zh-CN" altLang="en-US" sz="1800" b="1" strike="noStrike" noProof="1">
                <a:solidFill>
                  <a:schemeClr val="tx1"/>
                </a:solidFill>
              </a:rPr>
              <a:t>第一步，双手手心相互搓洗（双手合十搓五下）</a:t>
            </a:r>
            <a:endParaRPr lang="zh-CN" altLang="en-US" sz="1800" b="1" strike="noStrike" noProof="1">
              <a:solidFill>
                <a:schemeClr val="tx1"/>
              </a:solidFill>
            </a:endParaRPr>
          </a:p>
          <a:p>
            <a:pPr marL="285750" indent="-285750" algn="l" fontAlgn="base">
              <a:lnSpc>
                <a:spcPct val="250000"/>
              </a:lnSpc>
              <a:buFont typeface="Wingdings" panose="05000000000000000000" charset="0"/>
              <a:buChar char="l"/>
            </a:pPr>
            <a:r>
              <a:rPr lang="zh-CN" altLang="en-US" sz="1800" b="1" strike="noStrike" noProof="1">
                <a:solidFill>
                  <a:schemeClr val="tx1"/>
                </a:solidFill>
              </a:rPr>
              <a:t>第二步，双手交叉搓洗手指缝（手心对手背，双手交叉相叠，左右手交换各搓洗五下）</a:t>
            </a:r>
            <a:endParaRPr lang="zh-CN" altLang="en-US" sz="1800" b="1" strike="noStrike" noProof="1">
              <a:solidFill>
                <a:schemeClr val="tx1"/>
              </a:solidFill>
            </a:endParaRPr>
          </a:p>
          <a:p>
            <a:pPr marL="285750" indent="-285750" algn="l" fontAlgn="base">
              <a:lnSpc>
                <a:spcPct val="250000"/>
              </a:lnSpc>
              <a:buFont typeface="Wingdings" panose="05000000000000000000" charset="0"/>
              <a:buChar char="l"/>
            </a:pPr>
            <a:r>
              <a:rPr lang="zh-CN" altLang="en-US" sz="1800" b="1" strike="noStrike" noProof="1">
                <a:solidFill>
                  <a:schemeClr val="tx1"/>
                </a:solidFill>
              </a:rPr>
              <a:t>第三步，手心对手心搓洗手指缝（手心相对十指交错，搓洗五下）</a:t>
            </a:r>
            <a:endParaRPr lang="zh-CN" altLang="en-US" sz="1800" b="1" strike="noStrike" noProof="1">
              <a:solidFill>
                <a:schemeClr val="tx1"/>
              </a:solidFill>
            </a:endParaRPr>
          </a:p>
          <a:p>
            <a:pPr marL="285750" indent="-285750" algn="l" fontAlgn="base">
              <a:lnSpc>
                <a:spcPct val="250000"/>
              </a:lnSpc>
              <a:buFont typeface="Wingdings" panose="05000000000000000000" charset="0"/>
              <a:buChar char="l"/>
            </a:pPr>
            <a:r>
              <a:rPr lang="zh-CN" altLang="en-US" sz="1800" b="1" strike="noStrike" noProof="1">
                <a:solidFill>
                  <a:schemeClr val="tx1"/>
                </a:solidFill>
              </a:rPr>
              <a:t>第四步，指尖搓洗手心，左右手相同（指尖放于手心相互搓洗搓五下）</a:t>
            </a:r>
            <a:endParaRPr lang="zh-CN" altLang="en-US" sz="1800" b="1" strike="noStrike" noProof="1">
              <a:solidFill>
                <a:schemeClr val="tx1"/>
              </a:solidFill>
            </a:endParaRPr>
          </a:p>
          <a:p>
            <a:pPr marL="285750" indent="-285750" algn="l" fontAlgn="base">
              <a:lnSpc>
                <a:spcPct val="250000"/>
              </a:lnSpc>
              <a:buFont typeface="Wingdings" panose="05000000000000000000" charset="0"/>
              <a:buChar char="l"/>
            </a:pPr>
            <a:r>
              <a:rPr lang="zh-CN" altLang="en-US" sz="1800" b="1" strike="noStrike" noProof="1">
                <a:solidFill>
                  <a:schemeClr val="tx1"/>
                </a:solidFill>
              </a:rPr>
              <a:t>第五步：一只手握住另一只手的拇指搓洗，左右手相同搓五下</a:t>
            </a:r>
            <a:endParaRPr lang="zh-CN" altLang="en-US" sz="1800" b="1" strike="noStrike" noProof="1">
              <a:solidFill>
                <a:schemeClr val="tx1"/>
              </a:solidFill>
            </a:endParaRPr>
          </a:p>
          <a:p>
            <a:pPr marL="285750" indent="-285750" algn="l" fontAlgn="base">
              <a:lnSpc>
                <a:spcPct val="250000"/>
              </a:lnSpc>
              <a:buFont typeface="Wingdings" panose="05000000000000000000" charset="0"/>
              <a:buChar char="l"/>
            </a:pPr>
            <a:r>
              <a:rPr lang="zh-CN" altLang="en-US" sz="1800" b="1" strike="noStrike" noProof="1">
                <a:solidFill>
                  <a:schemeClr val="tx1"/>
                </a:solidFill>
              </a:rPr>
              <a:t>第六步：弯曲手指使关节在另一手掌心旋转揉搓，交换进行各搓五下。</a:t>
            </a:r>
            <a:endParaRPr lang="zh-CN" altLang="en-US" sz="1800" b="1" strike="noStrike" noProof="1">
              <a:solidFill>
                <a:schemeClr val="tx1"/>
              </a:solidFill>
            </a:endParaRPr>
          </a:p>
        </p:txBody>
      </p:sp>
      <p:pic>
        <p:nvPicPr>
          <p:cNvPr id="78850" name="图片 5" descr="C:/Users/1V994W2/PycharmProjects/PPT_Background_Generation/pic_temp/0_pic_quater_left_up.png"/>
          <p:cNvPicPr/>
          <p:nvPr>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78851" name="图片 6" descr="C:/Users/1V994W2/PycharmProjects/PPT_Background_Generation/pic_temp/1_pic_quater_right_up.png"/>
          <p:cNvPicPr/>
          <p:nvPr>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4" name="文本框 3"/>
          <p:cNvSpPr txBox="1"/>
          <p:nvPr>
            <p:custDataLst>
              <p:tags r:id="rId7"/>
            </p:custDataLst>
          </p:nvPr>
        </p:nvSpPr>
        <p:spPr>
          <a:xfrm>
            <a:off x="612775" y="481013"/>
            <a:ext cx="4876800" cy="720725"/>
          </a:xfrm>
          <a:prstGeom prst="rect">
            <a:avLst/>
          </a:prstGeom>
          <a:noFill/>
        </p:spPr>
        <p:txBody>
          <a:bodyPr wrap="square" rtlCol="0" anchor="b" anchorCtr="0">
            <a:normAutofit/>
          </a:bodyPr>
          <a:lstStyle/>
          <a:p>
            <a:r>
              <a:rPr lang="zh-CN" altLang="en-US" sz="3600" b="1" spc="300" noProof="1">
                <a:solidFill>
                  <a:schemeClr val="tx1">
                    <a:lumMod val="85000"/>
                    <a:lumOff val="15000"/>
                  </a:schemeClr>
                </a:solidFill>
                <a:latin typeface="Arial" panose="020B0604020202020204" pitchFamily="34" charset="0"/>
                <a:ea typeface="隶书" panose="02010509060101010101" pitchFamily="49" charset="-122"/>
                <a:cs typeface="+mn-cs"/>
              </a:rPr>
              <a:t>六步洗手法</a:t>
            </a:r>
            <a:endParaRPr lang="zh-CN" altLang="en-US" sz="3600" b="1" spc="300" noProof="1">
              <a:solidFill>
                <a:schemeClr val="tx1">
                  <a:lumMod val="85000"/>
                  <a:lumOff val="15000"/>
                </a:schemeClr>
              </a:solidFill>
              <a:latin typeface="Arial" panose="020B0604020202020204" pitchFamily="34" charset="0"/>
              <a:ea typeface="隶书" panose="02010509060101010101" pitchFamily="49" charset="-122"/>
            </a:endParaRPr>
          </a:p>
        </p:txBody>
      </p:sp>
      <p:pic>
        <p:nvPicPr>
          <p:cNvPr id="3" name="图片 2"/>
          <p:cNvPicPr>
            <a:picLocks noChangeAspect="1"/>
          </p:cNvPicPr>
          <p:nvPr/>
        </p:nvPicPr>
        <p:blipFill>
          <a:blip r:embed="rId8"/>
          <a:stretch>
            <a:fillRect/>
          </a:stretch>
        </p:blipFill>
        <p:spPr>
          <a:xfrm>
            <a:off x="8091488" y="3109913"/>
            <a:ext cx="3808412" cy="3311525"/>
          </a:xfrm>
          <a:prstGeom prst="rect">
            <a:avLst/>
          </a:prstGeom>
          <a:noFill/>
          <a:ln w="9525">
            <a:noFill/>
          </a:ln>
        </p:spPr>
      </p:pic>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5">
                                            <p:txEl>
                                              <p:charRg st="0" end="22"/>
                                            </p:txEl>
                                          </p:spTgt>
                                        </p:tgtEl>
                                        <p:attrNameLst>
                                          <p:attrName>style.visibility</p:attrName>
                                        </p:attrNameLst>
                                      </p:cBhvr>
                                      <p:to>
                                        <p:strVal val="visible"/>
                                      </p:to>
                                    </p:set>
                                    <p:animEffect transition="in" filter="strips(downLeft)">
                                      <p:cBhvr>
                                        <p:cTn id="17" dur="500"/>
                                        <p:tgtEl>
                                          <p:spTgt spid="5">
                                            <p:txEl>
                                              <p:charRg st="0" end="22"/>
                                            </p:txEl>
                                          </p:spTgt>
                                        </p:tgtEl>
                                      </p:cBhvr>
                                    </p:animEffect>
                                  </p:childTnLst>
                                </p:cTn>
                              </p:par>
                              <p:par>
                                <p:cTn id="18" presetID="18" presetClass="entr" presetSubtype="12" fill="hold" nodeType="withEffect">
                                  <p:stCondLst>
                                    <p:cond delay="0"/>
                                  </p:stCondLst>
                                  <p:childTnLst>
                                    <p:set>
                                      <p:cBhvr>
                                        <p:cTn id="19" dur="1" fill="hold">
                                          <p:stCondLst>
                                            <p:cond delay="0"/>
                                          </p:stCondLst>
                                        </p:cTn>
                                        <p:tgtEl>
                                          <p:spTgt spid="5">
                                            <p:txEl>
                                              <p:charRg st="22" end="61"/>
                                            </p:txEl>
                                          </p:spTgt>
                                        </p:tgtEl>
                                        <p:attrNameLst>
                                          <p:attrName>style.visibility</p:attrName>
                                        </p:attrNameLst>
                                      </p:cBhvr>
                                      <p:to>
                                        <p:strVal val="visible"/>
                                      </p:to>
                                    </p:set>
                                    <p:animEffect transition="in" filter="strips(downLeft)">
                                      <p:cBhvr>
                                        <p:cTn id="20" dur="500"/>
                                        <p:tgtEl>
                                          <p:spTgt spid="5">
                                            <p:txEl>
                                              <p:charRg st="22" end="61"/>
                                            </p:txEl>
                                          </p:spTgt>
                                        </p:tgtEl>
                                      </p:cBhvr>
                                    </p:animEffect>
                                  </p:childTnLst>
                                </p:cTn>
                              </p:par>
                              <p:par>
                                <p:cTn id="21" presetID="18" presetClass="entr" presetSubtype="12" fill="hold" nodeType="withEffect">
                                  <p:stCondLst>
                                    <p:cond delay="0"/>
                                  </p:stCondLst>
                                  <p:childTnLst>
                                    <p:set>
                                      <p:cBhvr>
                                        <p:cTn id="22" dur="1" fill="hold">
                                          <p:stCondLst>
                                            <p:cond delay="0"/>
                                          </p:stCondLst>
                                        </p:cTn>
                                        <p:tgtEl>
                                          <p:spTgt spid="5">
                                            <p:txEl>
                                              <p:charRg st="61" end="91"/>
                                            </p:txEl>
                                          </p:spTgt>
                                        </p:tgtEl>
                                        <p:attrNameLst>
                                          <p:attrName>style.visibility</p:attrName>
                                        </p:attrNameLst>
                                      </p:cBhvr>
                                      <p:to>
                                        <p:strVal val="visible"/>
                                      </p:to>
                                    </p:set>
                                    <p:animEffect transition="in" filter="strips(downLeft)">
                                      <p:cBhvr>
                                        <p:cTn id="23" dur="500"/>
                                        <p:tgtEl>
                                          <p:spTgt spid="5">
                                            <p:txEl>
                                              <p:charRg st="61" end="91"/>
                                            </p:txEl>
                                          </p:spTgt>
                                        </p:tgtEl>
                                      </p:cBhvr>
                                    </p:animEffect>
                                  </p:childTnLst>
                                </p:cTn>
                              </p:par>
                              <p:par>
                                <p:cTn id="24" presetID="18" presetClass="entr" presetSubtype="12" fill="hold" nodeType="withEffect">
                                  <p:stCondLst>
                                    <p:cond delay="0"/>
                                  </p:stCondLst>
                                  <p:childTnLst>
                                    <p:set>
                                      <p:cBhvr>
                                        <p:cTn id="25" dur="1" fill="hold">
                                          <p:stCondLst>
                                            <p:cond delay="0"/>
                                          </p:stCondLst>
                                        </p:cTn>
                                        <p:tgtEl>
                                          <p:spTgt spid="5">
                                            <p:txEl>
                                              <p:charRg st="91" end="123"/>
                                            </p:txEl>
                                          </p:spTgt>
                                        </p:tgtEl>
                                        <p:attrNameLst>
                                          <p:attrName>style.visibility</p:attrName>
                                        </p:attrNameLst>
                                      </p:cBhvr>
                                      <p:to>
                                        <p:strVal val="visible"/>
                                      </p:to>
                                    </p:set>
                                    <p:animEffect transition="in" filter="strips(downLeft)">
                                      <p:cBhvr>
                                        <p:cTn id="26" dur="500"/>
                                        <p:tgtEl>
                                          <p:spTgt spid="5">
                                            <p:txEl>
                                              <p:charRg st="91" end="123"/>
                                            </p:txEl>
                                          </p:spTgt>
                                        </p:tgtEl>
                                      </p:cBhvr>
                                    </p:animEffect>
                                  </p:childTnLst>
                                </p:cTn>
                              </p:par>
                              <p:par>
                                <p:cTn id="27" presetID="18" presetClass="entr" presetSubtype="12" fill="hold" nodeType="withEffect">
                                  <p:stCondLst>
                                    <p:cond delay="0"/>
                                  </p:stCondLst>
                                  <p:childTnLst>
                                    <p:set>
                                      <p:cBhvr>
                                        <p:cTn id="28" dur="1" fill="hold">
                                          <p:stCondLst>
                                            <p:cond delay="0"/>
                                          </p:stCondLst>
                                        </p:cTn>
                                        <p:tgtEl>
                                          <p:spTgt spid="5">
                                            <p:txEl>
                                              <p:charRg st="123" end="151"/>
                                            </p:txEl>
                                          </p:spTgt>
                                        </p:tgtEl>
                                        <p:attrNameLst>
                                          <p:attrName>style.visibility</p:attrName>
                                        </p:attrNameLst>
                                      </p:cBhvr>
                                      <p:to>
                                        <p:strVal val="visible"/>
                                      </p:to>
                                    </p:set>
                                    <p:animEffect transition="in" filter="strips(downLeft)">
                                      <p:cBhvr>
                                        <p:cTn id="29" dur="500"/>
                                        <p:tgtEl>
                                          <p:spTgt spid="5">
                                            <p:txEl>
                                              <p:charRg st="123" end="151"/>
                                            </p:txEl>
                                          </p:spTgt>
                                        </p:tgtEl>
                                      </p:cBhvr>
                                    </p:animEffect>
                                  </p:childTnLst>
                                </p:cTn>
                              </p:par>
                              <p:par>
                                <p:cTn id="30" presetID="18" presetClass="entr" presetSubtype="12" fill="hold" nodeType="withEffect">
                                  <p:stCondLst>
                                    <p:cond delay="0"/>
                                  </p:stCondLst>
                                  <p:childTnLst>
                                    <p:set>
                                      <p:cBhvr>
                                        <p:cTn id="31" dur="1" fill="hold">
                                          <p:stCondLst>
                                            <p:cond delay="0"/>
                                          </p:stCondLst>
                                        </p:cTn>
                                        <p:tgtEl>
                                          <p:spTgt spid="5">
                                            <p:txEl>
                                              <p:charRg st="151" end="183"/>
                                            </p:txEl>
                                          </p:spTgt>
                                        </p:tgtEl>
                                        <p:attrNameLst>
                                          <p:attrName>style.visibility</p:attrName>
                                        </p:attrNameLst>
                                      </p:cBhvr>
                                      <p:to>
                                        <p:strVal val="visible"/>
                                      </p:to>
                                    </p:set>
                                    <p:animEffect transition="in" filter="strips(downLeft)">
                                      <p:cBhvr>
                                        <p:cTn id="32" dur="500"/>
                                        <p:tgtEl>
                                          <p:spTgt spid="5">
                                            <p:txEl>
                                              <p:charRg st="151" end="18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292100" y="303213"/>
            <a:ext cx="11607800" cy="625157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base">
              <a:lnSpc>
                <a:spcPct val="200000"/>
              </a:lnSpc>
              <a:buFont typeface="Wingdings" panose="05000000000000000000" charset="0"/>
            </a:pPr>
            <a:r>
              <a:rPr lang="zh-CN" altLang="en-US" sz="1800" b="1" strike="noStrike" noProof="1">
                <a:solidFill>
                  <a:schemeClr val="tx1"/>
                </a:solidFill>
              </a:rPr>
              <a:t>（1）传递文件前后   （2）在咳嗽或打喷嚏后 </a:t>
            </a:r>
            <a:endParaRPr lang="zh-CN" altLang="en-US" sz="1800" b="1" strike="noStrike" noProof="1">
              <a:solidFill>
                <a:schemeClr val="tx1"/>
              </a:solidFill>
            </a:endParaRPr>
          </a:p>
          <a:p>
            <a:pPr algn="l" fontAlgn="base">
              <a:lnSpc>
                <a:spcPct val="200000"/>
              </a:lnSpc>
              <a:buFont typeface="Wingdings" panose="05000000000000000000" charset="0"/>
            </a:pPr>
            <a:r>
              <a:rPr lang="zh-CN" altLang="en-US" sz="1800" b="1" strike="noStrike" noProof="1">
                <a:solidFill>
                  <a:schemeClr val="tx1"/>
                </a:solidFill>
              </a:rPr>
              <a:t>（3）在制备食品之前、期间和之后  （4）吃饭前</a:t>
            </a:r>
            <a:endParaRPr lang="zh-CN" altLang="en-US" sz="1800" b="1" strike="noStrike" noProof="1">
              <a:solidFill>
                <a:schemeClr val="tx1"/>
              </a:solidFill>
            </a:endParaRPr>
          </a:p>
          <a:p>
            <a:pPr algn="just" fontAlgn="base">
              <a:lnSpc>
                <a:spcPct val="200000"/>
              </a:lnSpc>
              <a:buFont typeface="Wingdings" panose="05000000000000000000" charset="0"/>
            </a:pPr>
            <a:r>
              <a:rPr lang="zh-CN" altLang="en-US" sz="1800" b="1" strike="noStrike" noProof="1">
                <a:solidFill>
                  <a:schemeClr val="tx1"/>
                </a:solidFill>
              </a:rPr>
              <a:t>（5）上厕所后 （6）手脏时 （7）在接触他人后 </a:t>
            </a:r>
            <a:endParaRPr lang="zh-CN" altLang="en-US" sz="1800" b="1" strike="noStrike" noProof="1">
              <a:solidFill>
                <a:schemeClr val="tx1"/>
              </a:solidFill>
            </a:endParaRPr>
          </a:p>
          <a:p>
            <a:pPr algn="just" fontAlgn="base">
              <a:lnSpc>
                <a:spcPct val="200000"/>
              </a:lnSpc>
              <a:buFont typeface="Wingdings" panose="05000000000000000000" charset="0"/>
            </a:pPr>
            <a:r>
              <a:rPr lang="zh-CN" altLang="en-US" sz="1800" b="1" strike="noStrike" noProof="1">
                <a:solidFill>
                  <a:schemeClr val="tx1"/>
                </a:solidFill>
              </a:rPr>
              <a:t>（8）接触过动物之后 （9）外出回来后</a:t>
            </a:r>
            <a:endParaRPr lang="zh-CN" altLang="en-US" sz="1800" b="1" strike="noStrike" noProof="1">
              <a:solidFill>
                <a:schemeClr val="tx1"/>
              </a:solidFill>
            </a:endParaRPr>
          </a:p>
        </p:txBody>
      </p:sp>
      <p:pic>
        <p:nvPicPr>
          <p:cNvPr id="80898" name="图片 5" descr="C:/Users/1V994W2/PycharmProjects/PPT_Background_Generation/pic_temp/0_pic_quater_left_up.png"/>
          <p:cNvPicPr/>
          <p:nvPr>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80899" name="图片 6" descr="C:/Users/1V994W2/PycharmProjects/PPT_Background_Generation/pic_temp/1_pic_quater_right_up.png"/>
          <p:cNvPicPr/>
          <p:nvPr>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4" name="文本框 3"/>
          <p:cNvSpPr txBox="1"/>
          <p:nvPr>
            <p:custDataLst>
              <p:tags r:id="rId7"/>
            </p:custDataLst>
          </p:nvPr>
        </p:nvSpPr>
        <p:spPr>
          <a:xfrm>
            <a:off x="639763" y="723900"/>
            <a:ext cx="4876800" cy="720725"/>
          </a:xfrm>
          <a:prstGeom prst="rect">
            <a:avLst/>
          </a:prstGeom>
          <a:noFill/>
        </p:spPr>
        <p:txBody>
          <a:bodyPr wrap="square" rtlCol="0" anchor="b" anchorCtr="0">
            <a:normAutofit/>
          </a:bodyPr>
          <a:lstStyle/>
          <a:p>
            <a:r>
              <a:rPr lang="zh-CN" altLang="en-US" sz="3600" b="1" spc="300" noProof="1">
                <a:solidFill>
                  <a:schemeClr val="tx1">
                    <a:lumMod val="85000"/>
                    <a:lumOff val="15000"/>
                  </a:schemeClr>
                </a:solidFill>
                <a:latin typeface="Arial" panose="020B0604020202020204" pitchFamily="34" charset="0"/>
                <a:ea typeface="隶书" panose="02010509060101010101" pitchFamily="49" charset="-122"/>
                <a:cs typeface="+mn-cs"/>
              </a:rPr>
              <a:t>什么时候洗手？</a:t>
            </a:r>
            <a:endParaRPr lang="zh-CN" altLang="en-US" sz="3600" b="1" spc="300" noProof="1">
              <a:solidFill>
                <a:schemeClr val="tx1">
                  <a:lumMod val="85000"/>
                  <a:lumOff val="15000"/>
                </a:schemeClr>
              </a:solidFill>
              <a:latin typeface="Arial" panose="020B0604020202020204" pitchFamily="34" charset="0"/>
              <a:ea typeface="隶书" panose="02010509060101010101" pitchFamily="49" charset="-122"/>
            </a:endParaRPr>
          </a:p>
        </p:txBody>
      </p:sp>
      <p:pic>
        <p:nvPicPr>
          <p:cNvPr id="80901" name="图片 1"/>
          <p:cNvPicPr>
            <a:picLocks noChangeAspect="1"/>
          </p:cNvPicPr>
          <p:nvPr/>
        </p:nvPicPr>
        <p:blipFill>
          <a:blip r:embed="rId8"/>
          <a:stretch>
            <a:fillRect/>
          </a:stretch>
        </p:blipFill>
        <p:spPr>
          <a:xfrm>
            <a:off x="6610350" y="1128713"/>
            <a:ext cx="4930775" cy="3760787"/>
          </a:xfrm>
          <a:prstGeom prst="rect">
            <a:avLst/>
          </a:prstGeom>
          <a:noFill/>
          <a:ln w="9525">
            <a:noFill/>
          </a:ln>
        </p:spPr>
      </p:pic>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5">
                                            <p:txEl>
                                              <p:charRg st="0" end="25"/>
                                            </p:txEl>
                                          </p:spTgt>
                                        </p:tgtEl>
                                        <p:attrNameLst>
                                          <p:attrName>style.visibility</p:attrName>
                                        </p:attrNameLst>
                                      </p:cBhvr>
                                      <p:to>
                                        <p:strVal val="visible"/>
                                      </p:to>
                                    </p:set>
                                    <p:animEffect transition="in" filter="strips(downLeft)">
                                      <p:cBhvr>
                                        <p:cTn id="12" dur="500"/>
                                        <p:tgtEl>
                                          <p:spTgt spid="5">
                                            <p:txEl>
                                              <p:charRg st="0" end="2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5">
                                            <p:txEl>
                                              <p:charRg st="25" end="50"/>
                                            </p:txEl>
                                          </p:spTgt>
                                        </p:tgtEl>
                                        <p:attrNameLst>
                                          <p:attrName>style.visibility</p:attrName>
                                        </p:attrNameLst>
                                      </p:cBhvr>
                                      <p:to>
                                        <p:strVal val="visible"/>
                                      </p:to>
                                    </p:set>
                                    <p:animEffect transition="in" filter="strips(downLeft)">
                                      <p:cBhvr>
                                        <p:cTn id="17" dur="500"/>
                                        <p:tgtEl>
                                          <p:spTgt spid="5">
                                            <p:txEl>
                                              <p:charRg st="25" end="5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5">
                                            <p:txEl>
                                              <p:charRg st="50" end="76"/>
                                            </p:txEl>
                                          </p:spTgt>
                                        </p:tgtEl>
                                        <p:attrNameLst>
                                          <p:attrName>style.visibility</p:attrName>
                                        </p:attrNameLst>
                                      </p:cBhvr>
                                      <p:to>
                                        <p:strVal val="visible"/>
                                      </p:to>
                                    </p:set>
                                    <p:animEffect transition="in" filter="strips(downLeft)">
                                      <p:cBhvr>
                                        <p:cTn id="22" dur="500"/>
                                        <p:tgtEl>
                                          <p:spTgt spid="5">
                                            <p:txEl>
                                              <p:charRg st="50" end="7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5">
                                            <p:txEl>
                                              <p:charRg st="76" end="96"/>
                                            </p:txEl>
                                          </p:spTgt>
                                        </p:tgtEl>
                                        <p:attrNameLst>
                                          <p:attrName>style.visibility</p:attrName>
                                        </p:attrNameLst>
                                      </p:cBhvr>
                                      <p:to>
                                        <p:strVal val="visible"/>
                                      </p:to>
                                    </p:set>
                                    <p:animEffect transition="in" filter="strips(downLeft)">
                                      <p:cBhvr>
                                        <p:cTn id="27" dur="500"/>
                                        <p:tgtEl>
                                          <p:spTgt spid="5">
                                            <p:txEl>
                                              <p:charRg st="76" end="9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2945" name="图片 6" descr="C:/Users/1V994W2/PycharmProjects/PPT_Background_Generation/pic_temp/0_pic_quater_left_up.png"/>
          <p:cNvPicPr/>
          <p:nvPr>
            <p:custDataLst>
              <p:tags r:id="rId1"/>
            </p:custDataLst>
          </p:nvPr>
        </p:nvPicPr>
        <p:blipFill>
          <a:blip r:embed="rId2" r:link="rId3"/>
          <a:stretch>
            <a:fillRect/>
          </a:stretch>
        </p:blipFill>
        <p:spPr>
          <a:xfrm>
            <a:off x="0" y="0"/>
            <a:ext cx="720725" cy="481013"/>
          </a:xfrm>
          <a:prstGeom prst="rect">
            <a:avLst/>
          </a:prstGeom>
          <a:noFill/>
          <a:ln w="9525">
            <a:noFill/>
          </a:ln>
        </p:spPr>
      </p:pic>
      <p:pic>
        <p:nvPicPr>
          <p:cNvPr id="82946" name="图片 7" descr="C:/Users/1V994W2/PycharmProjects/PPT_Background_Generation/pic_temp/1_pic_quater_right_up.png"/>
          <p:cNvPicPr/>
          <p:nvPr>
            <p:custDataLst>
              <p:tags r:id="rId4"/>
            </p:custDataLst>
          </p:nvPr>
        </p:nvPicPr>
        <p:blipFill>
          <a:blip r:embed="rId5" r:link="rId3"/>
          <a:stretch>
            <a:fillRect/>
          </a:stretch>
        </p:blipFill>
        <p:spPr>
          <a:xfrm>
            <a:off x="11471275" y="0"/>
            <a:ext cx="720725" cy="723900"/>
          </a:xfrm>
          <a:prstGeom prst="rect">
            <a:avLst/>
          </a:prstGeom>
          <a:noFill/>
          <a:ln w="9525">
            <a:noFill/>
          </a:ln>
        </p:spPr>
      </p:pic>
      <p:sp>
        <p:nvSpPr>
          <p:cNvPr id="5" name="Title 6"/>
          <p:cNvSpPr txBox="1"/>
          <p:nvPr>
            <p:custDataLst>
              <p:tags r:id="rId6"/>
            </p:custDataLst>
          </p:nvPr>
        </p:nvSpPr>
        <p:spPr>
          <a:xfrm>
            <a:off x="4159250" y="1658938"/>
            <a:ext cx="3148013" cy="2913063"/>
          </a:xfrm>
          <a:prstGeom prst="rect">
            <a:avLst/>
          </a:prstGeom>
          <a:noFill/>
          <a:ln w="3175">
            <a:noFill/>
            <a:prstDash val="dash"/>
          </a:ln>
        </p:spPr>
        <p:txBody>
          <a:bodyPr wrap="square" lIns="90000" tIns="46800" rIns="90000" bIns="468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ctr" fontAlgn="base">
              <a:lnSpc>
                <a:spcPct val="100000"/>
              </a:lnSpc>
              <a:defRPr/>
            </a:pPr>
            <a:r>
              <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rPr>
              <a:t>口</a:t>
            </a:r>
            <a:endPar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endParaRPr>
          </a:p>
          <a:p>
            <a:pPr lvl="0" algn="ctr" fontAlgn="base">
              <a:lnSpc>
                <a:spcPct val="100000"/>
              </a:lnSpc>
              <a:defRPr/>
            </a:pPr>
            <a:r>
              <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rPr>
              <a:t>罩</a:t>
            </a:r>
            <a:endPar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endParaRPr>
          </a:p>
          <a:p>
            <a:pPr lvl="0" algn="ctr" fontAlgn="base">
              <a:lnSpc>
                <a:spcPct val="100000"/>
              </a:lnSpc>
              <a:defRPr/>
            </a:pPr>
            <a:r>
              <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rPr>
              <a:t>篇</a:t>
            </a:r>
            <a:endPar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endParaRPr>
          </a:p>
        </p:txBody>
      </p:sp>
      <p:pic>
        <p:nvPicPr>
          <p:cNvPr id="82948" name="图片 3"/>
          <p:cNvPicPr>
            <a:picLocks noChangeAspect="1"/>
          </p:cNvPicPr>
          <p:nvPr/>
        </p:nvPicPr>
        <p:blipFill>
          <a:blip r:embed="rId7"/>
          <a:stretch>
            <a:fillRect/>
          </a:stretch>
        </p:blipFill>
        <p:spPr>
          <a:xfrm>
            <a:off x="720725" y="365125"/>
            <a:ext cx="3994150" cy="2728913"/>
          </a:xfrm>
          <a:prstGeom prst="rect">
            <a:avLst/>
          </a:prstGeom>
          <a:noFill/>
          <a:ln w="9525">
            <a:noFill/>
          </a:ln>
        </p:spPr>
      </p:pic>
      <p:pic>
        <p:nvPicPr>
          <p:cNvPr id="82949" name="图片 5"/>
          <p:cNvPicPr>
            <a:picLocks noChangeAspect="1"/>
          </p:cNvPicPr>
          <p:nvPr/>
        </p:nvPicPr>
        <p:blipFill>
          <a:blip r:embed="rId8"/>
          <a:stretch>
            <a:fillRect/>
          </a:stretch>
        </p:blipFill>
        <p:spPr>
          <a:xfrm>
            <a:off x="720725" y="3094038"/>
            <a:ext cx="3810000" cy="3422650"/>
          </a:xfrm>
          <a:prstGeom prst="rect">
            <a:avLst/>
          </a:prstGeom>
          <a:noFill/>
          <a:ln w="9525">
            <a:noFill/>
          </a:ln>
        </p:spPr>
      </p:pic>
      <p:pic>
        <p:nvPicPr>
          <p:cNvPr id="82950" name="图片 6"/>
          <p:cNvPicPr>
            <a:picLocks noChangeAspect="1"/>
          </p:cNvPicPr>
          <p:nvPr/>
        </p:nvPicPr>
        <p:blipFill>
          <a:blip r:embed="rId9"/>
          <a:stretch>
            <a:fillRect/>
          </a:stretch>
        </p:blipFill>
        <p:spPr>
          <a:xfrm>
            <a:off x="6889750" y="842963"/>
            <a:ext cx="4403725" cy="5110162"/>
          </a:xfrm>
          <a:prstGeom prst="rect">
            <a:avLst/>
          </a:prstGeom>
          <a:noFill/>
          <a:ln w="9525">
            <a:noFill/>
          </a:ln>
        </p:spPr>
      </p:pic>
    </p:spTree>
    <p:custDataLst>
      <p:tags r:id="rId10"/>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292100" y="303213"/>
            <a:ext cx="11607800" cy="625157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base">
              <a:lnSpc>
                <a:spcPct val="200000"/>
              </a:lnSpc>
              <a:buFont typeface="Wingdings" panose="05000000000000000000" charset="0"/>
            </a:pPr>
            <a:r>
              <a:rPr lang="zh-CN" altLang="en-US" sz="2400" b="1" strike="noStrike" noProof="1">
                <a:solidFill>
                  <a:schemeClr val="tx1"/>
                </a:solidFill>
              </a:rPr>
              <a:t>选择一：一次性医用口罩，连续佩戴4小时更换，污染或潮湿后立即更换；</a:t>
            </a:r>
            <a:endParaRPr lang="zh-CN" altLang="en-US" sz="2400" b="1" strike="noStrike" noProof="1">
              <a:solidFill>
                <a:schemeClr val="tx1"/>
              </a:solidFill>
            </a:endParaRPr>
          </a:p>
          <a:p>
            <a:pPr algn="l" fontAlgn="base">
              <a:lnSpc>
                <a:spcPct val="200000"/>
              </a:lnSpc>
              <a:buFont typeface="Wingdings" panose="05000000000000000000" charset="0"/>
            </a:pPr>
            <a:r>
              <a:rPr lang="zh-CN" altLang="en-US" sz="2400" b="1" strike="noStrike" noProof="1">
                <a:solidFill>
                  <a:schemeClr val="tx1"/>
                </a:solidFill>
              </a:rPr>
              <a:t>选择二：N95医用防护口罩，连续佩戴4小时更换，污染或潮湿后立即更换。</a:t>
            </a:r>
            <a:endParaRPr lang="zh-CN" altLang="en-US" sz="2400" b="1" strike="noStrike" noProof="1">
              <a:solidFill>
                <a:schemeClr val="tx1"/>
              </a:solidFill>
            </a:endParaRPr>
          </a:p>
          <a:p>
            <a:pPr algn="l" fontAlgn="base">
              <a:lnSpc>
                <a:spcPct val="200000"/>
              </a:lnSpc>
              <a:buFont typeface="Wingdings" panose="05000000000000000000" charset="0"/>
            </a:pPr>
            <a:r>
              <a:rPr lang="zh-CN" altLang="en-US" sz="2400" b="1" strike="noStrike" noProof="1">
                <a:solidFill>
                  <a:schemeClr val="tx1"/>
                </a:solidFill>
              </a:rPr>
              <a:t>棉布口罩、海绵口罩均不推荐。</a:t>
            </a:r>
            <a:endParaRPr lang="zh-CN" altLang="en-US" sz="2400" b="1" strike="noStrike" noProof="1">
              <a:solidFill>
                <a:schemeClr val="tx1"/>
              </a:solidFill>
            </a:endParaRPr>
          </a:p>
        </p:txBody>
      </p:sp>
      <p:pic>
        <p:nvPicPr>
          <p:cNvPr id="84994" name="图片 5" descr="C:/Users/1V994W2/PycharmProjects/PPT_Background_Generation/pic_temp/0_pic_quater_left_up.png"/>
          <p:cNvPicPr/>
          <p:nvPr>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84995" name="图片 6" descr="C:/Users/1V994W2/PycharmProjects/PPT_Background_Generation/pic_temp/1_pic_quater_right_up.png"/>
          <p:cNvPicPr/>
          <p:nvPr>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4" name="文本框 3"/>
          <p:cNvSpPr txBox="1"/>
          <p:nvPr>
            <p:custDataLst>
              <p:tags r:id="rId7"/>
            </p:custDataLst>
          </p:nvPr>
        </p:nvSpPr>
        <p:spPr>
          <a:xfrm>
            <a:off x="639763" y="723900"/>
            <a:ext cx="4876800" cy="720725"/>
          </a:xfrm>
          <a:prstGeom prst="rect">
            <a:avLst/>
          </a:prstGeom>
          <a:noFill/>
        </p:spPr>
        <p:txBody>
          <a:bodyPr wrap="square" rtlCol="0" anchor="b" anchorCtr="0">
            <a:normAutofit/>
          </a:bodyPr>
          <a:lstStyle/>
          <a:p>
            <a:r>
              <a:rPr lang="zh-CN" altLang="en-US" sz="3600" b="1" spc="300" noProof="1">
                <a:solidFill>
                  <a:schemeClr val="tx1">
                    <a:lumMod val="85000"/>
                    <a:lumOff val="15000"/>
                  </a:schemeClr>
                </a:solidFill>
                <a:latin typeface="Arial" panose="020B0604020202020204" pitchFamily="34" charset="0"/>
                <a:ea typeface="隶书" panose="02010509060101010101" pitchFamily="49" charset="-122"/>
                <a:cs typeface="+mn-cs"/>
              </a:rPr>
              <a:t>口罩该怎么选？</a:t>
            </a:r>
            <a:endParaRPr lang="zh-CN" altLang="en-US" sz="3600" b="1" spc="300" noProof="1">
              <a:solidFill>
                <a:schemeClr val="tx1">
                  <a:lumMod val="85000"/>
                  <a:lumOff val="15000"/>
                </a:schemeClr>
              </a:solidFill>
              <a:latin typeface="Arial" panose="020B0604020202020204" pitchFamily="34" charset="0"/>
              <a:ea typeface="隶书" panose="02010509060101010101" pitchFamily="49" charset="-122"/>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5">
                                            <p:txEl>
                                              <p:charRg st="0" end="34"/>
                                            </p:txEl>
                                          </p:spTgt>
                                        </p:tgtEl>
                                        <p:attrNameLst>
                                          <p:attrName>style.visibility</p:attrName>
                                        </p:attrNameLst>
                                      </p:cBhvr>
                                      <p:to>
                                        <p:strVal val="visible"/>
                                      </p:to>
                                    </p:set>
                                    <p:animEffect transition="in" filter="strips(downLeft)">
                                      <p:cBhvr>
                                        <p:cTn id="12" dur="500"/>
                                        <p:tgtEl>
                                          <p:spTgt spid="5">
                                            <p:txEl>
                                              <p:charRg st="0" end="34"/>
                                            </p:txEl>
                                          </p:spTgt>
                                        </p:tgtEl>
                                      </p:cBhvr>
                                    </p:animEffect>
                                  </p:childTnLst>
                                </p:cTn>
                              </p:par>
                              <p:par>
                                <p:cTn id="13" presetID="18" presetClass="entr" presetSubtype="12" fill="hold" nodeType="withEffect">
                                  <p:stCondLst>
                                    <p:cond delay="0"/>
                                  </p:stCondLst>
                                  <p:childTnLst>
                                    <p:set>
                                      <p:cBhvr>
                                        <p:cTn id="14" dur="1" fill="hold">
                                          <p:stCondLst>
                                            <p:cond delay="0"/>
                                          </p:stCondLst>
                                        </p:cTn>
                                        <p:tgtEl>
                                          <p:spTgt spid="5">
                                            <p:txEl>
                                              <p:charRg st="34" end="70"/>
                                            </p:txEl>
                                          </p:spTgt>
                                        </p:tgtEl>
                                        <p:attrNameLst>
                                          <p:attrName>style.visibility</p:attrName>
                                        </p:attrNameLst>
                                      </p:cBhvr>
                                      <p:to>
                                        <p:strVal val="visible"/>
                                      </p:to>
                                    </p:set>
                                    <p:animEffect transition="in" filter="strips(downLeft)">
                                      <p:cBhvr>
                                        <p:cTn id="15" dur="500"/>
                                        <p:tgtEl>
                                          <p:spTgt spid="5">
                                            <p:txEl>
                                              <p:charRg st="34" end="70"/>
                                            </p:txEl>
                                          </p:spTgt>
                                        </p:tgtEl>
                                      </p:cBhvr>
                                    </p:animEffect>
                                  </p:childTnLst>
                                </p:cTn>
                              </p:par>
                              <p:par>
                                <p:cTn id="16" presetID="18" presetClass="entr" presetSubtype="12" fill="hold" nodeType="withEffect">
                                  <p:stCondLst>
                                    <p:cond delay="0"/>
                                  </p:stCondLst>
                                  <p:childTnLst>
                                    <p:set>
                                      <p:cBhvr>
                                        <p:cTn id="17" dur="1" fill="hold">
                                          <p:stCondLst>
                                            <p:cond delay="0"/>
                                          </p:stCondLst>
                                        </p:cTn>
                                        <p:tgtEl>
                                          <p:spTgt spid="5">
                                            <p:txEl>
                                              <p:charRg st="70" end="85"/>
                                            </p:txEl>
                                          </p:spTgt>
                                        </p:tgtEl>
                                        <p:attrNameLst>
                                          <p:attrName>style.visibility</p:attrName>
                                        </p:attrNameLst>
                                      </p:cBhvr>
                                      <p:to>
                                        <p:strVal val="visible"/>
                                      </p:to>
                                    </p:set>
                                    <p:animEffect transition="in" filter="strips(downLeft)">
                                      <p:cBhvr>
                                        <p:cTn id="18" dur="500"/>
                                        <p:tgtEl>
                                          <p:spTgt spid="5">
                                            <p:txEl>
                                              <p:charRg st="70" end="8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292100" y="303213"/>
            <a:ext cx="11657013" cy="625157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base">
              <a:lnSpc>
                <a:spcPct val="200000"/>
              </a:lnSpc>
              <a:buFont typeface="Wingdings" panose="05000000000000000000" charset="0"/>
            </a:pPr>
            <a:r>
              <a:rPr lang="zh-CN" altLang="en-US" sz="3200" b="1" strike="noStrike" noProof="1">
                <a:solidFill>
                  <a:schemeClr val="tx1"/>
                </a:solidFill>
                <a:latin typeface="隶书" panose="02010509060101010101" pitchFamily="49" charset="-122"/>
                <a:ea typeface="隶书" panose="02010509060101010101" pitchFamily="49" charset="-122"/>
              </a:rPr>
              <a:t>医用口罩的使用方法：</a:t>
            </a:r>
            <a:endParaRPr lang="zh-CN" altLang="en-US" sz="3200" b="1" strike="noStrike" noProof="1">
              <a:solidFill>
                <a:schemeClr val="tx1"/>
              </a:solidFill>
              <a:latin typeface="隶书" panose="02010509060101010101" pitchFamily="49" charset="-122"/>
              <a:ea typeface="隶书" panose="02010509060101010101" pitchFamily="49" charset="-122"/>
            </a:endParaRPr>
          </a:p>
          <a:p>
            <a:pPr algn="l" fontAlgn="base">
              <a:lnSpc>
                <a:spcPct val="200000"/>
              </a:lnSpc>
              <a:buFont typeface="Wingdings" panose="05000000000000000000" charset="0"/>
            </a:pPr>
            <a:endParaRPr lang="zh-CN" altLang="en-US" sz="2000" b="1" strike="noStrike" noProof="1">
              <a:solidFill>
                <a:schemeClr val="tx1"/>
              </a:solidFill>
            </a:endParaRPr>
          </a:p>
          <a:p>
            <a:pPr algn="l" fontAlgn="base">
              <a:lnSpc>
                <a:spcPct val="200000"/>
              </a:lnSpc>
              <a:buFont typeface="Wingdings" panose="05000000000000000000" charset="0"/>
            </a:pPr>
            <a:r>
              <a:rPr lang="zh-CN" altLang="en-US" sz="2000" b="1" strike="noStrike" noProof="1">
                <a:solidFill>
                  <a:schemeClr val="tx1"/>
                </a:solidFill>
              </a:rPr>
              <a:t>（1）口罩颜色深的是正面，正面应该朝外，而且医用口罩上还有鼻夹金属条。</a:t>
            </a:r>
            <a:endParaRPr lang="zh-CN" altLang="en-US" sz="2000" b="1" strike="noStrike" noProof="1">
              <a:solidFill>
                <a:schemeClr val="tx1"/>
              </a:solidFill>
            </a:endParaRPr>
          </a:p>
          <a:p>
            <a:pPr algn="l" fontAlgn="base">
              <a:lnSpc>
                <a:spcPct val="200000"/>
              </a:lnSpc>
              <a:buFont typeface="Wingdings" panose="05000000000000000000" charset="0"/>
            </a:pPr>
            <a:r>
              <a:rPr lang="zh-CN" altLang="en-US" sz="2000" b="1" strike="noStrike" noProof="1">
                <a:solidFill>
                  <a:schemeClr val="tx1"/>
                </a:solidFill>
              </a:rPr>
              <a:t>（2）正对脸部的应该是医用口罩的反面，也就是颜色比较浅的一面，除此之外，要注意带有金属条的部分应该在口罩的上方，不要戴反了。</a:t>
            </a:r>
            <a:endParaRPr lang="zh-CN" altLang="en-US" sz="2000" b="1" strike="noStrike" noProof="1">
              <a:solidFill>
                <a:schemeClr val="tx1"/>
              </a:solidFill>
            </a:endParaRPr>
          </a:p>
          <a:p>
            <a:pPr algn="l" fontAlgn="base">
              <a:lnSpc>
                <a:spcPct val="200000"/>
              </a:lnSpc>
              <a:buFont typeface="Wingdings" panose="05000000000000000000" charset="0"/>
            </a:pPr>
            <a:r>
              <a:rPr lang="zh-CN" altLang="en-US" sz="2000" b="1" strike="noStrike" noProof="1">
                <a:solidFill>
                  <a:schemeClr val="tx1"/>
                </a:solidFill>
              </a:rPr>
              <a:t>（3）分清楚口罩的正面、反面、上端、下端后，先将手洗干净，确定口罩是否正确之后，将两端的绳子挂在耳朵上。</a:t>
            </a:r>
            <a:endParaRPr lang="zh-CN" altLang="en-US" sz="2000" b="1" strike="noStrike" noProof="1">
              <a:solidFill>
                <a:schemeClr val="tx1"/>
              </a:solidFill>
            </a:endParaRPr>
          </a:p>
          <a:p>
            <a:pPr algn="l" fontAlgn="base">
              <a:lnSpc>
                <a:spcPct val="200000"/>
              </a:lnSpc>
              <a:buFont typeface="Wingdings" panose="05000000000000000000" charset="0"/>
            </a:pPr>
            <a:r>
              <a:rPr lang="zh-CN" altLang="en-US" sz="2000" b="1" strike="noStrike" noProof="1">
                <a:solidFill>
                  <a:schemeClr val="tx1"/>
                </a:solidFill>
              </a:rPr>
              <a:t>（4）最后一步，也是前面提到过的金属条问题，将口罩佩戴完毕后，需要用双手压紧鼻梁两侧的金属条，使口罩上端紧贴鼻梁，然后向下拉伸口罩，使口罩不留有褶皱，最好覆盖住鼻子和嘴巴。</a:t>
            </a:r>
            <a:endParaRPr lang="zh-CN" altLang="en-US" sz="2000" b="1" strike="noStrike" noProof="1">
              <a:solidFill>
                <a:schemeClr val="tx1"/>
              </a:solidFill>
            </a:endParaRPr>
          </a:p>
        </p:txBody>
      </p:sp>
      <p:pic>
        <p:nvPicPr>
          <p:cNvPr id="87042" name="图片 5" descr="C:/Users/1V994W2/PycharmProjects/PPT_Background_Generation/pic_temp/0_pic_quater_left_up.png"/>
          <p:cNvPicPr/>
          <p:nvPr>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87043" name="图片 6" descr="C:/Users/1V994W2/PycharmProjects/PPT_Background_Generation/pic_temp/1_pic_quater_right_up.png"/>
          <p:cNvPicPr/>
          <p:nvPr>
            <p:custDataLst>
              <p:tags r:id="rId5"/>
            </p:custDataLst>
          </p:nvPr>
        </p:nvPicPr>
        <p:blipFill>
          <a:blip r:embed="rId6" r:link="rId4"/>
          <a:stretch>
            <a:fillRect/>
          </a:stretch>
        </p:blipFill>
        <p:spPr>
          <a:xfrm>
            <a:off x="11471275" y="0"/>
            <a:ext cx="720725" cy="723900"/>
          </a:xfrm>
          <a:prstGeom prst="rect">
            <a:avLst/>
          </a:prstGeom>
          <a:noFill/>
          <a:ln w="9525">
            <a:noFill/>
          </a:ln>
        </p:spPr>
      </p:pic>
      <p:pic>
        <p:nvPicPr>
          <p:cNvPr id="2" name="图片 1"/>
          <p:cNvPicPr>
            <a:picLocks noChangeAspect="1"/>
          </p:cNvPicPr>
          <p:nvPr/>
        </p:nvPicPr>
        <p:blipFill>
          <a:blip r:embed="rId7"/>
          <a:stretch>
            <a:fillRect/>
          </a:stretch>
        </p:blipFill>
        <p:spPr>
          <a:xfrm>
            <a:off x="4556125" y="303213"/>
            <a:ext cx="4627563" cy="1905000"/>
          </a:xfrm>
          <a:prstGeom prst="rect">
            <a:avLst/>
          </a:prstGeom>
          <a:noFill/>
          <a:ln w="9525">
            <a:noFill/>
          </a:ln>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xEl>
                                              <p:charRg st="0" end="11"/>
                                            </p:txEl>
                                          </p:spTgt>
                                        </p:tgtEl>
                                        <p:attrNameLst>
                                          <p:attrName>style.visibility</p:attrName>
                                        </p:attrNameLst>
                                      </p:cBhvr>
                                      <p:to>
                                        <p:strVal val="visible"/>
                                      </p:to>
                                    </p:set>
                                    <p:animEffect transition="in" filter="strips(downLeft)">
                                      <p:cBhvr>
                                        <p:cTn id="7" dur="500"/>
                                        <p:tgtEl>
                                          <p:spTgt spid="5">
                                            <p:txEl>
                                              <p:charRg st="0" end="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box(in)">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5">
                                            <p:txEl>
                                              <p:charRg st="12" end="48"/>
                                            </p:txEl>
                                          </p:spTgt>
                                        </p:tgtEl>
                                        <p:attrNameLst>
                                          <p:attrName>style.visibility</p:attrName>
                                        </p:attrNameLst>
                                      </p:cBhvr>
                                      <p:to>
                                        <p:strVal val="visible"/>
                                      </p:to>
                                    </p:set>
                                    <p:animEffect transition="in" filter="strips(downLeft)">
                                      <p:cBhvr>
                                        <p:cTn id="17" dur="500"/>
                                        <p:tgtEl>
                                          <p:spTgt spid="5">
                                            <p:txEl>
                                              <p:charRg st="12" end="4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5">
                                            <p:txEl>
                                              <p:charRg st="48" end="111"/>
                                            </p:txEl>
                                          </p:spTgt>
                                        </p:tgtEl>
                                        <p:attrNameLst>
                                          <p:attrName>style.visibility</p:attrName>
                                        </p:attrNameLst>
                                      </p:cBhvr>
                                      <p:to>
                                        <p:strVal val="visible"/>
                                      </p:to>
                                    </p:set>
                                    <p:animEffect transition="in" filter="strips(downLeft)">
                                      <p:cBhvr>
                                        <p:cTn id="22" dur="500"/>
                                        <p:tgtEl>
                                          <p:spTgt spid="5">
                                            <p:txEl>
                                              <p:charRg st="48" end="11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5">
                                            <p:txEl>
                                              <p:charRg st="111" end="164"/>
                                            </p:txEl>
                                          </p:spTgt>
                                        </p:tgtEl>
                                        <p:attrNameLst>
                                          <p:attrName>style.visibility</p:attrName>
                                        </p:attrNameLst>
                                      </p:cBhvr>
                                      <p:to>
                                        <p:strVal val="visible"/>
                                      </p:to>
                                    </p:set>
                                    <p:animEffect transition="in" filter="strips(downLeft)">
                                      <p:cBhvr>
                                        <p:cTn id="27" dur="500"/>
                                        <p:tgtEl>
                                          <p:spTgt spid="5">
                                            <p:txEl>
                                              <p:charRg st="111" end="16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5">
                                            <p:txEl>
                                              <p:charRg st="164" end="251"/>
                                            </p:txEl>
                                          </p:spTgt>
                                        </p:tgtEl>
                                        <p:attrNameLst>
                                          <p:attrName>style.visibility</p:attrName>
                                        </p:attrNameLst>
                                      </p:cBhvr>
                                      <p:to>
                                        <p:strVal val="visible"/>
                                      </p:to>
                                    </p:set>
                                    <p:animEffect transition="in" filter="strips(downLeft)">
                                      <p:cBhvr>
                                        <p:cTn id="32" dur="500"/>
                                        <p:tgtEl>
                                          <p:spTgt spid="5">
                                            <p:txEl>
                                              <p:charRg st="164" end="25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9089" name="图片 6" descr="C:/Users/1V994W2/PycharmProjects/PPT_Background_Generation/pic_temp/0_pic_quater_left_up.png"/>
          <p:cNvPicPr/>
          <p:nvPr>
            <p:custDataLst>
              <p:tags r:id="rId1"/>
            </p:custDataLst>
          </p:nvPr>
        </p:nvPicPr>
        <p:blipFill>
          <a:blip r:embed="rId2" r:link="rId3"/>
          <a:stretch>
            <a:fillRect/>
          </a:stretch>
        </p:blipFill>
        <p:spPr>
          <a:xfrm>
            <a:off x="0" y="0"/>
            <a:ext cx="720725" cy="481013"/>
          </a:xfrm>
          <a:prstGeom prst="rect">
            <a:avLst/>
          </a:prstGeom>
          <a:noFill/>
          <a:ln w="9525">
            <a:noFill/>
          </a:ln>
        </p:spPr>
      </p:pic>
      <p:pic>
        <p:nvPicPr>
          <p:cNvPr id="89090" name="图片 7" descr="C:/Users/1V994W2/PycharmProjects/PPT_Background_Generation/pic_temp/1_pic_quater_right_up.png"/>
          <p:cNvPicPr/>
          <p:nvPr>
            <p:custDataLst>
              <p:tags r:id="rId4"/>
            </p:custDataLst>
          </p:nvPr>
        </p:nvPicPr>
        <p:blipFill>
          <a:blip r:embed="rId5" r:link="rId3"/>
          <a:stretch>
            <a:fillRect/>
          </a:stretch>
        </p:blipFill>
        <p:spPr>
          <a:xfrm>
            <a:off x="11366500" y="0"/>
            <a:ext cx="720725" cy="723900"/>
          </a:xfrm>
          <a:prstGeom prst="rect">
            <a:avLst/>
          </a:prstGeom>
          <a:noFill/>
          <a:ln w="9525">
            <a:noFill/>
          </a:ln>
        </p:spPr>
      </p:pic>
      <p:sp>
        <p:nvSpPr>
          <p:cNvPr id="5" name="Title 6"/>
          <p:cNvSpPr txBox="1"/>
          <p:nvPr>
            <p:custDataLst>
              <p:tags r:id="rId6"/>
            </p:custDataLst>
          </p:nvPr>
        </p:nvSpPr>
        <p:spPr>
          <a:xfrm>
            <a:off x="4332288" y="1612900"/>
            <a:ext cx="3148013" cy="2911475"/>
          </a:xfrm>
          <a:prstGeom prst="rect">
            <a:avLst/>
          </a:prstGeom>
          <a:noFill/>
          <a:ln w="3175">
            <a:noFill/>
            <a:prstDash val="dash"/>
          </a:ln>
        </p:spPr>
        <p:txBody>
          <a:bodyPr wrap="square" lIns="90000" tIns="46800" rIns="90000" bIns="468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ctr" fontAlgn="base">
              <a:lnSpc>
                <a:spcPct val="100000"/>
              </a:lnSpc>
              <a:defRPr/>
            </a:pPr>
            <a:r>
              <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rPr>
              <a:t>饮</a:t>
            </a:r>
            <a:endPar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endParaRPr>
          </a:p>
          <a:p>
            <a:pPr lvl="0" algn="ctr" fontAlgn="base">
              <a:lnSpc>
                <a:spcPct val="100000"/>
              </a:lnSpc>
              <a:defRPr/>
            </a:pPr>
            <a:r>
              <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rPr>
              <a:t>食</a:t>
            </a:r>
            <a:endPar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endParaRPr>
          </a:p>
          <a:p>
            <a:pPr lvl="0" algn="ctr" fontAlgn="base">
              <a:lnSpc>
                <a:spcPct val="100000"/>
              </a:lnSpc>
              <a:defRPr/>
            </a:pPr>
            <a:r>
              <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rPr>
              <a:t>篇</a:t>
            </a:r>
            <a:endPar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endParaRPr>
          </a:p>
        </p:txBody>
      </p:sp>
      <p:pic>
        <p:nvPicPr>
          <p:cNvPr id="89092" name="图片 1"/>
          <p:cNvPicPr>
            <a:picLocks noChangeAspect="1"/>
          </p:cNvPicPr>
          <p:nvPr/>
        </p:nvPicPr>
        <p:blipFill>
          <a:blip r:embed="rId7"/>
          <a:stretch>
            <a:fillRect/>
          </a:stretch>
        </p:blipFill>
        <p:spPr>
          <a:xfrm>
            <a:off x="628650" y="561975"/>
            <a:ext cx="4527550" cy="2949575"/>
          </a:xfrm>
          <a:prstGeom prst="rect">
            <a:avLst/>
          </a:prstGeom>
          <a:noFill/>
          <a:ln w="9525">
            <a:noFill/>
          </a:ln>
        </p:spPr>
      </p:pic>
      <p:pic>
        <p:nvPicPr>
          <p:cNvPr id="89093" name="图片 2"/>
          <p:cNvPicPr>
            <a:picLocks noChangeAspect="1"/>
          </p:cNvPicPr>
          <p:nvPr/>
        </p:nvPicPr>
        <p:blipFill>
          <a:blip r:embed="rId8"/>
          <a:stretch>
            <a:fillRect/>
          </a:stretch>
        </p:blipFill>
        <p:spPr>
          <a:xfrm>
            <a:off x="628650" y="3511550"/>
            <a:ext cx="4529138" cy="2552700"/>
          </a:xfrm>
          <a:prstGeom prst="rect">
            <a:avLst/>
          </a:prstGeom>
          <a:noFill/>
          <a:ln w="9525">
            <a:noFill/>
          </a:ln>
        </p:spPr>
      </p:pic>
      <p:pic>
        <p:nvPicPr>
          <p:cNvPr id="89094" name="图片 7"/>
          <p:cNvPicPr>
            <a:picLocks noChangeAspect="1"/>
          </p:cNvPicPr>
          <p:nvPr/>
        </p:nvPicPr>
        <p:blipFill>
          <a:blip r:embed="rId9"/>
          <a:stretch>
            <a:fillRect/>
          </a:stretch>
        </p:blipFill>
        <p:spPr>
          <a:xfrm>
            <a:off x="7015163" y="723900"/>
            <a:ext cx="4214812" cy="2787650"/>
          </a:xfrm>
          <a:prstGeom prst="rect">
            <a:avLst/>
          </a:prstGeom>
          <a:noFill/>
          <a:ln w="9525">
            <a:noFill/>
          </a:ln>
        </p:spPr>
      </p:pic>
      <p:pic>
        <p:nvPicPr>
          <p:cNvPr id="89095" name="图片 8"/>
          <p:cNvPicPr>
            <a:picLocks noChangeAspect="1"/>
          </p:cNvPicPr>
          <p:nvPr/>
        </p:nvPicPr>
        <p:blipFill>
          <a:blip r:embed="rId10"/>
          <a:stretch>
            <a:fillRect/>
          </a:stretch>
        </p:blipFill>
        <p:spPr>
          <a:xfrm>
            <a:off x="7015163" y="3511550"/>
            <a:ext cx="4214812" cy="2554288"/>
          </a:xfrm>
          <a:prstGeom prst="rect">
            <a:avLst/>
          </a:prstGeom>
          <a:noFill/>
          <a:ln w="9525">
            <a:noFill/>
          </a:ln>
        </p:spPr>
      </p:pic>
    </p:spTree>
    <p:custDataLst>
      <p:tags r:id="rId1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292100" y="303213"/>
            <a:ext cx="11607800" cy="625157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base">
              <a:lnSpc>
                <a:spcPct val="200000"/>
              </a:lnSpc>
              <a:buFont typeface="+mj-lt"/>
            </a:pPr>
            <a:r>
              <a:rPr lang="zh-CN" altLang="en-US" sz="2400" b="1" strike="noStrike" noProof="1">
                <a:solidFill>
                  <a:schemeClr val="tx1"/>
                </a:solidFill>
              </a:rPr>
              <a:t>（</a:t>
            </a:r>
            <a:r>
              <a:rPr lang="en-US" altLang="zh-CN" sz="2400" b="1" strike="noStrike" noProof="1">
                <a:solidFill>
                  <a:schemeClr val="tx1"/>
                </a:solidFill>
              </a:rPr>
              <a:t>1</a:t>
            </a:r>
            <a:r>
              <a:rPr lang="zh-CN" altLang="en-US" sz="2400" b="1" strike="noStrike" noProof="1">
                <a:solidFill>
                  <a:schemeClr val="tx1"/>
                </a:solidFill>
              </a:rPr>
              <a:t>）</a:t>
            </a:r>
            <a:r>
              <a:rPr lang="zh-CN" altLang="en-US" sz="2400" b="1" strike="noStrike" noProof="1">
                <a:solidFill>
                  <a:schemeClr val="tx1"/>
                </a:solidFill>
              </a:rPr>
              <a:t>不要食用已经患病的动物及其制品；要从正规渠道购买冰鲜禽肉，食用禽肉、蛋奶时要充分煮熟。</a:t>
            </a:r>
            <a:endParaRPr lang="zh-CN" altLang="en-US" sz="2400" b="1" strike="noStrike" noProof="1">
              <a:solidFill>
                <a:schemeClr val="tx1"/>
              </a:solidFill>
            </a:endParaRPr>
          </a:p>
          <a:p>
            <a:pPr algn="l" fontAlgn="base">
              <a:lnSpc>
                <a:spcPct val="200000"/>
              </a:lnSpc>
              <a:buFont typeface="Wingdings" panose="05000000000000000000" charset="0"/>
            </a:pPr>
            <a:r>
              <a:rPr lang="zh-CN" altLang="en-US" sz="2400" b="1" strike="noStrike" noProof="1">
                <a:solidFill>
                  <a:schemeClr val="tx1"/>
                </a:solidFill>
              </a:rPr>
              <a:t>（2）处理生食和熟食的切菜板及刀具要分开。处理生食和熟食之间要洗手。</a:t>
            </a:r>
            <a:endParaRPr lang="zh-CN" altLang="en-US" sz="2400" b="1" strike="noStrike" noProof="1">
              <a:solidFill>
                <a:schemeClr val="tx1"/>
              </a:solidFill>
            </a:endParaRPr>
          </a:p>
          <a:p>
            <a:pPr algn="l" fontAlgn="base">
              <a:lnSpc>
                <a:spcPct val="200000"/>
              </a:lnSpc>
              <a:buFont typeface="Wingdings" panose="05000000000000000000" charset="0"/>
            </a:pPr>
            <a:r>
              <a:rPr lang="zh-CN" altLang="en-US" sz="2400" b="1" strike="noStrike" noProof="1">
                <a:solidFill>
                  <a:schemeClr val="tx1"/>
                </a:solidFill>
              </a:rPr>
              <a:t>（3）即使在发生疫情的地区，如果肉食在食品制备过程中予以彻底烹饪和妥善处理，也可安全食用。</a:t>
            </a:r>
            <a:endParaRPr lang="zh-CN" altLang="en-US" sz="2400" b="1" strike="noStrike" noProof="1">
              <a:solidFill>
                <a:schemeClr val="tx1"/>
              </a:solidFill>
            </a:endParaRPr>
          </a:p>
        </p:txBody>
      </p:sp>
      <p:pic>
        <p:nvPicPr>
          <p:cNvPr id="91138" name="图片 5" descr="C:/Users/1V994W2/PycharmProjects/PPT_Background_Generation/pic_temp/0_pic_quater_left_up.png"/>
          <p:cNvPicPr/>
          <p:nvPr>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91139" name="图片 6" descr="C:/Users/1V994W2/PycharmProjects/PPT_Background_Generation/pic_temp/1_pic_quater_right_up.png"/>
          <p:cNvPicPr/>
          <p:nvPr>
            <p:custDataLst>
              <p:tags r:id="rId5"/>
            </p:custDataLst>
          </p:nvPr>
        </p:nvPicPr>
        <p:blipFill>
          <a:blip r:embed="rId6" r:link="rId4"/>
          <a:stretch>
            <a:fillRect/>
          </a:stretch>
        </p:blipFill>
        <p:spPr>
          <a:xfrm>
            <a:off x="11471275" y="0"/>
            <a:ext cx="720725" cy="723900"/>
          </a:xfrm>
          <a:prstGeom prst="rect">
            <a:avLst/>
          </a:prstGeom>
          <a:noFill/>
          <a:ln w="9525">
            <a:noFill/>
          </a:ln>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xEl>
                                              <p:charRg st="0" end="47"/>
                                            </p:txEl>
                                          </p:spTgt>
                                        </p:tgtEl>
                                        <p:attrNameLst>
                                          <p:attrName>style.visibility</p:attrName>
                                        </p:attrNameLst>
                                      </p:cBhvr>
                                      <p:to>
                                        <p:strVal val="visible"/>
                                      </p:to>
                                    </p:set>
                                    <p:animEffect transition="in" filter="strips(downLeft)">
                                      <p:cBhvr>
                                        <p:cTn id="7" dur="500"/>
                                        <p:tgtEl>
                                          <p:spTgt spid="5">
                                            <p:txEl>
                                              <p:charRg st="0" end="47"/>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5">
                                            <p:txEl>
                                              <p:charRg st="47" end="82"/>
                                            </p:txEl>
                                          </p:spTgt>
                                        </p:tgtEl>
                                        <p:attrNameLst>
                                          <p:attrName>style.visibility</p:attrName>
                                        </p:attrNameLst>
                                      </p:cBhvr>
                                      <p:to>
                                        <p:strVal val="visible"/>
                                      </p:to>
                                    </p:set>
                                    <p:animEffect transition="in" filter="strips(downLeft)">
                                      <p:cBhvr>
                                        <p:cTn id="12" dur="500"/>
                                        <p:tgtEl>
                                          <p:spTgt spid="5">
                                            <p:txEl>
                                              <p:charRg st="47" end="8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5">
                                            <p:txEl>
                                              <p:charRg st="82" end="128"/>
                                            </p:txEl>
                                          </p:spTgt>
                                        </p:tgtEl>
                                        <p:attrNameLst>
                                          <p:attrName>style.visibility</p:attrName>
                                        </p:attrNameLst>
                                      </p:cBhvr>
                                      <p:to>
                                        <p:strVal val="visible"/>
                                      </p:to>
                                    </p:set>
                                    <p:animEffect transition="in" filter="strips(downLeft)">
                                      <p:cBhvr>
                                        <p:cTn id="17" dur="500"/>
                                        <p:tgtEl>
                                          <p:spTgt spid="5">
                                            <p:txEl>
                                              <p:charRg st="82" end="12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3185" name="图片 6" descr="C:/Users/1V994W2/PycharmProjects/PPT_Background_Generation/pic_temp/0_pic_quater_left_up.png"/>
          <p:cNvPicPr/>
          <p:nvPr>
            <p:custDataLst>
              <p:tags r:id="rId1"/>
            </p:custDataLst>
          </p:nvPr>
        </p:nvPicPr>
        <p:blipFill>
          <a:blip r:embed="rId2" r:link="rId3"/>
          <a:stretch>
            <a:fillRect/>
          </a:stretch>
        </p:blipFill>
        <p:spPr>
          <a:xfrm>
            <a:off x="0" y="0"/>
            <a:ext cx="720725" cy="481013"/>
          </a:xfrm>
          <a:prstGeom prst="rect">
            <a:avLst/>
          </a:prstGeom>
          <a:noFill/>
          <a:ln w="9525">
            <a:noFill/>
          </a:ln>
        </p:spPr>
      </p:pic>
      <p:pic>
        <p:nvPicPr>
          <p:cNvPr id="93186" name="图片 7" descr="C:/Users/1V994W2/PycharmProjects/PPT_Background_Generation/pic_temp/1_pic_quater_right_up.png"/>
          <p:cNvPicPr/>
          <p:nvPr>
            <p:custDataLst>
              <p:tags r:id="rId4"/>
            </p:custDataLst>
          </p:nvPr>
        </p:nvPicPr>
        <p:blipFill>
          <a:blip r:embed="rId5" r:link="rId3"/>
          <a:stretch>
            <a:fillRect/>
          </a:stretch>
        </p:blipFill>
        <p:spPr>
          <a:xfrm>
            <a:off x="11366500" y="0"/>
            <a:ext cx="720725" cy="723900"/>
          </a:xfrm>
          <a:prstGeom prst="rect">
            <a:avLst/>
          </a:prstGeom>
          <a:noFill/>
          <a:ln w="9525">
            <a:noFill/>
          </a:ln>
        </p:spPr>
      </p:pic>
      <p:sp>
        <p:nvSpPr>
          <p:cNvPr id="5" name="Title 6"/>
          <p:cNvSpPr txBox="1"/>
          <p:nvPr>
            <p:custDataLst>
              <p:tags r:id="rId6"/>
            </p:custDataLst>
          </p:nvPr>
        </p:nvSpPr>
        <p:spPr>
          <a:xfrm>
            <a:off x="4332288" y="1612900"/>
            <a:ext cx="3148013" cy="2911475"/>
          </a:xfrm>
          <a:prstGeom prst="rect">
            <a:avLst/>
          </a:prstGeom>
          <a:noFill/>
          <a:ln w="3175">
            <a:noFill/>
            <a:prstDash val="dash"/>
          </a:ln>
        </p:spPr>
        <p:txBody>
          <a:bodyPr wrap="square" lIns="90000" tIns="46800" rIns="90000" bIns="468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ctr" fontAlgn="base">
              <a:lnSpc>
                <a:spcPct val="100000"/>
              </a:lnSpc>
              <a:defRPr/>
            </a:pPr>
            <a:r>
              <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rPr>
              <a:t>外</a:t>
            </a:r>
            <a:endPar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endParaRPr>
          </a:p>
          <a:p>
            <a:pPr lvl="0" algn="ctr" fontAlgn="base">
              <a:lnSpc>
                <a:spcPct val="100000"/>
              </a:lnSpc>
              <a:defRPr/>
            </a:pPr>
            <a:r>
              <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rPr>
              <a:t>出</a:t>
            </a:r>
            <a:endPar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endParaRPr>
          </a:p>
          <a:p>
            <a:pPr lvl="0" algn="ctr" fontAlgn="base">
              <a:lnSpc>
                <a:spcPct val="100000"/>
              </a:lnSpc>
              <a:defRPr/>
            </a:pPr>
            <a:r>
              <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rPr>
              <a:t>篇</a:t>
            </a:r>
            <a:endPar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endParaRPr>
          </a:p>
        </p:txBody>
      </p:sp>
      <p:pic>
        <p:nvPicPr>
          <p:cNvPr id="93188" name="图片 3"/>
          <p:cNvPicPr>
            <a:picLocks noChangeAspect="1"/>
          </p:cNvPicPr>
          <p:nvPr/>
        </p:nvPicPr>
        <p:blipFill>
          <a:blip r:embed="rId7"/>
          <a:stretch>
            <a:fillRect/>
          </a:stretch>
        </p:blipFill>
        <p:spPr>
          <a:xfrm>
            <a:off x="614363" y="723900"/>
            <a:ext cx="4479925" cy="2787650"/>
          </a:xfrm>
          <a:prstGeom prst="rect">
            <a:avLst/>
          </a:prstGeom>
          <a:noFill/>
          <a:ln w="9525">
            <a:noFill/>
          </a:ln>
        </p:spPr>
      </p:pic>
      <p:pic>
        <p:nvPicPr>
          <p:cNvPr id="93189" name="图片 5"/>
          <p:cNvPicPr>
            <a:picLocks noChangeAspect="1"/>
          </p:cNvPicPr>
          <p:nvPr/>
        </p:nvPicPr>
        <p:blipFill>
          <a:blip r:embed="rId8"/>
          <a:stretch>
            <a:fillRect/>
          </a:stretch>
        </p:blipFill>
        <p:spPr>
          <a:xfrm>
            <a:off x="654050" y="3511550"/>
            <a:ext cx="4438650" cy="2795588"/>
          </a:xfrm>
          <a:prstGeom prst="rect">
            <a:avLst/>
          </a:prstGeom>
          <a:noFill/>
          <a:ln w="9525">
            <a:noFill/>
          </a:ln>
        </p:spPr>
      </p:pic>
      <p:pic>
        <p:nvPicPr>
          <p:cNvPr id="93190" name="图片 6"/>
          <p:cNvPicPr>
            <a:picLocks noChangeAspect="1"/>
          </p:cNvPicPr>
          <p:nvPr/>
        </p:nvPicPr>
        <p:blipFill>
          <a:blip r:embed="rId9"/>
          <a:stretch>
            <a:fillRect/>
          </a:stretch>
        </p:blipFill>
        <p:spPr>
          <a:xfrm>
            <a:off x="6503988" y="839788"/>
            <a:ext cx="5216525" cy="5365750"/>
          </a:xfrm>
          <a:prstGeom prst="rect">
            <a:avLst/>
          </a:prstGeom>
          <a:noFill/>
          <a:ln w="9525">
            <a:noFill/>
          </a:ln>
        </p:spPr>
      </p:pic>
    </p:spTree>
    <p:custDataLst>
      <p:tags r:id="rId10"/>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292100" y="303213"/>
            <a:ext cx="11607800" cy="625157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base">
              <a:lnSpc>
                <a:spcPct val="200000"/>
              </a:lnSpc>
              <a:buFont typeface="+mj-lt"/>
            </a:pPr>
            <a:r>
              <a:rPr sz="2400" b="1" strike="noStrike" noProof="1">
                <a:solidFill>
                  <a:schemeClr val="tx1"/>
                </a:solidFill>
              </a:rPr>
              <a:t>（1）避免在未加防护的情况下与农场牲畜或野生动物接触。</a:t>
            </a:r>
            <a:endParaRPr sz="2400" b="1" strike="noStrike" noProof="1">
              <a:solidFill>
                <a:schemeClr val="tx1"/>
              </a:solidFill>
            </a:endParaRPr>
          </a:p>
          <a:p>
            <a:pPr algn="l" fontAlgn="base">
              <a:lnSpc>
                <a:spcPct val="200000"/>
              </a:lnSpc>
              <a:buFont typeface="+mj-lt"/>
            </a:pPr>
            <a:r>
              <a:rPr sz="2400" b="1" strike="noStrike" noProof="1">
                <a:solidFill>
                  <a:schemeClr val="tx1"/>
                </a:solidFill>
              </a:rPr>
              <a:t>（2）保持工作场所室内不断的通风换气；在人多的地方，商场、公交车、地铁和飞机等地方都是人流密集，可佩戴口罩减少接触病原风险。</a:t>
            </a:r>
            <a:endParaRPr sz="2400" b="1" strike="noStrike" noProof="1">
              <a:solidFill>
                <a:schemeClr val="tx1"/>
              </a:solidFill>
            </a:endParaRPr>
          </a:p>
          <a:p>
            <a:pPr algn="l" fontAlgn="base">
              <a:lnSpc>
                <a:spcPct val="200000"/>
              </a:lnSpc>
              <a:buFont typeface="+mj-lt"/>
            </a:pPr>
            <a:r>
              <a:rPr sz="2400" b="1" strike="noStrike" noProof="1">
                <a:solidFill>
                  <a:schemeClr val="tx1"/>
                </a:solidFill>
              </a:rPr>
              <a:t>（3）咳嗽打喷嚏时，用纸巾或袖或屈肘将鼻完全遮住；将用过的纸巾立刻扔进封闭式垃圾箱内；咳嗽打喷嚏后，用肥皂和清水或含酒精洗手液清洗双手。</a:t>
            </a:r>
            <a:endParaRPr sz="2400" b="1" strike="noStrike" noProof="1">
              <a:solidFill>
                <a:schemeClr val="tx1"/>
              </a:solidFill>
            </a:endParaRPr>
          </a:p>
          <a:p>
            <a:pPr algn="l" fontAlgn="base">
              <a:lnSpc>
                <a:spcPct val="200000"/>
              </a:lnSpc>
              <a:buFont typeface="+mj-lt"/>
            </a:pPr>
            <a:r>
              <a:rPr sz="2400" b="1" strike="noStrike" noProof="1">
                <a:solidFill>
                  <a:schemeClr val="tx1"/>
                </a:solidFill>
              </a:rPr>
              <a:t>（4）外出回家后及时洗手，如有发热和其他呼吸道感染症状，特别是持续发热不退，及时到医院就诊。</a:t>
            </a:r>
            <a:endParaRPr sz="2400" b="1" strike="noStrike" noProof="1">
              <a:solidFill>
                <a:schemeClr val="tx1"/>
              </a:solidFill>
            </a:endParaRPr>
          </a:p>
        </p:txBody>
      </p:sp>
      <p:pic>
        <p:nvPicPr>
          <p:cNvPr id="95234" name="图片 5" descr="C:/Users/1V994W2/PycharmProjects/PPT_Background_Generation/pic_temp/0_pic_quater_left_up.png"/>
          <p:cNvPicPr/>
          <p:nvPr>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95235" name="图片 6" descr="C:/Users/1V994W2/PycharmProjects/PPT_Background_Generation/pic_temp/1_pic_quater_right_up.png"/>
          <p:cNvPicPr/>
          <p:nvPr>
            <p:custDataLst>
              <p:tags r:id="rId5"/>
            </p:custDataLst>
          </p:nvPr>
        </p:nvPicPr>
        <p:blipFill>
          <a:blip r:embed="rId6" r:link="rId4"/>
          <a:stretch>
            <a:fillRect/>
          </a:stretch>
        </p:blipFill>
        <p:spPr>
          <a:xfrm>
            <a:off x="11471275" y="0"/>
            <a:ext cx="720725" cy="723900"/>
          </a:xfrm>
          <a:prstGeom prst="rect">
            <a:avLst/>
          </a:prstGeom>
          <a:noFill/>
          <a:ln w="9525">
            <a:noFill/>
          </a:ln>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xEl>
                                              <p:charRg st="0" end="28"/>
                                            </p:txEl>
                                          </p:spTgt>
                                        </p:tgtEl>
                                        <p:attrNameLst>
                                          <p:attrName>style.visibility</p:attrName>
                                        </p:attrNameLst>
                                      </p:cBhvr>
                                      <p:to>
                                        <p:strVal val="visible"/>
                                      </p:to>
                                    </p:set>
                                    <p:animEffect transition="in" filter="strips(downLeft)">
                                      <p:cBhvr>
                                        <p:cTn id="7" dur="500"/>
                                        <p:tgtEl>
                                          <p:spTgt spid="5">
                                            <p:txEl>
                                              <p:charRg st="0" end="28"/>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5">
                                            <p:txEl>
                                              <p:charRg st="28" end="91"/>
                                            </p:txEl>
                                          </p:spTgt>
                                        </p:tgtEl>
                                        <p:attrNameLst>
                                          <p:attrName>style.visibility</p:attrName>
                                        </p:attrNameLst>
                                      </p:cBhvr>
                                      <p:to>
                                        <p:strVal val="visible"/>
                                      </p:to>
                                    </p:set>
                                    <p:animEffect transition="in" filter="strips(downLeft)">
                                      <p:cBhvr>
                                        <p:cTn id="12" dur="500"/>
                                        <p:tgtEl>
                                          <p:spTgt spid="5">
                                            <p:txEl>
                                              <p:charRg st="28" end="9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5">
                                            <p:txEl>
                                              <p:charRg st="91" end="160"/>
                                            </p:txEl>
                                          </p:spTgt>
                                        </p:tgtEl>
                                        <p:attrNameLst>
                                          <p:attrName>style.visibility</p:attrName>
                                        </p:attrNameLst>
                                      </p:cBhvr>
                                      <p:to>
                                        <p:strVal val="visible"/>
                                      </p:to>
                                    </p:set>
                                    <p:animEffect transition="in" filter="strips(downLeft)">
                                      <p:cBhvr>
                                        <p:cTn id="17" dur="500"/>
                                        <p:tgtEl>
                                          <p:spTgt spid="5">
                                            <p:txEl>
                                              <p:charRg st="91" end="16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5">
                                            <p:txEl>
                                              <p:charRg st="160" end="207"/>
                                            </p:txEl>
                                          </p:spTgt>
                                        </p:tgtEl>
                                        <p:attrNameLst>
                                          <p:attrName>style.visibility</p:attrName>
                                        </p:attrNameLst>
                                      </p:cBhvr>
                                      <p:to>
                                        <p:strVal val="visible"/>
                                      </p:to>
                                    </p:set>
                                    <p:animEffect transition="in" filter="strips(downLeft)">
                                      <p:cBhvr>
                                        <p:cTn id="22" dur="500"/>
                                        <p:tgtEl>
                                          <p:spTgt spid="5">
                                            <p:txEl>
                                              <p:charRg st="160" end="20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custDataLst>
              <p:tags r:id="rId1"/>
            </p:custDataLst>
          </p:nvPr>
        </p:nvSpPr>
        <p:spPr>
          <a:xfrm>
            <a:off x="5169218" y="2511742"/>
            <a:ext cx="1853565" cy="632460"/>
          </a:xfrm>
          <a:prstGeom prst="rect">
            <a:avLst/>
          </a:prstGeom>
          <a:noFill/>
        </p:spPr>
        <p:txBody>
          <a:bodyPr wrap="square" lIns="0" tIns="0" rIns="0" bIns="0" rtlCol="0" anchor="ctr" anchorCtr="0">
            <a:normAutofit/>
            <a:scene3d>
              <a:camera prst="orthographicFront"/>
              <a:lightRig rig="threePt" dir="t">
                <a:rot lat="0" lon="0" rev="0"/>
              </a:lightRig>
            </a:scene3d>
            <a:sp3d contourW="12700"/>
          </a:bodyPr>
          <a:lstStyle/>
          <a:p>
            <a:pPr marR="0" algn="dist" defTabSz="914400" fontAlgn="auto">
              <a:spcBef>
                <a:spcPts val="0"/>
              </a:spcBef>
              <a:spcAft>
                <a:spcPts val="0"/>
              </a:spcAft>
              <a:buClrTx/>
              <a:buSzTx/>
              <a:buFontTx/>
              <a:defRPr/>
            </a:pPr>
            <a:r>
              <a:rPr kumimoji="0" lang="zh-CN" altLang="en-US" sz="3600" b="1" spc="200" baseline="0" noProof="0" dirty="0">
                <a:solidFill>
                  <a:schemeClr val="accent1"/>
                </a:solidFill>
                <a:latin typeface="Arial" panose="020B0604020202020204" pitchFamily="34" charset="0"/>
                <a:ea typeface="隶书" panose="02010509060101010101" pitchFamily="49" charset="-122"/>
                <a:cs typeface="+mn-cs"/>
              </a:rPr>
              <a:t>第三章</a:t>
            </a:r>
            <a:endParaRPr kumimoji="0" lang="zh-CN" altLang="en-US" sz="3600" b="1" spc="200" baseline="0" noProof="0" dirty="0">
              <a:solidFill>
                <a:schemeClr val="accent1"/>
              </a:solidFill>
              <a:latin typeface="Arial" panose="020B0604020202020204" pitchFamily="34" charset="0"/>
              <a:ea typeface="隶书" panose="02010509060101010101" pitchFamily="49" charset="-122"/>
              <a:cs typeface="+mn-cs"/>
            </a:endParaRPr>
          </a:p>
        </p:txBody>
      </p:sp>
      <p:cxnSp>
        <p:nvCxnSpPr>
          <p:cNvPr id="97282" name="直接连接符 7"/>
          <p:cNvCxnSpPr/>
          <p:nvPr>
            <p:custDataLst>
              <p:tags r:id="rId2"/>
            </p:custDataLst>
          </p:nvPr>
        </p:nvCxnSpPr>
        <p:spPr>
          <a:xfrm>
            <a:off x="4465638" y="2827338"/>
            <a:ext cx="254000" cy="0"/>
          </a:xfrm>
          <a:prstGeom prst="line">
            <a:avLst/>
          </a:prstGeom>
          <a:ln w="50800" cap="flat" cmpd="sng">
            <a:solidFill>
              <a:schemeClr val="accent1"/>
            </a:solidFill>
            <a:prstDash val="solid"/>
            <a:miter/>
            <a:headEnd type="none" w="med" len="med"/>
            <a:tailEnd type="none" w="med" len="med"/>
          </a:ln>
        </p:spPr>
      </p:cxnSp>
      <p:cxnSp>
        <p:nvCxnSpPr>
          <p:cNvPr id="97283" name="直接连接符 8"/>
          <p:cNvCxnSpPr/>
          <p:nvPr>
            <p:custDataLst>
              <p:tags r:id="rId3"/>
            </p:custDataLst>
          </p:nvPr>
        </p:nvCxnSpPr>
        <p:spPr>
          <a:xfrm>
            <a:off x="7472363" y="2827338"/>
            <a:ext cx="254000" cy="0"/>
          </a:xfrm>
          <a:prstGeom prst="line">
            <a:avLst/>
          </a:prstGeom>
          <a:ln w="50800" cap="flat" cmpd="sng">
            <a:solidFill>
              <a:schemeClr val="accent1"/>
            </a:solidFill>
            <a:prstDash val="solid"/>
            <a:miter/>
            <a:headEnd type="none" w="med" len="med"/>
            <a:tailEnd type="none" w="med" len="med"/>
          </a:ln>
        </p:spPr>
      </p:cxnSp>
      <p:sp>
        <p:nvSpPr>
          <p:cNvPr id="3" name="标题 2"/>
          <p:cNvSpPr>
            <a:spLocks noGrp="1"/>
          </p:cNvSpPr>
          <p:nvPr>
            <p:ph type="title" hasCustomPrompt="1"/>
            <p:custDataLst>
              <p:tags r:id="rId4"/>
            </p:custDataLst>
          </p:nvPr>
        </p:nvSpPr>
        <p:spPr>
          <a:xfrm>
            <a:off x="3040063" y="3144838"/>
            <a:ext cx="6543675" cy="1017588"/>
          </a:xfrm>
        </p:spPr>
        <p:txBody>
          <a:bodyPr wrap="square" anchor="t">
            <a:normAutofit fontScale="90000"/>
          </a:bodyPr>
          <a:lstStyle/>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0" i="0" u="none" strike="noStrike" kern="1200" cap="none" spc="200" normalizeH="0" baseline="0" noProof="1">
                <a:solidFill>
                  <a:schemeClr val="tx1"/>
                </a:solidFill>
                <a:uFillTx/>
                <a:latin typeface="Arial" panose="020B0604020202020204" pitchFamily="34" charset="0"/>
                <a:ea typeface="汉仪尚巍手书W" panose="00020600040101010101" pitchFamily="18" charset="-122"/>
                <a:cs typeface="+mj-cs"/>
              </a:rPr>
              <a:t>疫情中的感动</a:t>
            </a:r>
            <a:endParaRPr kumimoji="0" lang="zh-CN" altLang="en-US" sz="6000" b="0" i="0" u="none" strike="noStrike" kern="1200" cap="none" spc="200" normalizeH="0" baseline="0" noProof="1">
              <a:solidFill>
                <a:schemeClr val="tx1"/>
              </a:solidFill>
              <a:uFillTx/>
              <a:latin typeface="Arial" panose="020B0604020202020204" pitchFamily="34" charset="0"/>
              <a:ea typeface="汉仪尚巍手书W" panose="00020600040101010101" pitchFamily="18" charset="-122"/>
              <a:cs typeface="+mj-cs"/>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custDataLst>
              <p:tags r:id="rId1"/>
            </p:custDataLst>
          </p:nvPr>
        </p:nvSpPr>
        <p:spPr>
          <a:xfrm>
            <a:off x="5169218" y="2511742"/>
            <a:ext cx="1853565" cy="632460"/>
          </a:xfrm>
          <a:prstGeom prst="rect">
            <a:avLst/>
          </a:prstGeom>
          <a:noFill/>
        </p:spPr>
        <p:txBody>
          <a:bodyPr wrap="square" lIns="0" tIns="0" rIns="0" bIns="0" rtlCol="0" anchor="ctr" anchorCtr="0">
            <a:normAutofit/>
            <a:scene3d>
              <a:camera prst="orthographicFront"/>
              <a:lightRig rig="threePt" dir="t">
                <a:rot lat="0" lon="0" rev="0"/>
              </a:lightRig>
            </a:scene3d>
            <a:sp3d contourW="12700"/>
          </a:bodyPr>
          <a:lstStyle/>
          <a:p>
            <a:pPr marR="0" algn="dist" defTabSz="914400" fontAlgn="auto">
              <a:spcBef>
                <a:spcPts val="0"/>
              </a:spcBef>
              <a:spcAft>
                <a:spcPts val="0"/>
              </a:spcAft>
              <a:buClrTx/>
              <a:buSzTx/>
              <a:buFontTx/>
              <a:defRPr/>
            </a:pPr>
            <a:r>
              <a:rPr kumimoji="0" lang="zh-CN" altLang="en-US" sz="3600" b="1" spc="200" baseline="0" noProof="0" dirty="0">
                <a:solidFill>
                  <a:schemeClr val="accent1"/>
                </a:solidFill>
                <a:latin typeface="Arial" panose="020B0604020202020204" pitchFamily="34" charset="0"/>
                <a:ea typeface="隶书" panose="02010509060101010101" pitchFamily="49" charset="-122"/>
                <a:cs typeface="+mn-cs"/>
              </a:rPr>
              <a:t>第一章</a:t>
            </a:r>
            <a:endParaRPr kumimoji="0" lang="zh-CN" altLang="en-US" sz="3600" b="1" spc="200" baseline="0" noProof="0" dirty="0">
              <a:solidFill>
                <a:schemeClr val="accent1"/>
              </a:solidFill>
              <a:latin typeface="Arial" panose="020B0604020202020204" pitchFamily="34" charset="0"/>
              <a:ea typeface="隶书" panose="02010509060101010101" pitchFamily="49" charset="-122"/>
              <a:cs typeface="+mn-cs"/>
            </a:endParaRPr>
          </a:p>
        </p:txBody>
      </p:sp>
      <p:cxnSp>
        <p:nvCxnSpPr>
          <p:cNvPr id="62466" name="直接连接符 7"/>
          <p:cNvCxnSpPr/>
          <p:nvPr>
            <p:custDataLst>
              <p:tags r:id="rId2"/>
            </p:custDataLst>
          </p:nvPr>
        </p:nvCxnSpPr>
        <p:spPr>
          <a:xfrm>
            <a:off x="4465638" y="2827338"/>
            <a:ext cx="254000" cy="0"/>
          </a:xfrm>
          <a:prstGeom prst="line">
            <a:avLst/>
          </a:prstGeom>
          <a:ln w="50800" cap="flat" cmpd="sng">
            <a:solidFill>
              <a:schemeClr val="accent1"/>
            </a:solidFill>
            <a:prstDash val="solid"/>
            <a:miter/>
            <a:headEnd type="none" w="med" len="med"/>
            <a:tailEnd type="none" w="med" len="med"/>
          </a:ln>
        </p:spPr>
      </p:cxnSp>
      <p:cxnSp>
        <p:nvCxnSpPr>
          <p:cNvPr id="62467" name="直接连接符 8"/>
          <p:cNvCxnSpPr/>
          <p:nvPr>
            <p:custDataLst>
              <p:tags r:id="rId3"/>
            </p:custDataLst>
          </p:nvPr>
        </p:nvCxnSpPr>
        <p:spPr>
          <a:xfrm>
            <a:off x="7472363" y="2827338"/>
            <a:ext cx="254000" cy="0"/>
          </a:xfrm>
          <a:prstGeom prst="line">
            <a:avLst/>
          </a:prstGeom>
          <a:ln w="50800" cap="flat" cmpd="sng">
            <a:solidFill>
              <a:schemeClr val="accent1"/>
            </a:solidFill>
            <a:prstDash val="solid"/>
            <a:miter/>
            <a:headEnd type="none" w="med" len="med"/>
            <a:tailEnd type="none" w="med" len="med"/>
          </a:ln>
        </p:spPr>
      </p:cxnSp>
      <p:sp>
        <p:nvSpPr>
          <p:cNvPr id="3" name="标题 2"/>
          <p:cNvSpPr>
            <a:spLocks noGrp="1"/>
          </p:cNvSpPr>
          <p:nvPr>
            <p:ph type="title" hasCustomPrompt="1"/>
            <p:custDataLst>
              <p:tags r:id="rId4"/>
            </p:custDataLst>
          </p:nvPr>
        </p:nvSpPr>
        <p:spPr>
          <a:xfrm>
            <a:off x="3040063" y="3144838"/>
            <a:ext cx="6543675" cy="1017588"/>
          </a:xfrm>
        </p:spPr>
        <p:txBody>
          <a:bodyPr wrap="square" anchor="t">
            <a:normAutofit fontScale="90000"/>
          </a:bodyPr>
          <a:lstStyle/>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0" i="0" u="none" strike="noStrike" kern="1200" cap="none" spc="200" normalizeH="0" baseline="0" noProof="1">
                <a:solidFill>
                  <a:schemeClr val="tx1"/>
                </a:solidFill>
                <a:uFillTx/>
                <a:latin typeface="Arial" panose="020B0604020202020204" pitchFamily="34" charset="0"/>
                <a:ea typeface="汉仪尚巍手书W" panose="00020600040101010101" pitchFamily="18" charset="-122"/>
                <a:cs typeface="+mj-cs"/>
              </a:rPr>
              <a:t>新冠病毒哪里来？</a:t>
            </a:r>
            <a:endParaRPr kumimoji="0" lang="zh-CN" altLang="en-US" sz="6000" b="0" i="0" u="none" strike="noStrike" kern="1200" cap="none" spc="200" normalizeH="0" baseline="0" noProof="1">
              <a:solidFill>
                <a:schemeClr val="tx1"/>
              </a:solidFill>
              <a:uFillTx/>
              <a:latin typeface="Arial" panose="020B0604020202020204" pitchFamily="34" charset="0"/>
              <a:ea typeface="汉仪尚巍手书W" panose="00020600040101010101" pitchFamily="18" charset="-122"/>
              <a:cs typeface="+mj-cs"/>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0"/>
            <a:ext cx="12192000" cy="266382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pic>
        <p:nvPicPr>
          <p:cNvPr id="99330" name="图片 5" descr="C:/Users/1V994W2/PycharmProjects/PPT_Background_Generation/pic_temp/0_pic_quater_left_up.png"/>
          <p:cNvPicPr/>
          <p:nvPr>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99331" name="图片 6" descr="C:/Users/1V994W2/PycharmProjects/PPT_Background_Generation/pic_temp/1_pic_quater_right_up.png"/>
          <p:cNvPicPr/>
          <p:nvPr>
            <p:custDataLst>
              <p:tags r:id="rId5"/>
            </p:custDataLst>
          </p:nvPr>
        </p:nvPicPr>
        <p:blipFill>
          <a:blip r:embed="rId6" r:link="rId4"/>
          <a:stretch>
            <a:fillRect/>
          </a:stretch>
        </p:blipFill>
        <p:spPr>
          <a:xfrm>
            <a:off x="11471275" y="0"/>
            <a:ext cx="720725" cy="723900"/>
          </a:xfrm>
          <a:prstGeom prst="rect">
            <a:avLst/>
          </a:prstGeom>
          <a:noFill/>
          <a:ln w="9525">
            <a:noFill/>
          </a:ln>
        </p:spPr>
      </p:pic>
      <p:pic>
        <p:nvPicPr>
          <p:cNvPr id="99332" name="图片 6"/>
          <p:cNvPicPr>
            <a:picLocks noChangeAspect="1"/>
          </p:cNvPicPr>
          <p:nvPr/>
        </p:nvPicPr>
        <p:blipFill>
          <a:blip r:embed="rId7"/>
          <a:stretch>
            <a:fillRect/>
          </a:stretch>
        </p:blipFill>
        <p:spPr>
          <a:xfrm>
            <a:off x="828675" y="333375"/>
            <a:ext cx="5900738" cy="3509963"/>
          </a:xfrm>
          <a:prstGeom prst="rect">
            <a:avLst/>
          </a:prstGeom>
          <a:noFill/>
          <a:ln w="9525">
            <a:noFill/>
          </a:ln>
        </p:spPr>
      </p:pic>
      <p:pic>
        <p:nvPicPr>
          <p:cNvPr id="99333" name="图片 7"/>
          <p:cNvPicPr>
            <a:picLocks noChangeAspect="1"/>
          </p:cNvPicPr>
          <p:nvPr/>
        </p:nvPicPr>
        <p:blipFill>
          <a:blip r:embed="rId8"/>
          <a:stretch>
            <a:fillRect/>
          </a:stretch>
        </p:blipFill>
        <p:spPr>
          <a:xfrm>
            <a:off x="6929438" y="333375"/>
            <a:ext cx="4341812" cy="6323013"/>
          </a:xfrm>
          <a:prstGeom prst="rect">
            <a:avLst/>
          </a:prstGeom>
          <a:noFill/>
          <a:ln w="9525">
            <a:noFill/>
          </a:ln>
        </p:spPr>
      </p:pic>
      <p:sp>
        <p:nvSpPr>
          <p:cNvPr id="9" name="文本框 8"/>
          <p:cNvSpPr txBox="1"/>
          <p:nvPr/>
        </p:nvSpPr>
        <p:spPr>
          <a:xfrm>
            <a:off x="828040" y="4367530"/>
            <a:ext cx="5748655" cy="1753235"/>
          </a:xfrm>
          <a:prstGeom prst="rect">
            <a:avLst/>
          </a:prstGeom>
          <a:noFill/>
        </p:spPr>
        <p:txBody>
          <a:bodyPr wrap="square" rtlCol="0">
            <a:spAutoFit/>
            <a:scene3d>
              <a:camera prst="orthographicFront"/>
              <a:lightRig rig="threePt" dir="t"/>
            </a:scene3d>
          </a:bodyPr>
          <a:p>
            <a:r>
              <a:rPr lang="zh-CN" altLang="en-US" sz="5400" noProof="1">
                <a:ln w="22225">
                  <a:solidFill>
                    <a:schemeClr val="accent2"/>
                  </a:solidFill>
                  <a:prstDash val="solid"/>
                </a:ln>
                <a:solidFill>
                  <a:schemeClr val="accent2">
                    <a:lumMod val="40000"/>
                    <a:lumOff val="60000"/>
                  </a:schemeClr>
                </a:solidFill>
                <a:latin typeface="方正舒体" panose="02010601030101010101" charset="-122"/>
                <a:ea typeface="方正舒体" panose="02010601030101010101" charset="-122"/>
                <a:cs typeface="+mn-cs"/>
              </a:rPr>
              <a:t>两位老人</a:t>
            </a:r>
            <a:endParaRPr lang="zh-CN" altLang="en-US" sz="5400" noProof="1">
              <a:ln w="22225">
                <a:solidFill>
                  <a:schemeClr val="accent2"/>
                </a:solidFill>
                <a:prstDash val="solid"/>
              </a:ln>
              <a:solidFill>
                <a:schemeClr val="accent2">
                  <a:lumMod val="40000"/>
                  <a:lumOff val="60000"/>
                </a:schemeClr>
              </a:solidFill>
              <a:latin typeface="方正舒体" panose="02010601030101010101" charset="-122"/>
              <a:ea typeface="方正舒体" panose="02010601030101010101" charset="-122"/>
            </a:endParaRPr>
          </a:p>
          <a:p>
            <a:r>
              <a:rPr lang="zh-CN" altLang="en-US" sz="5400" noProof="1">
                <a:ln w="22225">
                  <a:solidFill>
                    <a:schemeClr val="accent2"/>
                  </a:solidFill>
                  <a:prstDash val="solid"/>
                </a:ln>
                <a:solidFill>
                  <a:schemeClr val="accent2">
                    <a:lumMod val="40000"/>
                    <a:lumOff val="60000"/>
                  </a:schemeClr>
                </a:solidFill>
                <a:latin typeface="方正舒体" panose="02010601030101010101" charset="-122"/>
                <a:ea typeface="方正舒体" panose="02010601030101010101" charset="-122"/>
                <a:cs typeface="+mn-cs"/>
              </a:rPr>
              <a:t>带头扛起了这片天！</a:t>
            </a:r>
            <a:endParaRPr lang="zh-CN" altLang="en-US" sz="5400" noProof="1">
              <a:ln w="22225">
                <a:solidFill>
                  <a:schemeClr val="accent2"/>
                </a:solidFill>
                <a:prstDash val="solid"/>
              </a:ln>
              <a:solidFill>
                <a:schemeClr val="accent2">
                  <a:lumMod val="40000"/>
                  <a:lumOff val="60000"/>
                </a:schemeClr>
              </a:solidFill>
              <a:latin typeface="方正舒体" panose="02010601030101010101" charset="-122"/>
              <a:ea typeface="方正舒体" panose="02010601030101010101" charset="-122"/>
            </a:endParaRPr>
          </a:p>
        </p:txBody>
      </p:sp>
    </p:spTree>
    <p:custDataLst>
      <p:tags r:id="rId9"/>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0"/>
            <a:ext cx="12192000" cy="266382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pic>
        <p:nvPicPr>
          <p:cNvPr id="101378" name="图片 5" descr="C:/Users/1V994W2/PycharmProjects/PPT_Background_Generation/pic_temp/0_pic_quater_left_up.png"/>
          <p:cNvPicPr/>
          <p:nvPr>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101379" name="图片 6" descr="C:/Users/1V994W2/PycharmProjects/PPT_Background_Generation/pic_temp/1_pic_quater_right_up.png"/>
          <p:cNvPicPr/>
          <p:nvPr>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4" name="Title 6"/>
          <p:cNvSpPr txBox="1"/>
          <p:nvPr>
            <p:custDataLst>
              <p:tags r:id="rId7"/>
            </p:custDataLst>
          </p:nvPr>
        </p:nvSpPr>
        <p:spPr>
          <a:xfrm>
            <a:off x="503236" y="4347210"/>
            <a:ext cx="5183188" cy="1663700"/>
          </a:xfrm>
          <a:prstGeom prst="rect">
            <a:avLst/>
          </a:prstGeom>
          <a:noFill/>
          <a:ln w="3175">
            <a:noFill/>
            <a:prstDash val="dash"/>
          </a:ln>
        </p:spPr>
        <p:txBody>
          <a:bodyPr wrap="square" lIns="72000" tIns="36000" rIns="72000" bIns="360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base">
              <a:lnSpc>
                <a:spcPct val="130000"/>
              </a:lnSpc>
              <a:spcAft>
                <a:spcPts val="800"/>
              </a:spcAft>
              <a:buClr>
                <a:schemeClr val="tx1">
                  <a:lumMod val="65000"/>
                  <a:lumOff val="35000"/>
                </a:schemeClr>
              </a:buClr>
              <a:buFont typeface="Wingdings" panose="05000000000000000000" pitchFamily="2" charset="2"/>
              <a:defRPr/>
            </a:pPr>
            <a:r>
              <a:rPr lang="zh-CN" altLang="en-US" sz="6000" strike="noStrike" spc="50" noProof="1">
                <a:ln w="22225">
                  <a:solidFill>
                    <a:schemeClr val="accent2"/>
                  </a:solidFill>
                  <a:prstDash val="solid"/>
                </a:ln>
                <a:solidFill>
                  <a:schemeClr val="accent2">
                    <a:lumMod val="40000"/>
                    <a:lumOff val="60000"/>
                  </a:schemeClr>
                </a:solidFill>
                <a:effectLst/>
                <a:latin typeface="Arial" panose="020B0604020202020204" pitchFamily="34" charset="0"/>
                <a:ea typeface="隶书" panose="02010509060101010101" pitchFamily="49" charset="-122"/>
                <a:cs typeface="微软雅黑" panose="020B0503020204020204" charset="-122"/>
              </a:rPr>
              <a:t>他们是</a:t>
            </a:r>
            <a:r>
              <a:rPr altLang="zh-CN" sz="6000" strike="noStrike" spc="50" noProof="1">
                <a:ln w="22225">
                  <a:solidFill>
                    <a:schemeClr val="accent2"/>
                  </a:solidFill>
                  <a:prstDash val="solid"/>
                </a:ln>
                <a:solidFill>
                  <a:schemeClr val="accent2">
                    <a:lumMod val="40000"/>
                    <a:lumOff val="60000"/>
                  </a:schemeClr>
                </a:solidFill>
                <a:effectLst/>
                <a:latin typeface="Arial" panose="020B0604020202020204" pitchFamily="34" charset="0"/>
                <a:ea typeface="隶书" panose="02010509060101010101" pitchFamily="49" charset="-122"/>
                <a:cs typeface="微软雅黑" panose="020B0503020204020204" charset="-122"/>
              </a:rPr>
              <a:t>“</a:t>
            </a:r>
            <a:r>
              <a:rPr lang="zh-CN" altLang="en-US" sz="6000" strike="noStrike" spc="50" noProof="1">
                <a:ln w="22225">
                  <a:solidFill>
                    <a:schemeClr val="accent2"/>
                  </a:solidFill>
                  <a:prstDash val="solid"/>
                </a:ln>
                <a:solidFill>
                  <a:schemeClr val="accent2">
                    <a:lumMod val="40000"/>
                    <a:lumOff val="60000"/>
                  </a:schemeClr>
                </a:solidFill>
                <a:effectLst/>
                <a:latin typeface="Arial" panose="020B0604020202020204" pitchFamily="34" charset="0"/>
                <a:ea typeface="隶书" panose="02010509060101010101" pitchFamily="49" charset="-122"/>
                <a:cs typeface="微软雅黑" panose="020B0503020204020204" charset="-122"/>
              </a:rPr>
              <a:t>逆行者</a:t>
            </a:r>
            <a:r>
              <a:rPr altLang="zh-CN" sz="6000" strike="noStrike" spc="50" noProof="1">
                <a:ln w="22225">
                  <a:solidFill>
                    <a:schemeClr val="accent2"/>
                  </a:solidFill>
                  <a:prstDash val="solid"/>
                </a:ln>
                <a:solidFill>
                  <a:schemeClr val="accent2">
                    <a:lumMod val="40000"/>
                    <a:lumOff val="60000"/>
                  </a:schemeClr>
                </a:solidFill>
                <a:effectLst/>
                <a:latin typeface="Arial" panose="020B0604020202020204" pitchFamily="34" charset="0"/>
                <a:ea typeface="隶书" panose="02010509060101010101" pitchFamily="49" charset="-122"/>
                <a:cs typeface="微软雅黑" panose="020B0503020204020204" charset="-122"/>
              </a:rPr>
              <a:t>”</a:t>
            </a:r>
            <a:endParaRPr altLang="zh-CN" sz="6000" strike="noStrike" spc="50" noProof="1">
              <a:ln w="22225">
                <a:solidFill>
                  <a:schemeClr val="accent2"/>
                </a:solidFill>
                <a:prstDash val="solid"/>
              </a:ln>
              <a:solidFill>
                <a:schemeClr val="accent2">
                  <a:lumMod val="40000"/>
                  <a:lumOff val="60000"/>
                </a:schemeClr>
              </a:solidFill>
              <a:effectLst/>
              <a:latin typeface="Arial" panose="020B0604020202020204" pitchFamily="34" charset="0"/>
              <a:ea typeface="隶书" panose="02010509060101010101" pitchFamily="49" charset="-122"/>
              <a:cs typeface="微软雅黑" panose="020B0503020204020204" charset="-122"/>
            </a:endParaRPr>
          </a:p>
        </p:txBody>
      </p:sp>
      <p:pic>
        <p:nvPicPr>
          <p:cNvPr id="2" name="图片 1"/>
          <p:cNvPicPr>
            <a:picLocks noChangeAspect="1"/>
          </p:cNvPicPr>
          <p:nvPr/>
        </p:nvPicPr>
        <p:blipFill>
          <a:blip r:embed="rId8"/>
          <a:stretch>
            <a:fillRect/>
          </a:stretch>
        </p:blipFill>
        <p:spPr>
          <a:xfrm>
            <a:off x="812800" y="609600"/>
            <a:ext cx="5072063" cy="3213100"/>
          </a:xfrm>
          <a:prstGeom prst="rect">
            <a:avLst/>
          </a:prstGeom>
          <a:noFill/>
          <a:ln w="9525">
            <a:noFill/>
          </a:ln>
        </p:spPr>
      </p:pic>
      <p:pic>
        <p:nvPicPr>
          <p:cNvPr id="3" name="图片 2"/>
          <p:cNvPicPr>
            <a:picLocks noChangeAspect="1"/>
          </p:cNvPicPr>
          <p:nvPr/>
        </p:nvPicPr>
        <p:blipFill>
          <a:blip r:embed="rId9"/>
          <a:stretch>
            <a:fillRect/>
          </a:stretch>
        </p:blipFill>
        <p:spPr>
          <a:xfrm>
            <a:off x="5884863" y="609600"/>
            <a:ext cx="5403850" cy="3213100"/>
          </a:xfrm>
          <a:prstGeom prst="rect">
            <a:avLst/>
          </a:prstGeom>
          <a:noFill/>
          <a:ln w="9525">
            <a:noFill/>
          </a:ln>
        </p:spPr>
      </p:pic>
      <p:pic>
        <p:nvPicPr>
          <p:cNvPr id="6" name="图片 5"/>
          <p:cNvPicPr>
            <a:picLocks noChangeAspect="1"/>
          </p:cNvPicPr>
          <p:nvPr/>
        </p:nvPicPr>
        <p:blipFill>
          <a:blip r:embed="rId10"/>
          <a:stretch>
            <a:fillRect/>
          </a:stretch>
        </p:blipFill>
        <p:spPr>
          <a:xfrm>
            <a:off x="5884863" y="3821113"/>
            <a:ext cx="5403850" cy="2716212"/>
          </a:xfrm>
          <a:prstGeom prst="rect">
            <a:avLst/>
          </a:prstGeom>
          <a:noFill/>
          <a:ln w="9525">
            <a:noFill/>
          </a:ln>
        </p:spPr>
      </p:pic>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plus(in)">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strips(down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custDataLst>
              <p:tags r:id="rId1"/>
            </p:custDataLst>
          </p:nvPr>
        </p:nvSpPr>
        <p:spPr>
          <a:xfrm>
            <a:off x="292100" y="303213"/>
            <a:ext cx="11607800" cy="625157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pic>
        <p:nvPicPr>
          <p:cNvPr id="103426" name="图片 8" descr="C:/Users/1V994W2/PycharmProjects/PPT_Background_Generation/pic_temp/0_pic_quater_left_up.png"/>
          <p:cNvPicPr/>
          <p:nvPr>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103427" name="图片 9" descr="C:/Users/1V994W2/PycharmProjects/PPT_Background_Generation/pic_temp/1_pic_quater_right_up.png"/>
          <p:cNvPicPr/>
          <p:nvPr>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6" name="Title 6"/>
          <p:cNvSpPr txBox="1"/>
          <p:nvPr>
            <p:custDataLst>
              <p:tags r:id="rId7"/>
            </p:custDataLst>
          </p:nvPr>
        </p:nvSpPr>
        <p:spPr>
          <a:xfrm>
            <a:off x="604838" y="3678238"/>
            <a:ext cx="10977563" cy="627063"/>
          </a:xfrm>
          <a:prstGeom prst="rect">
            <a:avLst/>
          </a:prstGeom>
          <a:noFill/>
          <a:ln w="3175">
            <a:noFill/>
            <a:prstDash val="dash"/>
          </a:ln>
        </p:spPr>
        <p:txBody>
          <a:bodyPr wrap="square" lIns="72000" tIns="36000" rIns="72000" bIns="36000" anchor="t" anchorCtr="0">
            <a:normAutofit fontScale="975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fontAlgn="base">
              <a:lnSpc>
                <a:spcPct val="100000"/>
              </a:lnSpc>
              <a:spcAft>
                <a:spcPts val="800"/>
              </a:spcAft>
              <a:defRPr/>
            </a:pPr>
            <a:r>
              <a:rPr lang="zh-CN" altLang="en-US" sz="3600" b="1" strike="noStrike" spc="300" noProof="1">
                <a:ln w="3175">
                  <a:noFill/>
                  <a:prstDash val="dash"/>
                </a:ln>
                <a:solidFill>
                  <a:schemeClr val="tx1">
                    <a:lumMod val="85000"/>
                    <a:lumOff val="15000"/>
                  </a:schemeClr>
                </a:solidFill>
                <a:uFillTx/>
                <a:latin typeface="Arial" panose="020B0604020202020204" pitchFamily="34" charset="0"/>
                <a:ea typeface="隶书" panose="02010509060101010101" pitchFamily="49" charset="-122"/>
                <a:cs typeface="微软雅黑" panose="020B0503020204020204" charset="-122"/>
              </a:rPr>
              <a:t>值班站岗、宣传引导、后勤保障，一刻不松懈！</a:t>
            </a:r>
            <a:endParaRPr lang="zh-CN" altLang="en-US" sz="3600" b="1" strike="noStrike" spc="300" noProof="1">
              <a:ln w="3175">
                <a:noFill/>
                <a:prstDash val="dash"/>
              </a:ln>
              <a:solidFill>
                <a:schemeClr val="tx1">
                  <a:lumMod val="85000"/>
                  <a:lumOff val="15000"/>
                </a:schemeClr>
              </a:solidFill>
              <a:uFillTx/>
              <a:latin typeface="Arial" panose="020B0604020202020204" pitchFamily="34" charset="0"/>
              <a:ea typeface="隶书" panose="02010509060101010101" pitchFamily="49" charset="-122"/>
              <a:cs typeface="微软雅黑" panose="020B0503020204020204" charset="-122"/>
            </a:endParaRPr>
          </a:p>
        </p:txBody>
      </p:sp>
      <p:sp>
        <p:nvSpPr>
          <p:cNvPr id="7" name="Title 6"/>
          <p:cNvSpPr txBox="1"/>
          <p:nvPr>
            <p:custDataLst>
              <p:tags r:id="rId8"/>
            </p:custDataLst>
          </p:nvPr>
        </p:nvSpPr>
        <p:spPr>
          <a:xfrm>
            <a:off x="528636" y="4814252"/>
            <a:ext cx="10977563" cy="1435100"/>
          </a:xfrm>
          <a:prstGeom prst="rect">
            <a:avLst/>
          </a:prstGeom>
          <a:noFill/>
          <a:ln w="3175">
            <a:noFill/>
            <a:prstDash val="dash"/>
          </a:ln>
        </p:spPr>
        <p:txBody>
          <a:bodyPr wrap="square" lIns="72000" tIns="0" rIns="72000" bIns="0" anchor="t" anchorCtr="0">
            <a:normAutofit/>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base">
              <a:lnSpc>
                <a:spcPct val="130000"/>
              </a:lnSpc>
              <a:spcAft>
                <a:spcPts val="800"/>
              </a:spcAft>
            </a:pPr>
            <a:r>
              <a:rPr lang="zh-CN" altLang="en-US" sz="4000" strike="noStrike" spc="50" noProof="1">
                <a:solidFill>
                  <a:schemeClr val="accent1"/>
                </a:solidFill>
                <a:effectLst>
                  <a:outerShdw blurRad="38100" dist="25400" dir="5400000" algn="ctr" rotWithShape="0">
                    <a:srgbClr val="6E747A">
                      <a:alpha val="43000"/>
                    </a:srgbClr>
                  </a:outerShdw>
                </a:effectLst>
                <a:uFillTx/>
                <a:latin typeface="Arial" panose="020B0604020202020204" pitchFamily="34" charset="0"/>
                <a:ea typeface="隶书" panose="02010509060101010101" pitchFamily="49" charset="-122"/>
                <a:cs typeface="微软雅黑" panose="020B0503020204020204" charset="-122"/>
              </a:rPr>
              <a:t>只要人人都献出一点爱，世界将变成美好的人间！</a:t>
            </a:r>
            <a:endParaRPr lang="zh-CN" altLang="en-US" sz="4000" strike="noStrike" spc="50" noProof="1">
              <a:solidFill>
                <a:schemeClr val="accent1"/>
              </a:solidFill>
              <a:effectLst>
                <a:outerShdw blurRad="38100" dist="25400" dir="5400000" algn="ctr" rotWithShape="0">
                  <a:srgbClr val="6E747A">
                    <a:alpha val="43000"/>
                  </a:srgbClr>
                </a:outerShdw>
              </a:effectLst>
              <a:uFillTx/>
              <a:latin typeface="Arial" panose="020B0604020202020204" pitchFamily="34" charset="0"/>
              <a:ea typeface="隶书" panose="02010509060101010101" pitchFamily="49" charset="-122"/>
              <a:cs typeface="微软雅黑" panose="020B0503020204020204" charset="-122"/>
            </a:endParaRPr>
          </a:p>
        </p:txBody>
      </p:sp>
      <p:pic>
        <p:nvPicPr>
          <p:cNvPr id="103430" name="图片 1"/>
          <p:cNvPicPr>
            <a:picLocks noChangeAspect="1"/>
          </p:cNvPicPr>
          <p:nvPr/>
        </p:nvPicPr>
        <p:blipFill>
          <a:blip r:embed="rId9"/>
          <a:stretch>
            <a:fillRect/>
          </a:stretch>
        </p:blipFill>
        <p:spPr>
          <a:xfrm>
            <a:off x="528638" y="604838"/>
            <a:ext cx="2767012" cy="2574925"/>
          </a:xfrm>
          <a:prstGeom prst="rect">
            <a:avLst/>
          </a:prstGeom>
          <a:noFill/>
          <a:ln w="9525">
            <a:noFill/>
          </a:ln>
        </p:spPr>
      </p:pic>
      <p:pic>
        <p:nvPicPr>
          <p:cNvPr id="103431" name="图片 2"/>
          <p:cNvPicPr>
            <a:picLocks noChangeAspect="1"/>
          </p:cNvPicPr>
          <p:nvPr/>
        </p:nvPicPr>
        <p:blipFill>
          <a:blip r:embed="rId10"/>
          <a:stretch>
            <a:fillRect/>
          </a:stretch>
        </p:blipFill>
        <p:spPr>
          <a:xfrm>
            <a:off x="3295650" y="604838"/>
            <a:ext cx="2786063" cy="2576512"/>
          </a:xfrm>
          <a:prstGeom prst="rect">
            <a:avLst/>
          </a:prstGeom>
          <a:noFill/>
          <a:ln w="9525">
            <a:noFill/>
          </a:ln>
        </p:spPr>
      </p:pic>
      <p:pic>
        <p:nvPicPr>
          <p:cNvPr id="103432" name="图片 3"/>
          <p:cNvPicPr>
            <a:picLocks noChangeAspect="1"/>
          </p:cNvPicPr>
          <p:nvPr/>
        </p:nvPicPr>
        <p:blipFill>
          <a:blip r:embed="rId11"/>
          <a:stretch>
            <a:fillRect/>
          </a:stretch>
        </p:blipFill>
        <p:spPr>
          <a:xfrm>
            <a:off x="6081713" y="604838"/>
            <a:ext cx="2913062" cy="2574925"/>
          </a:xfrm>
          <a:prstGeom prst="rect">
            <a:avLst/>
          </a:prstGeom>
          <a:noFill/>
          <a:ln w="9525">
            <a:noFill/>
          </a:ln>
        </p:spPr>
      </p:pic>
      <p:pic>
        <p:nvPicPr>
          <p:cNvPr id="103433" name="图片 4"/>
          <p:cNvPicPr>
            <a:picLocks noChangeAspect="1"/>
          </p:cNvPicPr>
          <p:nvPr/>
        </p:nvPicPr>
        <p:blipFill>
          <a:blip r:embed="rId12"/>
          <a:stretch>
            <a:fillRect/>
          </a:stretch>
        </p:blipFill>
        <p:spPr>
          <a:xfrm>
            <a:off x="8994775" y="604838"/>
            <a:ext cx="2676525" cy="2574925"/>
          </a:xfrm>
          <a:prstGeom prst="rect">
            <a:avLst/>
          </a:prstGeom>
          <a:noFill/>
          <a:ln w="9525">
            <a:noFill/>
          </a:ln>
        </p:spPr>
      </p:pic>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000" fill="hold">
                                          <p:stCondLst>
                                            <p:cond delay="0"/>
                                          </p:stCondLst>
                                        </p:cTn>
                                        <p:tgtEl>
                                          <p:spTgt spid="7"/>
                                        </p:tgtEl>
                                        <p:attrNameLst>
                                          <p:attrName>style.visibility</p:attrName>
                                        </p:attrNameLst>
                                      </p:cBhvr>
                                      <p:to>
                                        <p:strVal val="visible"/>
                                      </p:to>
                                    </p:set>
                                    <p:animEffect transition="in" filter="plus(in)">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custDataLst>
              <p:tags r:id="rId1"/>
            </p:custDataLst>
          </p:nvPr>
        </p:nvSpPr>
        <p:spPr>
          <a:xfrm>
            <a:off x="5169218" y="2511742"/>
            <a:ext cx="1853565" cy="632460"/>
          </a:xfrm>
          <a:prstGeom prst="rect">
            <a:avLst/>
          </a:prstGeom>
          <a:noFill/>
        </p:spPr>
        <p:txBody>
          <a:bodyPr wrap="square" lIns="0" tIns="0" rIns="0" bIns="0" rtlCol="0" anchor="ctr" anchorCtr="0">
            <a:normAutofit/>
            <a:scene3d>
              <a:camera prst="orthographicFront"/>
              <a:lightRig rig="threePt" dir="t">
                <a:rot lat="0" lon="0" rev="0"/>
              </a:lightRig>
            </a:scene3d>
            <a:sp3d contourW="12700"/>
          </a:bodyPr>
          <a:lstStyle/>
          <a:p>
            <a:pPr marR="0" algn="dist" defTabSz="914400" fontAlgn="auto">
              <a:spcBef>
                <a:spcPts val="0"/>
              </a:spcBef>
              <a:spcAft>
                <a:spcPts val="0"/>
              </a:spcAft>
              <a:buClrTx/>
              <a:buSzTx/>
              <a:buFontTx/>
              <a:defRPr/>
            </a:pPr>
            <a:r>
              <a:rPr kumimoji="0" lang="zh-CN" altLang="en-US" sz="3600" b="1" spc="200" baseline="0" noProof="0" dirty="0">
                <a:solidFill>
                  <a:schemeClr val="accent1"/>
                </a:solidFill>
                <a:latin typeface="Arial" panose="020B0604020202020204" pitchFamily="34" charset="0"/>
                <a:ea typeface="隶书" panose="02010509060101010101" pitchFamily="49" charset="-122"/>
                <a:cs typeface="+mn-cs"/>
              </a:rPr>
              <a:t>第三章</a:t>
            </a:r>
            <a:endParaRPr kumimoji="0" lang="zh-CN" altLang="en-US" sz="3600" b="1" spc="200" baseline="0" noProof="0" dirty="0">
              <a:solidFill>
                <a:schemeClr val="accent1"/>
              </a:solidFill>
              <a:latin typeface="Arial" panose="020B0604020202020204" pitchFamily="34" charset="0"/>
              <a:ea typeface="隶书" panose="02010509060101010101" pitchFamily="49" charset="-122"/>
              <a:cs typeface="+mn-cs"/>
            </a:endParaRPr>
          </a:p>
        </p:txBody>
      </p:sp>
      <p:cxnSp>
        <p:nvCxnSpPr>
          <p:cNvPr id="105474" name="直接连接符 7"/>
          <p:cNvCxnSpPr/>
          <p:nvPr>
            <p:custDataLst>
              <p:tags r:id="rId2"/>
            </p:custDataLst>
          </p:nvPr>
        </p:nvCxnSpPr>
        <p:spPr>
          <a:xfrm>
            <a:off x="4465638" y="2827338"/>
            <a:ext cx="254000" cy="0"/>
          </a:xfrm>
          <a:prstGeom prst="line">
            <a:avLst/>
          </a:prstGeom>
          <a:ln w="50800" cap="flat" cmpd="sng">
            <a:solidFill>
              <a:schemeClr val="accent1"/>
            </a:solidFill>
            <a:prstDash val="solid"/>
            <a:miter/>
            <a:headEnd type="none" w="med" len="med"/>
            <a:tailEnd type="none" w="med" len="med"/>
          </a:ln>
        </p:spPr>
      </p:cxnSp>
      <p:cxnSp>
        <p:nvCxnSpPr>
          <p:cNvPr id="105475" name="直接连接符 8"/>
          <p:cNvCxnSpPr/>
          <p:nvPr>
            <p:custDataLst>
              <p:tags r:id="rId3"/>
            </p:custDataLst>
          </p:nvPr>
        </p:nvCxnSpPr>
        <p:spPr>
          <a:xfrm>
            <a:off x="7472363" y="2827338"/>
            <a:ext cx="254000" cy="0"/>
          </a:xfrm>
          <a:prstGeom prst="line">
            <a:avLst/>
          </a:prstGeom>
          <a:ln w="50800" cap="flat" cmpd="sng">
            <a:solidFill>
              <a:schemeClr val="accent1"/>
            </a:solidFill>
            <a:prstDash val="solid"/>
            <a:miter/>
            <a:headEnd type="none" w="med" len="med"/>
            <a:tailEnd type="none" w="med" len="med"/>
          </a:ln>
        </p:spPr>
      </p:cxnSp>
      <p:sp>
        <p:nvSpPr>
          <p:cNvPr id="3" name="标题 2"/>
          <p:cNvSpPr>
            <a:spLocks noGrp="1"/>
          </p:cNvSpPr>
          <p:nvPr>
            <p:ph type="title" hasCustomPrompt="1"/>
            <p:custDataLst>
              <p:tags r:id="rId4"/>
            </p:custDataLst>
          </p:nvPr>
        </p:nvSpPr>
        <p:spPr>
          <a:xfrm>
            <a:off x="3040063" y="3144838"/>
            <a:ext cx="6543675" cy="1017588"/>
          </a:xfrm>
        </p:spPr>
        <p:txBody>
          <a:bodyPr wrap="square" anchor="t">
            <a:normAutofit fontScale="90000"/>
          </a:bodyPr>
          <a:lstStyle/>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0" i="0" u="none" strike="noStrike" kern="1200" cap="none" spc="200" normalizeH="0" baseline="0" noProof="1">
                <a:solidFill>
                  <a:schemeClr val="tx1"/>
                </a:solidFill>
                <a:uFillTx/>
                <a:latin typeface="Arial" panose="020B0604020202020204" pitchFamily="34" charset="0"/>
                <a:ea typeface="汉仪尚巍手书W" panose="00020600040101010101" pitchFamily="18" charset="-122"/>
                <a:cs typeface="+mj-cs"/>
              </a:rPr>
              <a:t>我看到的真情真爱</a:t>
            </a:r>
            <a:endParaRPr kumimoji="0" lang="zh-CN" altLang="en-US" sz="6000" b="0" i="0" u="none" strike="noStrike" kern="1200" cap="none" spc="200" normalizeH="0" baseline="0" noProof="1">
              <a:solidFill>
                <a:schemeClr val="tx1"/>
              </a:solidFill>
              <a:uFillTx/>
              <a:latin typeface="Arial" panose="020B0604020202020204" pitchFamily="34" charset="0"/>
              <a:ea typeface="汉仪尚巍手书W" panose="00020600040101010101" pitchFamily="18" charset="-122"/>
              <a:cs typeface="+mj-cs"/>
            </a:endParaRPr>
          </a:p>
        </p:txBody>
      </p:sp>
      <p:pic>
        <p:nvPicPr>
          <p:cNvPr id="105477" name="图片 1"/>
          <p:cNvPicPr>
            <a:picLocks noChangeAspect="1"/>
          </p:cNvPicPr>
          <p:nvPr/>
        </p:nvPicPr>
        <p:blipFill>
          <a:blip r:embed="rId5"/>
          <a:stretch>
            <a:fillRect/>
          </a:stretch>
        </p:blipFill>
        <p:spPr>
          <a:xfrm>
            <a:off x="4191000" y="4162425"/>
            <a:ext cx="3810000" cy="2593975"/>
          </a:xfrm>
          <a:prstGeom prst="rect">
            <a:avLst/>
          </a:prstGeom>
          <a:noFill/>
          <a:ln w="9525">
            <a:noFill/>
          </a:ln>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A1DA95F66FA459E8B90A410F6243C448"/>
          <p:cNvPicPr>
            <a:picLocks noChangeAspect="1"/>
          </p:cNvPicPr>
          <p:nvPr>
            <p:custDataLst>
              <p:tags r:id="rId1"/>
            </p:custDataLst>
          </p:nvPr>
        </p:nvPicPr>
        <p:blipFill>
          <a:blip r:embed="rId2"/>
          <a:srcRect b="53075"/>
          <a:stretch>
            <a:fillRect/>
          </a:stretch>
        </p:blipFill>
        <p:spPr>
          <a:xfrm rot="20400000">
            <a:off x="256540" y="360680"/>
            <a:ext cx="3476625" cy="2719705"/>
          </a:xfrm>
          <a:prstGeom prst="roundRect">
            <a:avLst>
              <a:gd name="adj" fmla="val 20162"/>
            </a:avLst>
          </a:prstGeom>
        </p:spPr>
      </p:pic>
      <p:pic>
        <p:nvPicPr>
          <p:cNvPr id="5" name="图片 4" descr="IMG_1208(20200226-125638)"/>
          <p:cNvPicPr>
            <a:picLocks noChangeAspect="1"/>
          </p:cNvPicPr>
          <p:nvPr>
            <p:custDataLst>
              <p:tags r:id="rId3"/>
            </p:custDataLst>
          </p:nvPr>
        </p:nvPicPr>
        <p:blipFill>
          <a:blip r:embed="rId4"/>
          <a:stretch>
            <a:fillRect/>
          </a:stretch>
        </p:blipFill>
        <p:spPr>
          <a:xfrm rot="15840000">
            <a:off x="8338820" y="-45720"/>
            <a:ext cx="2494280" cy="3746500"/>
          </a:xfrm>
          <a:prstGeom prst="rect">
            <a:avLst/>
          </a:prstGeom>
        </p:spPr>
      </p:pic>
      <p:pic>
        <p:nvPicPr>
          <p:cNvPr id="6" name="图片 5" descr="IMG_1220(20200227-222458)"/>
          <p:cNvPicPr>
            <a:picLocks noChangeAspect="1"/>
          </p:cNvPicPr>
          <p:nvPr/>
        </p:nvPicPr>
        <p:blipFill>
          <a:blip r:embed="rId5"/>
          <a:stretch>
            <a:fillRect/>
          </a:stretch>
        </p:blipFill>
        <p:spPr>
          <a:xfrm rot="420000">
            <a:off x="3016250" y="2197100"/>
            <a:ext cx="2967990" cy="4264660"/>
          </a:xfrm>
          <a:prstGeom prst="roundRect">
            <a:avLst/>
          </a:prstGeom>
        </p:spPr>
      </p:pic>
      <p:pic>
        <p:nvPicPr>
          <p:cNvPr id="2" name="图片 1" descr="佴蕾"/>
          <p:cNvPicPr>
            <a:picLocks noChangeAspect="1"/>
          </p:cNvPicPr>
          <p:nvPr/>
        </p:nvPicPr>
        <p:blipFill>
          <a:blip r:embed="rId6"/>
          <a:stretch>
            <a:fillRect/>
          </a:stretch>
        </p:blipFill>
        <p:spPr>
          <a:xfrm rot="16020000">
            <a:off x="7216140" y="3129915"/>
            <a:ext cx="2911475" cy="3882390"/>
          </a:xfrm>
          <a:prstGeom prst="rect">
            <a:avLst/>
          </a:prstGeom>
        </p:spPr>
      </p:pic>
      <p:sp>
        <p:nvSpPr>
          <p:cNvPr id="3" name="文本框 2"/>
          <p:cNvSpPr txBox="1"/>
          <p:nvPr/>
        </p:nvSpPr>
        <p:spPr>
          <a:xfrm rot="420000">
            <a:off x="4366260" y="1684655"/>
            <a:ext cx="1609725" cy="460375"/>
          </a:xfrm>
          <a:prstGeom prst="rect">
            <a:avLst/>
          </a:prstGeom>
          <a:noFill/>
        </p:spPr>
        <p:txBody>
          <a:bodyPr wrap="square" rtlCol="0">
            <a:spAutoFit/>
            <a:scene3d>
              <a:camera prst="orthographicFront"/>
              <a:lightRig rig="threePt" dir="t"/>
            </a:scene3d>
          </a:bodyPr>
          <a:p>
            <a:r>
              <a:rPr lang="zh-CN" altLang="en-US" sz="24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周佳怡</a:t>
            </a:r>
            <a:endParaRPr lang="zh-CN" altLang="en-US" sz="24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7" name="文本框 6"/>
          <p:cNvSpPr txBox="1"/>
          <p:nvPr/>
        </p:nvSpPr>
        <p:spPr>
          <a:xfrm>
            <a:off x="8133080" y="109855"/>
            <a:ext cx="1609725" cy="460375"/>
          </a:xfrm>
          <a:prstGeom prst="rect">
            <a:avLst/>
          </a:prstGeom>
          <a:noFill/>
        </p:spPr>
        <p:txBody>
          <a:bodyPr wrap="square" rtlCol="0">
            <a:spAutoFit/>
            <a:scene3d>
              <a:camera prst="orthographicFront"/>
              <a:lightRig rig="threePt" dir="t"/>
            </a:scene3d>
          </a:bodyPr>
          <a:p>
            <a:r>
              <a:rPr lang="zh-CN" altLang="en-US" sz="24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韩雨桐</a:t>
            </a:r>
            <a:endParaRPr lang="zh-CN" altLang="en-US" sz="24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8" name="文本框 7"/>
          <p:cNvSpPr txBox="1"/>
          <p:nvPr/>
        </p:nvSpPr>
        <p:spPr>
          <a:xfrm>
            <a:off x="10864850" y="4410710"/>
            <a:ext cx="893445" cy="460375"/>
          </a:xfrm>
          <a:prstGeom prst="rect">
            <a:avLst/>
          </a:prstGeom>
          <a:noFill/>
        </p:spPr>
        <p:txBody>
          <a:bodyPr wrap="square" rtlCol="0">
            <a:spAutoFit/>
            <a:scene3d>
              <a:camera prst="orthographicFront"/>
              <a:lightRig rig="threePt" dir="t"/>
            </a:scene3d>
          </a:bodyPr>
          <a:p>
            <a:r>
              <a:rPr lang="zh-CN" altLang="en-US" sz="24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佴蕾</a:t>
            </a:r>
            <a:endParaRPr lang="zh-CN" altLang="en-US" sz="24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Tree>
    <p:custDataLst>
      <p:tags r:id="rId7"/>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标题 5"/>
          <p:cNvSpPr>
            <a:spLocks noGrp="1"/>
          </p:cNvSpPr>
          <p:nvPr>
            <p:ph type="title" hasCustomPrompt="1"/>
            <p:custDataLst>
              <p:tags r:id="rId1"/>
            </p:custDataLst>
          </p:nvPr>
        </p:nvSpPr>
        <p:spPr>
          <a:xfrm>
            <a:off x="879475" y="327025"/>
            <a:ext cx="4883150" cy="3927475"/>
          </a:xfrm>
        </p:spPr>
        <p:txBody>
          <a:bodyPr lIns="101600" tIns="38100" rIns="25400" bIns="38100" rtlCol="0" anchor="b" anchorCtr="0">
            <a:normAutofit/>
          </a:bodyPr>
          <a:p>
            <a:pPr marL="0" marR="0" indent="0" algn="l" defTabSz="914400" rtl="0" eaLnBrk="1" fontAlgn="auto" latinLnBrk="0" hangingPunct="1">
              <a:lnSpc>
                <a:spcPct val="100000"/>
              </a:lnSpc>
              <a:spcBef>
                <a:spcPct val="0"/>
              </a:spcBef>
              <a:spcAft>
                <a:spcPct val="0"/>
              </a:spcAft>
              <a:buClrTx/>
              <a:buSzTx/>
              <a:buFontTx/>
              <a:buNone/>
            </a:pPr>
            <a:r>
              <a:rPr kumimoji="0" lang="zh-CN" altLang="en-US" sz="2700" b="0" i="0" u="none" strike="noStrike" kern="1200" cap="none" spc="200" normalizeH="0" baseline="0" noProof="1">
                <a:solidFill>
                  <a:schemeClr val="tx1"/>
                </a:solidFill>
                <a:uFillTx/>
                <a:latin typeface="汉仪尚巍手书W" panose="00020600040101010101" pitchFamily="18" charset="-122"/>
                <a:ea typeface="汉仪尚巍手书W" panose="00020600040101010101" pitchFamily="18" charset="-122"/>
                <a:cs typeface="+mj-cs"/>
                <a:sym typeface="微软雅黑" panose="020B0503020204020204" charset="-122"/>
              </a:rPr>
              <a:t>致敬逆行者，用大爱谱写人生华章；致敬逆行者，用大爱换回人间欢声笑语。明天的阳光会更灿烂，明天的天空会更蓝！！！</a:t>
            </a:r>
            <a:endParaRPr kumimoji="0" lang="zh-CN" altLang="en-US" sz="6600" b="0" i="0" u="none" strike="noStrike" kern="1200" cap="none" spc="200" normalizeH="0" baseline="0" noProof="1">
              <a:solidFill>
                <a:schemeClr val="tx1"/>
              </a:solidFill>
              <a:uFillTx/>
              <a:latin typeface="汉仪尚巍手书W" panose="00020600040101010101" pitchFamily="18" charset="-122"/>
              <a:ea typeface="汉仪尚巍手书W" panose="00020600040101010101" pitchFamily="18" charset="-122"/>
              <a:cs typeface="+mj-cs"/>
              <a:sym typeface="微软雅黑" panose="020B0503020204020204" charset="-122"/>
            </a:endParaRPr>
          </a:p>
        </p:txBody>
      </p:sp>
      <p:sp>
        <p:nvSpPr>
          <p:cNvPr id="108546" name="文本占位符 2"/>
          <p:cNvSpPr>
            <a:spLocks noGrp="1"/>
          </p:cNvSpPr>
          <p:nvPr>
            <p:ph type="body" sz="quarter" idx="14" hasCustomPrompt="1"/>
          </p:nvPr>
        </p:nvSpPr>
        <p:spPr>
          <a:xfrm>
            <a:off x="7707313" y="5765800"/>
            <a:ext cx="2365375" cy="631825"/>
          </a:xfrm>
        </p:spPr>
        <p:txBody>
          <a:bodyPr vert="horz" lIns="90170" tIns="46990" rIns="90170" bIns="46990" anchor="t"/>
          <a:p>
            <a:pPr defTabSz="914400">
              <a:buClrTx/>
              <a:buSzTx/>
            </a:pPr>
            <a:r>
              <a:rPr lang="zh-CN" altLang="en-US" kern="1200" spc="150" normalizeH="0" baseline="0">
                <a:solidFill>
                  <a:srgbClr val="595959"/>
                </a:solidFill>
                <a:latin typeface="Arial" panose="020B0604020202020204" pitchFamily="34" charset="0"/>
                <a:ea typeface="隶书" panose="02010509060101010101" pitchFamily="49" charset="-122"/>
                <a:cs typeface="+mn-cs"/>
              </a:rPr>
              <a:t>八二班</a:t>
            </a:r>
            <a:endParaRPr lang="zh-CN" altLang="en-US" kern="1200" spc="150" normalizeH="0" baseline="0">
              <a:solidFill>
                <a:srgbClr val="595959"/>
              </a:solidFill>
              <a:latin typeface="Arial" panose="020B0604020202020204" pitchFamily="34" charset="0"/>
              <a:ea typeface="隶书" panose="02010509060101010101" pitchFamily="49" charset="-122"/>
              <a:cs typeface="+mn-cs"/>
            </a:endParaRPr>
          </a:p>
        </p:txBody>
      </p:sp>
      <p:pic>
        <p:nvPicPr>
          <p:cNvPr id="4" name="图片 3" descr="12"/>
          <p:cNvPicPr>
            <a:picLocks noChangeAspect="1"/>
          </p:cNvPicPr>
          <p:nvPr/>
        </p:nvPicPr>
        <p:blipFill>
          <a:blip r:embed="rId2"/>
          <a:stretch>
            <a:fillRect/>
          </a:stretch>
        </p:blipFill>
        <p:spPr>
          <a:xfrm>
            <a:off x="798513" y="4416425"/>
            <a:ext cx="4964112" cy="2120900"/>
          </a:xfrm>
          <a:prstGeom prst="rect">
            <a:avLst/>
          </a:prstGeom>
          <a:noFill/>
          <a:ln w="9525">
            <a:noFill/>
          </a:ln>
        </p:spPr>
      </p:pic>
      <p:pic>
        <p:nvPicPr>
          <p:cNvPr id="5" name="图片 4"/>
          <p:cNvPicPr>
            <a:picLocks noChangeAspect="1"/>
          </p:cNvPicPr>
          <p:nvPr/>
        </p:nvPicPr>
        <p:blipFill>
          <a:blip r:embed="rId3"/>
          <a:stretch>
            <a:fillRect/>
          </a:stretch>
        </p:blipFill>
        <p:spPr>
          <a:xfrm>
            <a:off x="879475" y="247650"/>
            <a:ext cx="4467225" cy="1822450"/>
          </a:xfrm>
          <a:prstGeom prst="rect">
            <a:avLst/>
          </a:prstGeom>
          <a:noFill/>
          <a:ln w="9525">
            <a:noFill/>
          </a:ln>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8369"/>
                                        </p:tgtEl>
                                        <p:attrNameLst>
                                          <p:attrName>style.visibility</p:attrName>
                                        </p:attrNameLst>
                                      </p:cBhvr>
                                      <p:to>
                                        <p:strVal val="visible"/>
                                      </p:to>
                                    </p:set>
                                    <p:animEffect transition="in" filter="strips(downLeft)">
                                      <p:cBhvr>
                                        <p:cTn id="12" dur="500"/>
                                        <p:tgtEl>
                                          <p:spTgt spid="5836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6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4513" name="图片 5" descr="C:/Users/1V994W2/PycharmProjects/PPT_Background_Generation/pic_temp/0_pic_quater_left_up.png"/>
          <p:cNvPicPr/>
          <p:nvPr>
            <p:custDataLst>
              <p:tags r:id="rId1"/>
            </p:custDataLst>
          </p:nvPr>
        </p:nvPicPr>
        <p:blipFill>
          <a:blip r:embed="rId2" r:link="rId3"/>
          <a:stretch>
            <a:fillRect/>
          </a:stretch>
        </p:blipFill>
        <p:spPr>
          <a:xfrm>
            <a:off x="0" y="0"/>
            <a:ext cx="720725" cy="481013"/>
          </a:xfrm>
          <a:prstGeom prst="rect">
            <a:avLst/>
          </a:prstGeom>
          <a:noFill/>
          <a:ln w="9525">
            <a:noFill/>
          </a:ln>
        </p:spPr>
      </p:pic>
      <p:pic>
        <p:nvPicPr>
          <p:cNvPr id="64514" name="图片 6" descr="C:/Users/1V994W2/PycharmProjects/PPT_Background_Generation/pic_temp/1_pic_quater_right_up.png"/>
          <p:cNvPicPr/>
          <p:nvPr>
            <p:custDataLst>
              <p:tags r:id="rId4"/>
            </p:custDataLst>
          </p:nvPr>
        </p:nvPicPr>
        <p:blipFill>
          <a:blip r:embed="rId5" r:link="rId3"/>
          <a:stretch>
            <a:fillRect/>
          </a:stretch>
        </p:blipFill>
        <p:spPr>
          <a:xfrm>
            <a:off x="11471275" y="0"/>
            <a:ext cx="720725" cy="723900"/>
          </a:xfrm>
          <a:prstGeom prst="rect">
            <a:avLst/>
          </a:prstGeom>
          <a:noFill/>
          <a:ln w="9525">
            <a:noFill/>
          </a:ln>
        </p:spPr>
      </p:pic>
      <p:sp>
        <p:nvSpPr>
          <p:cNvPr id="3" name="文本框 2"/>
          <p:cNvSpPr txBox="1"/>
          <p:nvPr>
            <p:custDataLst>
              <p:tags r:id="rId6"/>
            </p:custDataLst>
          </p:nvPr>
        </p:nvSpPr>
        <p:spPr>
          <a:xfrm>
            <a:off x="609600" y="550863"/>
            <a:ext cx="10971213" cy="706438"/>
          </a:xfrm>
          <a:prstGeom prst="rect">
            <a:avLst/>
          </a:prstGeom>
        </p:spPr>
        <p:txBody>
          <a:bodyPr vert="horz" lIns="101600" tIns="38100" rIns="76200" bIns="3810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fontAlgn="auto"/>
            <a:r>
              <a:rPr lang="zh-CN" altLang="en-US" strike="noStrike" noProof="1">
                <a:solidFill>
                  <a:schemeClr val="tx1">
                    <a:lumMod val="85000"/>
                    <a:lumOff val="15000"/>
                  </a:schemeClr>
                </a:solidFill>
                <a:uFillTx/>
                <a:latin typeface="Arial" panose="020B0604020202020204" pitchFamily="34" charset="0"/>
                <a:ea typeface="隶书" panose="02010509060101010101" pitchFamily="49" charset="-122"/>
                <a:cs typeface="+mj-cs"/>
              </a:rPr>
              <a:t>从哪里来？</a:t>
            </a:r>
            <a:endParaRPr lang="zh-CN" altLang="en-US" strike="noStrike" noProof="1">
              <a:solidFill>
                <a:schemeClr val="tx1">
                  <a:lumMod val="85000"/>
                  <a:lumOff val="15000"/>
                </a:schemeClr>
              </a:solidFill>
              <a:uFillTx/>
              <a:latin typeface="Arial" panose="020B0604020202020204" pitchFamily="34" charset="0"/>
              <a:ea typeface="隶书" panose="02010509060101010101" pitchFamily="49" charset="-122"/>
            </a:endParaRPr>
          </a:p>
        </p:txBody>
      </p:sp>
      <p:sp>
        <p:nvSpPr>
          <p:cNvPr id="46085" name="文本占位符 5"/>
          <p:cNvSpPr txBox="1"/>
          <p:nvPr>
            <p:custDataLst>
              <p:tags r:id="rId7"/>
            </p:custDataLst>
          </p:nvPr>
        </p:nvSpPr>
        <p:spPr>
          <a:xfrm>
            <a:off x="6324600" y="1571625"/>
            <a:ext cx="5607050" cy="4287838"/>
          </a:xfrm>
          <a:prstGeom prst="rect">
            <a:avLst/>
          </a:prstGeom>
          <a:noFill/>
          <a:ln w="9525">
            <a:noFill/>
          </a:ln>
        </p:spPr>
        <p:txBody>
          <a:bodyPr anchor="t"/>
          <a:p>
            <a:pPr>
              <a:lnSpc>
                <a:spcPct val="150000"/>
              </a:lnSpc>
              <a:spcAft>
                <a:spcPts val="1000"/>
              </a:spcAft>
              <a:buClr>
                <a:srgbClr val="595959"/>
              </a:buClr>
              <a:buFont typeface="Arial" panose="020B0604020202020204" pitchFamily="34" charset="0"/>
            </a:pPr>
            <a:r>
              <a:rPr lang="zh-CN" altLang="en-US" sz="2400" b="1" noProof="1">
                <a:solidFill>
                  <a:srgbClr val="595959"/>
                </a:solidFill>
                <a:latin typeface="Arial" panose="020B0604020202020204" pitchFamily="34" charset="0"/>
                <a:ea typeface="隶书" panose="02010509060101010101" pitchFamily="49" charset="-122"/>
                <a:cs typeface="+mn-cs"/>
                <a:sym typeface="微软雅黑" panose="020B0503020204020204" charset="-122"/>
              </a:rPr>
              <a:t>2019 年 12 月 8 日，一位来自华南海鲜市场病人因为持续 7 天的发热、咳嗽和呼吸困难入院。5 天后，他没有去过海鲜市场妻子也因为不明原因肺炎入院。</a:t>
            </a:r>
            <a:endParaRPr lang="zh-CN" altLang="en-US" sz="2400" b="1" noProof="1">
              <a:solidFill>
                <a:srgbClr val="595959"/>
              </a:solidFill>
              <a:latin typeface="Arial" panose="020B0604020202020204" pitchFamily="34" charset="0"/>
              <a:ea typeface="隶书" panose="02010509060101010101" pitchFamily="49" charset="-122"/>
              <a:sym typeface="微软雅黑" panose="020B0503020204020204" charset="-122"/>
            </a:endParaRPr>
          </a:p>
          <a:p>
            <a:pPr marL="342900" indent="-342900">
              <a:lnSpc>
                <a:spcPct val="150000"/>
              </a:lnSpc>
              <a:spcAft>
                <a:spcPts val="1000"/>
              </a:spcAft>
              <a:buClr>
                <a:srgbClr val="595959"/>
              </a:buClr>
              <a:buFont typeface="Arial" panose="020B0604020202020204" pitchFamily="34" charset="0"/>
              <a:buAutoNum type="arabicPeriod"/>
            </a:pPr>
            <a:endParaRPr lang="zh-CN" altLang="en-US" sz="2400" b="1" noProof="1">
              <a:solidFill>
                <a:srgbClr val="595959"/>
              </a:solidFill>
              <a:latin typeface="Arial" panose="020B0604020202020204" pitchFamily="34" charset="0"/>
              <a:ea typeface="隶书" panose="02010509060101010101" pitchFamily="49" charset="-122"/>
              <a:sym typeface="微软雅黑" panose="020B0503020204020204" charset="-122"/>
            </a:endParaRPr>
          </a:p>
          <a:p>
            <a:pPr>
              <a:lnSpc>
                <a:spcPct val="150000"/>
              </a:lnSpc>
              <a:spcAft>
                <a:spcPts val="1000"/>
              </a:spcAft>
              <a:buClr>
                <a:srgbClr val="595959"/>
              </a:buClr>
              <a:buFont typeface="Arial" panose="020B0604020202020204" pitchFamily="34" charset="0"/>
            </a:pPr>
            <a:r>
              <a:rPr lang="zh-CN" altLang="en-US" sz="2400" b="1" noProof="1">
                <a:solidFill>
                  <a:srgbClr val="595959"/>
                </a:solidFill>
                <a:latin typeface="Arial" panose="020B0604020202020204" pitchFamily="34" charset="0"/>
                <a:ea typeface="隶书" panose="02010509060101010101" pitchFamily="49" charset="-122"/>
                <a:cs typeface="+mn-cs"/>
                <a:sym typeface="微软雅黑" panose="020B0503020204020204" charset="-122"/>
              </a:rPr>
              <a:t>2020 年 1 月 1 日，华南海鲜市场关闭。1 月 2 日，41 名新型肺炎患者被确诊。</a:t>
            </a:r>
            <a:endParaRPr lang="zh-CN" altLang="en-US" sz="2400" b="1" noProof="1">
              <a:solidFill>
                <a:srgbClr val="595959"/>
              </a:solidFill>
              <a:latin typeface="Arial" panose="020B0604020202020204" pitchFamily="34" charset="0"/>
              <a:ea typeface="隶书" panose="02010509060101010101" pitchFamily="49" charset="-122"/>
              <a:sym typeface="微软雅黑" panose="020B0503020204020204" charset="-122"/>
            </a:endParaRPr>
          </a:p>
        </p:txBody>
      </p:sp>
      <p:pic>
        <p:nvPicPr>
          <p:cNvPr id="2" name="图片 1"/>
          <p:cNvPicPr>
            <a:picLocks noChangeAspect="1"/>
          </p:cNvPicPr>
          <p:nvPr/>
        </p:nvPicPr>
        <p:blipFill>
          <a:blip r:embed="rId8"/>
          <a:stretch>
            <a:fillRect/>
          </a:stretch>
        </p:blipFill>
        <p:spPr>
          <a:xfrm>
            <a:off x="430213" y="1500188"/>
            <a:ext cx="5541962" cy="4383087"/>
          </a:xfrm>
          <a:prstGeom prst="rect">
            <a:avLst/>
          </a:prstGeom>
          <a:noFill/>
          <a:ln w="9525">
            <a:noFill/>
          </a:ln>
        </p:spPr>
      </p:pic>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6085"/>
                                        </p:tgtEl>
                                        <p:attrNameLst>
                                          <p:attrName>style.visibility</p:attrName>
                                        </p:attrNameLst>
                                      </p:cBhvr>
                                      <p:to>
                                        <p:strVal val="visible"/>
                                      </p:to>
                                    </p:set>
                                    <p:animEffect transition="in" filter="blinds(horizontal)">
                                      <p:cBhvr>
                                        <p:cTn id="12" dur="500"/>
                                        <p:tgtEl>
                                          <p:spTgt spid="46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矩形 13"/>
          <p:cNvSpPr/>
          <p:nvPr>
            <p:custDataLst>
              <p:tags r:id="rId1"/>
            </p:custDataLst>
          </p:nvPr>
        </p:nvSpPr>
        <p:spPr>
          <a:xfrm>
            <a:off x="292100" y="303213"/>
            <a:ext cx="11607800" cy="644683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pic>
        <p:nvPicPr>
          <p:cNvPr id="66562" name="图片 14" descr="C:/Users/1V994W2/PycharmProjects/PPT_Background_Generation/pic_temp/0_pic_quater_left_up.png"/>
          <p:cNvPicPr/>
          <p:nvPr>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66563" name="图片 15" descr="C:/Users/1V994W2/PycharmProjects/PPT_Background_Generation/pic_temp/1_pic_quater_right_up.png"/>
          <p:cNvPicPr/>
          <p:nvPr>
            <p:custDataLst>
              <p:tags r:id="rId5"/>
            </p:custDataLst>
          </p:nvPr>
        </p:nvPicPr>
        <p:blipFill>
          <a:blip r:embed="rId6" r:link="rId4"/>
          <a:stretch>
            <a:fillRect/>
          </a:stretch>
        </p:blipFill>
        <p:spPr>
          <a:xfrm>
            <a:off x="11471275" y="0"/>
            <a:ext cx="720725" cy="723900"/>
          </a:xfrm>
          <a:prstGeom prst="rect">
            <a:avLst/>
          </a:prstGeom>
          <a:noFill/>
          <a:ln w="9525">
            <a:noFill/>
          </a:ln>
        </p:spPr>
      </p:pic>
      <p:cxnSp>
        <p:nvCxnSpPr>
          <p:cNvPr id="2" name="直接连接符 1"/>
          <p:cNvCxnSpPr/>
          <p:nvPr>
            <p:custDataLst>
              <p:tags r:id="rId7"/>
            </p:custDataLst>
          </p:nvPr>
        </p:nvCxnSpPr>
        <p:spPr>
          <a:xfrm>
            <a:off x="8016875" y="1323975"/>
            <a:ext cx="0" cy="43751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8"/>
            </p:custDataLst>
          </p:nvPr>
        </p:nvSpPr>
        <p:spPr>
          <a:xfrm>
            <a:off x="500063" y="1154113"/>
            <a:ext cx="3967163" cy="5240338"/>
          </a:xfrm>
          <a:prstGeom prst="rect">
            <a:avLst/>
          </a:prstGeom>
          <a:noFill/>
        </p:spPr>
        <p:txBody>
          <a:bodyPr wrap="square" rtlCol="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zh-CN" altLang="en-US" sz="2000" b="1" strike="noStrike" noProof="1">
                <a:solidFill>
                  <a:schemeClr val="tx1">
                    <a:lumMod val="65000"/>
                    <a:lumOff val="35000"/>
                  </a:schemeClr>
                </a:solidFill>
                <a:uFillTx/>
                <a:latin typeface="Arial" panose="020B0604020202020204" pitchFamily="34" charset="0"/>
                <a:ea typeface="隶书" panose="02010509060101010101" pitchFamily="49" charset="-122"/>
                <a:cs typeface="+mn-cs"/>
                <a:sym typeface="+mn-ea"/>
              </a:rPr>
              <a:t>这次新型冠状病毒的受体是血管紧张素转化酶 2（ACE2）。这意味着病毒要感染人类，首先得接触到有这种酶的细胞，完成受体结合。而我们恰好有不少这种细胞就暴露在空气中——黏膜。黏膜的意义在于分泌黏液，保持湿润。</a:t>
            </a:r>
            <a:endParaRPr lang="zh-CN" altLang="en-US" sz="2000" b="1" strike="noStrike" noProof="1">
              <a:solidFill>
                <a:schemeClr val="tx1">
                  <a:lumMod val="65000"/>
                  <a:lumOff val="35000"/>
                </a:schemeClr>
              </a:solidFill>
              <a:uFillTx/>
              <a:latin typeface="Arial" panose="020B0604020202020204" pitchFamily="34" charset="0"/>
              <a:ea typeface="隶书" panose="02010509060101010101" pitchFamily="49" charset="-122"/>
              <a:sym typeface="+mn-ea"/>
            </a:endParaRPr>
          </a:p>
          <a:p>
            <a:pPr fontAlgn="auto">
              <a:lnSpc>
                <a:spcPct val="150000"/>
              </a:lnSpc>
              <a:spcBef>
                <a:spcPts val="1000"/>
              </a:spcBef>
            </a:pPr>
            <a:r>
              <a:rPr lang="zh-CN" altLang="en-US" sz="2000" b="1" strike="noStrike" noProof="1">
                <a:solidFill>
                  <a:schemeClr val="tx1">
                    <a:lumMod val="65000"/>
                    <a:lumOff val="35000"/>
                  </a:schemeClr>
                </a:solidFill>
                <a:uFillTx/>
                <a:latin typeface="Arial" panose="020B0604020202020204" pitchFamily="34" charset="0"/>
                <a:ea typeface="隶书" panose="02010509060101010101" pitchFamily="49" charset="-122"/>
                <a:cs typeface="+mn-cs"/>
                <a:sym typeface="+mn-ea"/>
              </a:rPr>
              <a:t>我们的嘴唇、眼皮、鼻腔和口腔里都有大量的黏膜细胞，当病毒以某种方式接触到你的口腔黏膜，与受体结合，感染就开始了。</a:t>
            </a:r>
            <a:endParaRPr lang="zh-CN" altLang="en-US" sz="2000" b="1" strike="noStrike" noProof="1">
              <a:solidFill>
                <a:schemeClr val="tx1">
                  <a:lumMod val="65000"/>
                  <a:lumOff val="35000"/>
                </a:schemeClr>
              </a:solidFill>
              <a:uFillTx/>
              <a:latin typeface="Arial" panose="020B0604020202020204" pitchFamily="34" charset="0"/>
              <a:ea typeface="隶书" panose="02010509060101010101" pitchFamily="49" charset="-122"/>
              <a:sym typeface="+mn-ea"/>
            </a:endParaRPr>
          </a:p>
        </p:txBody>
      </p:sp>
      <p:sp>
        <p:nvSpPr>
          <p:cNvPr id="6" name="文本框 5"/>
          <p:cNvSpPr txBox="1"/>
          <p:nvPr>
            <p:custDataLst>
              <p:tags r:id="rId9"/>
            </p:custDataLst>
          </p:nvPr>
        </p:nvSpPr>
        <p:spPr>
          <a:xfrm>
            <a:off x="4760913" y="1492250"/>
            <a:ext cx="3135313" cy="2811463"/>
          </a:xfrm>
          <a:prstGeom prst="rect">
            <a:avLst/>
          </a:prstGeom>
          <a:noFill/>
          <a:ln>
            <a:solidFill>
              <a:schemeClr val="accent1"/>
            </a:solidFill>
          </a:ln>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en-US" altLang="zh-CN" sz="1900" strike="noStrike" noProof="1">
                <a:solidFill>
                  <a:schemeClr val="tx1">
                    <a:lumMod val="65000"/>
                    <a:lumOff val="35000"/>
                  </a:schemeClr>
                </a:solidFill>
                <a:uFillTx/>
                <a:latin typeface="Arial" panose="020B0604020202020204" pitchFamily="34" charset="0"/>
                <a:ea typeface="隶书" panose="02010509060101010101" pitchFamily="49" charset="-122"/>
                <a:cs typeface="+mn-cs"/>
                <a:sym typeface="+mn-ea"/>
              </a:rPr>
              <a:t>1. </a:t>
            </a:r>
            <a:r>
              <a:rPr lang="zh-CN" altLang="en-US" sz="1900" strike="noStrike" noProof="1">
                <a:solidFill>
                  <a:schemeClr val="tx1">
                    <a:lumMod val="65000"/>
                    <a:lumOff val="35000"/>
                  </a:schemeClr>
                </a:solidFill>
                <a:uFillTx/>
                <a:latin typeface="Arial" panose="020B0604020202020204" pitchFamily="34" charset="0"/>
                <a:ea typeface="隶书" panose="02010509060101010101" pitchFamily="49" charset="-122"/>
                <a:cs typeface="+mn-cs"/>
                <a:sym typeface="+mn-ea"/>
              </a:rPr>
              <a:t>冠状病毒的包膜会和细胞膜融合，释放病毒遗传物质——一段 RNA 单链。</a:t>
            </a:r>
            <a:endParaRPr lang="zh-CN" altLang="en-US" sz="1900" strike="noStrike" noProof="1">
              <a:solidFill>
                <a:schemeClr val="tx1">
                  <a:lumMod val="65000"/>
                  <a:lumOff val="35000"/>
                </a:schemeClr>
              </a:solidFill>
              <a:uFillTx/>
              <a:latin typeface="Arial" panose="020B0604020202020204" pitchFamily="34" charset="0"/>
              <a:ea typeface="隶书" panose="02010509060101010101" pitchFamily="49" charset="-122"/>
              <a:sym typeface="+mn-ea"/>
            </a:endParaRPr>
          </a:p>
          <a:p>
            <a:pPr fontAlgn="auto">
              <a:lnSpc>
                <a:spcPct val="150000"/>
              </a:lnSpc>
              <a:spcBef>
                <a:spcPts val="1000"/>
              </a:spcBef>
            </a:pPr>
            <a:r>
              <a:rPr lang="zh-CN" altLang="en-US" sz="1900" strike="noStrike" noProof="1">
                <a:solidFill>
                  <a:schemeClr val="tx1">
                    <a:lumMod val="65000"/>
                    <a:lumOff val="35000"/>
                  </a:schemeClr>
                </a:solidFill>
                <a:uFillTx/>
                <a:latin typeface="Arial" panose="020B0604020202020204" pitchFamily="34" charset="0"/>
                <a:ea typeface="隶书" panose="02010509060101010101" pitchFamily="49" charset="-122"/>
                <a:cs typeface="+mn-cs"/>
                <a:sym typeface="+mn-ea"/>
              </a:rPr>
              <a:t>这种 RNA 可以直接作为信使 RNA，骗过细胞里的核糖体，合成 RNA 复制酶。</a:t>
            </a:r>
            <a:endParaRPr lang="zh-CN" altLang="en-US" sz="1900" strike="noStrike" noProof="1">
              <a:solidFill>
                <a:schemeClr val="tx1">
                  <a:lumMod val="65000"/>
                  <a:lumOff val="35000"/>
                </a:schemeClr>
              </a:solidFill>
              <a:uFillTx/>
              <a:latin typeface="Arial" panose="020B0604020202020204" pitchFamily="34" charset="0"/>
              <a:ea typeface="隶书" panose="02010509060101010101" pitchFamily="49" charset="-122"/>
              <a:sym typeface="+mn-ea"/>
            </a:endParaRPr>
          </a:p>
        </p:txBody>
      </p:sp>
      <p:sp>
        <p:nvSpPr>
          <p:cNvPr id="8" name="椭圆 7"/>
          <p:cNvSpPr/>
          <p:nvPr>
            <p:custDataLst>
              <p:tags r:id="rId10"/>
            </p:custDataLst>
          </p:nvPr>
        </p:nvSpPr>
        <p:spPr>
          <a:xfrm>
            <a:off x="4248150" y="946150"/>
            <a:ext cx="390525" cy="3683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1800" b="1" strike="noStrike" noProof="1" dirty="0">
                <a:solidFill>
                  <a:schemeClr val="bg1"/>
                </a:solidFill>
                <a:latin typeface="Arial" panose="020B0604020202020204" pitchFamily="34" charset="0"/>
                <a:ea typeface="微软雅黑" panose="020B0503020204020204" charset="-122"/>
                <a:cs typeface="Arial" panose="020B0604020202020204" pitchFamily="34" charset="0"/>
              </a:rPr>
              <a:t>2</a:t>
            </a:r>
            <a:endParaRPr lang="en-US" altLang="zh-CN" sz="1800" b="1" strike="noStrike" noProof="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9" name="文本框 8"/>
          <p:cNvSpPr txBox="1"/>
          <p:nvPr>
            <p:custDataLst>
              <p:tags r:id="rId11"/>
            </p:custDataLst>
          </p:nvPr>
        </p:nvSpPr>
        <p:spPr>
          <a:xfrm>
            <a:off x="8334375" y="1492250"/>
            <a:ext cx="3136900" cy="2835275"/>
          </a:xfrm>
          <a:prstGeom prst="rect">
            <a:avLst/>
          </a:prstGeom>
          <a:noFill/>
          <a:ln>
            <a:solidFill>
              <a:schemeClr val="accent1"/>
            </a:solidFill>
          </a:ln>
        </p:spPr>
        <p:txBody>
          <a:bodyPr wrap="square" rtlCol="0">
            <a:normAutofit fontScale="900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en-US" altLang="zh-CN" sz="2000" strike="noStrike" noProof="1">
                <a:solidFill>
                  <a:schemeClr val="tx1">
                    <a:lumMod val="65000"/>
                    <a:lumOff val="35000"/>
                  </a:schemeClr>
                </a:solidFill>
                <a:uFillTx/>
                <a:latin typeface="Arial" panose="020B0604020202020204" pitchFamily="34" charset="0"/>
                <a:ea typeface="隶书" panose="02010509060101010101" pitchFamily="49" charset="-122"/>
                <a:cs typeface="+mn-cs"/>
                <a:sym typeface="+mn-ea"/>
              </a:rPr>
              <a:t>2. </a:t>
            </a:r>
            <a:r>
              <a:rPr lang="zh-CN" altLang="en-US" sz="2000" strike="noStrike" noProof="1">
                <a:solidFill>
                  <a:schemeClr val="tx1">
                    <a:lumMod val="65000"/>
                    <a:lumOff val="35000"/>
                  </a:schemeClr>
                </a:solidFill>
                <a:uFillTx/>
                <a:latin typeface="Arial" panose="020B0604020202020204" pitchFamily="34" charset="0"/>
                <a:ea typeface="隶书" panose="02010509060101010101" pitchFamily="49" charset="-122"/>
                <a:cs typeface="+mn-cs"/>
                <a:sym typeface="+mn-ea"/>
              </a:rPr>
              <a:t>RNA 复制酶会根据病毒 RNA 生成 RNA 负链，这条负链会继续和复制酶生成更多病毒的 RAN 片段和 RNA 正链，这些不同 RNA 片段又会和核糖体生成更多不同的病毒蛋白质结构。</a:t>
            </a:r>
            <a:endParaRPr lang="zh-CN" altLang="en-US" sz="2000" strike="noStrike" noProof="1">
              <a:solidFill>
                <a:schemeClr val="tx1">
                  <a:lumMod val="65000"/>
                  <a:lumOff val="35000"/>
                </a:schemeClr>
              </a:solidFill>
              <a:uFillTx/>
              <a:latin typeface="Arial" panose="020B0604020202020204" pitchFamily="34" charset="0"/>
              <a:ea typeface="隶书" panose="02010509060101010101" pitchFamily="49" charset="-122"/>
              <a:sym typeface="+mn-ea"/>
            </a:endParaRPr>
          </a:p>
        </p:txBody>
      </p:sp>
      <p:sp>
        <p:nvSpPr>
          <p:cNvPr id="48138" name="文本框 9"/>
          <p:cNvSpPr txBox="1"/>
          <p:nvPr>
            <p:custDataLst>
              <p:tags r:id="rId12"/>
            </p:custDataLst>
          </p:nvPr>
        </p:nvSpPr>
        <p:spPr>
          <a:xfrm>
            <a:off x="5272088" y="908050"/>
            <a:ext cx="3136900" cy="427038"/>
          </a:xfrm>
          <a:prstGeom prst="rect">
            <a:avLst/>
          </a:prstGeom>
          <a:noFill/>
          <a:ln w="9525">
            <a:noFill/>
          </a:ln>
        </p:spPr>
        <p:txBody>
          <a:bodyPr wrap="square" anchor="t"/>
          <a:p>
            <a:r>
              <a:rPr lang="zh-CN" altLang="en-US" sz="2800" b="1">
                <a:solidFill>
                  <a:srgbClr val="FF0000"/>
                </a:solidFill>
                <a:latin typeface="Arial" panose="020B0604020202020204" pitchFamily="34" charset="0"/>
                <a:ea typeface="隶书" panose="02010509060101010101" pitchFamily="49" charset="-122"/>
              </a:rPr>
              <a:t>大致流程：</a:t>
            </a:r>
            <a:endParaRPr lang="zh-CN" altLang="en-US" sz="2800" b="1">
              <a:solidFill>
                <a:srgbClr val="FF0000"/>
              </a:solidFill>
              <a:latin typeface="Arial" panose="020B0604020202020204" pitchFamily="34" charset="0"/>
              <a:ea typeface="隶书" panose="02010509060101010101" pitchFamily="49" charset="-122"/>
            </a:endParaRPr>
          </a:p>
        </p:txBody>
      </p:sp>
      <p:cxnSp>
        <p:nvCxnSpPr>
          <p:cNvPr id="12" name="直接连接符 11"/>
          <p:cNvCxnSpPr/>
          <p:nvPr>
            <p:custDataLst>
              <p:tags r:id="rId13"/>
            </p:custDataLst>
          </p:nvPr>
        </p:nvCxnSpPr>
        <p:spPr>
          <a:xfrm>
            <a:off x="3940175" y="1323975"/>
            <a:ext cx="0" cy="437515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48141" name="文本框 12"/>
          <p:cNvSpPr txBox="1"/>
          <p:nvPr>
            <p:custDataLst>
              <p:tags r:id="rId14"/>
            </p:custDataLst>
          </p:nvPr>
        </p:nvSpPr>
        <p:spPr>
          <a:xfrm>
            <a:off x="500063" y="338138"/>
            <a:ext cx="10971212" cy="706437"/>
          </a:xfrm>
          <a:prstGeom prst="rect">
            <a:avLst/>
          </a:prstGeom>
          <a:noFill/>
          <a:ln w="9525">
            <a:noFill/>
          </a:ln>
        </p:spPr>
        <p:txBody>
          <a:bodyPr lIns="101600" tIns="38100" rIns="76200" bIns="38100" anchor="ctr"/>
          <a:p>
            <a:r>
              <a:rPr lang="zh-CN" altLang="en-US" sz="3600" b="1">
                <a:solidFill>
                  <a:srgbClr val="262626"/>
                </a:solidFill>
                <a:latin typeface="Arial" panose="020B0604020202020204" pitchFamily="34" charset="0"/>
                <a:ea typeface="隶书" panose="02010509060101010101" pitchFamily="49" charset="-122"/>
                <a:sym typeface="微软雅黑" panose="020B0503020204020204" charset="-122"/>
              </a:rPr>
              <a:t>如何感染的？</a:t>
            </a:r>
            <a:endParaRPr lang="zh-CN" altLang="en-US" sz="3600" b="1">
              <a:solidFill>
                <a:srgbClr val="262626"/>
              </a:solidFill>
              <a:latin typeface="Arial" panose="020B0604020202020204" pitchFamily="34" charset="0"/>
              <a:ea typeface="隶书" panose="02010509060101010101" pitchFamily="49" charset="-122"/>
              <a:sym typeface="微软雅黑" panose="020B0503020204020204" charset="-122"/>
            </a:endParaRPr>
          </a:p>
        </p:txBody>
      </p:sp>
      <p:sp>
        <p:nvSpPr>
          <p:cNvPr id="19" name="椭圆 18"/>
          <p:cNvSpPr/>
          <p:nvPr>
            <p:custDataLst>
              <p:tags r:id="rId15"/>
            </p:custDataLst>
          </p:nvPr>
        </p:nvSpPr>
        <p:spPr>
          <a:xfrm>
            <a:off x="315913" y="968375"/>
            <a:ext cx="368300" cy="3667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1800" b="1" strike="noStrike" noProof="1" dirty="0">
                <a:solidFill>
                  <a:schemeClr val="lt1"/>
                </a:solidFill>
                <a:latin typeface="Arial" panose="020B0604020202020204" pitchFamily="34" charset="0"/>
                <a:ea typeface="微软雅黑" panose="020B0503020204020204" charset="-122"/>
                <a:cs typeface="Arial" panose="020B0604020202020204" pitchFamily="34" charset="0"/>
              </a:rPr>
              <a:t>1</a:t>
            </a:r>
            <a:endParaRPr lang="en-US" altLang="zh-CN" sz="1800" b="1" strike="noStrike" noProof="1" dirty="0">
              <a:solidFill>
                <a:schemeClr val="lt1"/>
              </a:solidFill>
              <a:latin typeface="Arial" panose="020B0604020202020204" pitchFamily="34" charset="0"/>
              <a:ea typeface="微软雅黑" panose="020B0503020204020204" charset="-122"/>
              <a:cs typeface="Arial" panose="020B0604020202020204" pitchFamily="34" charset="0"/>
            </a:endParaRPr>
          </a:p>
        </p:txBody>
      </p:sp>
      <p:sp>
        <p:nvSpPr>
          <p:cNvPr id="4" name="文本框 9"/>
          <p:cNvSpPr txBox="1"/>
          <p:nvPr>
            <p:custDataLst>
              <p:tags r:id="rId16"/>
            </p:custDataLst>
          </p:nvPr>
        </p:nvSpPr>
        <p:spPr>
          <a:xfrm>
            <a:off x="868363" y="887413"/>
            <a:ext cx="3138487" cy="425450"/>
          </a:xfrm>
          <a:prstGeom prst="rect">
            <a:avLst/>
          </a:prstGeom>
          <a:noFill/>
          <a:ln w="9525">
            <a:noFill/>
          </a:ln>
        </p:spPr>
        <p:txBody>
          <a:bodyPr wrap="square" anchor="t"/>
          <a:p>
            <a:r>
              <a:rPr lang="zh-CN" altLang="en-US" sz="2800" b="1">
                <a:solidFill>
                  <a:srgbClr val="FF0000"/>
                </a:solidFill>
                <a:latin typeface="Arial" panose="020B0604020202020204" pitchFamily="34" charset="0"/>
                <a:ea typeface="隶书" panose="02010509060101010101" pitchFamily="49" charset="-122"/>
              </a:rPr>
              <a:t>原理：</a:t>
            </a:r>
            <a:endParaRPr lang="zh-CN" altLang="en-US" sz="2800" b="1">
              <a:solidFill>
                <a:srgbClr val="FF0000"/>
              </a:solidFill>
              <a:latin typeface="Arial" panose="020B0604020202020204" pitchFamily="34" charset="0"/>
              <a:ea typeface="隶书" panose="02010509060101010101" pitchFamily="49" charset="-122"/>
            </a:endParaRPr>
          </a:p>
        </p:txBody>
      </p:sp>
      <p:sp>
        <p:nvSpPr>
          <p:cNvPr id="5" name="文本框 4"/>
          <p:cNvSpPr txBox="1"/>
          <p:nvPr>
            <p:custDataLst>
              <p:tags r:id="rId17"/>
            </p:custDataLst>
          </p:nvPr>
        </p:nvSpPr>
        <p:spPr>
          <a:xfrm>
            <a:off x="4759325" y="4679950"/>
            <a:ext cx="6711950" cy="1933575"/>
          </a:xfrm>
          <a:prstGeom prst="rect">
            <a:avLst/>
          </a:prstGeom>
          <a:noFill/>
          <a:ln>
            <a:solidFill>
              <a:schemeClr val="accent1"/>
            </a:solidFill>
          </a:ln>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1000"/>
              </a:spcBef>
            </a:pPr>
            <a:r>
              <a:rPr lang="en-US" sz="1900" strike="noStrike" noProof="1">
                <a:solidFill>
                  <a:schemeClr val="tx1">
                    <a:lumMod val="65000"/>
                    <a:lumOff val="35000"/>
                  </a:schemeClr>
                </a:solidFill>
                <a:uFillTx/>
                <a:latin typeface="Arial" panose="020B0604020202020204" pitchFamily="34" charset="0"/>
                <a:ea typeface="隶书" panose="02010509060101010101" pitchFamily="49" charset="-122"/>
                <a:cs typeface="+mn-cs"/>
                <a:sym typeface="+mn-ea"/>
              </a:rPr>
              <a:t>3. </a:t>
            </a:r>
            <a:r>
              <a:rPr sz="1900" strike="noStrike" noProof="1">
                <a:solidFill>
                  <a:schemeClr val="tx1">
                    <a:lumMod val="65000"/>
                    <a:lumOff val="35000"/>
                  </a:schemeClr>
                </a:solidFill>
                <a:uFillTx/>
                <a:latin typeface="Arial" panose="020B0604020202020204" pitchFamily="34" charset="0"/>
                <a:ea typeface="隶书" panose="02010509060101010101" pitchFamily="49" charset="-122"/>
                <a:cs typeface="+mn-cs"/>
                <a:sym typeface="+mn-ea"/>
              </a:rPr>
              <a:t>蛋白外壳和 RNA 会组合生成新的冠状病毒颗粒，通过高尔基体分泌至细胞外，感染新的细胞。</a:t>
            </a:r>
            <a:endParaRPr sz="1900" strike="noStrike" noProof="1">
              <a:solidFill>
                <a:schemeClr val="tx1">
                  <a:lumMod val="65000"/>
                  <a:lumOff val="35000"/>
                </a:schemeClr>
              </a:solidFill>
              <a:uFillTx/>
              <a:latin typeface="Arial" panose="020B0604020202020204" pitchFamily="34" charset="0"/>
              <a:ea typeface="隶书" panose="02010509060101010101" pitchFamily="49" charset="-122"/>
              <a:sym typeface="+mn-ea"/>
            </a:endParaRPr>
          </a:p>
          <a:p>
            <a:pPr fontAlgn="auto">
              <a:lnSpc>
                <a:spcPct val="150000"/>
              </a:lnSpc>
              <a:spcBef>
                <a:spcPts val="1000"/>
              </a:spcBef>
            </a:pPr>
            <a:r>
              <a:rPr sz="1900" strike="noStrike" noProof="1">
                <a:solidFill>
                  <a:schemeClr val="tx1">
                    <a:lumMod val="65000"/>
                    <a:lumOff val="35000"/>
                  </a:schemeClr>
                </a:solidFill>
                <a:uFillTx/>
                <a:latin typeface="Arial" panose="020B0604020202020204" pitchFamily="34" charset="0"/>
                <a:ea typeface="隶书" panose="02010509060101010101" pitchFamily="49" charset="-122"/>
                <a:cs typeface="+mn-cs"/>
                <a:sym typeface="+mn-ea"/>
              </a:rPr>
              <a:t>每个被感染的细胞会产生成千上万个新病毒颗粒，蔓延到气管、支气管，最终到达肺泡，引发肺炎。</a:t>
            </a:r>
            <a:endParaRPr sz="1900" strike="noStrike" noProof="1">
              <a:solidFill>
                <a:schemeClr val="tx1">
                  <a:lumMod val="65000"/>
                  <a:lumOff val="35000"/>
                </a:schemeClr>
              </a:solidFill>
              <a:uFillTx/>
              <a:latin typeface="Arial" panose="020B0604020202020204" pitchFamily="34" charset="0"/>
              <a:ea typeface="隶书" panose="02010509060101010101" pitchFamily="49" charset="-122"/>
              <a:sym typeface="+mn-ea"/>
            </a:endParaRPr>
          </a:p>
        </p:txBody>
      </p:sp>
    </p:spTree>
    <p:custDataLst>
      <p:tags r:id="rId1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8141"/>
                                        </p:tgtEl>
                                        <p:attrNameLst>
                                          <p:attrName>style.visibility</p:attrName>
                                        </p:attrNameLst>
                                      </p:cBhvr>
                                      <p:to>
                                        <p:strVal val="visible"/>
                                      </p:to>
                                    </p:set>
                                    <p:animEffect transition="in" filter="strips(downLeft)">
                                      <p:cBhvr>
                                        <p:cTn id="7" dur="500"/>
                                        <p:tgtEl>
                                          <p:spTgt spid="4814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000" fill="hold">
                                          <p:stCondLst>
                                            <p:cond delay="0"/>
                                          </p:stCondLst>
                                        </p:cTn>
                                        <p:tgtEl>
                                          <p:spTgt spid="48138"/>
                                        </p:tgtEl>
                                        <p:attrNameLst>
                                          <p:attrName>style.visibility</p:attrName>
                                        </p:attrNameLst>
                                      </p:cBhvr>
                                      <p:to>
                                        <p:strVal val="visible"/>
                                      </p:to>
                                    </p:set>
                                    <p:animEffect transition="in" filter="box(in)">
                                      <p:cBhvr>
                                        <p:cTn id="22" dur="1000"/>
                                        <p:tgtEl>
                                          <p:spTgt spid="48138"/>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checkerboard(across)">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checkerboard(across)">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checkerboard(across)">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41" grpId="0"/>
      <p:bldP spid="4" grpId="0"/>
      <p:bldP spid="3" grpId="0"/>
      <p:bldP spid="48138" grpId="0"/>
      <p:bldP spid="6" grpId="0" animBg="1"/>
      <p:bldP spid="9"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292100" y="303213"/>
            <a:ext cx="11607800" cy="625157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pic>
        <p:nvPicPr>
          <p:cNvPr id="68610" name="图片 5" descr="C:/Users/1V994W2/PycharmProjects/PPT_Background_Generation/pic_temp/0_pic_quater_left_up.png"/>
          <p:cNvPicPr/>
          <p:nvPr>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68611" name="图片 6" descr="C:/Users/1V994W2/PycharmProjects/PPT_Background_Generation/pic_temp/1_pic_quater_right_up.png"/>
          <p:cNvPicPr/>
          <p:nvPr>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50180" name="文本框 2"/>
          <p:cNvSpPr txBox="1"/>
          <p:nvPr>
            <p:custDataLst>
              <p:tags r:id="rId7"/>
            </p:custDataLst>
          </p:nvPr>
        </p:nvSpPr>
        <p:spPr>
          <a:xfrm>
            <a:off x="434975" y="1476375"/>
            <a:ext cx="5038725" cy="4513263"/>
          </a:xfrm>
          <a:prstGeom prst="rect">
            <a:avLst/>
          </a:prstGeom>
          <a:noFill/>
          <a:ln w="9525">
            <a:noFill/>
          </a:ln>
        </p:spPr>
        <p:txBody>
          <a:bodyPr wrap="square" anchor="t"/>
          <a:p>
            <a:pPr marL="342900" indent="-342900">
              <a:lnSpc>
                <a:spcPct val="150000"/>
              </a:lnSpc>
              <a:spcAft>
                <a:spcPts val="1000"/>
              </a:spcAft>
              <a:buClr>
                <a:srgbClr val="595959"/>
              </a:buClr>
              <a:buFont typeface="Wingdings" panose="05000000000000000000" charset="0"/>
              <a:buChar char=""/>
            </a:pPr>
            <a:r>
              <a:rPr lang="zh-CN" altLang="en-US" sz="2400" b="1">
                <a:solidFill>
                  <a:srgbClr val="595959"/>
                </a:solidFill>
                <a:latin typeface="Arial" panose="020B0604020202020204" pitchFamily="34" charset="0"/>
                <a:ea typeface="隶书" panose="02010509060101010101" pitchFamily="49" charset="-122"/>
                <a:sym typeface="微软雅黑" panose="020B0503020204020204" charset="-122"/>
              </a:rPr>
              <a:t>首先是喷嚏，你会喷出 10000 个以上的飞沫，最远传到 8 米之外。</a:t>
            </a:r>
            <a:endParaRPr lang="zh-CN" altLang="en-US" sz="2400" b="1">
              <a:solidFill>
                <a:srgbClr val="595959"/>
              </a:solidFill>
              <a:latin typeface="Arial" panose="020B0604020202020204" pitchFamily="34" charset="0"/>
              <a:ea typeface="隶书" panose="02010509060101010101" pitchFamily="49" charset="-122"/>
              <a:sym typeface="微软雅黑" panose="020B0503020204020204" charset="-122"/>
            </a:endParaRPr>
          </a:p>
          <a:p>
            <a:pPr marL="342900" indent="-342900">
              <a:lnSpc>
                <a:spcPct val="150000"/>
              </a:lnSpc>
              <a:spcAft>
                <a:spcPts val="1000"/>
              </a:spcAft>
              <a:buClr>
                <a:srgbClr val="595959"/>
              </a:buClr>
              <a:buFont typeface="Wingdings" panose="05000000000000000000" charset="0"/>
              <a:buChar char=""/>
            </a:pPr>
            <a:r>
              <a:rPr lang="zh-CN" altLang="en-US" sz="2400" b="1">
                <a:solidFill>
                  <a:srgbClr val="595959"/>
                </a:solidFill>
                <a:latin typeface="Arial" panose="020B0604020202020204" pitchFamily="34" charset="0"/>
                <a:ea typeface="隶书" panose="02010509060101010101" pitchFamily="49" charset="-122"/>
                <a:sym typeface="微软雅黑" panose="020B0503020204020204" charset="-122"/>
              </a:rPr>
              <a:t>然后是咳嗽，1000-2000 粒飞沫，最远 6 米。</a:t>
            </a:r>
            <a:endParaRPr lang="zh-CN" altLang="en-US" sz="2400" b="1">
              <a:solidFill>
                <a:srgbClr val="595959"/>
              </a:solidFill>
              <a:latin typeface="Arial" panose="020B0604020202020204" pitchFamily="34" charset="0"/>
              <a:ea typeface="隶书" panose="02010509060101010101" pitchFamily="49" charset="-122"/>
              <a:sym typeface="微软雅黑" panose="020B0503020204020204" charset="-122"/>
            </a:endParaRPr>
          </a:p>
          <a:p>
            <a:pPr marL="342900" indent="-342900">
              <a:lnSpc>
                <a:spcPct val="150000"/>
              </a:lnSpc>
              <a:spcAft>
                <a:spcPts val="1000"/>
              </a:spcAft>
              <a:buClr>
                <a:srgbClr val="595959"/>
              </a:buClr>
              <a:buFont typeface="Wingdings" panose="05000000000000000000" charset="0"/>
              <a:buChar char=""/>
            </a:pPr>
            <a:r>
              <a:rPr lang="zh-CN" altLang="en-US" sz="2400" b="1">
                <a:solidFill>
                  <a:srgbClr val="595959"/>
                </a:solidFill>
                <a:latin typeface="Arial" panose="020B0604020202020204" pitchFamily="34" charset="0"/>
                <a:ea typeface="隶书" panose="02010509060101010101" pitchFamily="49" charset="-122"/>
                <a:sym typeface="微软雅黑" panose="020B0503020204020204" charset="-122"/>
              </a:rPr>
              <a:t>最后，即使是平静的说话每分钟也会产生大概 500 粒飞沫。</a:t>
            </a:r>
            <a:endParaRPr lang="zh-CN" altLang="en-US" sz="2400" b="1">
              <a:solidFill>
                <a:srgbClr val="595959"/>
              </a:solidFill>
              <a:latin typeface="Arial" panose="020B0604020202020204" pitchFamily="34" charset="0"/>
              <a:ea typeface="隶书" panose="02010509060101010101" pitchFamily="49" charset="-122"/>
              <a:sym typeface="微软雅黑" panose="020B0503020204020204" charset="-122"/>
            </a:endParaRPr>
          </a:p>
        </p:txBody>
      </p:sp>
      <p:sp>
        <p:nvSpPr>
          <p:cNvPr id="4" name="文本框 3"/>
          <p:cNvSpPr txBox="1"/>
          <p:nvPr>
            <p:custDataLst>
              <p:tags r:id="rId8"/>
            </p:custDataLst>
          </p:nvPr>
        </p:nvSpPr>
        <p:spPr>
          <a:xfrm>
            <a:off x="612775" y="582613"/>
            <a:ext cx="4876800" cy="720725"/>
          </a:xfrm>
          <a:prstGeom prst="rect">
            <a:avLst/>
          </a:prstGeom>
          <a:noFill/>
        </p:spPr>
        <p:txBody>
          <a:bodyPr wrap="square" rtlCol="0" anchor="b" anchorCtr="0">
            <a:normAutofit/>
          </a:bodyPr>
          <a:lstStyle/>
          <a:p>
            <a:r>
              <a:rPr lang="zh-CN" altLang="en-US" sz="3600" b="1" spc="300" noProof="1">
                <a:solidFill>
                  <a:schemeClr val="tx1">
                    <a:lumMod val="85000"/>
                    <a:lumOff val="15000"/>
                  </a:schemeClr>
                </a:solidFill>
                <a:latin typeface="Arial" panose="020B0604020202020204" pitchFamily="34" charset="0"/>
                <a:ea typeface="隶书" panose="02010509060101010101" pitchFamily="49" charset="-122"/>
                <a:cs typeface="+mn-cs"/>
              </a:rPr>
              <a:t>如何传播？</a:t>
            </a:r>
            <a:endParaRPr lang="zh-CN" altLang="en-US" sz="3600" b="1" spc="300" noProof="1">
              <a:solidFill>
                <a:schemeClr val="tx1">
                  <a:lumMod val="85000"/>
                  <a:lumOff val="15000"/>
                </a:schemeClr>
              </a:solidFill>
              <a:latin typeface="Arial" panose="020B0604020202020204" pitchFamily="34" charset="0"/>
              <a:ea typeface="隶书" panose="02010509060101010101" pitchFamily="49" charset="-122"/>
            </a:endParaRPr>
          </a:p>
        </p:txBody>
      </p:sp>
      <p:pic>
        <p:nvPicPr>
          <p:cNvPr id="2" name="图片 1"/>
          <p:cNvPicPr>
            <a:picLocks noChangeAspect="1"/>
          </p:cNvPicPr>
          <p:nvPr/>
        </p:nvPicPr>
        <p:blipFill>
          <a:blip r:embed="rId9"/>
          <a:stretch>
            <a:fillRect/>
          </a:stretch>
        </p:blipFill>
        <p:spPr>
          <a:xfrm>
            <a:off x="6054725" y="654050"/>
            <a:ext cx="5705475" cy="5549900"/>
          </a:xfrm>
          <a:prstGeom prst="rect">
            <a:avLst/>
          </a:prstGeom>
          <a:noFill/>
          <a:ln w="9525">
            <a:noFill/>
          </a:ln>
        </p:spPr>
      </p:pic>
      <p:sp>
        <p:nvSpPr>
          <p:cNvPr id="6" name="文本框 2"/>
          <p:cNvSpPr txBox="1"/>
          <p:nvPr>
            <p:custDataLst>
              <p:tags r:id="rId10"/>
            </p:custDataLst>
          </p:nvPr>
        </p:nvSpPr>
        <p:spPr>
          <a:xfrm>
            <a:off x="612775" y="1303338"/>
            <a:ext cx="5038725" cy="4513262"/>
          </a:xfrm>
          <a:prstGeom prst="rect">
            <a:avLst/>
          </a:prstGeom>
          <a:noFill/>
          <a:ln w="9525">
            <a:noFill/>
          </a:ln>
        </p:spPr>
        <p:txBody>
          <a:bodyPr wrap="square" anchor="t"/>
          <a:p>
            <a:pPr>
              <a:lnSpc>
                <a:spcPct val="150000"/>
              </a:lnSpc>
              <a:spcAft>
                <a:spcPts val="1000"/>
              </a:spcAft>
              <a:buClr>
                <a:srgbClr val="595959"/>
              </a:buClr>
              <a:buFont typeface="Wingdings" panose="05000000000000000000" charset="0"/>
            </a:pPr>
            <a:r>
              <a:rPr lang="zh-CN" altLang="en-US" sz="2400" b="1">
                <a:solidFill>
                  <a:srgbClr val="595959"/>
                </a:solidFill>
                <a:latin typeface="Arial" panose="020B0604020202020204" pitchFamily="34" charset="0"/>
                <a:ea typeface="隶书" panose="02010509060101010101" pitchFamily="49" charset="-122"/>
                <a:sym typeface="微软雅黑" panose="020B0503020204020204" charset="-122"/>
              </a:rPr>
              <a:t>绿色的是那些100 微米以上的大飞沫运动轨迹，因为足够重，它们会在 10 秒内落在地上。而红色的则是小飞沫们形成的雾云。</a:t>
            </a:r>
            <a:endParaRPr lang="zh-CN" altLang="en-US" sz="2400" b="1">
              <a:solidFill>
                <a:srgbClr val="595959"/>
              </a:solidFill>
              <a:latin typeface="Arial" panose="020B0604020202020204" pitchFamily="34" charset="0"/>
              <a:ea typeface="隶书" panose="02010509060101010101" pitchFamily="49" charset="-122"/>
              <a:sym typeface="微软雅黑" panose="020B0503020204020204" charset="-122"/>
            </a:endParaRPr>
          </a:p>
          <a:p>
            <a:pPr>
              <a:lnSpc>
                <a:spcPct val="150000"/>
              </a:lnSpc>
              <a:spcAft>
                <a:spcPts val="1000"/>
              </a:spcAft>
              <a:buClr>
                <a:srgbClr val="595959"/>
              </a:buClr>
              <a:buFont typeface="Wingdings" panose="05000000000000000000" charset="0"/>
            </a:pPr>
            <a:r>
              <a:rPr lang="zh-CN" altLang="en-US" sz="2400" b="1">
                <a:solidFill>
                  <a:srgbClr val="595959"/>
                </a:solidFill>
                <a:latin typeface="Arial" panose="020B0604020202020204" pitchFamily="34" charset="0"/>
                <a:ea typeface="隶书" panose="02010509060101010101" pitchFamily="49" charset="-122"/>
                <a:sym typeface="微软雅黑" panose="020B0503020204020204" charset="-122"/>
              </a:rPr>
              <a:t>它们会在空气中迅速蒸发变小，成为干燥的飞沫核。上皮细胞蛋白质会包裹着冠状病毒，在空气中漂荡，接触其他人的黏膜。</a:t>
            </a:r>
            <a:endParaRPr lang="zh-CN" altLang="en-US" sz="2400" b="1">
              <a:solidFill>
                <a:srgbClr val="595959"/>
              </a:solidFill>
              <a:latin typeface="Arial" panose="020B0604020202020204" pitchFamily="34" charset="0"/>
              <a:ea typeface="隶书" panose="02010509060101010101" pitchFamily="49" charset="-122"/>
              <a:sym typeface="微软雅黑" panose="020B0503020204020204" charset="-122"/>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0180"/>
                                        </p:tgtEl>
                                        <p:attrNameLst>
                                          <p:attrName>style.visibility</p:attrName>
                                        </p:attrNameLst>
                                      </p:cBhvr>
                                      <p:to>
                                        <p:strVal val="visible"/>
                                      </p:to>
                                    </p:set>
                                    <p:animEffect transition="in" filter="blinds(horizontal)">
                                      <p:cBhvr>
                                        <p:cTn id="12" dur="500"/>
                                        <p:tgtEl>
                                          <p:spTgt spid="5018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1" nodeType="clickEffect">
                                  <p:stCondLst>
                                    <p:cond delay="0"/>
                                  </p:stCondLst>
                                  <p:childTnLst>
                                    <p:animEffect transition="out" filter="blinds(horizontal)">
                                      <p:cBhvr>
                                        <p:cTn id="16" dur="500"/>
                                        <p:tgtEl>
                                          <p:spTgt spid="50180"/>
                                        </p:tgtEl>
                                      </p:cBhvr>
                                    </p:animEffect>
                                    <p:set>
                                      <p:cBhvr>
                                        <p:cTn id="17" dur="1" fill="hold">
                                          <p:stCondLst>
                                            <p:cond delay="499"/>
                                          </p:stCondLst>
                                        </p:cTn>
                                        <p:tgtEl>
                                          <p:spTgt spid="5018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heckerboard(across)">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000" fill="hold">
                                          <p:stCondLst>
                                            <p:cond delay="0"/>
                                          </p:stCondLst>
                                        </p:cTn>
                                        <p:tgtEl>
                                          <p:spTgt spid="6"/>
                                        </p:tgtEl>
                                        <p:attrNameLst>
                                          <p:attrName>style.visibility</p:attrName>
                                        </p:attrNameLst>
                                      </p:cBhvr>
                                      <p:to>
                                        <p:strVal val="visible"/>
                                      </p:to>
                                    </p:set>
                                    <p:animEffect transition="in" filter="strips(downLeft)">
                                      <p:cBhvr>
                                        <p:cTn id="2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0180" grpId="0"/>
      <p:bldP spid="50180" grpId="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292100" y="303213"/>
            <a:ext cx="11607800" cy="6251575"/>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lnSpc>
                <a:spcPct val="200000"/>
              </a:lnSpc>
              <a:buFont typeface="Wingdings" panose="05000000000000000000" charset="0"/>
              <a:buChar char="l"/>
            </a:pPr>
            <a:r>
              <a:rPr lang="zh-CN" altLang="en-US" sz="2400" b="1" strike="noStrike" noProof="1">
                <a:solidFill>
                  <a:schemeClr val="tx1"/>
                </a:solidFill>
                <a:latin typeface="隶书" panose="02010509060101010101" pitchFamily="49" charset="-122"/>
                <a:ea typeface="隶书" panose="02010509060101010101" pitchFamily="49" charset="-122"/>
              </a:rPr>
              <a:t>人群普遍易感。新型冠状病毒感染的肺炎在免疫功能低下和免疫功能正常人群均可发生，与接触病毒的量有一定关系。对于免疫功能较差的人群，例如老年人、孕产妇或存在肝肾功能异常，有慢性病人群，感染后病情更重。</a:t>
            </a:r>
            <a:endParaRPr lang="zh-CN" altLang="en-US" sz="2400" b="1" strike="noStrike" noProof="1">
              <a:solidFill>
                <a:schemeClr val="tx1"/>
              </a:solidFill>
              <a:latin typeface="隶书" panose="02010509060101010101" pitchFamily="49" charset="-122"/>
              <a:ea typeface="隶书" panose="02010509060101010101" pitchFamily="49" charset="-122"/>
            </a:endParaRPr>
          </a:p>
        </p:txBody>
      </p:sp>
      <p:pic>
        <p:nvPicPr>
          <p:cNvPr id="70658" name="图片 5" descr="C:/Users/1V994W2/PycharmProjects/PPT_Background_Generation/pic_temp/0_pic_quater_left_up.png"/>
          <p:cNvPicPr/>
          <p:nvPr>
            <p:custDataLst>
              <p:tags r:id="rId2"/>
            </p:custDataLst>
          </p:nvPr>
        </p:nvPicPr>
        <p:blipFill>
          <a:blip r:embed="rId3" r:link="rId4"/>
          <a:stretch>
            <a:fillRect/>
          </a:stretch>
        </p:blipFill>
        <p:spPr>
          <a:xfrm>
            <a:off x="0" y="0"/>
            <a:ext cx="720725" cy="481013"/>
          </a:xfrm>
          <a:prstGeom prst="rect">
            <a:avLst/>
          </a:prstGeom>
          <a:noFill/>
          <a:ln w="9525">
            <a:noFill/>
          </a:ln>
        </p:spPr>
      </p:pic>
      <p:pic>
        <p:nvPicPr>
          <p:cNvPr id="70659" name="图片 6" descr="C:/Users/1V994W2/PycharmProjects/PPT_Background_Generation/pic_temp/1_pic_quater_right_up.png"/>
          <p:cNvPicPr/>
          <p:nvPr>
            <p:custDataLst>
              <p:tags r:id="rId5"/>
            </p:custDataLst>
          </p:nvPr>
        </p:nvPicPr>
        <p:blipFill>
          <a:blip r:embed="rId6" r:link="rId4"/>
          <a:stretch>
            <a:fillRect/>
          </a:stretch>
        </p:blipFill>
        <p:spPr>
          <a:xfrm>
            <a:off x="11471275" y="0"/>
            <a:ext cx="720725" cy="723900"/>
          </a:xfrm>
          <a:prstGeom prst="rect">
            <a:avLst/>
          </a:prstGeom>
          <a:noFill/>
          <a:ln w="9525">
            <a:noFill/>
          </a:ln>
        </p:spPr>
      </p:pic>
      <p:sp>
        <p:nvSpPr>
          <p:cNvPr id="4" name="文本框 3"/>
          <p:cNvSpPr txBox="1"/>
          <p:nvPr>
            <p:custDataLst>
              <p:tags r:id="rId7"/>
            </p:custDataLst>
          </p:nvPr>
        </p:nvSpPr>
        <p:spPr>
          <a:xfrm>
            <a:off x="531813" y="793750"/>
            <a:ext cx="6332538" cy="719138"/>
          </a:xfrm>
          <a:prstGeom prst="rect">
            <a:avLst/>
          </a:prstGeom>
          <a:noFill/>
        </p:spPr>
        <p:txBody>
          <a:bodyPr wrap="square" rtlCol="0" anchor="b" anchorCtr="0"/>
          <a:lstStyle/>
          <a:p>
            <a:r>
              <a:rPr lang="zh-CN" altLang="en-US" sz="3200" b="1" spc="300" noProof="1">
                <a:solidFill>
                  <a:schemeClr val="tx1">
                    <a:lumMod val="85000"/>
                    <a:lumOff val="15000"/>
                  </a:schemeClr>
                </a:solidFill>
                <a:latin typeface="Arial" panose="020B0604020202020204" pitchFamily="34" charset="0"/>
                <a:ea typeface="隶书" panose="02010509060101010101" pitchFamily="49" charset="-122"/>
                <a:cs typeface="+mn-cs"/>
              </a:rPr>
              <a:t>哪些人容易感染新型冠状病毒？</a:t>
            </a:r>
            <a:endParaRPr lang="zh-CN" altLang="en-US" sz="3200" b="1" spc="300" noProof="1">
              <a:solidFill>
                <a:schemeClr val="tx1">
                  <a:lumMod val="85000"/>
                  <a:lumOff val="15000"/>
                </a:schemeClr>
              </a:solidFill>
              <a:latin typeface="Arial" panose="020B0604020202020204" pitchFamily="34" charset="0"/>
              <a:ea typeface="隶书" panose="02010509060101010101" pitchFamily="49" charset="-122"/>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xEl>
                                              <p:charRg st="0" end="99"/>
                                            </p:txEl>
                                          </p:spTgt>
                                        </p:tgtEl>
                                        <p:attrNameLst>
                                          <p:attrName>style.visibility</p:attrName>
                                        </p:attrNameLst>
                                      </p:cBhvr>
                                      <p:to>
                                        <p:strVal val="visible"/>
                                      </p:to>
                                    </p:set>
                                    <p:animEffect transition="in" filter="box(in)">
                                      <p:cBhvr>
                                        <p:cTn id="12" dur="2000"/>
                                        <p:tgtEl>
                                          <p:spTgt spid="5">
                                            <p:txEl>
                                              <p:charRg st="0" end="9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custDataLst>
              <p:tags r:id="rId1"/>
            </p:custDataLst>
          </p:nvPr>
        </p:nvSpPr>
        <p:spPr>
          <a:xfrm>
            <a:off x="5169218" y="2511742"/>
            <a:ext cx="1853565" cy="632460"/>
          </a:xfrm>
          <a:prstGeom prst="rect">
            <a:avLst/>
          </a:prstGeom>
          <a:noFill/>
        </p:spPr>
        <p:txBody>
          <a:bodyPr wrap="square" lIns="0" tIns="0" rIns="0" bIns="0" rtlCol="0" anchor="ctr" anchorCtr="0">
            <a:normAutofit/>
            <a:scene3d>
              <a:camera prst="orthographicFront"/>
              <a:lightRig rig="threePt" dir="t">
                <a:rot lat="0" lon="0" rev="0"/>
              </a:lightRig>
            </a:scene3d>
            <a:sp3d contourW="12700"/>
          </a:bodyPr>
          <a:lstStyle/>
          <a:p>
            <a:pPr marR="0" algn="dist" defTabSz="914400" fontAlgn="auto">
              <a:spcBef>
                <a:spcPts val="0"/>
              </a:spcBef>
              <a:spcAft>
                <a:spcPts val="0"/>
              </a:spcAft>
              <a:buClrTx/>
              <a:buSzTx/>
              <a:buFontTx/>
              <a:defRPr/>
            </a:pPr>
            <a:r>
              <a:rPr kumimoji="0" lang="zh-CN" altLang="en-US" sz="3600" b="1" spc="200" baseline="0" noProof="0" dirty="0">
                <a:solidFill>
                  <a:schemeClr val="accent1"/>
                </a:solidFill>
                <a:latin typeface="Arial" panose="020B0604020202020204" pitchFamily="34" charset="0"/>
                <a:ea typeface="隶书" panose="02010509060101010101" pitchFamily="49" charset="-122"/>
                <a:cs typeface="+mn-cs"/>
              </a:rPr>
              <a:t>第二章</a:t>
            </a:r>
            <a:endParaRPr kumimoji="0" lang="zh-CN" altLang="en-US" sz="3600" b="1" spc="200" baseline="0" noProof="0" dirty="0">
              <a:solidFill>
                <a:schemeClr val="accent1"/>
              </a:solidFill>
              <a:latin typeface="Arial" panose="020B0604020202020204" pitchFamily="34" charset="0"/>
              <a:ea typeface="隶书" panose="02010509060101010101" pitchFamily="49" charset="-122"/>
              <a:cs typeface="+mn-cs"/>
            </a:endParaRPr>
          </a:p>
        </p:txBody>
      </p:sp>
      <p:cxnSp>
        <p:nvCxnSpPr>
          <p:cNvPr id="72706" name="直接连接符 7"/>
          <p:cNvCxnSpPr/>
          <p:nvPr>
            <p:custDataLst>
              <p:tags r:id="rId2"/>
            </p:custDataLst>
          </p:nvPr>
        </p:nvCxnSpPr>
        <p:spPr>
          <a:xfrm>
            <a:off x="4465638" y="2827338"/>
            <a:ext cx="254000" cy="0"/>
          </a:xfrm>
          <a:prstGeom prst="line">
            <a:avLst/>
          </a:prstGeom>
          <a:ln w="50800" cap="flat" cmpd="sng">
            <a:solidFill>
              <a:schemeClr val="accent1"/>
            </a:solidFill>
            <a:prstDash val="solid"/>
            <a:miter/>
            <a:headEnd type="none" w="med" len="med"/>
            <a:tailEnd type="none" w="med" len="med"/>
          </a:ln>
        </p:spPr>
      </p:cxnSp>
      <p:cxnSp>
        <p:nvCxnSpPr>
          <p:cNvPr id="72707" name="直接连接符 8"/>
          <p:cNvCxnSpPr/>
          <p:nvPr>
            <p:custDataLst>
              <p:tags r:id="rId3"/>
            </p:custDataLst>
          </p:nvPr>
        </p:nvCxnSpPr>
        <p:spPr>
          <a:xfrm>
            <a:off x="7472363" y="2827338"/>
            <a:ext cx="254000" cy="0"/>
          </a:xfrm>
          <a:prstGeom prst="line">
            <a:avLst/>
          </a:prstGeom>
          <a:ln w="50800" cap="flat" cmpd="sng">
            <a:solidFill>
              <a:schemeClr val="accent1"/>
            </a:solidFill>
            <a:prstDash val="solid"/>
            <a:miter/>
            <a:headEnd type="none" w="med" len="med"/>
            <a:tailEnd type="none" w="med" len="med"/>
          </a:ln>
        </p:spPr>
      </p:cxnSp>
      <p:sp>
        <p:nvSpPr>
          <p:cNvPr id="3" name="标题 2"/>
          <p:cNvSpPr>
            <a:spLocks noGrp="1"/>
          </p:cNvSpPr>
          <p:nvPr>
            <p:ph type="title" hasCustomPrompt="1"/>
            <p:custDataLst>
              <p:tags r:id="rId4"/>
            </p:custDataLst>
          </p:nvPr>
        </p:nvSpPr>
        <p:spPr>
          <a:xfrm>
            <a:off x="3040063" y="3144838"/>
            <a:ext cx="6543675" cy="1017588"/>
          </a:xfrm>
        </p:spPr>
        <p:txBody>
          <a:bodyPr wrap="square" anchor="t">
            <a:normAutofit fontScale="90000"/>
          </a:bodyPr>
          <a:lstStyle/>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0" i="0" u="none" strike="noStrike" kern="1200" cap="none" spc="200" normalizeH="0" baseline="0" noProof="1">
                <a:solidFill>
                  <a:schemeClr val="tx1"/>
                </a:solidFill>
                <a:uFillTx/>
                <a:latin typeface="Arial" panose="020B0604020202020204" pitchFamily="34" charset="0"/>
                <a:ea typeface="汉仪尚巍手书W" panose="00020600040101010101" pitchFamily="18" charset="-122"/>
                <a:cs typeface="+mj-cs"/>
              </a:rPr>
              <a:t>如何保护自己？</a:t>
            </a:r>
            <a:endParaRPr kumimoji="0" lang="zh-CN" altLang="en-US" sz="6000" b="0" i="0" u="none" strike="noStrike" kern="1200" cap="none" spc="200" normalizeH="0" baseline="0" noProof="1">
              <a:solidFill>
                <a:schemeClr val="tx1"/>
              </a:solidFill>
              <a:uFillTx/>
              <a:latin typeface="Arial" panose="020B0604020202020204" pitchFamily="34" charset="0"/>
              <a:ea typeface="汉仪尚巍手书W" panose="00020600040101010101" pitchFamily="18" charset="-122"/>
              <a:cs typeface="+mj-cs"/>
            </a:endParaRPr>
          </a:p>
        </p:txBody>
      </p:sp>
      <p:pic>
        <p:nvPicPr>
          <p:cNvPr id="4" name="陆彦桐 疫情中我们该怎么做">
            <a:hlinkClick r:id="" action="ppaction://media"/>
          </p:cNvPr>
          <p:cNvPicPr/>
          <p:nvPr>
            <a:videoFile r:link="rId5"/>
            <p:extLst>
              <p:ext uri="{DAA4B4D4-6D71-4841-9C94-3DE7FCFB9230}">
                <p14:media xmlns:p14="http://schemas.microsoft.com/office/powerpoint/2010/main" r:embed="rId6"/>
              </p:ext>
            </p:extLst>
            <p:custDataLst>
              <p:tags r:id="rId7"/>
            </p:custDataLst>
          </p:nvPr>
        </p:nvPicPr>
        <p:blipFill>
          <a:blip r:embed="rId8"/>
          <a:stretch>
            <a:fillRect/>
          </a:stretch>
        </p:blipFill>
        <p:spPr>
          <a:xfrm rot="16200000">
            <a:off x="8143240" y="2260600"/>
            <a:ext cx="4064000" cy="2336800"/>
          </a:xfrm>
          <a:prstGeom prst="rect">
            <a:avLst/>
          </a:prstGeom>
        </p:spPr>
      </p:pic>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8" fill="hold" display="1">
                  <p:stCondLst>
                    <p:cond delay="indefinite"/>
                  </p:stCondLst>
                  <p:endCondLst>
                    <p:cond evt="onNext">
                      <p:tgtEl>
                        <p:sldTgt/>
                      </p:tgtEl>
                    </p:cond>
                    <p:cond evt="onPrev">
                      <p:tgtEl>
                        <p:sldTgt/>
                      </p:tgtEl>
                    </p:cond>
                  </p:endCondLst>
                </p:cTn>
                <p:tgtEl>
                  <p:spTgt spid="4"/>
                </p:tgtEl>
              </p:cMediaNode>
            </p:video>
            <p:seq concurrent="1" nextAc="seek">
              <p:cTn id="9" restart="whenNotActive" fill="hold" evtFilter="cancelBubble" nodeType="interactiveSeq">
                <p:stCondLst>
                  <p:cond evt="onClick" delay="0">
                    <p:tgtEl>
                      <p:spTgt spid="4"/>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additive="base">
                                        <p:cTn id="13" dur="1" fill="hold"/>
                                        <p:tgtEl>
                                          <p:spTgt spid="4"/>
                                        </p:tgtEl>
                                      </p:cBhvr>
                                    </p:cmd>
                                  </p:childTnLst>
                                </p:cTn>
                              </p:par>
                            </p:childTnLst>
                          </p:cTn>
                        </p:par>
                      </p:childTnLst>
                    </p:cTn>
                  </p:par>
                </p:childTnLst>
              </p:cTn>
              <p:nextCondLst>
                <p:cond evt="onClick" delay="0">
                  <p:tgtEl>
                    <p:spTgt spid="4"/>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4753" name="图片 5" descr="C:/Users/1V994W2/PycharmProjects/PPT_Background_Generation/pic_temp/0_pic_quater_left_up.png"/>
          <p:cNvPicPr/>
          <p:nvPr>
            <p:custDataLst>
              <p:tags r:id="rId1"/>
            </p:custDataLst>
          </p:nvPr>
        </p:nvPicPr>
        <p:blipFill>
          <a:blip r:embed="rId2" r:link="rId3"/>
          <a:stretch>
            <a:fillRect/>
          </a:stretch>
        </p:blipFill>
        <p:spPr>
          <a:xfrm>
            <a:off x="0" y="0"/>
            <a:ext cx="720725" cy="481013"/>
          </a:xfrm>
          <a:prstGeom prst="rect">
            <a:avLst/>
          </a:prstGeom>
          <a:noFill/>
          <a:ln w="9525">
            <a:noFill/>
          </a:ln>
        </p:spPr>
      </p:pic>
      <p:pic>
        <p:nvPicPr>
          <p:cNvPr id="74754" name="图片 6" descr="C:/Users/1V994W2/PycharmProjects/PPT_Background_Generation/pic_temp/1_pic_quater_right_up.png"/>
          <p:cNvPicPr/>
          <p:nvPr>
            <p:custDataLst>
              <p:tags r:id="rId4"/>
            </p:custDataLst>
          </p:nvPr>
        </p:nvPicPr>
        <p:blipFill>
          <a:blip r:embed="rId5" r:link="rId3"/>
          <a:stretch>
            <a:fillRect/>
          </a:stretch>
        </p:blipFill>
        <p:spPr>
          <a:xfrm>
            <a:off x="11471275" y="0"/>
            <a:ext cx="720725" cy="723900"/>
          </a:xfrm>
          <a:prstGeom prst="rect">
            <a:avLst/>
          </a:prstGeom>
          <a:noFill/>
          <a:ln w="9525">
            <a:noFill/>
          </a:ln>
        </p:spPr>
      </p:pic>
      <p:sp>
        <p:nvSpPr>
          <p:cNvPr id="3" name="文本框 2"/>
          <p:cNvSpPr txBox="1"/>
          <p:nvPr>
            <p:custDataLst>
              <p:tags r:id="rId6"/>
            </p:custDataLst>
          </p:nvPr>
        </p:nvSpPr>
        <p:spPr>
          <a:xfrm>
            <a:off x="1079500" y="158750"/>
            <a:ext cx="10971213" cy="706438"/>
          </a:xfrm>
          <a:prstGeom prst="rect">
            <a:avLst/>
          </a:prstGeom>
        </p:spPr>
        <p:txBody>
          <a:bodyPr vert="horz" lIns="101600" tIns="38100" rIns="76200" bIns="3810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fontAlgn="auto"/>
            <a:r>
              <a:rPr lang="zh-CN" altLang="en-US" strike="noStrike" noProof="1">
                <a:solidFill>
                  <a:schemeClr val="tx1">
                    <a:lumMod val="85000"/>
                    <a:lumOff val="15000"/>
                  </a:schemeClr>
                </a:solidFill>
                <a:uFillTx/>
                <a:latin typeface="Arial" panose="020B0604020202020204" pitchFamily="34" charset="0"/>
                <a:ea typeface="隶书" panose="02010509060101010101" pitchFamily="49" charset="-122"/>
                <a:cs typeface="+mj-cs"/>
              </a:rPr>
              <a:t>如何保护自己远离新型冠状病毒的肺炎传染？</a:t>
            </a:r>
            <a:endParaRPr lang="zh-CN" altLang="en-US" strike="noStrike" noProof="1">
              <a:solidFill>
                <a:schemeClr val="tx1">
                  <a:lumMod val="85000"/>
                  <a:lumOff val="15000"/>
                </a:schemeClr>
              </a:solidFill>
              <a:uFillTx/>
              <a:latin typeface="Arial" panose="020B0604020202020204" pitchFamily="34" charset="0"/>
              <a:ea typeface="隶书" panose="02010509060101010101" pitchFamily="49" charset="-122"/>
            </a:endParaRPr>
          </a:p>
        </p:txBody>
      </p:sp>
      <p:sp>
        <p:nvSpPr>
          <p:cNvPr id="46085" name="文本占位符 5"/>
          <p:cNvSpPr txBox="1"/>
          <p:nvPr>
            <p:custDataLst>
              <p:tags r:id="rId7"/>
            </p:custDataLst>
          </p:nvPr>
        </p:nvSpPr>
        <p:spPr>
          <a:xfrm>
            <a:off x="0" y="723900"/>
            <a:ext cx="12042775" cy="4600575"/>
          </a:xfrm>
          <a:prstGeom prst="rect">
            <a:avLst/>
          </a:prstGeom>
          <a:noFill/>
          <a:ln w="9525">
            <a:noFill/>
          </a:ln>
        </p:spPr>
        <p:txBody>
          <a:bodyPr anchor="t"/>
          <a:p>
            <a:pPr>
              <a:lnSpc>
                <a:spcPct val="150000"/>
              </a:lnSpc>
              <a:spcAft>
                <a:spcPts val="1000"/>
              </a:spcAft>
              <a:buClr>
                <a:srgbClr val="595959"/>
              </a:buClr>
              <a:buFont typeface="Arial" panose="020B0604020202020204" pitchFamily="34" charset="0"/>
            </a:pPr>
            <a:r>
              <a:rPr lang="zh-CN" altLang="en-US" sz="2400" b="1">
                <a:solidFill>
                  <a:srgbClr val="595959"/>
                </a:solidFill>
                <a:latin typeface="Arial" panose="020B0604020202020204" pitchFamily="34" charset="0"/>
                <a:ea typeface="隶书" panose="02010509060101010101" pitchFamily="49" charset="-122"/>
                <a:sym typeface="微软雅黑" panose="020B0503020204020204" charset="-122"/>
              </a:rPr>
              <a:t>（1）勤洗手。使用肥皂或洗手液并用流动水洗手，用一次性纸巾或干净毛巾 擦手。双手接触呼吸道分泌物后（如打喷嚏后）应立即洗手。</a:t>
            </a:r>
            <a:endParaRPr lang="zh-CN" altLang="en-US" sz="2400" b="1">
              <a:solidFill>
                <a:srgbClr val="595959"/>
              </a:solidFill>
              <a:latin typeface="Arial" panose="020B0604020202020204" pitchFamily="34" charset="0"/>
              <a:ea typeface="隶书" panose="02010509060101010101" pitchFamily="49" charset="-122"/>
              <a:sym typeface="微软雅黑" panose="020B0503020204020204" charset="-122"/>
            </a:endParaRPr>
          </a:p>
          <a:p>
            <a:pPr>
              <a:lnSpc>
                <a:spcPct val="150000"/>
              </a:lnSpc>
              <a:spcAft>
                <a:spcPts val="1000"/>
              </a:spcAft>
              <a:buClr>
                <a:srgbClr val="595959"/>
              </a:buClr>
              <a:buFont typeface="Arial" panose="020B0604020202020204" pitchFamily="34" charset="0"/>
            </a:pPr>
            <a:r>
              <a:rPr lang="zh-CN" altLang="en-US" sz="2400" b="1">
                <a:solidFill>
                  <a:srgbClr val="595959"/>
                </a:solidFill>
                <a:latin typeface="Arial" panose="020B0604020202020204" pitchFamily="34" charset="0"/>
                <a:ea typeface="隶书" panose="02010509060101010101" pitchFamily="49" charset="-122"/>
                <a:sym typeface="微软雅黑" panose="020B0503020204020204" charset="-122"/>
              </a:rPr>
              <a:t>（2）保持良好的呼吸道卫生习惯。咳嗽或打喷嚏时，用纸巾、毛巾等遮住口鼻，咳嗽或打喷嚏后洗手，避免用手触摸眼睛、鼻或口。</a:t>
            </a:r>
            <a:endParaRPr lang="zh-CN" altLang="en-US" sz="2400" b="1">
              <a:solidFill>
                <a:srgbClr val="595959"/>
              </a:solidFill>
              <a:latin typeface="Arial" panose="020B0604020202020204" pitchFamily="34" charset="0"/>
              <a:ea typeface="隶书" panose="02010509060101010101" pitchFamily="49" charset="-122"/>
              <a:sym typeface="微软雅黑" panose="020B0503020204020204" charset="-122"/>
            </a:endParaRPr>
          </a:p>
          <a:p>
            <a:pPr>
              <a:lnSpc>
                <a:spcPct val="150000"/>
              </a:lnSpc>
              <a:spcAft>
                <a:spcPts val="1000"/>
              </a:spcAft>
              <a:buClr>
                <a:srgbClr val="595959"/>
              </a:buClr>
              <a:buFont typeface="Arial" panose="020B0604020202020204" pitchFamily="34" charset="0"/>
            </a:pPr>
            <a:r>
              <a:rPr lang="zh-CN" altLang="en-US" sz="2400" b="1">
                <a:solidFill>
                  <a:srgbClr val="595959"/>
                </a:solidFill>
                <a:latin typeface="Arial" panose="020B0604020202020204" pitchFamily="34" charset="0"/>
                <a:ea typeface="隶书" panose="02010509060101010101" pitchFamily="49" charset="-122"/>
                <a:sym typeface="微软雅黑" panose="020B0503020204020204" charset="-122"/>
              </a:rPr>
              <a:t>（3）增强体质和免疫力。均衡饮食、适量运动、作息规律，避免产生过度疲劳。</a:t>
            </a:r>
            <a:endParaRPr lang="zh-CN" altLang="en-US" sz="2400" b="1">
              <a:solidFill>
                <a:srgbClr val="595959"/>
              </a:solidFill>
              <a:latin typeface="Arial" panose="020B0604020202020204" pitchFamily="34" charset="0"/>
              <a:ea typeface="隶书" panose="02010509060101010101" pitchFamily="49" charset="-122"/>
              <a:sym typeface="微软雅黑" panose="020B0503020204020204" charset="-122"/>
            </a:endParaRPr>
          </a:p>
          <a:p>
            <a:pPr>
              <a:lnSpc>
                <a:spcPct val="150000"/>
              </a:lnSpc>
              <a:spcAft>
                <a:spcPts val="1000"/>
              </a:spcAft>
              <a:buClr>
                <a:srgbClr val="595959"/>
              </a:buClr>
              <a:buFont typeface="Arial" panose="020B0604020202020204" pitchFamily="34" charset="0"/>
            </a:pPr>
            <a:r>
              <a:rPr lang="zh-CN" altLang="en-US" sz="2400" b="1">
                <a:solidFill>
                  <a:srgbClr val="595959"/>
                </a:solidFill>
                <a:latin typeface="Arial" panose="020B0604020202020204" pitchFamily="34" charset="0"/>
                <a:ea typeface="隶书" panose="02010509060101010101" pitchFamily="49" charset="-122"/>
                <a:sym typeface="微软雅黑" panose="020B0503020204020204" charset="-122"/>
              </a:rPr>
              <a:t>（4）保持环境清洁和通风。每天开窗通风数次不少于3次，每次20-30分钟。户外空气质量较差时，通风换气频次和时间应适当减少。</a:t>
            </a:r>
            <a:endParaRPr lang="zh-CN" altLang="en-US" sz="2400" b="1">
              <a:solidFill>
                <a:srgbClr val="595959"/>
              </a:solidFill>
              <a:latin typeface="Arial" panose="020B0604020202020204" pitchFamily="34" charset="0"/>
              <a:ea typeface="隶书" panose="02010509060101010101" pitchFamily="49" charset="-122"/>
              <a:sym typeface="微软雅黑" panose="020B0503020204020204" charset="-122"/>
            </a:endParaRPr>
          </a:p>
          <a:p>
            <a:pPr>
              <a:lnSpc>
                <a:spcPct val="150000"/>
              </a:lnSpc>
              <a:spcAft>
                <a:spcPts val="1000"/>
              </a:spcAft>
              <a:buClr>
                <a:srgbClr val="595959"/>
              </a:buClr>
              <a:buFont typeface="Arial" panose="020B0604020202020204" pitchFamily="34" charset="0"/>
            </a:pPr>
            <a:r>
              <a:rPr lang="zh-CN" altLang="en-US" sz="2400" b="1">
                <a:solidFill>
                  <a:srgbClr val="595959"/>
                </a:solidFill>
                <a:latin typeface="Arial" panose="020B0604020202020204" pitchFamily="34" charset="0"/>
                <a:ea typeface="隶书" panose="02010509060101010101" pitchFamily="49" charset="-122"/>
                <a:sym typeface="微软雅黑" panose="020B0503020204020204" charset="-122"/>
              </a:rPr>
              <a:t>（5）尽量减少到人群密集场所活动，避免接触呼吸道感染患者。</a:t>
            </a:r>
            <a:endParaRPr lang="zh-CN" altLang="en-US" sz="2400" b="1">
              <a:solidFill>
                <a:srgbClr val="595959"/>
              </a:solidFill>
              <a:latin typeface="Arial" panose="020B0604020202020204" pitchFamily="34" charset="0"/>
              <a:ea typeface="隶书" panose="02010509060101010101" pitchFamily="49" charset="-122"/>
              <a:sym typeface="微软雅黑" panose="020B0503020204020204" charset="-122"/>
            </a:endParaRPr>
          </a:p>
          <a:p>
            <a:pPr>
              <a:lnSpc>
                <a:spcPct val="150000"/>
              </a:lnSpc>
              <a:spcAft>
                <a:spcPts val="1000"/>
              </a:spcAft>
              <a:buClr>
                <a:srgbClr val="595959"/>
              </a:buClr>
              <a:buFont typeface="Arial" panose="020B0604020202020204" pitchFamily="34" charset="0"/>
            </a:pPr>
            <a:r>
              <a:rPr lang="zh-CN" altLang="en-US" sz="2400" b="1">
                <a:solidFill>
                  <a:srgbClr val="595959"/>
                </a:solidFill>
                <a:latin typeface="Arial" panose="020B0604020202020204" pitchFamily="34" charset="0"/>
                <a:ea typeface="隶书" panose="02010509060101010101" pitchFamily="49" charset="-122"/>
                <a:sym typeface="微软雅黑" panose="020B0503020204020204" charset="-122"/>
              </a:rPr>
              <a:t>（6）如出现呼吸道感染症状如咳嗽、流涕、发热等，应居家隔离休息，持续发热不退或症状加重时及早就医。</a:t>
            </a:r>
            <a:endParaRPr lang="zh-CN" altLang="en-US" sz="2400" b="1">
              <a:solidFill>
                <a:srgbClr val="595959"/>
              </a:solidFill>
              <a:latin typeface="Arial" panose="020B0604020202020204" pitchFamily="34" charset="0"/>
              <a:ea typeface="隶书" panose="02010509060101010101" pitchFamily="49" charset="-122"/>
              <a:sym typeface="微软雅黑" panose="020B0503020204020204" charset="-122"/>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6085"/>
                                        </p:tgtEl>
                                        <p:attrNameLst>
                                          <p:attrName>style.visibility</p:attrName>
                                        </p:attrNameLst>
                                      </p:cBhvr>
                                      <p:to>
                                        <p:strVal val="visible"/>
                                      </p:to>
                                    </p:set>
                                    <p:animEffect transition="in" filter="blinds(horizontal)">
                                      <p:cBhvr>
                                        <p:cTn id="7" dur="500"/>
                                        <p:tgtEl>
                                          <p:spTgt spid="46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6801" name="图片 6" descr="C:/Users/1V994W2/PycharmProjects/PPT_Background_Generation/pic_temp/0_pic_quater_left_up.png"/>
          <p:cNvPicPr/>
          <p:nvPr>
            <p:custDataLst>
              <p:tags r:id="rId1"/>
            </p:custDataLst>
          </p:nvPr>
        </p:nvPicPr>
        <p:blipFill>
          <a:blip r:embed="rId2" r:link="rId3"/>
          <a:stretch>
            <a:fillRect/>
          </a:stretch>
        </p:blipFill>
        <p:spPr>
          <a:xfrm>
            <a:off x="0" y="0"/>
            <a:ext cx="720725" cy="481013"/>
          </a:xfrm>
          <a:prstGeom prst="rect">
            <a:avLst/>
          </a:prstGeom>
          <a:noFill/>
          <a:ln w="9525">
            <a:noFill/>
          </a:ln>
        </p:spPr>
      </p:pic>
      <p:pic>
        <p:nvPicPr>
          <p:cNvPr id="76802" name="图片 7" descr="C:/Users/1V994W2/PycharmProjects/PPT_Background_Generation/pic_temp/1_pic_quater_right_up.png"/>
          <p:cNvPicPr/>
          <p:nvPr>
            <p:custDataLst>
              <p:tags r:id="rId4"/>
            </p:custDataLst>
          </p:nvPr>
        </p:nvPicPr>
        <p:blipFill>
          <a:blip r:embed="rId5" r:link="rId3"/>
          <a:stretch>
            <a:fillRect/>
          </a:stretch>
        </p:blipFill>
        <p:spPr>
          <a:xfrm>
            <a:off x="11471275" y="0"/>
            <a:ext cx="720725" cy="723900"/>
          </a:xfrm>
          <a:prstGeom prst="rect">
            <a:avLst/>
          </a:prstGeom>
          <a:noFill/>
          <a:ln w="9525">
            <a:noFill/>
          </a:ln>
        </p:spPr>
      </p:pic>
      <p:sp>
        <p:nvSpPr>
          <p:cNvPr id="5" name="Title 6"/>
          <p:cNvSpPr txBox="1"/>
          <p:nvPr>
            <p:custDataLst>
              <p:tags r:id="rId6"/>
            </p:custDataLst>
          </p:nvPr>
        </p:nvSpPr>
        <p:spPr>
          <a:xfrm>
            <a:off x="4159250" y="1658938"/>
            <a:ext cx="3148013" cy="2913063"/>
          </a:xfrm>
          <a:prstGeom prst="rect">
            <a:avLst/>
          </a:prstGeom>
          <a:noFill/>
          <a:ln w="3175">
            <a:noFill/>
            <a:prstDash val="dash"/>
          </a:ln>
        </p:spPr>
        <p:txBody>
          <a:bodyPr wrap="square" lIns="90000" tIns="46800" rIns="90000" bIns="468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ctr" fontAlgn="base">
              <a:lnSpc>
                <a:spcPct val="100000"/>
              </a:lnSpc>
              <a:defRPr/>
            </a:pPr>
            <a:r>
              <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rPr>
              <a:t>洗</a:t>
            </a:r>
            <a:endPar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endParaRPr>
          </a:p>
          <a:p>
            <a:pPr lvl="0" algn="ctr" fontAlgn="base">
              <a:lnSpc>
                <a:spcPct val="100000"/>
              </a:lnSpc>
              <a:defRPr/>
            </a:pPr>
            <a:r>
              <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rPr>
              <a:t>手</a:t>
            </a:r>
            <a:endPar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endParaRPr>
          </a:p>
          <a:p>
            <a:pPr lvl="0" algn="ctr" fontAlgn="base">
              <a:lnSpc>
                <a:spcPct val="100000"/>
              </a:lnSpc>
              <a:defRPr/>
            </a:pPr>
            <a:r>
              <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rPr>
              <a:t>篇</a:t>
            </a:r>
            <a:endParaRPr lang="zh-CN" altLang="en-US" sz="4800" b="1" strike="noStrike" spc="150" noProof="1">
              <a:ln w="3175">
                <a:noFill/>
                <a:prstDash val="dash"/>
              </a:ln>
              <a:solidFill>
                <a:schemeClr val="tx1">
                  <a:lumMod val="75000"/>
                  <a:lumOff val="25000"/>
                </a:schemeClr>
              </a:solidFill>
              <a:latin typeface="Arial" panose="020B0604020202020204" pitchFamily="34" charset="0"/>
              <a:ea typeface="隶书" panose="02010509060101010101" pitchFamily="49" charset="-122"/>
              <a:cs typeface="微软雅黑" panose="020B0503020204020204" charset="-122"/>
            </a:endParaRPr>
          </a:p>
        </p:txBody>
      </p:sp>
      <p:pic>
        <p:nvPicPr>
          <p:cNvPr id="76804" name="图片 1"/>
          <p:cNvPicPr>
            <a:picLocks noChangeAspect="1"/>
          </p:cNvPicPr>
          <p:nvPr/>
        </p:nvPicPr>
        <p:blipFill>
          <a:blip r:embed="rId7"/>
          <a:stretch>
            <a:fillRect/>
          </a:stretch>
        </p:blipFill>
        <p:spPr>
          <a:xfrm>
            <a:off x="450850" y="723900"/>
            <a:ext cx="4562475" cy="5248275"/>
          </a:xfrm>
          <a:prstGeom prst="rect">
            <a:avLst/>
          </a:prstGeom>
          <a:noFill/>
          <a:ln w="9525">
            <a:noFill/>
          </a:ln>
        </p:spPr>
      </p:pic>
      <p:pic>
        <p:nvPicPr>
          <p:cNvPr id="76805" name="图片 2"/>
          <p:cNvPicPr>
            <a:picLocks noChangeAspect="1"/>
          </p:cNvPicPr>
          <p:nvPr/>
        </p:nvPicPr>
        <p:blipFill>
          <a:blip r:embed="rId8"/>
          <a:stretch>
            <a:fillRect/>
          </a:stretch>
        </p:blipFill>
        <p:spPr>
          <a:xfrm>
            <a:off x="6896100" y="723900"/>
            <a:ext cx="4686300" cy="5248275"/>
          </a:xfrm>
          <a:prstGeom prst="rect">
            <a:avLst/>
          </a:prstGeom>
          <a:noFill/>
          <a:ln w="9525">
            <a:noFill/>
          </a:ln>
        </p:spPr>
      </p:pic>
    </p:spTree>
    <p:custDataLst>
      <p:tags r:id="rId9"/>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3*i*0"/>
  <p:tag name="KSO_WM_UNIT_LAYERLEVEL" val="1"/>
  <p:tag name="KSO_WM_TAG_VERSION" val="1.0"/>
  <p:tag name="KSO_WM_BEAUTIFY_FLAG" val="#wm#"/>
  <p:tag name="KSO_WM_SLIDE_BACKGROUND_TYPE" val="frame"/>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4*i*0"/>
  <p:tag name="KSO_WM_UNIT_LAYERLEVEL" val="1"/>
  <p:tag name="KSO_WM_TAG_VERSION" val="1.0"/>
  <p:tag name="KSO_WM_BEAUTIFY_FLAG" val="#wm#"/>
  <p:tag name="KSO_WM_SLIDE_BACKGROUND_TYPE" val="leftRight"/>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5*i*0"/>
  <p:tag name="KSO_WM_UNIT_LAYERLEVEL" val="1"/>
  <p:tag name="KSO_WM_TAG_VERSION" val="1.0"/>
  <p:tag name="KSO_WM_BEAUTIFY_FLAG" val="#wm#"/>
  <p:tag name="KSO_WM_SLIDE_BACKGROUND_TYPE" val="topBottom"/>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6*i*0"/>
  <p:tag name="KSO_WM_UNIT_LAYERLEVEL" val="1"/>
  <p:tag name="KSO_WM_TAG_VERSION" val="1.0"/>
  <p:tag name="KSO_WM_BEAUTIFY_FLAG" val="#wm#"/>
  <p:tag name="KSO_WM_SLIDE_BACKGROUND_TYPE" val="bottomTop"/>
  <p:tag name="KSO_WM_SLIDE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7*i*0"/>
  <p:tag name="KSO_WM_UNIT_LAYERLEVEL" val="1"/>
  <p:tag name="KSO_WM_TAG_VERSION" val="1.0"/>
  <p:tag name="KSO_WM_BEAUTIFY_FLAG" val="#wm#"/>
  <p:tag name="KSO_WM_SLIDE_BACKGROUND_TYPE" val="navigation"/>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8*i*0"/>
  <p:tag name="KSO_WM_UNIT_LAYERLEVEL" val="1"/>
  <p:tag name="KSO_WM_TAG_VERSION" val="1.0"/>
  <p:tag name="KSO_WM_BEAUTIFY_FLAG" val="#wm#"/>
  <p:tag name="KSO_WM_SLIDE_BACKGROUND_TYPE" val="belt"/>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130"/>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130"/>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6.xml><?xml version="1.0" encoding="utf-8"?>
<p:tagLst xmlns:p="http://schemas.openxmlformats.org/presentationml/2006/main">
  <p:tag name="KSO_WM_TEMPLATE_THUMBS_INDEX" val="1、4、7、8、9、12、15、16、20、23、24、25、26、27、29、32、35"/>
  <p:tag name="KSO_WM_TEMPLATE_SUBCATEGORY" val="0"/>
  <p:tag name="KSO_WM_TEMPLATE_COLOR_TYPE" val="1"/>
  <p:tag name="KSO_WM_TEMPLATE_MASTER_THUMB_INDEX" val="12"/>
  <p:tag name="KSO_WM_TAG_VERSION" val="1.0"/>
  <p:tag name="KSO_WM_BEAUTIFY_FLAG" val="#wm#"/>
  <p:tag name="KSO_WM_TEMPLATE_CATEGORY" val="custom"/>
  <p:tag name="KSO_WM_TEMPLATE_INDEX" val="20204130"/>
  <p:tag name="KSO_WM_TEMPLATE_MASTER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3*i*0"/>
  <p:tag name="KSO_WM_UNIT_LAYERLEVEL" val="1"/>
  <p:tag name="KSO_WM_TAG_VERSION" val="1.0"/>
  <p:tag name="KSO_WM_BEAUTIFY_FLAG" val="#wm#"/>
  <p:tag name="KSO_WM_SLIDE_BACKGROUND_TYPE" val="frame"/>
  <p:tag name="KSO_WM_SLIDE_BK_DARK_LIGHT" val="2"/>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4*i*0"/>
  <p:tag name="KSO_WM_UNIT_LAYERLEVEL" val="1"/>
  <p:tag name="KSO_WM_TAG_VERSION" val="1.0"/>
  <p:tag name="KSO_WM_BEAUTIFY_FLAG" val="#wm#"/>
  <p:tag name="KSO_WM_SLIDE_BACKGROUND_TYPE" val="leftRight"/>
  <p:tag name="KSO_WM_SLIDE_BK_DARK_LIGHT" val="2"/>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5*i*0"/>
  <p:tag name="KSO_WM_UNIT_LAYERLEVEL" val="1"/>
  <p:tag name="KSO_WM_TAG_VERSION" val="1.0"/>
  <p:tag name="KSO_WM_BEAUTIFY_FLAG" val="#wm#"/>
  <p:tag name="KSO_WM_SLIDE_BACKGROUND_TYPE" val="topBottom"/>
  <p:tag name="KSO_WM_SLIDE_BK_DARK_LIGHT" val="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6*i*0"/>
  <p:tag name="KSO_WM_UNIT_LAYERLEVEL" val="1"/>
  <p:tag name="KSO_WM_TAG_VERSION" val="1.0"/>
  <p:tag name="KSO_WM_BEAUTIFY_FLAG" val="#wm#"/>
  <p:tag name="KSO_WM_SLIDE_BACKGROUND_TYPE" val="bottomTop"/>
  <p:tag name="KSO_WM_SLIDE_BK_DARK_LIGHT" val="2"/>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7*i*0"/>
  <p:tag name="KSO_WM_UNIT_LAYERLEVEL" val="1"/>
  <p:tag name="KSO_WM_TAG_VERSION" val="1.0"/>
  <p:tag name="KSO_WM_BEAUTIFY_FLAG" val="#wm#"/>
  <p:tag name="KSO_WM_SLIDE_BACKGROUND_TYPE" val="navigation"/>
  <p:tag name="KSO_WM_SLIDE_BK_DARK_LIGHT" val="2"/>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8*i*0"/>
  <p:tag name="KSO_WM_UNIT_LAYERLEVEL" val="1"/>
  <p:tag name="KSO_WM_TAG_VERSION" val="1.0"/>
  <p:tag name="KSO_WM_BEAUTIFY_FLAG" val="#wm#"/>
  <p:tag name="KSO_WM_SLIDE_BACKGROUND_TYPE" val="belt"/>
  <p:tag name="KSO_WM_SLIDE_BK_DARK_LIGHT" val="2"/>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130"/>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130"/>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4.xml><?xml version="1.0" encoding="utf-8"?>
<p:tagLst xmlns:p="http://schemas.openxmlformats.org/presentationml/2006/main">
  <p:tag name="KSO_WM_TEMPLATE_THUMBS_INDEX" val="1、4、7、8、9、12、15、16、20、23、24、25、26、27、29、32、35"/>
  <p:tag name="KSO_WM_TEMPLATE_SUBCATEGORY" val="0"/>
  <p:tag name="KSO_WM_TEMPLATE_COLOR_TYPE" val="1"/>
  <p:tag name="KSO_WM_TEMPLATE_MASTER_THUMB_INDEX" val="12"/>
  <p:tag name="KSO_WM_TAG_VERSION" val="1.0"/>
  <p:tag name="KSO_WM_BEAUTIFY_FLAG" val="#wm#"/>
  <p:tag name="KSO_WM_TEMPLATE_CATEGORY" val="custom"/>
  <p:tag name="KSO_WM_TEMPLATE_INDEX" val="20204130"/>
  <p:tag name="KSO_WM_TEMPLATE_MASTER_TYPE" val="1"/>
</p:tagLst>
</file>

<file path=ppt/tags/tag295.xml><?xml version="1.0" encoding="utf-8"?>
<p:tagLst xmlns:p="http://schemas.openxmlformats.org/presentationml/2006/main">
  <p:tag name="KSO_WM_UNIT_ISCONTENTSTITLE" val="0"/>
  <p:tag name="KSO_WM_UNIT_PRESET_TEXT" val="简约中国风创意模板"/>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4130_1*a*1"/>
  <p:tag name="KSO_WM_TEMPLATE_CATEGORY" val="custom"/>
  <p:tag name="KSO_WM_TEMPLATE_INDEX" val="20204130"/>
  <p:tag name="KSO_WM_UNIT_LAYERLEVEL" val="1"/>
  <p:tag name="KSO_WM_TAG_VERSION" val="1.0"/>
  <p:tag name="KSO_WM_BEAUTIFY_FLAG" val="#wm#"/>
  <p:tag name="KSO_WM_UNIT_ISNUMDGMTITLE" val="0"/>
</p:tagLst>
</file>

<file path=ppt/tags/tag296.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UNIT_TYPE" val="b"/>
  <p:tag name="KSO_WM_UNIT_INDEX" val="1"/>
  <p:tag name="KSO_WM_UNIT_ID" val="custom20204130_1*b*1"/>
  <p:tag name="KSO_WM_TEMPLATE_CATEGORY" val="custom"/>
  <p:tag name="KSO_WM_TEMPLATE_INDEX" val="20204130"/>
  <p:tag name="KSO_WM_UNIT_LAYERLEVEL" val="1"/>
  <p:tag name="KSO_WM_TAG_VERSION" val="1.0"/>
  <p:tag name="KSO_WM_BEAUTIFY_FLAG" val="#wm#"/>
  <p:tag name="KSO_WM_UNIT_PRESET_TEXT" val="单击此处添加副标题内容"/>
  <p:tag name="KSO_WM_UNIT_ISNUMDGMTITLE" val="0"/>
</p:tagLst>
</file>

<file path=ppt/tags/tag297.xml><?xml version="1.0" encoding="utf-8"?>
<p:tagLst xmlns:p="http://schemas.openxmlformats.org/presentationml/2006/main">
  <p:tag name="KSO_WM_TEMPLATE_THUMBS_INDEX" val="1、4、7、8、9、12、15、16、20、23、24、25、26、27、29、32、35"/>
  <p:tag name="KSO_WM_SLIDE_ID" val="custom20204130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4130"/>
  <p:tag name="KSO_WM_SLIDE_LAYOUT" val="a_b"/>
  <p:tag name="KSO_WM_SLIDE_LAYOUT_CNT" val="1_1"/>
</p:tagLst>
</file>

<file path=ppt/tags/tag298.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130_7*e*1"/>
  <p:tag name="KSO_WM_TEMPLATE_CATEGORY" val="custom"/>
  <p:tag name="KSO_WM_TEMPLATE_INDEX" val="20204130"/>
  <p:tag name="KSO_WM_UNIT_LAYERLEVEL" val="1"/>
  <p:tag name="KSO_WM_TAG_VERSION" val="1.0"/>
  <p:tag name="KSO_WM_BEAUTIFY_FLAG" val="#wm#"/>
  <p:tag name="KSO_WM_UNIT_PRESET_TEXT" val="第一章"/>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0_7*i*1"/>
  <p:tag name="KSO_WM_TEMPLATE_CATEGORY" val="custom"/>
  <p:tag name="KSO_WM_TEMPLATE_INDEX" val="20204130"/>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130_7*i*2"/>
  <p:tag name="KSO_WM_TEMPLATE_CATEGORY" val="custom"/>
  <p:tag name="KSO_WM_TEMPLATE_INDEX" val="20204130"/>
  <p:tag name="KSO_WM_UNIT_LAYERLEVEL" val="1"/>
  <p:tag name="KSO_WM_TAG_VERSION" val="1.0"/>
  <p:tag name="KSO_WM_BEAUTIFY_FLAG" val="#wm#"/>
</p:tagLst>
</file>

<file path=ppt/tags/tag301.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4130_7*a*1"/>
  <p:tag name="KSO_WM_TEMPLATE_CATEGORY" val="custom"/>
  <p:tag name="KSO_WM_TEMPLATE_INDEX" val="20204130"/>
  <p:tag name="KSO_WM_UNIT_LAYERLEVEL" val="1"/>
  <p:tag name="KSO_WM_TAG_VERSION" val="1.0"/>
  <p:tag name="KSO_WM_BEAUTIFY_FLAG" val="#wm#"/>
  <p:tag name="KSO_WM_UNIT_PRESET_TEXT" val="单击此处添加标题"/>
  <p:tag name="KSO_WM_UNIT_ISNUMDGMTITLE" val="0"/>
</p:tagLst>
</file>

<file path=ppt/tags/tag302.xml><?xml version="1.0" encoding="utf-8"?>
<p:tagLst xmlns:p="http://schemas.openxmlformats.org/presentationml/2006/main">
  <p:tag name="KSO_WM_SLIDE_ID" val="custom20204130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4130"/>
  <p:tag name="KSO_WM_SLIDE_LAYOUT" val="a_b_e"/>
  <p:tag name="KSO_WM_SLIDE_LAYOUT_CNT" val="1_1_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0_9*i*1"/>
  <p:tag name="KSO_WM_TEMPLATE_CATEGORY" val="custom"/>
  <p:tag name="KSO_WM_TEMPLATE_INDEX" val="20204130"/>
  <p:tag name="KSO_WM_UNIT_LAYERLEVEL" val="1"/>
  <p:tag name="KSO_WM_TAG_VERSION" val="1.0"/>
  <p:tag name="KSO_WM_BEAUTIFY_FLAG" val="#wm#"/>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130_9*i*2"/>
  <p:tag name="KSO_WM_TEMPLATE_CATEGORY" val="custom"/>
  <p:tag name="KSO_WM_TEMPLATE_INDEX" val="20204130"/>
  <p:tag name="KSO_WM_UNIT_LAYERLEVEL" val="1"/>
  <p:tag name="KSO_WM_TAG_VERSION" val="1.0"/>
  <p:tag name="KSO_WM_BEAUTIFY_FLAG" val="#wm#"/>
</p:tagLst>
</file>

<file path=ppt/tags/tag305.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4130_9*a*1"/>
  <p:tag name="KSO_WM_TEMPLATE_CATEGORY" val="custom"/>
  <p:tag name="KSO_WM_TEMPLATE_INDEX" val="20204130"/>
  <p:tag name="KSO_WM_UNIT_LAYERLEVEL" val="1"/>
  <p:tag name="KSO_WM_TAG_VERSION" val="1.0"/>
  <p:tag name="KSO_WM_BEAUTIFY_FLAG" val="#wm#"/>
  <p:tag name="KSO_WM_UNIT_PRESET_TEXT" val="单击此处添加大标题"/>
  <p:tag name="KSO_WM_UNIT_ISNUMDGMTITLE" val="0"/>
</p:tagLst>
</file>

<file path=ppt/tags/tag306.xml><?xml version="1.0" encoding="utf-8"?>
<p:tagLst xmlns:p="http://schemas.openxmlformats.org/presentationml/2006/main">
  <p:tag name="KSO_WM_UNIT_BLOCK" val="0"/>
  <p:tag name="KSO_WM_UNIT_NOCLEAR" val="0"/>
  <p:tag name="KSO_WM_UNIT_VALUE" val="288"/>
  <p:tag name="KSO_WM_UNIT_HIGHLIGHT" val="0"/>
  <p:tag name="KSO_WM_UNIT_COMPATIBLE" val="0"/>
  <p:tag name="KSO_WM_UNIT_DIAGRAM_ISNUMVISUAL" val="0"/>
  <p:tag name="KSO_WM_UNIT_DIAGRAM_ISREFERUNIT" val="0"/>
  <p:tag name="KSO_WM_UNIT_TYPE" val="f"/>
  <p:tag name="KSO_WM_UNIT_INDEX" val="1"/>
  <p:tag name="KSO_WM_UNIT_ID" val="custom20204130_9*f*1"/>
  <p:tag name="KSO_WM_TEMPLATE_CATEGORY" val="custom"/>
  <p:tag name="KSO_WM_TEMPLATE_INDEX" val="20204130"/>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您的正文已经简明扼要，字字珠玑，但信息却错综复杂，需要用更多的文字来表述；"/>
</p:tagLst>
</file>

<file path=ppt/tags/tag307.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
  <p:tag name="KSO_WM_SLIDE_BACKGROUND" val="[&quot;general&quot;]"/>
  <p:tag name="KSO_WM_SLIDE_RATIO" val="1.777778"/>
  <p:tag name="KSO_WM_SLIDE_ID" val="custom20204130_9"/>
  <p:tag name="KSO_WM_TEMPLATE_SUBCATEGORY" val="0"/>
  <p:tag name="KSO_WM_TEMPLATE_MASTER_TYPE" val="1"/>
  <p:tag name="KSO_WM_TEMPLATE_COLOR_TYPE" val="1"/>
  <p:tag name="KSO_WM_SLIDE_TYPE" val="text"/>
  <p:tag name="KSO_WM_SLIDE_SUBTYPE" val="picTxt"/>
  <p:tag name="KSO_WM_SLIDE_ITEM_CNT" val="0"/>
  <p:tag name="KSO_WM_SLIDE_INDEX" val="9"/>
  <p:tag name="KSO_WM_SLIDE_SIZE" val="959*481"/>
  <p:tag name="KSO_WM_SLIDE_POSITION" val="0*0"/>
  <p:tag name="KSO_WM_TAG_VERSION" val="1.0"/>
  <p:tag name="KSO_WM_BEAUTIFY_FLAG" val="#wm#"/>
  <p:tag name="KSO_WM_TEMPLATE_CATEGORY" val="custom"/>
  <p:tag name="KSO_WM_TEMPLATE_INDEX" val="20204130"/>
  <p:tag name="KSO_WM_SLIDE_LAYOUT" val="a_d_f"/>
  <p:tag name="KSO_WM_SLIDE_LAYOUT_CNT" val="1_1_2"/>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2"/>
  <p:tag name="KSO_WM_UNIT_SUBTYPE" val="h"/>
  <p:tag name="KSO_WM_UNIT_TYPE" val="i"/>
  <p:tag name="KSO_WM_UNIT_INDEX" val="1"/>
  <p:tag name="KSO_WM_UNIT_ID" val="custom20204130_11*i*1"/>
  <p:tag name="KSO_WM_TEMPLATE_CATEGORY" val="custom"/>
  <p:tag name="KSO_WM_TEMPLATE_INDEX" val="20204130"/>
  <p:tag name="KSO_WM_UNIT_BK_DARK_LIGHT" val="2"/>
  <p:tag name="KSO_WM_UNIT_LAYERLEVEL" val="1"/>
  <p:tag name="KSO_WM_TAG_VERSION" val="1.0"/>
  <p:tag name="KSO_WM_BEAUTIFY_FLAG" val="#wm#"/>
  <p:tag name="KSO_WM_UNIT_FILL_FORE_SCHEMECOLOR_INDEX" val="1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2"/>
  <p:tag name="KSO_WM_UNIT_TYPE" val="i"/>
  <p:tag name="KSO_WM_UNIT_INDEX" val="1"/>
  <p:tag name="KSO_WM_UNIT_ID" val="custom20204130_11*i*1"/>
  <p:tag name="KSO_WM_TEMPLATE_CATEGORY" val="custom"/>
  <p:tag name="KSO_WM_TEMPLATE_INDEX" val="20204130"/>
  <p:tag name="KSO_WM_UNIT_LAYERLEVEL" val="1"/>
  <p:tag name="KSO_WM_TAG_VERSION" val="1.0"/>
  <p:tag name="KSO_WM_BEAUTIFY_FLAG" val="#wm#"/>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2"/>
  <p:tag name="KSO_WM_UNIT_TYPE" val="i"/>
  <p:tag name="KSO_WM_UNIT_INDEX" val="2"/>
  <p:tag name="KSO_WM_UNIT_ID" val="custom20204130_11*i*2"/>
  <p:tag name="KSO_WM_TEMPLATE_CATEGORY" val="custom"/>
  <p:tag name="KSO_WM_TEMPLATE_INDEX" val="20204130"/>
  <p:tag name="KSO_WM_UNIT_LAYERLEVEL" val="1"/>
  <p:tag name="KSO_WM_TAG_VERSION" val="1.0"/>
  <p:tag name="KSO_WM_BEAUTIFY_FLAG" val="#wm#"/>
  <p:tag name="KSO_WM_UNIT_USESOURCEFORMAT_APPLY" val="1"/>
</p:tagLst>
</file>

<file path=ppt/tags/tag311.xml><?xml version="1.0" encoding="utf-8"?>
<p:tagLst xmlns:p="http://schemas.openxmlformats.org/presentationml/2006/main">
  <p:tag name="KSO_WM_UNIT_BLOCK" val="0"/>
  <p:tag name="KSO_WM_UNIT_SM_LIMIT_TYPE" val="1"/>
  <p:tag name="KSO_WM_UNIT_IS_LAYOUT_DIAGRAM" val="1"/>
  <p:tag name="KSO_WM_UNIT_HIGHLIGHT" val="0"/>
  <p:tag name="KSO_WM_UNIT_COMPATIBLE" val="0"/>
  <p:tag name="KSO_WM_UNIT_DIAGRAM_ISNUMVISUAL" val="0"/>
  <p:tag name="KSO_WM_UNIT_DIAGRAM_ISREFERUNIT" val="0"/>
  <p:tag name="KSO_WM_DIAGRAM_GROUP_CODE" val="l1-2"/>
  <p:tag name="KSO_WM_UNIT_TYPE" val="l_h_z"/>
  <p:tag name="KSO_WM_UNIT_INDEX" val="1_3_1"/>
  <p:tag name="KSO_WM_UNIT_ID" val="custom20204130_11*l_h_z*1_3_1"/>
  <p:tag name="KSO_WM_TEMPLATE_CATEGORY" val="custom"/>
  <p:tag name="KSO_WM_TEMPLATE_INDEX" val="20204130"/>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12.xml><?xml version="1.0" encoding="utf-8"?>
<p:tagLst xmlns:p="http://schemas.openxmlformats.org/presentationml/2006/main">
  <p:tag name="KSO_WM_UNIT_BLOCK" val="0"/>
  <p:tag name="KSO_WM_UNIT_IS_LAYOUT_DIAGRAM" val="1"/>
  <p:tag name="KSO_WM_UNIT_NOCLEAR" val="0"/>
  <p:tag name="KSO_WM_UNIT_VALUE" val="130"/>
  <p:tag name="KSO_WM_UNIT_HIGHLIGHT" val="0"/>
  <p:tag name="KSO_WM_UNIT_COMPATIBLE" val="0"/>
  <p:tag name="KSO_WM_UNIT_DIAGRAM_ISNUMVISUAL" val="0"/>
  <p:tag name="KSO_WM_UNIT_DIAGRAM_ISREFERUNIT" val="0"/>
  <p:tag name="KSO_WM_DIAGRAM_GROUP_CODE" val="l1-2"/>
  <p:tag name="KSO_WM_UNIT_TYPE" val="l_h_f"/>
  <p:tag name="KSO_WM_UNIT_INDEX" val="1_1_1"/>
  <p:tag name="KSO_WM_UNIT_ID" val="custom20204130_11*l_h_f*1_1_1"/>
  <p:tag name="KSO_WM_TEMPLATE_CATEGORY" val="custom"/>
  <p:tag name="KSO_WM_TEMPLATE_INDEX" val="20204130"/>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TEXT_FILL_FORE_SCHEMECOLOR_INDEX" val="13"/>
  <p:tag name="KSO_WM_UNIT_TEXT_FILL_TYPE" val="1"/>
  <p:tag name="KSO_WM_UNIT_USESOURCEFORMAT_APPLY" val="1"/>
</p:tagLst>
</file>

<file path=ppt/tags/tag313.xml><?xml version="1.0" encoding="utf-8"?>
<p:tagLst xmlns:p="http://schemas.openxmlformats.org/presentationml/2006/main">
  <p:tag name="KSO_WM_UNIT_BLOCK" val="0"/>
  <p:tag name="KSO_WM_UNIT_IS_LAYOUT_DIAGRAM" val="1"/>
  <p:tag name="KSO_WM_UNIT_NOCLEAR" val="0"/>
  <p:tag name="KSO_WM_UNIT_VALUE" val="130"/>
  <p:tag name="KSO_WM_UNIT_HIGHLIGHT" val="0"/>
  <p:tag name="KSO_WM_UNIT_COMPATIBLE" val="0"/>
  <p:tag name="KSO_WM_UNIT_DIAGRAM_ISNUMVISUAL" val="0"/>
  <p:tag name="KSO_WM_UNIT_DIAGRAM_ISREFERUNIT" val="0"/>
  <p:tag name="KSO_WM_DIAGRAM_GROUP_CODE" val="l1-2"/>
  <p:tag name="KSO_WM_UNIT_TYPE" val="l_h_f"/>
  <p:tag name="KSO_WM_UNIT_INDEX" val="1_2_1"/>
  <p:tag name="KSO_WM_UNIT_ID" val="custom20204130_11*l_h_f*1_2_1"/>
  <p:tag name="KSO_WM_TEMPLATE_CATEGORY" val="custom"/>
  <p:tag name="KSO_WM_TEMPLATE_INDEX" val="20204130"/>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TEXT_FILL_FORE_SCHEMECOLOR_INDEX" val="13"/>
  <p:tag name="KSO_WM_UNIT_TEXT_FILL_TYPE" val="1"/>
  <p:tag name="KSO_WM_UNIT_USESOURCEFORMAT_APPLY" val="1"/>
</p:tagLst>
</file>

<file path=ppt/tags/tag314.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2"/>
  <p:tag name="KSO_WM_UNIT_TYPE" val="l_h_i"/>
  <p:tag name="KSO_WM_UNIT_INDEX" val="1_2_1"/>
  <p:tag name="KSO_WM_UNIT_ID" val="custom20204130_11*l_h_i*1_2_1"/>
  <p:tag name="KSO_WM_TEMPLATE_CATEGORY" val="custom"/>
  <p:tag name="KSO_WM_TEMPLATE_INDEX" val="2020413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315.xml><?xml version="1.0" encoding="utf-8"?>
<p:tagLst xmlns:p="http://schemas.openxmlformats.org/presentationml/2006/main">
  <p:tag name="KSO_WM_UNIT_BLOCK" val="0"/>
  <p:tag name="KSO_WM_UNIT_IS_LAYOUT_DIAGRAM" val="1"/>
  <p:tag name="KSO_WM_UNIT_NOCLEAR" val="0"/>
  <p:tag name="KSO_WM_UNIT_VALUE" val="130"/>
  <p:tag name="KSO_WM_UNIT_HIGHLIGHT" val="0"/>
  <p:tag name="KSO_WM_UNIT_COMPATIBLE" val="0"/>
  <p:tag name="KSO_WM_UNIT_DIAGRAM_ISNUMVISUAL" val="0"/>
  <p:tag name="KSO_WM_UNIT_DIAGRAM_ISREFERUNIT" val="0"/>
  <p:tag name="KSO_WM_DIAGRAM_GROUP_CODE" val="l1-2"/>
  <p:tag name="KSO_WM_UNIT_TYPE" val="l_h_f"/>
  <p:tag name="KSO_WM_UNIT_INDEX" val="1_3_1"/>
  <p:tag name="KSO_WM_UNIT_ID" val="custom20204130_11*l_h_f*1_3_1"/>
  <p:tag name="KSO_WM_TEMPLATE_CATEGORY" val="custom"/>
  <p:tag name="KSO_WM_TEMPLATE_INDEX" val="20204130"/>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TEXT_FILL_FORE_SCHEMECOLOR_INDEX" val="13"/>
  <p:tag name="KSO_WM_UNIT_TEXT_FILL_TYPE" val="1"/>
  <p:tag name="KSO_WM_UNIT_USESOURCEFORMAT_APPLY" val="1"/>
</p:tagLst>
</file>

<file path=ppt/tags/tag316.xml><?xml version="1.0" encoding="utf-8"?>
<p:tagLst xmlns:p="http://schemas.openxmlformats.org/presentationml/2006/main">
  <p:tag name="KSO_WM_UNIT_BLOCK" val="0"/>
  <p:tag name="KSO_WM_UNIT_IS_LAYOUT_DIAGRAM" val="1"/>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2"/>
  <p:tag name="KSO_WM_UNIT_TYPE" val="l_h_a"/>
  <p:tag name="KSO_WM_UNIT_INDEX" val="1_3_1"/>
  <p:tag name="KSO_WM_UNIT_ID" val="custom20204130_11*l_h_a*1_3_1"/>
  <p:tag name="KSO_WM_TEMPLATE_CATEGORY" val="custom"/>
  <p:tag name="KSO_WM_TEMPLATE_INDEX" val="20204130"/>
  <p:tag name="KSO_WM_UNIT_LAYERLEVEL" val="1_1_1"/>
  <p:tag name="KSO_WM_TAG_VERSION" val="1.0"/>
  <p:tag name="KSO_WM_BEAUTIFY_FLAG" val="#wm#"/>
  <p:tag name="KSO_WM_UNIT_PRESET_TEXT" val="单击此处添加小标题"/>
  <p:tag name="KSO_WM_UNIT_ISNUMDGMTITLE" val="0"/>
  <p:tag name="KSO_WM_UNIT_TEXT_FILL_FORE_SCHEMECOLOR_INDEX" val="13"/>
  <p:tag name="KSO_WM_UNIT_TEXT_FILL_TYPE" val="1"/>
  <p:tag name="KSO_WM_UNIT_USESOURCEFORMAT_APPLY" val="1"/>
</p:tagLst>
</file>

<file path=ppt/tags/tag317.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2"/>
  <p:tag name="KSO_WM_UNIT_TYPE" val="l_h_z"/>
  <p:tag name="KSO_WM_UNIT_INDEX" val="1_2_1"/>
  <p:tag name="KSO_WM_UNIT_ID" val="custom20204130_11*l_h_z*1_2_1"/>
  <p:tag name="KSO_WM_TEMPLATE_CATEGORY" val="custom"/>
  <p:tag name="KSO_WM_TEMPLATE_INDEX" val="20204130"/>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318.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custom20204130_11*a*1"/>
  <p:tag name="KSO_WM_TEMPLATE_CATEGORY" val="custom"/>
  <p:tag name="KSO_WM_TEMPLATE_INDEX" val="20204130"/>
  <p:tag name="KSO_WM_UNIT_LAYERLEVEL" val="1"/>
  <p:tag name="KSO_WM_TAG_VERSION" val="1.0"/>
  <p:tag name="KSO_WM_BEAUTIFY_FLAG" val="#wm#"/>
  <p:tag name="KSO_WM_UNIT_PRESET_TEXT" val="单击此处添加大标题"/>
  <p:tag name="KSO_WM_UNIT_ISNUMDGMTITLE" val="0"/>
  <p:tag name="KSO_WM_UNIT_TEXT_FILL_FORE_SCHEMECOLOR_INDEX" val="13"/>
  <p:tag name="KSO_WM_UNIT_TEXT_FILL_TYPE" val="1"/>
  <p:tag name="KSO_WM_UNIT_USESOURCEFORMAT_APPLY" val="1"/>
</p:tagLst>
</file>

<file path=ppt/tags/tag319.xml><?xml version="1.0" encoding="utf-8"?>
<p:tagLst xmlns:p="http://schemas.openxmlformats.org/presentationml/2006/main">
  <p:tag name="KSO_WM_UNIT_BLOCK" val="0"/>
  <p:tag name="KSO_WM_UNIT_IS_LAYOUT_DIAGRAM" val="1"/>
  <p:tag name="KSO_WM_UNIT_HIGHLIGHT" val="0"/>
  <p:tag name="KSO_WM_UNIT_COMPATIBLE" val="0"/>
  <p:tag name="KSO_WM_UNIT_DIAGRAM_ISNUMVISUAL" val="0"/>
  <p:tag name="KSO_WM_UNIT_DIAGRAM_ISREFERUNIT" val="0"/>
  <p:tag name="KSO_WM_DIAGRAM_GROUP_CODE" val="l1-2"/>
  <p:tag name="KSO_WM_UNIT_TYPE" val="l_h_i"/>
  <p:tag name="KSO_WM_UNIT_INDEX" val="1_1_1"/>
  <p:tag name="KSO_WM_UNIT_ID" val="custom20204130_11*l_h_i*1_1_1"/>
  <p:tag name="KSO_WM_TEMPLATE_CATEGORY" val="custom"/>
  <p:tag name="KSO_WM_TEMPLATE_INDEX" val="2020413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0.xml><?xml version="1.0" encoding="utf-8"?>
<p:tagLst xmlns:p="http://schemas.openxmlformats.org/presentationml/2006/main">
  <p:tag name="KSO_WM_UNIT_BLOCK" val="0"/>
  <p:tag name="KSO_WM_UNIT_IS_LAYOUT_DIAGRAM" val="1"/>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2"/>
  <p:tag name="KSO_WM_UNIT_TYPE" val="l_h_a"/>
  <p:tag name="KSO_WM_UNIT_INDEX" val="1_3_1"/>
  <p:tag name="KSO_WM_UNIT_ID" val="custom20204130_11*l_h_a*1_3_1"/>
  <p:tag name="KSO_WM_TEMPLATE_CATEGORY" val="custom"/>
  <p:tag name="KSO_WM_TEMPLATE_INDEX" val="20204130"/>
  <p:tag name="KSO_WM_UNIT_LAYERLEVEL" val="1_1_1"/>
  <p:tag name="KSO_WM_TAG_VERSION" val="1.0"/>
  <p:tag name="KSO_WM_BEAUTIFY_FLAG" val="#wm#"/>
  <p:tag name="KSO_WM_UNIT_PRESET_TEXT" val="单击此处添加小标题"/>
  <p:tag name="KSO_WM_UNIT_ISNUMDGMTITLE" val="0"/>
  <p:tag name="KSO_WM_UNIT_TEXT_FILL_FORE_SCHEMECOLOR_INDEX" val="13"/>
  <p:tag name="KSO_WM_UNIT_TEXT_FILL_TYPE" val="1"/>
  <p:tag name="KSO_WM_UNIT_USESOURCEFORMAT_APPLY" val="1"/>
</p:tagLst>
</file>

<file path=ppt/tags/tag321.xml><?xml version="1.0" encoding="utf-8"?>
<p:tagLst xmlns:p="http://schemas.openxmlformats.org/presentationml/2006/main">
  <p:tag name="KSO_WM_UNIT_BLOCK" val="0"/>
  <p:tag name="KSO_WM_UNIT_IS_LAYOUT_DIAGRAM" val="1"/>
  <p:tag name="KSO_WM_UNIT_NOCLEAR" val="0"/>
  <p:tag name="KSO_WM_UNIT_VALUE" val="130"/>
  <p:tag name="KSO_WM_UNIT_HIGHLIGHT" val="0"/>
  <p:tag name="KSO_WM_UNIT_COMPATIBLE" val="0"/>
  <p:tag name="KSO_WM_UNIT_DIAGRAM_ISNUMVISUAL" val="0"/>
  <p:tag name="KSO_WM_UNIT_DIAGRAM_ISREFERUNIT" val="0"/>
  <p:tag name="KSO_WM_DIAGRAM_GROUP_CODE" val="l1-2"/>
  <p:tag name="KSO_WM_UNIT_TYPE" val="l_h_f"/>
  <p:tag name="KSO_WM_UNIT_INDEX" val="1_2_1"/>
  <p:tag name="KSO_WM_UNIT_ID" val="custom20204130_11*l_h_f*1_2_1"/>
  <p:tag name="KSO_WM_TEMPLATE_CATEGORY" val="custom"/>
  <p:tag name="KSO_WM_TEMPLATE_INDEX" val="20204130"/>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明了。"/>
  <p:tag name="KSO_WM_UNIT_TEXT_FILL_FORE_SCHEMECOLOR_INDEX" val="13"/>
  <p:tag name="KSO_WM_UNIT_TEXT_FILL_TYPE" val="1"/>
  <p:tag name="KSO_WM_UNIT_USESOURCEFORMAT_APPLY" val="1"/>
</p:tagLst>
</file>

<file path=ppt/tags/tag322.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quot;NaN&quot;,&quot;top&quot;:&quot;NaN&quot;,&quot;right&quot;:&quot;NaN&quot;,&quot;bottom&quot;:&quot;NaN&quot;,&quot;leftAbs&quot;:false,&quot;topAbs&quot;:false,&quot;rightAbs&quot;:false,&quot;bottomAbs&quot;:false},{&quot;type&quot;:&quot;frame&quot;,&quot;left&quot;:&quot;NaN&quot;,&quot;top&quot;:&quot;NaN&quot;,&quot;right&quot;:&quot;NaN&quot;,&quot;bottom&quot;:&quot;NaN&quot;,&quot;leftAbs&quot;:false,&quot;topAbs&quot;:false,&quot;rightAbs&quot;:false,&quot;bottomAbs&quot;:false}]}"/>
  <p:tag name="KSO_WM_SLIDE_BACKGROUND" val="[&quot;general&quot;,&quot;frame&quot;]"/>
  <p:tag name="KSO_WM_SLIDE_RATIO" val="1.777778"/>
  <p:tag name="KSO_WM_SLIDE_ID" val="custom20204130_11"/>
  <p:tag name="KSO_WM_TEMPLATE_SUBCATEGORY" val="0"/>
  <p:tag name="KSO_WM_TEMPLATE_MASTER_TYPE" val="1"/>
  <p:tag name="KSO_WM_TEMPLATE_COLOR_TYPE" val="1"/>
  <p:tag name="KSO_WM_SLIDE_TYPE" val="text"/>
  <p:tag name="KSO_WM_SLIDE_SUBTYPE" val="diag"/>
  <p:tag name="KSO_WM_SLIDE_ITEM_CNT" val="3"/>
  <p:tag name="KSO_WM_SLIDE_INDEX" val="11"/>
  <p:tag name="KSO_WM_SLIDE_SIZE" val="863.894*331.494"/>
  <p:tag name="KSO_WM_SLIDE_POSITION" val="47.9555*160.6"/>
  <p:tag name="KSO_WM_DIAGRAM_GROUP_CODE" val="l1-2"/>
  <p:tag name="KSO_WM_SLIDE_DIAGTYPE" val="l"/>
  <p:tag name="KSO_WM_TAG_VERSION" val="1.0"/>
  <p:tag name="KSO_WM_BEAUTIFY_FLAG" val="#wm#"/>
  <p:tag name="KSO_WM_TEMPLATE_CATEGORY" val="custom"/>
  <p:tag name="KSO_WM_TEMPLATE_INDEX" val="20204130"/>
  <p:tag name="KSO_WM_SLIDE_LAYOUT" val="a_i_l"/>
  <p:tag name="KSO_WM_SLIDE_LAYOUT_CNT" val="1_1_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130_15*i*1"/>
  <p:tag name="KSO_WM_TEMPLATE_CATEGORY" val="custom"/>
  <p:tag name="KSO_WM_TEMPLATE_INDEX" val="20204130"/>
  <p:tag name="KSO_WM_UNIT_BK_DARK_LIGHT" val="2"/>
  <p:tag name="KSO_WM_UNIT_LAYERLEVEL" val="1"/>
  <p:tag name="KSO_WM_TAG_VERSION" val="1.0"/>
  <p:tag name="KSO_WM_BEAUTIFY_FLAG" val="#wm#"/>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0_15*i*1"/>
  <p:tag name="KSO_WM_TEMPLATE_CATEGORY" val="custom"/>
  <p:tag name="KSO_WM_TEMPLATE_INDEX" val="20204130"/>
  <p:tag name="KSO_WM_UNIT_LAYERLEVEL" val="1"/>
  <p:tag name="KSO_WM_TAG_VERSION" val="1.0"/>
  <p:tag name="KSO_WM_BEAUTIFY_FLAG" val="#wm#"/>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130_15*i*2"/>
  <p:tag name="KSO_WM_TEMPLATE_CATEGORY" val="custom"/>
  <p:tag name="KSO_WM_TEMPLATE_INDEX" val="20204130"/>
  <p:tag name="KSO_WM_UNIT_LAYERLEVEL" val="1"/>
  <p:tag name="KSO_WM_TAG_VERSION" val="1.0"/>
  <p:tag name="KSO_WM_BEAUTIFY_FLAG" val="#wm#"/>
</p:tagLst>
</file>

<file path=ppt/tags/tag326.xml><?xml version="1.0" encoding="utf-8"?>
<p:tagLst xmlns:p="http://schemas.openxmlformats.org/presentationml/2006/main">
  <p:tag name="KSO_WM_UNIT_BLOCK" val="0"/>
  <p:tag name="KSO_WM_UNIT_NOCLEAR" val="0"/>
  <p:tag name="KSO_WM_UNIT_VALUE" val="230"/>
  <p:tag name="KSO_WM_UNIT_HIGHLIGHT" val="0"/>
  <p:tag name="KSO_WM_UNIT_COMPATIBLE" val="0"/>
  <p:tag name="KSO_WM_UNIT_DIAGRAM_ISNUMVISUAL" val="0"/>
  <p:tag name="KSO_WM_UNIT_DIAGRAM_ISREFERUNIT" val="0"/>
  <p:tag name="KSO_WM_UNIT_TYPE" val="f"/>
  <p:tag name="KSO_WM_UNIT_INDEX" val="1"/>
  <p:tag name="KSO_WM_UNIT_ID" val="custom20204130_15*f*1"/>
  <p:tag name="KSO_WM_TEMPLATE_CATEGORY" val="custom"/>
  <p:tag name="KSO_WM_TEMPLATE_INDEX" val="20204130"/>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
</p:tagLst>
</file>

<file path=ppt/tags/tag327.xml><?xml version="1.0" encoding="utf-8"?>
<p:tagLst xmlns:p="http://schemas.openxmlformats.org/presentationml/2006/main">
  <p:tag name="KSO_WM_UNIT_BLOCK" val="0"/>
  <p:tag name="KSO_WM_UNIT_ISCONTENTS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custom20204130_15*a*1"/>
  <p:tag name="KSO_WM_TEMPLATE_CATEGORY" val="custom"/>
  <p:tag name="KSO_WM_TEMPLATE_INDEX" val="20204130"/>
  <p:tag name="KSO_WM_UNIT_LAYERLEVEL" val="1"/>
  <p:tag name="KSO_WM_TAG_VERSION" val="1.0"/>
  <p:tag name="KSO_WM_BEAUTIFY_FLAG" val="#wm#"/>
  <p:tag name="KSO_WM_UNIT_PRESET_TEXT" val="单击此处&#13;添加大标题内容"/>
  <p:tag name="KSO_WM_UNIT_ISNUMDGMTITLE" val="0"/>
</p:tagLst>
</file>

<file path=ppt/tags/tag328.xml><?xml version="1.0" encoding="utf-8"?>
<p:tagLst xmlns:p="http://schemas.openxmlformats.org/presentationml/2006/main">
  <p:tag name="KSO_WM_UNIT_BLOCK" val="0"/>
  <p:tag name="KSO_WM_UNIT_NOCLEAR" val="0"/>
  <p:tag name="KSO_WM_UNIT_VALUE" val="230"/>
  <p:tag name="KSO_WM_UNIT_HIGHLIGHT" val="0"/>
  <p:tag name="KSO_WM_UNIT_COMPATIBLE" val="0"/>
  <p:tag name="KSO_WM_UNIT_DIAGRAM_ISNUMVISUAL" val="0"/>
  <p:tag name="KSO_WM_UNIT_DIAGRAM_ISREFERUNIT" val="0"/>
  <p:tag name="KSO_WM_UNIT_TYPE" val="f"/>
  <p:tag name="KSO_WM_UNIT_INDEX" val="1"/>
  <p:tag name="KSO_WM_UNIT_ID" val="custom20204130_15*f*1"/>
  <p:tag name="KSO_WM_TEMPLATE_CATEGORY" val="custom"/>
  <p:tag name="KSO_WM_TEMPLATE_INDEX" val="20204130"/>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
</p:tagLst>
</file>

<file path=ppt/tags/tag32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130_15"/>
  <p:tag name="KSO_WM_TEMPLATE_SUBCATEGORY" val="0"/>
  <p:tag name="KSO_WM_TEMPLATE_MASTER_TYPE" val="1"/>
  <p:tag name="KSO_WM_TEMPLATE_COLOR_TYPE" val="1"/>
  <p:tag name="KSO_WM_SLIDE_TYPE" val="text"/>
  <p:tag name="KSO_WM_SLIDE_SUBTYPE" val="picTxt"/>
  <p:tag name="KSO_WM_SLIDE_ITEM_CNT" val="0"/>
  <p:tag name="KSO_WM_SLIDE_INDEX" val="15"/>
  <p:tag name="KSO_WM_SLIDE_SIZE" val="959*515"/>
  <p:tag name="KSO_WM_SLIDE_POSITION" val="0*0"/>
  <p:tag name="KSO_WM_TAG_VERSION" val="1.0"/>
  <p:tag name="KSO_WM_BEAUTIFY_FLAG" val="#wm#"/>
  <p:tag name="KSO_WM_TEMPLATE_CATEGORY" val="custom"/>
  <p:tag name="KSO_WM_TEMPLATE_INDEX" val="20204130"/>
  <p:tag name="KSO_WM_SLIDE_LAYOUT" val="a_d_f_i"/>
  <p:tag name="KSO_WM_SLIDE_LAYOUT_CNT" val="1_1_1_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130_15*i*1"/>
  <p:tag name="KSO_WM_TEMPLATE_CATEGORY" val="custom"/>
  <p:tag name="KSO_WM_TEMPLATE_INDEX" val="20204130"/>
  <p:tag name="KSO_WM_UNIT_BK_DARK_LIGHT" val="2"/>
  <p:tag name="KSO_WM_UNIT_LAYERLEVEL" val="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0_15*i*1"/>
  <p:tag name="KSO_WM_TEMPLATE_CATEGORY" val="custom"/>
  <p:tag name="KSO_WM_TEMPLATE_INDEX" val="20204130"/>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130_15*i*2"/>
  <p:tag name="KSO_WM_TEMPLATE_CATEGORY" val="custom"/>
  <p:tag name="KSO_WM_TEMPLATE_INDEX" val="20204130"/>
  <p:tag name="KSO_WM_UNIT_LAYERLEVEL" val="1"/>
  <p:tag name="KSO_WM_TAG_VERSION" val="1.0"/>
  <p:tag name="KSO_WM_BEAUTIFY_FLAG" val="#wm#"/>
</p:tagLst>
</file>

<file path=ppt/tags/tag333.xml><?xml version="1.0" encoding="utf-8"?>
<p:tagLst xmlns:p="http://schemas.openxmlformats.org/presentationml/2006/main">
  <p:tag name="KSO_WM_UNIT_BLOCK" val="0"/>
  <p:tag name="KSO_WM_UNIT_ISCONTENTS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custom20204130_15*a*1"/>
  <p:tag name="KSO_WM_TEMPLATE_CATEGORY" val="custom"/>
  <p:tag name="KSO_WM_TEMPLATE_INDEX" val="20204130"/>
  <p:tag name="KSO_WM_UNIT_LAYERLEVEL" val="1"/>
  <p:tag name="KSO_WM_TAG_VERSION" val="1.0"/>
  <p:tag name="KSO_WM_BEAUTIFY_FLAG" val="#wm#"/>
  <p:tag name="KSO_WM_UNIT_PRESET_TEXT" val="单击此处&#13;添加大标题内容"/>
  <p:tag name="KSO_WM_UNIT_ISNUMDGMTITLE" val="0"/>
</p:tagLst>
</file>

<file path=ppt/tags/tag33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130_15"/>
  <p:tag name="KSO_WM_TEMPLATE_SUBCATEGORY" val="0"/>
  <p:tag name="KSO_WM_TEMPLATE_MASTER_TYPE" val="1"/>
  <p:tag name="KSO_WM_TEMPLATE_COLOR_TYPE" val="1"/>
  <p:tag name="KSO_WM_SLIDE_TYPE" val="text"/>
  <p:tag name="KSO_WM_SLIDE_SUBTYPE" val="picTxt"/>
  <p:tag name="KSO_WM_SLIDE_ITEM_CNT" val="0"/>
  <p:tag name="KSO_WM_SLIDE_INDEX" val="15"/>
  <p:tag name="KSO_WM_SLIDE_SIZE" val="959*515"/>
  <p:tag name="KSO_WM_SLIDE_POSITION" val="0*0"/>
  <p:tag name="KSO_WM_TAG_VERSION" val="1.0"/>
  <p:tag name="KSO_WM_BEAUTIFY_FLAG" val="#wm#"/>
  <p:tag name="KSO_WM_TEMPLATE_CATEGORY" val="custom"/>
  <p:tag name="KSO_WM_TEMPLATE_INDEX" val="20204130"/>
  <p:tag name="KSO_WM_SLIDE_LAYOUT" val="a_d_f_i"/>
  <p:tag name="KSO_WM_SLIDE_LAYOUT_CNT" val="1_1_1_1"/>
</p:tagLst>
</file>

<file path=ppt/tags/tag335.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130_7*e*1"/>
  <p:tag name="KSO_WM_TEMPLATE_CATEGORY" val="custom"/>
  <p:tag name="KSO_WM_TEMPLATE_INDEX" val="20204130"/>
  <p:tag name="KSO_WM_UNIT_LAYERLEVEL" val="1"/>
  <p:tag name="KSO_WM_TAG_VERSION" val="1.0"/>
  <p:tag name="KSO_WM_BEAUTIFY_FLAG" val="#wm#"/>
  <p:tag name="KSO_WM_UNIT_PRESET_TEXT" val="第一章"/>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0_7*i*1"/>
  <p:tag name="KSO_WM_TEMPLATE_CATEGORY" val="custom"/>
  <p:tag name="KSO_WM_TEMPLATE_INDEX" val="20204130"/>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130_7*i*2"/>
  <p:tag name="KSO_WM_TEMPLATE_CATEGORY" val="custom"/>
  <p:tag name="KSO_WM_TEMPLATE_INDEX" val="20204130"/>
  <p:tag name="KSO_WM_UNIT_LAYERLEVEL" val="1"/>
  <p:tag name="KSO_WM_TAG_VERSION" val="1.0"/>
  <p:tag name="KSO_WM_BEAUTIFY_FLAG" val="#wm#"/>
</p:tagLst>
</file>

<file path=ppt/tags/tag338.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4130_7*a*1"/>
  <p:tag name="KSO_WM_TEMPLATE_CATEGORY" val="custom"/>
  <p:tag name="KSO_WM_TEMPLATE_INDEX" val="20204130"/>
  <p:tag name="KSO_WM_UNIT_LAYERLEVEL" val="1"/>
  <p:tag name="KSO_WM_TAG_VERSION" val="1.0"/>
  <p:tag name="KSO_WM_BEAUTIFY_FLAG" val="#wm#"/>
  <p:tag name="KSO_WM_UNIT_PRESET_TEXT" val="单击此处添加标题"/>
  <p:tag name="KSO_WM_UNIT_ISNUMDGMTITLE" val="0"/>
</p:tagLst>
</file>

<file path=ppt/tags/tag339.xml><?xml version="1.0" encoding="utf-8"?>
<p:tagLst xmlns:p="http://schemas.openxmlformats.org/presentationml/2006/main">
  <p:tag name="KSO_WM_MEDIACOVER_FLAG" val="1"/>
  <p:tag name="KSO_WM_UNIT_MEDIACOVER_BTN_STATE" val="1"/>
  <p:tag name="KSO_WM_UNIT_MEDIACOVER_BTNRECT" val="2970*1610*460*460"/>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0.xml><?xml version="1.0" encoding="utf-8"?>
<p:tagLst xmlns:p="http://schemas.openxmlformats.org/presentationml/2006/main">
  <p:tag name="KSO_WM_SLIDE_ID" val="custom20204130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4130"/>
  <p:tag name="KSO_WM_SLIDE_LAYOUT" val="a_b_e"/>
  <p:tag name="KSO_WM_SLIDE_LAYOUT_CNT" val="1_1_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0_9*i*1"/>
  <p:tag name="KSO_WM_TEMPLATE_CATEGORY" val="custom"/>
  <p:tag name="KSO_WM_TEMPLATE_INDEX" val="20204130"/>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130_9*i*2"/>
  <p:tag name="KSO_WM_TEMPLATE_CATEGORY" val="custom"/>
  <p:tag name="KSO_WM_TEMPLATE_INDEX" val="20204130"/>
  <p:tag name="KSO_WM_UNIT_LAYERLEVEL" val="1"/>
  <p:tag name="KSO_WM_TAG_VERSION" val="1.0"/>
  <p:tag name="KSO_WM_BEAUTIFY_FLAG" val="#wm#"/>
</p:tagLst>
</file>

<file path=ppt/tags/tag343.xml><?xml version="1.0" encoding="utf-8"?>
<p:tagLst xmlns:p="http://schemas.openxmlformats.org/presentationml/2006/main">
  <p:tag name="KSO_WM_UNIT_BLOCK" val="0"/>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4130_9*a*1"/>
  <p:tag name="KSO_WM_TEMPLATE_CATEGORY" val="custom"/>
  <p:tag name="KSO_WM_TEMPLATE_INDEX" val="20204130"/>
  <p:tag name="KSO_WM_UNIT_LAYERLEVEL" val="1"/>
  <p:tag name="KSO_WM_TAG_VERSION" val="1.0"/>
  <p:tag name="KSO_WM_BEAUTIFY_FLAG" val="#wm#"/>
  <p:tag name="KSO_WM_UNIT_PRESET_TEXT" val="单击此处添加大标题"/>
  <p:tag name="KSO_WM_UNIT_ISNUMDGMTITLE" val="0"/>
</p:tagLst>
</file>

<file path=ppt/tags/tag344.xml><?xml version="1.0" encoding="utf-8"?>
<p:tagLst xmlns:p="http://schemas.openxmlformats.org/presentationml/2006/main">
  <p:tag name="KSO_WM_UNIT_BLOCK" val="0"/>
  <p:tag name="KSO_WM_UNIT_NOCLEAR" val="0"/>
  <p:tag name="KSO_WM_UNIT_VALUE" val="288"/>
  <p:tag name="KSO_WM_UNIT_HIGHLIGHT" val="0"/>
  <p:tag name="KSO_WM_UNIT_COMPATIBLE" val="0"/>
  <p:tag name="KSO_WM_UNIT_DIAGRAM_ISNUMVISUAL" val="0"/>
  <p:tag name="KSO_WM_UNIT_DIAGRAM_ISREFERUNIT" val="0"/>
  <p:tag name="KSO_WM_UNIT_TYPE" val="f"/>
  <p:tag name="KSO_WM_UNIT_INDEX" val="1"/>
  <p:tag name="KSO_WM_UNIT_ID" val="custom20204130_9*f*1"/>
  <p:tag name="KSO_WM_TEMPLATE_CATEGORY" val="custom"/>
  <p:tag name="KSO_WM_TEMPLATE_INDEX" val="20204130"/>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您的正文已经简明扼要，字字珠玑，但信息却错综复杂，需要用更多的文字来表述；"/>
</p:tagLst>
</file>

<file path=ppt/tags/tag345.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
  <p:tag name="KSO_WM_SLIDE_BACKGROUND" val="[&quot;general&quot;]"/>
  <p:tag name="KSO_WM_SLIDE_RATIO" val="1.777778"/>
  <p:tag name="KSO_WM_SLIDE_ID" val="custom20204130_9"/>
  <p:tag name="KSO_WM_TEMPLATE_SUBCATEGORY" val="0"/>
  <p:tag name="KSO_WM_TEMPLATE_MASTER_TYPE" val="1"/>
  <p:tag name="KSO_WM_TEMPLATE_COLOR_TYPE" val="1"/>
  <p:tag name="KSO_WM_SLIDE_TYPE" val="text"/>
  <p:tag name="KSO_WM_SLIDE_SUBTYPE" val="picTxt"/>
  <p:tag name="KSO_WM_SLIDE_ITEM_CNT" val="0"/>
  <p:tag name="KSO_WM_SLIDE_INDEX" val="9"/>
  <p:tag name="KSO_WM_SLIDE_SIZE" val="959*481"/>
  <p:tag name="KSO_WM_SLIDE_POSITION" val="0*0"/>
  <p:tag name="KSO_WM_TAG_VERSION" val="1.0"/>
  <p:tag name="KSO_WM_BEAUTIFY_FLAG" val="#wm#"/>
  <p:tag name="KSO_WM_TEMPLATE_CATEGORY" val="custom"/>
  <p:tag name="KSO_WM_TEMPLATE_INDEX" val="20204130"/>
  <p:tag name="KSO_WM_SLIDE_LAYOUT" val="a_d_f"/>
  <p:tag name="KSO_WM_SLIDE_LAYOUT_CNT" val="1_1_2"/>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0_23*i*1"/>
  <p:tag name="KSO_WM_TEMPLATE_CATEGORY" val="custom"/>
  <p:tag name="KSO_WM_TEMPLATE_INDEX" val="20204130"/>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130_23*i*2"/>
  <p:tag name="KSO_WM_TEMPLATE_CATEGORY" val="custom"/>
  <p:tag name="KSO_WM_TEMPLATE_INDEX" val="20204130"/>
  <p:tag name="KSO_WM_UNIT_LAYERLEVEL" val="1"/>
  <p:tag name="KSO_WM_TAG_VERSION" val="1.0"/>
  <p:tag name="KSO_WM_BEAUTIFY_FLAG" val="#wm#"/>
</p:tagLst>
</file>

<file path=ppt/tags/tag348.xml><?xml version="1.0" encoding="utf-8"?>
<p:tagLst xmlns:p="http://schemas.openxmlformats.org/presentationml/2006/main">
  <p:tag name="KSO_WM_UNIT_DEFAULT_FONT" val="32;36;4"/>
  <p:tag name="KSO_WM_UNIT_BLOCK" val="0"/>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04130_23*a*1"/>
  <p:tag name="KSO_WM_TEMPLATE_CATEGORY" val="custom"/>
  <p:tag name="KSO_WM_TEMPLATE_INDEX" val="20204130"/>
  <p:tag name="KSO_WM_UNIT_LAYERLEVEL" val="1"/>
  <p:tag name="KSO_WM_TAG_VERSION" val="1.0"/>
  <p:tag name="KSO_WM_BEAUTIFY_FLAG" val="#wm#"/>
  <p:tag name="KSO_WM_UNIT_PRESET_TEXT" val="单击此处&#13;添加大标题"/>
  <p:tag name="KSO_WM_UNIT_ISNUMDGMTITLE" val="0"/>
</p:tagLst>
</file>

<file path=ppt/tags/tag349.xml><?xml version="1.0" encoding="utf-8"?>
<p:tagLst xmlns:p="http://schemas.openxmlformats.org/presentationml/2006/main">
  <p:tag name="KSO_WM_SLIDE_LAYOUT_INFO" val="{&quot;direction&quot;:1,&quot;horizontalAlign&quot;:-1,&quot;verticalAlign&quot;:-1,&quot;type&quot;:0,&quot;diagramDirection&quot;:0,&quot;canSetOverLayout&quot;:0,&quot;isOverLayout&quot;:0,&quot;normalSize&quot;:{&quot;size1&quot;:33.4},&quot;minSize&quot;:{&quot;size1&quot;:33.4},&quot;maxSize&quot;:{&quot;size1&quot;:33.4},&quot;edge&quot;:{&quot;left&quot;:true,&quot;top&quot;:true,&quot;right&quot;:true,&quot;bottom&quot;:true},&quot;backgroundInfo&quot;:[{&quot;type&quot;:&quot;general&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1,&quot;isOverLayout&quot;:1,&quot;margin&quot;:{&quot;left&quot;:1.27,&quot;top&quot;:1.69,&quot;right&quot;:0.026,&quot;bottom&quot;:1.69},&quot;marginOverLayout&quot;:{&quot;left&quot;:0.0,&quot;top&quot;:0.0,&quot;right&quot;:0.026,&quot;bottom&quot;:0.0},&quot;edge&quot;:{&quot;left&quot;:true,&quot;top&quot;:true,&quot;right&quot;:false,&quot;bottom&quot;:true}},{&quot;direction&quot;:1,&quot;horizontalAlign&quot;:-1,&quot;verticalAlign&quot;:-1,&quot;type&quot;:0,&quot;diagramDirection&quot;:0,&quot;canSetOverLayout&quot;:0,&quot;isOverLayout&quot;:0,&quot;normalSize&quot;:{&quot;size1&quot;:49.8},&quot;minSize&quot;:{&quot;size1&quot;:49.8},&quot;maxSize&quot;:{&quot;size1&quot;:49.8},&quot;edge&quot;:{&quot;left&quot;:false,&quot;top&quot;:true,&quot;right&quot;:true,&quot;bottom&quot;:true},&quot;subLayout&quot;:[{&quot;direction&quot;:0,&quot;horizontalAlign&quot;:0,&quot;verticalAlign&quot;:1,&quot;type&quot;:0,&quot;diagramDirection&quot;:0,&quot;canSetOverLayout&quot;:0,&quot;isOverLayout&quot;:0,&quot;margin&quot;:{&quot;left&quot;:1.27,&quot;top&quot;:1.69,&quot;right&quot;:1.27,&quot;bottom&quot;:1.69},&quot;edge&quot;:{&quot;left&quot;:false,&quot;top&quot;:true,&quot;right&quot;:false,&quot;bottom&quot;:true}},{&quot;direction&quot;:0,&quot;horizontalAlign&quot;:0,&quot;verticalAlign&quot;:1,&quot;type&quot;:0,&quot;diagramDirection&quot;:0,&quot;canSetOverLayout&quot;:1,&quot;isOverLayout&quot;:1,&quot;margin&quot;:{&quot;left&quot;:0.026,&quot;top&quot;:1.69,&quot;right&quot;:1.27,&quot;bottom&quot;:1.69},&quot;marginOverLayout&quot;:{&quot;left&quot;:0.026,&quot;top&quot;:0.0,&quot;right&quot;:0.0,&quot;bottom&quot;:0.0},&quot;edge&quot;:{&quot;left&quot;:false,&quot;top&quot;:true,&quot;right&quot;:true,&quot;bottom&quot;:true}}]}]}"/>
  <p:tag name="KSO_WM_SLIDE_CAN_ADD_NAVIGATION" val="1"/>
  <p:tag name="KSO_WM_SLIDE_BACKGROUND" val="[&quot;general&quot;]"/>
  <p:tag name="KSO_WM_SLIDE_RATIO" val="1.777778"/>
  <p:tag name="KSO_WM_SLIDE_ID" val="custom20204130_23"/>
  <p:tag name="KSO_WM_TEMPLATE_SUBCATEGORY" val="0"/>
  <p:tag name="KSO_WM_TEMPLATE_MASTER_TYPE" val="1"/>
  <p:tag name="KSO_WM_TEMPLATE_COLOR_TYPE" val="1"/>
  <p:tag name="KSO_WM_SLIDE_TYPE" val="text"/>
  <p:tag name="KSO_WM_SLIDE_SUBTYPE" val="picTxt"/>
  <p:tag name="KSO_WM_SLIDE_ITEM_CNT" val="0"/>
  <p:tag name="KSO_WM_SLIDE_INDEX" val="23"/>
  <p:tag name="KSO_WM_SLIDE_SIZE" val="959*540"/>
  <p:tag name="KSO_WM_SLIDE_POSITION" val="0*0"/>
  <p:tag name="KSO_WM_TAG_VERSION" val="1.0"/>
  <p:tag name="KSO_WM_BEAUTIFY_FLAG" val="#wm#"/>
  <p:tag name="KSO_WM_TEMPLATE_CATEGORY" val="custom"/>
  <p:tag name="KSO_WM_TEMPLATE_INDEX" val="20204130"/>
  <p:tag name="KSO_WM_SLIDE_LAYOUT" val="a_d_f"/>
  <p:tag name="KSO_WM_SLIDE_LAYOUT_CNT" val="1_2_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130_15*i*1"/>
  <p:tag name="KSO_WM_TEMPLATE_CATEGORY" val="custom"/>
  <p:tag name="KSO_WM_TEMPLATE_INDEX" val="20204130"/>
  <p:tag name="KSO_WM_UNIT_BK_DARK_LIGHT" val="2"/>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0_15*i*1"/>
  <p:tag name="KSO_WM_TEMPLATE_CATEGORY" val="custom"/>
  <p:tag name="KSO_WM_TEMPLATE_INDEX" val="20204130"/>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130_15*i*2"/>
  <p:tag name="KSO_WM_TEMPLATE_CATEGORY" val="custom"/>
  <p:tag name="KSO_WM_TEMPLATE_INDEX" val="20204130"/>
  <p:tag name="KSO_WM_UNIT_LAYERLEVEL" val="1"/>
  <p:tag name="KSO_WM_TAG_VERSION" val="1.0"/>
  <p:tag name="KSO_WM_BEAUTIFY_FLAG" val="#wm#"/>
</p:tagLst>
</file>

<file path=ppt/tags/tag353.xml><?xml version="1.0" encoding="utf-8"?>
<p:tagLst xmlns:p="http://schemas.openxmlformats.org/presentationml/2006/main">
  <p:tag name="KSO_WM_UNIT_BLOCK" val="0"/>
  <p:tag name="KSO_WM_UNIT_ISCONTENTS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custom20204130_15*a*1"/>
  <p:tag name="KSO_WM_TEMPLATE_CATEGORY" val="custom"/>
  <p:tag name="KSO_WM_TEMPLATE_INDEX" val="20204130"/>
  <p:tag name="KSO_WM_UNIT_LAYERLEVEL" val="1"/>
  <p:tag name="KSO_WM_TAG_VERSION" val="1.0"/>
  <p:tag name="KSO_WM_BEAUTIFY_FLAG" val="#wm#"/>
  <p:tag name="KSO_WM_UNIT_PRESET_TEXT" val="单击此处&#13;添加大标题内容"/>
  <p:tag name="KSO_WM_UNIT_ISNUMDGMTITLE" val="0"/>
</p:tagLst>
</file>

<file path=ppt/tags/tag354.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130_15"/>
  <p:tag name="KSO_WM_TEMPLATE_SUBCATEGORY" val="0"/>
  <p:tag name="KSO_WM_TEMPLATE_MASTER_TYPE" val="1"/>
  <p:tag name="KSO_WM_TEMPLATE_COLOR_TYPE" val="1"/>
  <p:tag name="KSO_WM_SLIDE_TYPE" val="text"/>
  <p:tag name="KSO_WM_SLIDE_SUBTYPE" val="picTxt"/>
  <p:tag name="KSO_WM_SLIDE_ITEM_CNT" val="0"/>
  <p:tag name="KSO_WM_SLIDE_INDEX" val="15"/>
  <p:tag name="KSO_WM_SLIDE_SIZE" val="959*515"/>
  <p:tag name="KSO_WM_SLIDE_POSITION" val="0*0"/>
  <p:tag name="KSO_WM_TAG_VERSION" val="1.0"/>
  <p:tag name="KSO_WM_BEAUTIFY_FLAG" val="#wm#"/>
  <p:tag name="KSO_WM_TEMPLATE_CATEGORY" val="custom"/>
  <p:tag name="KSO_WM_TEMPLATE_INDEX" val="20204130"/>
  <p:tag name="KSO_WM_SLIDE_LAYOUT" val="a_d_f_i"/>
  <p:tag name="KSO_WM_SLIDE_LAYOUT_CNT" val="1_1_1_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130_15*i*1"/>
  <p:tag name="KSO_WM_TEMPLATE_CATEGORY" val="custom"/>
  <p:tag name="KSO_WM_TEMPLATE_INDEX" val="20204130"/>
  <p:tag name="KSO_WM_UNIT_BK_DARK_LIGHT" val="2"/>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0_15*i*1"/>
  <p:tag name="KSO_WM_TEMPLATE_CATEGORY" val="custom"/>
  <p:tag name="KSO_WM_TEMPLATE_INDEX" val="20204130"/>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130_15*i*2"/>
  <p:tag name="KSO_WM_TEMPLATE_CATEGORY" val="custom"/>
  <p:tag name="KSO_WM_TEMPLATE_INDEX" val="20204130"/>
  <p:tag name="KSO_WM_UNIT_LAYERLEVEL" val="1"/>
  <p:tag name="KSO_WM_TAG_VERSION" val="1.0"/>
  <p:tag name="KSO_WM_BEAUTIFY_FLAG" val="#wm#"/>
</p:tagLst>
</file>

<file path=ppt/tags/tag358.xml><?xml version="1.0" encoding="utf-8"?>
<p:tagLst xmlns:p="http://schemas.openxmlformats.org/presentationml/2006/main">
  <p:tag name="KSO_WM_UNIT_BLOCK" val="0"/>
  <p:tag name="KSO_WM_UNIT_ISCONTENTS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custom20204130_15*a*1"/>
  <p:tag name="KSO_WM_TEMPLATE_CATEGORY" val="custom"/>
  <p:tag name="KSO_WM_TEMPLATE_INDEX" val="20204130"/>
  <p:tag name="KSO_WM_UNIT_LAYERLEVEL" val="1"/>
  <p:tag name="KSO_WM_TAG_VERSION" val="1.0"/>
  <p:tag name="KSO_WM_BEAUTIFY_FLAG" val="#wm#"/>
  <p:tag name="KSO_WM_UNIT_PRESET_TEXT" val="单击此处&#13;添加大标题内容"/>
  <p:tag name="KSO_WM_UNIT_ISNUMDGMTITLE" val="0"/>
</p:tagLst>
</file>

<file path=ppt/tags/tag35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130_15"/>
  <p:tag name="KSO_WM_TEMPLATE_SUBCATEGORY" val="0"/>
  <p:tag name="KSO_WM_TEMPLATE_MASTER_TYPE" val="1"/>
  <p:tag name="KSO_WM_TEMPLATE_COLOR_TYPE" val="1"/>
  <p:tag name="KSO_WM_SLIDE_TYPE" val="text"/>
  <p:tag name="KSO_WM_SLIDE_SUBTYPE" val="picTxt"/>
  <p:tag name="KSO_WM_SLIDE_ITEM_CNT" val="0"/>
  <p:tag name="KSO_WM_SLIDE_INDEX" val="15"/>
  <p:tag name="KSO_WM_SLIDE_SIZE" val="959*515"/>
  <p:tag name="KSO_WM_SLIDE_POSITION" val="0*0"/>
  <p:tag name="KSO_WM_TAG_VERSION" val="1.0"/>
  <p:tag name="KSO_WM_BEAUTIFY_FLAG" val="#wm#"/>
  <p:tag name="KSO_WM_TEMPLATE_CATEGORY" val="custom"/>
  <p:tag name="KSO_WM_TEMPLATE_INDEX" val="20204130"/>
  <p:tag name="KSO_WM_SLIDE_LAYOUT" val="a_d_f_i"/>
  <p:tag name="KSO_WM_SLIDE_LAYOUT_CNT" val="1_1_1_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0_23*i*1"/>
  <p:tag name="KSO_WM_TEMPLATE_CATEGORY" val="custom"/>
  <p:tag name="KSO_WM_TEMPLATE_INDEX" val="20204130"/>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130_23*i*2"/>
  <p:tag name="KSO_WM_TEMPLATE_CATEGORY" val="custom"/>
  <p:tag name="KSO_WM_TEMPLATE_INDEX" val="20204130"/>
  <p:tag name="KSO_WM_UNIT_LAYERLEVEL" val="1"/>
  <p:tag name="KSO_WM_TAG_VERSION" val="1.0"/>
  <p:tag name="KSO_WM_BEAUTIFY_FLAG" val="#wm#"/>
</p:tagLst>
</file>

<file path=ppt/tags/tag362.xml><?xml version="1.0" encoding="utf-8"?>
<p:tagLst xmlns:p="http://schemas.openxmlformats.org/presentationml/2006/main">
  <p:tag name="KSO_WM_UNIT_DEFAULT_FONT" val="32;36;4"/>
  <p:tag name="KSO_WM_UNIT_BLOCK" val="0"/>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04130_23*a*1"/>
  <p:tag name="KSO_WM_TEMPLATE_CATEGORY" val="custom"/>
  <p:tag name="KSO_WM_TEMPLATE_INDEX" val="20204130"/>
  <p:tag name="KSO_WM_UNIT_LAYERLEVEL" val="1"/>
  <p:tag name="KSO_WM_TAG_VERSION" val="1.0"/>
  <p:tag name="KSO_WM_BEAUTIFY_FLAG" val="#wm#"/>
  <p:tag name="KSO_WM_UNIT_PRESET_TEXT" val="单击此处&#13;添加大标题"/>
  <p:tag name="KSO_WM_UNIT_ISNUMDGMTITLE" val="0"/>
</p:tagLst>
</file>

<file path=ppt/tags/tag363.xml><?xml version="1.0" encoding="utf-8"?>
<p:tagLst xmlns:p="http://schemas.openxmlformats.org/presentationml/2006/main">
  <p:tag name="KSO_WM_SLIDE_LAYOUT_INFO" val="{&quot;direction&quot;:1,&quot;horizontalAlign&quot;:-1,&quot;verticalAlign&quot;:-1,&quot;type&quot;:0,&quot;diagramDirection&quot;:0,&quot;canSetOverLayout&quot;:0,&quot;isOverLayout&quot;:0,&quot;normalSize&quot;:{&quot;size1&quot;:33.4},&quot;minSize&quot;:{&quot;size1&quot;:33.4},&quot;maxSize&quot;:{&quot;size1&quot;:33.4},&quot;edge&quot;:{&quot;left&quot;:true,&quot;top&quot;:true,&quot;right&quot;:true,&quot;bottom&quot;:true},&quot;backgroundInfo&quot;:[{&quot;type&quot;:&quot;general&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1,&quot;isOverLayout&quot;:1,&quot;margin&quot;:{&quot;left&quot;:1.27,&quot;top&quot;:1.69,&quot;right&quot;:0.026,&quot;bottom&quot;:1.69},&quot;marginOverLayout&quot;:{&quot;left&quot;:0.0,&quot;top&quot;:0.0,&quot;right&quot;:0.026,&quot;bottom&quot;:0.0},&quot;edge&quot;:{&quot;left&quot;:true,&quot;top&quot;:true,&quot;right&quot;:false,&quot;bottom&quot;:true}},{&quot;direction&quot;:1,&quot;horizontalAlign&quot;:-1,&quot;verticalAlign&quot;:-1,&quot;type&quot;:0,&quot;diagramDirection&quot;:0,&quot;canSetOverLayout&quot;:0,&quot;isOverLayout&quot;:0,&quot;normalSize&quot;:{&quot;size1&quot;:49.8},&quot;minSize&quot;:{&quot;size1&quot;:49.8},&quot;maxSize&quot;:{&quot;size1&quot;:49.8},&quot;edge&quot;:{&quot;left&quot;:false,&quot;top&quot;:true,&quot;right&quot;:true,&quot;bottom&quot;:true},&quot;subLayout&quot;:[{&quot;direction&quot;:0,&quot;horizontalAlign&quot;:0,&quot;verticalAlign&quot;:1,&quot;type&quot;:0,&quot;diagramDirection&quot;:0,&quot;canSetOverLayout&quot;:0,&quot;isOverLayout&quot;:0,&quot;margin&quot;:{&quot;left&quot;:1.27,&quot;top&quot;:1.69,&quot;right&quot;:1.27,&quot;bottom&quot;:1.69},&quot;edge&quot;:{&quot;left&quot;:false,&quot;top&quot;:true,&quot;right&quot;:false,&quot;bottom&quot;:true}},{&quot;direction&quot;:0,&quot;horizontalAlign&quot;:0,&quot;verticalAlign&quot;:1,&quot;type&quot;:0,&quot;diagramDirection&quot;:0,&quot;canSetOverLayout&quot;:1,&quot;isOverLayout&quot;:1,&quot;margin&quot;:{&quot;left&quot;:0.026,&quot;top&quot;:1.69,&quot;right&quot;:1.27,&quot;bottom&quot;:1.69},&quot;marginOverLayout&quot;:{&quot;left&quot;:0.026,&quot;top&quot;:0.0,&quot;right&quot;:0.0,&quot;bottom&quot;:0.0},&quot;edge&quot;:{&quot;left&quot;:false,&quot;top&quot;:true,&quot;right&quot;:true,&quot;bottom&quot;:true}}]}]}"/>
  <p:tag name="KSO_WM_SLIDE_CAN_ADD_NAVIGATION" val="1"/>
  <p:tag name="KSO_WM_SLIDE_BACKGROUND" val="[&quot;general&quot;]"/>
  <p:tag name="KSO_WM_SLIDE_RATIO" val="1.777778"/>
  <p:tag name="KSO_WM_SLIDE_ID" val="custom20204130_23"/>
  <p:tag name="KSO_WM_TEMPLATE_SUBCATEGORY" val="0"/>
  <p:tag name="KSO_WM_TEMPLATE_MASTER_TYPE" val="1"/>
  <p:tag name="KSO_WM_TEMPLATE_COLOR_TYPE" val="1"/>
  <p:tag name="KSO_WM_SLIDE_TYPE" val="text"/>
  <p:tag name="KSO_WM_SLIDE_SUBTYPE" val="picTxt"/>
  <p:tag name="KSO_WM_SLIDE_ITEM_CNT" val="0"/>
  <p:tag name="KSO_WM_SLIDE_INDEX" val="23"/>
  <p:tag name="KSO_WM_SLIDE_SIZE" val="959*540"/>
  <p:tag name="KSO_WM_SLIDE_POSITION" val="0*0"/>
  <p:tag name="KSO_WM_TAG_VERSION" val="1.0"/>
  <p:tag name="KSO_WM_BEAUTIFY_FLAG" val="#wm#"/>
  <p:tag name="KSO_WM_TEMPLATE_CATEGORY" val="custom"/>
  <p:tag name="KSO_WM_TEMPLATE_INDEX" val="20204130"/>
  <p:tag name="KSO_WM_SLIDE_LAYOUT" val="a_d_f"/>
  <p:tag name="KSO_WM_SLIDE_LAYOUT_CNT" val="1_2_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130_15*i*1"/>
  <p:tag name="KSO_WM_TEMPLATE_CATEGORY" val="custom"/>
  <p:tag name="KSO_WM_TEMPLATE_INDEX" val="20204130"/>
  <p:tag name="KSO_WM_UNIT_BK_DARK_LIGHT" val="2"/>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0_15*i*1"/>
  <p:tag name="KSO_WM_TEMPLATE_CATEGORY" val="custom"/>
  <p:tag name="KSO_WM_TEMPLATE_INDEX" val="20204130"/>
  <p:tag name="KSO_WM_UNIT_LAYERLEVEL" val="1"/>
  <p:tag name="KSO_WM_TAG_VERSION" val="1.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130_15*i*2"/>
  <p:tag name="KSO_WM_TEMPLATE_CATEGORY" val="custom"/>
  <p:tag name="KSO_WM_TEMPLATE_INDEX" val="20204130"/>
  <p:tag name="KSO_WM_UNIT_LAYERLEVEL" val="1"/>
  <p:tag name="KSO_WM_TAG_VERSION" val="1.0"/>
  <p:tag name="KSO_WM_BEAUTIFY_FLAG" val="#wm#"/>
</p:tagLst>
</file>

<file path=ppt/tags/tag367.xml><?xml version="1.0" encoding="utf-8"?>
<p:tagLst xmlns:p="http://schemas.openxmlformats.org/presentationml/2006/main">
  <p:tag name="KSO_WM_UNIT_BLOCK" val="0"/>
  <p:tag name="KSO_WM_UNIT_ISCONTENTSTITLE" val="0"/>
  <p:tag name="KSO_WM_UNIT_NOCLEAR"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custom20204130_15*a*1"/>
  <p:tag name="KSO_WM_TEMPLATE_CATEGORY" val="custom"/>
  <p:tag name="KSO_WM_TEMPLATE_INDEX" val="20204130"/>
  <p:tag name="KSO_WM_UNIT_LAYERLEVEL" val="1"/>
  <p:tag name="KSO_WM_TAG_VERSION" val="1.0"/>
  <p:tag name="KSO_WM_BEAUTIFY_FLAG" val="#wm#"/>
  <p:tag name="KSO_WM_UNIT_PRESET_TEXT" val="单击此处&#13;添加大标题内容"/>
  <p:tag name="KSO_WM_UNIT_ISNUMDGMTITLE" val="0"/>
</p:tagLst>
</file>

<file path=ppt/tags/tag36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130_15"/>
  <p:tag name="KSO_WM_TEMPLATE_SUBCATEGORY" val="0"/>
  <p:tag name="KSO_WM_TEMPLATE_MASTER_TYPE" val="1"/>
  <p:tag name="KSO_WM_TEMPLATE_COLOR_TYPE" val="1"/>
  <p:tag name="KSO_WM_SLIDE_TYPE" val="text"/>
  <p:tag name="KSO_WM_SLIDE_SUBTYPE" val="picTxt"/>
  <p:tag name="KSO_WM_SLIDE_ITEM_CNT" val="0"/>
  <p:tag name="KSO_WM_SLIDE_INDEX" val="15"/>
  <p:tag name="KSO_WM_SLIDE_SIZE" val="959*515"/>
  <p:tag name="KSO_WM_SLIDE_POSITION" val="0*0"/>
  <p:tag name="KSO_WM_TAG_VERSION" val="1.0"/>
  <p:tag name="KSO_WM_BEAUTIFY_FLAG" val="#wm#"/>
  <p:tag name="KSO_WM_TEMPLATE_CATEGORY" val="custom"/>
  <p:tag name="KSO_WM_TEMPLATE_INDEX" val="20204130"/>
  <p:tag name="KSO_WM_SLIDE_LAYOUT" val="a_d_f_i"/>
  <p:tag name="KSO_WM_SLIDE_LAYOUT_CNT" val="1_1_1_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130_15*i*1"/>
  <p:tag name="KSO_WM_TEMPLATE_CATEGORY" val="custom"/>
  <p:tag name="KSO_WM_TEMPLATE_INDEX" val="20204130"/>
  <p:tag name="KSO_WM_UNIT_BK_DARK_LIGHT" val="2"/>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0_15*i*1"/>
  <p:tag name="KSO_WM_TEMPLATE_CATEGORY" val="custom"/>
  <p:tag name="KSO_WM_TEMPLATE_INDEX" val="20204130"/>
  <p:tag name="KSO_WM_UNIT_LAYERLEVEL" val="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130_15*i*2"/>
  <p:tag name="KSO_WM_TEMPLATE_CATEGORY" val="custom"/>
  <p:tag name="KSO_WM_TEMPLATE_INDEX" val="20204130"/>
  <p:tag name="KSO_WM_UNIT_LAYERLEVEL" val="1"/>
  <p:tag name="KSO_WM_TAG_VERSION" val="1.0"/>
  <p:tag name="KSO_WM_BEAUTIFY_FLAG" val="#wm#"/>
</p:tagLst>
</file>

<file path=ppt/tags/tag372.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130_15"/>
  <p:tag name="KSO_WM_TEMPLATE_SUBCATEGORY" val="0"/>
  <p:tag name="KSO_WM_TEMPLATE_MASTER_TYPE" val="1"/>
  <p:tag name="KSO_WM_TEMPLATE_COLOR_TYPE" val="1"/>
  <p:tag name="KSO_WM_SLIDE_TYPE" val="text"/>
  <p:tag name="KSO_WM_SLIDE_SUBTYPE" val="picTxt"/>
  <p:tag name="KSO_WM_SLIDE_ITEM_CNT" val="0"/>
  <p:tag name="KSO_WM_SLIDE_INDEX" val="15"/>
  <p:tag name="KSO_WM_SLIDE_SIZE" val="959*515"/>
  <p:tag name="KSO_WM_SLIDE_POSITION" val="0*0"/>
  <p:tag name="KSO_WM_TAG_VERSION" val="1.0"/>
  <p:tag name="KSO_WM_BEAUTIFY_FLAG" val="#wm#"/>
  <p:tag name="KSO_WM_TEMPLATE_CATEGORY" val="custom"/>
  <p:tag name="KSO_WM_TEMPLATE_INDEX" val="20204130"/>
  <p:tag name="KSO_WM_SLIDE_LAYOUT" val="a_d_f_i"/>
  <p:tag name="KSO_WM_SLIDE_LAYOUT_CNT" val="1_1_1_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0_23*i*1"/>
  <p:tag name="KSO_WM_TEMPLATE_CATEGORY" val="custom"/>
  <p:tag name="KSO_WM_TEMPLATE_INDEX" val="20204130"/>
  <p:tag name="KSO_WM_UNIT_LAYERLEVEL" val="1"/>
  <p:tag name="KSO_WM_TAG_VERSION" val="1.0"/>
  <p:tag name="KSO_WM_BEAUTIFY_FLAG" val="#wm#"/>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130_23*i*2"/>
  <p:tag name="KSO_WM_TEMPLATE_CATEGORY" val="custom"/>
  <p:tag name="KSO_WM_TEMPLATE_INDEX" val="20204130"/>
  <p:tag name="KSO_WM_UNIT_LAYERLEVEL" val="1"/>
  <p:tag name="KSO_WM_TAG_VERSION" val="1.0"/>
  <p:tag name="KSO_WM_BEAUTIFY_FLAG" val="#wm#"/>
</p:tagLst>
</file>

<file path=ppt/tags/tag375.xml><?xml version="1.0" encoding="utf-8"?>
<p:tagLst xmlns:p="http://schemas.openxmlformats.org/presentationml/2006/main">
  <p:tag name="KSO_WM_UNIT_DEFAULT_FONT" val="32;36;4"/>
  <p:tag name="KSO_WM_UNIT_BLOCK" val="0"/>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04130_23*a*1"/>
  <p:tag name="KSO_WM_TEMPLATE_CATEGORY" val="custom"/>
  <p:tag name="KSO_WM_TEMPLATE_INDEX" val="20204130"/>
  <p:tag name="KSO_WM_UNIT_LAYERLEVEL" val="1"/>
  <p:tag name="KSO_WM_TAG_VERSION" val="1.0"/>
  <p:tag name="KSO_WM_BEAUTIFY_FLAG" val="#wm#"/>
  <p:tag name="KSO_WM_UNIT_PRESET_TEXT" val="单击此处&#13;添加大标题"/>
  <p:tag name="KSO_WM_UNIT_ISNUMDGMTITLE" val="0"/>
</p:tagLst>
</file>

<file path=ppt/tags/tag376.xml><?xml version="1.0" encoding="utf-8"?>
<p:tagLst xmlns:p="http://schemas.openxmlformats.org/presentationml/2006/main">
  <p:tag name="KSO_WM_SLIDE_LAYOUT_INFO" val="{&quot;direction&quot;:1,&quot;horizontalAlign&quot;:-1,&quot;verticalAlign&quot;:-1,&quot;type&quot;:0,&quot;diagramDirection&quot;:0,&quot;canSetOverLayout&quot;:0,&quot;isOverLayout&quot;:0,&quot;normalSize&quot;:{&quot;size1&quot;:33.4},&quot;minSize&quot;:{&quot;size1&quot;:33.4},&quot;maxSize&quot;:{&quot;size1&quot;:33.4},&quot;edge&quot;:{&quot;left&quot;:true,&quot;top&quot;:true,&quot;right&quot;:true,&quot;bottom&quot;:true},&quot;backgroundInfo&quot;:[{&quot;type&quot;:&quot;general&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1,&quot;isOverLayout&quot;:1,&quot;margin&quot;:{&quot;left&quot;:1.27,&quot;top&quot;:1.69,&quot;right&quot;:0.026,&quot;bottom&quot;:1.69},&quot;marginOverLayout&quot;:{&quot;left&quot;:0.0,&quot;top&quot;:0.0,&quot;right&quot;:0.026,&quot;bottom&quot;:0.0},&quot;edge&quot;:{&quot;left&quot;:true,&quot;top&quot;:true,&quot;right&quot;:false,&quot;bottom&quot;:true}},{&quot;direction&quot;:1,&quot;horizontalAlign&quot;:-1,&quot;verticalAlign&quot;:-1,&quot;type&quot;:0,&quot;diagramDirection&quot;:0,&quot;canSetOverLayout&quot;:0,&quot;isOverLayout&quot;:0,&quot;normalSize&quot;:{&quot;size1&quot;:49.8},&quot;minSize&quot;:{&quot;size1&quot;:49.8},&quot;maxSize&quot;:{&quot;size1&quot;:49.8},&quot;edge&quot;:{&quot;left&quot;:false,&quot;top&quot;:true,&quot;right&quot;:true,&quot;bottom&quot;:true},&quot;subLayout&quot;:[{&quot;direction&quot;:0,&quot;horizontalAlign&quot;:0,&quot;verticalAlign&quot;:1,&quot;type&quot;:0,&quot;diagramDirection&quot;:0,&quot;canSetOverLayout&quot;:0,&quot;isOverLayout&quot;:0,&quot;margin&quot;:{&quot;left&quot;:1.27,&quot;top&quot;:1.69,&quot;right&quot;:1.27,&quot;bottom&quot;:1.69},&quot;edge&quot;:{&quot;left&quot;:false,&quot;top&quot;:true,&quot;right&quot;:false,&quot;bottom&quot;:true}},{&quot;direction&quot;:0,&quot;horizontalAlign&quot;:0,&quot;verticalAlign&quot;:1,&quot;type&quot;:0,&quot;diagramDirection&quot;:0,&quot;canSetOverLayout&quot;:1,&quot;isOverLayout&quot;:1,&quot;margin&quot;:{&quot;left&quot;:0.026,&quot;top&quot;:1.69,&quot;right&quot;:1.27,&quot;bottom&quot;:1.69},&quot;marginOverLayout&quot;:{&quot;left&quot;:0.026,&quot;top&quot;:0.0,&quot;right&quot;:0.0,&quot;bottom&quot;:0.0},&quot;edge&quot;:{&quot;left&quot;:false,&quot;top&quot;:true,&quot;right&quot;:true,&quot;bottom&quot;:true}}]}]}"/>
  <p:tag name="KSO_WM_SLIDE_CAN_ADD_NAVIGATION" val="1"/>
  <p:tag name="KSO_WM_SLIDE_BACKGROUND" val="[&quot;general&quot;]"/>
  <p:tag name="KSO_WM_SLIDE_RATIO" val="1.777778"/>
  <p:tag name="KSO_WM_SLIDE_ID" val="custom20204130_23"/>
  <p:tag name="KSO_WM_TEMPLATE_SUBCATEGORY" val="0"/>
  <p:tag name="KSO_WM_TEMPLATE_MASTER_TYPE" val="1"/>
  <p:tag name="KSO_WM_TEMPLATE_COLOR_TYPE" val="1"/>
  <p:tag name="KSO_WM_SLIDE_TYPE" val="text"/>
  <p:tag name="KSO_WM_SLIDE_SUBTYPE" val="picTxt"/>
  <p:tag name="KSO_WM_SLIDE_ITEM_CNT" val="0"/>
  <p:tag name="KSO_WM_SLIDE_INDEX" val="23"/>
  <p:tag name="KSO_WM_SLIDE_SIZE" val="959*540"/>
  <p:tag name="KSO_WM_SLIDE_POSITION" val="0*0"/>
  <p:tag name="KSO_WM_TAG_VERSION" val="1.0"/>
  <p:tag name="KSO_WM_BEAUTIFY_FLAG" val="#wm#"/>
  <p:tag name="KSO_WM_TEMPLATE_CATEGORY" val="custom"/>
  <p:tag name="KSO_WM_TEMPLATE_INDEX" val="20204130"/>
  <p:tag name="KSO_WM_SLIDE_LAYOUT" val="a_d_f"/>
  <p:tag name="KSO_WM_SLIDE_LAYOUT_CNT" val="1_2_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130_15*i*1"/>
  <p:tag name="KSO_WM_TEMPLATE_CATEGORY" val="custom"/>
  <p:tag name="KSO_WM_TEMPLATE_INDEX" val="20204130"/>
  <p:tag name="KSO_WM_UNIT_BK_DARK_LIGHT" val="2"/>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0_15*i*1"/>
  <p:tag name="KSO_WM_TEMPLATE_CATEGORY" val="custom"/>
  <p:tag name="KSO_WM_TEMPLATE_INDEX" val="20204130"/>
  <p:tag name="KSO_WM_UNIT_LAYERLEVEL" val="1"/>
  <p:tag name="KSO_WM_TAG_VERSION" val="1.0"/>
  <p:tag name="KSO_WM_BEAUTIFY_FLAG" val="#wm#"/>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130_15*i*2"/>
  <p:tag name="KSO_WM_TEMPLATE_CATEGORY" val="custom"/>
  <p:tag name="KSO_WM_TEMPLATE_INDEX" val="20204130"/>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80.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130_15"/>
  <p:tag name="KSO_WM_TEMPLATE_SUBCATEGORY" val="0"/>
  <p:tag name="KSO_WM_TEMPLATE_MASTER_TYPE" val="1"/>
  <p:tag name="KSO_WM_TEMPLATE_COLOR_TYPE" val="1"/>
  <p:tag name="KSO_WM_SLIDE_TYPE" val="text"/>
  <p:tag name="KSO_WM_SLIDE_SUBTYPE" val="picTxt"/>
  <p:tag name="KSO_WM_SLIDE_ITEM_CNT" val="0"/>
  <p:tag name="KSO_WM_SLIDE_INDEX" val="15"/>
  <p:tag name="KSO_WM_SLIDE_SIZE" val="959*515"/>
  <p:tag name="KSO_WM_SLIDE_POSITION" val="0*0"/>
  <p:tag name="KSO_WM_TAG_VERSION" val="1.0"/>
  <p:tag name="KSO_WM_BEAUTIFY_FLAG" val="#wm#"/>
  <p:tag name="KSO_WM_TEMPLATE_CATEGORY" val="custom"/>
  <p:tag name="KSO_WM_TEMPLATE_INDEX" val="20204130"/>
  <p:tag name="KSO_WM_SLIDE_LAYOUT" val="a_d_f_i"/>
  <p:tag name="KSO_WM_SLIDE_LAYOUT_CNT" val="1_1_1_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0_23*i*1"/>
  <p:tag name="KSO_WM_TEMPLATE_CATEGORY" val="custom"/>
  <p:tag name="KSO_WM_TEMPLATE_INDEX" val="20204130"/>
  <p:tag name="KSO_WM_UNIT_LAYERLEVEL" val="1"/>
  <p:tag name="KSO_WM_TAG_VERSION" val="1.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130_23*i*2"/>
  <p:tag name="KSO_WM_TEMPLATE_CATEGORY" val="custom"/>
  <p:tag name="KSO_WM_TEMPLATE_INDEX" val="20204130"/>
  <p:tag name="KSO_WM_UNIT_LAYERLEVEL" val="1"/>
  <p:tag name="KSO_WM_TAG_VERSION" val="1.0"/>
  <p:tag name="KSO_WM_BEAUTIFY_FLAG" val="#wm#"/>
</p:tagLst>
</file>

<file path=ppt/tags/tag383.xml><?xml version="1.0" encoding="utf-8"?>
<p:tagLst xmlns:p="http://schemas.openxmlformats.org/presentationml/2006/main">
  <p:tag name="KSO_WM_UNIT_DEFAULT_FONT" val="32;36;4"/>
  <p:tag name="KSO_WM_UNIT_BLOCK" val="0"/>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04130_23*a*1"/>
  <p:tag name="KSO_WM_TEMPLATE_CATEGORY" val="custom"/>
  <p:tag name="KSO_WM_TEMPLATE_INDEX" val="20204130"/>
  <p:tag name="KSO_WM_UNIT_LAYERLEVEL" val="1"/>
  <p:tag name="KSO_WM_TAG_VERSION" val="1.0"/>
  <p:tag name="KSO_WM_BEAUTIFY_FLAG" val="#wm#"/>
  <p:tag name="KSO_WM_UNIT_PRESET_TEXT" val="单击此处&#13;添加大标题"/>
  <p:tag name="KSO_WM_UNIT_ISNUMDGMTITLE" val="0"/>
</p:tagLst>
</file>

<file path=ppt/tags/tag384.xml><?xml version="1.0" encoding="utf-8"?>
<p:tagLst xmlns:p="http://schemas.openxmlformats.org/presentationml/2006/main">
  <p:tag name="KSO_WM_SLIDE_LAYOUT_INFO" val="{&quot;direction&quot;:1,&quot;horizontalAlign&quot;:-1,&quot;verticalAlign&quot;:-1,&quot;type&quot;:0,&quot;diagramDirection&quot;:0,&quot;canSetOverLayout&quot;:0,&quot;isOverLayout&quot;:0,&quot;normalSize&quot;:{&quot;size1&quot;:33.4},&quot;minSize&quot;:{&quot;size1&quot;:33.4},&quot;maxSize&quot;:{&quot;size1&quot;:33.4},&quot;edge&quot;:{&quot;left&quot;:true,&quot;top&quot;:true,&quot;right&quot;:true,&quot;bottom&quot;:true},&quot;backgroundInfo&quot;:[{&quot;type&quot;:&quot;general&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1,&quot;isOverLayout&quot;:1,&quot;margin&quot;:{&quot;left&quot;:1.27,&quot;top&quot;:1.69,&quot;right&quot;:0.026,&quot;bottom&quot;:1.69},&quot;marginOverLayout&quot;:{&quot;left&quot;:0.0,&quot;top&quot;:0.0,&quot;right&quot;:0.026,&quot;bottom&quot;:0.0},&quot;edge&quot;:{&quot;left&quot;:true,&quot;top&quot;:true,&quot;right&quot;:false,&quot;bottom&quot;:true}},{&quot;direction&quot;:1,&quot;horizontalAlign&quot;:-1,&quot;verticalAlign&quot;:-1,&quot;type&quot;:0,&quot;diagramDirection&quot;:0,&quot;canSetOverLayout&quot;:0,&quot;isOverLayout&quot;:0,&quot;normalSize&quot;:{&quot;size1&quot;:49.8},&quot;minSize&quot;:{&quot;size1&quot;:49.8},&quot;maxSize&quot;:{&quot;size1&quot;:49.8},&quot;edge&quot;:{&quot;left&quot;:false,&quot;top&quot;:true,&quot;right&quot;:true,&quot;bottom&quot;:true},&quot;subLayout&quot;:[{&quot;direction&quot;:0,&quot;horizontalAlign&quot;:0,&quot;verticalAlign&quot;:1,&quot;type&quot;:0,&quot;diagramDirection&quot;:0,&quot;canSetOverLayout&quot;:0,&quot;isOverLayout&quot;:0,&quot;margin&quot;:{&quot;left&quot;:1.27,&quot;top&quot;:1.69,&quot;right&quot;:1.27,&quot;bottom&quot;:1.69},&quot;edge&quot;:{&quot;left&quot;:false,&quot;top&quot;:true,&quot;right&quot;:false,&quot;bottom&quot;:true}},{&quot;direction&quot;:0,&quot;horizontalAlign&quot;:0,&quot;verticalAlign&quot;:1,&quot;type&quot;:0,&quot;diagramDirection&quot;:0,&quot;canSetOverLayout&quot;:1,&quot;isOverLayout&quot;:1,&quot;margin&quot;:{&quot;left&quot;:0.026,&quot;top&quot;:1.69,&quot;right&quot;:1.27,&quot;bottom&quot;:1.69},&quot;marginOverLayout&quot;:{&quot;left&quot;:0.026,&quot;top&quot;:0.0,&quot;right&quot;:0.0,&quot;bottom&quot;:0.0},&quot;edge&quot;:{&quot;left&quot;:false,&quot;top&quot;:true,&quot;right&quot;:true,&quot;bottom&quot;:true}}]}]}"/>
  <p:tag name="KSO_WM_SLIDE_CAN_ADD_NAVIGATION" val="1"/>
  <p:tag name="KSO_WM_SLIDE_BACKGROUND" val="[&quot;general&quot;]"/>
  <p:tag name="KSO_WM_SLIDE_RATIO" val="1.777778"/>
  <p:tag name="KSO_WM_SLIDE_ID" val="custom20204130_23"/>
  <p:tag name="KSO_WM_TEMPLATE_SUBCATEGORY" val="0"/>
  <p:tag name="KSO_WM_TEMPLATE_MASTER_TYPE" val="1"/>
  <p:tag name="KSO_WM_TEMPLATE_COLOR_TYPE" val="1"/>
  <p:tag name="KSO_WM_SLIDE_TYPE" val="text"/>
  <p:tag name="KSO_WM_SLIDE_SUBTYPE" val="picTxt"/>
  <p:tag name="KSO_WM_SLIDE_ITEM_CNT" val="0"/>
  <p:tag name="KSO_WM_SLIDE_INDEX" val="23"/>
  <p:tag name="KSO_WM_SLIDE_SIZE" val="959*540"/>
  <p:tag name="KSO_WM_SLIDE_POSITION" val="0*0"/>
  <p:tag name="KSO_WM_TAG_VERSION" val="1.0"/>
  <p:tag name="KSO_WM_BEAUTIFY_FLAG" val="#wm#"/>
  <p:tag name="KSO_WM_TEMPLATE_CATEGORY" val="custom"/>
  <p:tag name="KSO_WM_TEMPLATE_INDEX" val="20204130"/>
  <p:tag name="KSO_WM_SLIDE_LAYOUT" val="a_d_f"/>
  <p:tag name="KSO_WM_SLIDE_LAYOUT_CNT" val="1_2_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130_15*i*1"/>
  <p:tag name="KSO_WM_TEMPLATE_CATEGORY" val="custom"/>
  <p:tag name="KSO_WM_TEMPLATE_INDEX" val="20204130"/>
  <p:tag name="KSO_WM_UNIT_BK_DARK_LIGHT" val="2"/>
  <p:tag name="KSO_WM_UNIT_LAYERLEVEL" val="1"/>
  <p:tag name="KSO_WM_TAG_VERSION" val="1.0"/>
  <p:tag name="KSO_WM_BEAUTIFY_FLAG" val="#wm#"/>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0_15*i*1"/>
  <p:tag name="KSO_WM_TEMPLATE_CATEGORY" val="custom"/>
  <p:tag name="KSO_WM_TEMPLATE_INDEX" val="20204130"/>
  <p:tag name="KSO_WM_UNIT_LAYERLEVEL" val="1"/>
  <p:tag name="KSO_WM_TAG_VERSION" val="1.0"/>
  <p:tag name="KSO_WM_BEAUTIFY_FLAG" val="#wm#"/>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130_15*i*2"/>
  <p:tag name="KSO_WM_TEMPLATE_CATEGORY" val="custom"/>
  <p:tag name="KSO_WM_TEMPLATE_INDEX" val="20204130"/>
  <p:tag name="KSO_WM_UNIT_LAYERLEVEL" val="1"/>
  <p:tag name="KSO_WM_TAG_VERSION" val="1.0"/>
  <p:tag name="KSO_WM_BEAUTIFY_FLAG" val="#wm#"/>
</p:tagLst>
</file>

<file path=ppt/tags/tag388.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BACKGROUND" val="[&quot;general&quot;,&quot;frame&quot;]"/>
  <p:tag name="KSO_WM_SLIDE_RATIO" val="1.777778"/>
  <p:tag name="KSO_WM_SLIDE_ID" val="custom20204130_15"/>
  <p:tag name="KSO_WM_TEMPLATE_SUBCATEGORY" val="0"/>
  <p:tag name="KSO_WM_TEMPLATE_MASTER_TYPE" val="1"/>
  <p:tag name="KSO_WM_TEMPLATE_COLOR_TYPE" val="1"/>
  <p:tag name="KSO_WM_SLIDE_TYPE" val="text"/>
  <p:tag name="KSO_WM_SLIDE_SUBTYPE" val="picTxt"/>
  <p:tag name="KSO_WM_SLIDE_ITEM_CNT" val="0"/>
  <p:tag name="KSO_WM_SLIDE_INDEX" val="15"/>
  <p:tag name="KSO_WM_SLIDE_SIZE" val="959*515"/>
  <p:tag name="KSO_WM_SLIDE_POSITION" val="0*0"/>
  <p:tag name="KSO_WM_TAG_VERSION" val="1.0"/>
  <p:tag name="KSO_WM_BEAUTIFY_FLAG" val="#wm#"/>
  <p:tag name="KSO_WM_TEMPLATE_CATEGORY" val="custom"/>
  <p:tag name="KSO_WM_TEMPLATE_INDEX" val="20204130"/>
  <p:tag name="KSO_WM_SLIDE_LAYOUT" val="a_d_f_i"/>
  <p:tag name="KSO_WM_SLIDE_LAYOUT_CNT" val="1_1_1_1"/>
</p:tagLst>
</file>

<file path=ppt/tags/tag389.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130_7*e*1"/>
  <p:tag name="KSO_WM_TEMPLATE_CATEGORY" val="custom"/>
  <p:tag name="KSO_WM_TEMPLATE_INDEX" val="20204130"/>
  <p:tag name="KSO_WM_UNIT_LAYERLEVEL" val="1"/>
  <p:tag name="KSO_WM_TAG_VERSION" val="1.0"/>
  <p:tag name="KSO_WM_BEAUTIFY_FLAG" val="#wm#"/>
  <p:tag name="KSO_WM_UNIT_PRESET_TEXT" val="第一章"/>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0_7*i*1"/>
  <p:tag name="KSO_WM_TEMPLATE_CATEGORY" val="custom"/>
  <p:tag name="KSO_WM_TEMPLATE_INDEX" val="20204130"/>
  <p:tag name="KSO_WM_UNIT_LAYERLEVEL" val="1"/>
  <p:tag name="KSO_WM_TAG_VERSION" val="1.0"/>
  <p:tag name="KSO_WM_BEAUTIFY_FLAG" val="#w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130_7*i*2"/>
  <p:tag name="KSO_WM_TEMPLATE_CATEGORY" val="custom"/>
  <p:tag name="KSO_WM_TEMPLATE_INDEX" val="20204130"/>
  <p:tag name="KSO_WM_UNIT_LAYERLEVEL" val="1"/>
  <p:tag name="KSO_WM_TAG_VERSION" val="1.0"/>
  <p:tag name="KSO_WM_BEAUTIFY_FLAG" val="#wm#"/>
</p:tagLst>
</file>

<file path=ppt/tags/tag392.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4130_7*a*1"/>
  <p:tag name="KSO_WM_TEMPLATE_CATEGORY" val="custom"/>
  <p:tag name="KSO_WM_TEMPLATE_INDEX" val="20204130"/>
  <p:tag name="KSO_WM_UNIT_LAYERLEVEL" val="1"/>
  <p:tag name="KSO_WM_TAG_VERSION" val="1.0"/>
  <p:tag name="KSO_WM_BEAUTIFY_FLAG" val="#wm#"/>
  <p:tag name="KSO_WM_UNIT_PRESET_TEXT" val="单击此处添加标题"/>
  <p:tag name="KSO_WM_UNIT_ISNUMDGMTITLE" val="0"/>
</p:tagLst>
</file>

<file path=ppt/tags/tag393.xml><?xml version="1.0" encoding="utf-8"?>
<p:tagLst xmlns:p="http://schemas.openxmlformats.org/presentationml/2006/main">
  <p:tag name="KSO_WM_SLIDE_ID" val="custom20204130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4130"/>
  <p:tag name="KSO_WM_SLIDE_LAYOUT" val="a_b_e"/>
  <p:tag name="KSO_WM_SLIDE_LAYOUT_CNT" val="1_1_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130_24*i*1"/>
  <p:tag name="KSO_WM_TEMPLATE_CATEGORY" val="custom"/>
  <p:tag name="KSO_WM_TEMPLATE_INDEX" val="20204130"/>
  <p:tag name="KSO_WM_UNIT_BK_DARK_LIGHT" val="2"/>
  <p:tag name="KSO_WM_UNIT_LAYERLEVEL" val="1"/>
  <p:tag name="KSO_WM_TAG_VERSION" val="1.0"/>
  <p:tag name="KSO_WM_BEAUTIFY_FLAG" val="#wm#"/>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0_24*i*1"/>
  <p:tag name="KSO_WM_TEMPLATE_CATEGORY" val="custom"/>
  <p:tag name="KSO_WM_TEMPLATE_INDEX" val="20204130"/>
  <p:tag name="KSO_WM_UNIT_LAYERLEVEL" val="1"/>
  <p:tag name="KSO_WM_TAG_VERSION" val="1.0"/>
  <p:tag name="KSO_WM_BEAUTIFY_FLAG" val="#wm#"/>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130_24*i*2"/>
  <p:tag name="KSO_WM_TEMPLATE_CATEGORY" val="custom"/>
  <p:tag name="KSO_WM_TEMPLATE_INDEX" val="20204130"/>
  <p:tag name="KSO_WM_UNIT_LAYERLEVEL" val="1"/>
  <p:tag name="KSO_WM_TAG_VERSION" val="1.0"/>
  <p:tag name="KSO_WM_BEAUTIFY_FLAG" val="#wm#"/>
</p:tagLst>
</file>

<file path=ppt/tags/tag397.xml><?xml version="1.0" encoding="utf-8"?>
<p:tagLst xmlns:p="http://schemas.openxmlformats.org/presentationml/2006/main">
  <p:tag name="KSO_WM_SLIDE_LAYOUT_INFO" val="{&quot;direction&quot;:1,&quot;horizontalAlign&quot;:-1,&quot;verticalAlign&quot;:-1,&quot;type&quot;:1,&quot;diagramDirection&quot;:0,&quot;canSetOverLayout&quot;:0,&quot;isOverLayout&quot;:0,&quot;normalSize&quot;:{&quot;size1&quot;:49.8},&quot;minSize&quot;:{&quot;size1&quot;:49.8},&quot;maxSize&quot;:{&quot;size1&quot;:69.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topBottom&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normalSize&quot;:{&quot;size1&quot;:66.7},&quot;minSize&quot;:{&quot;size1&quot;:54.7},&quot;maxSize&quot;:{&quot;size1&quot;:66.7},&quot;edge&quot;:{&quot;left&quot;:true,&quot;top&quot;:true,&quot;right&quot;:false,&quot;bottom&quot;:true},&quot;subLayout&quot;:[{&quot;direction&quot;:0,&quot;horizontalAlign&quot;:2,&quot;verticalAlign&quot;:2,&quot;type&quot;:1,&quot;diagramDirection&quot;:0,&quot;canSetOverLayout&quot;:0,&quot;isOverLayout&quot;:0,&quot;margin&quot;:{&quot;left&quot;:1.69,&quot;top&quot;:1.69,&quot;right&quot;:0.784,&quot;bottom&quot;:0.614},&quot;edge&quot;:{&quot;left&quot;:true,&quot;top&quot;:true,&quot;right&quot;:false,&quot;bottom&quot;:false}},{&quot;direction&quot;:0,&quot;horizontalAlign&quot;:-1,&quot;verticalAlign&quot;:-1,&quot;type&quot;:0,&quot;diagramDirection&quot;:0,&quot;canSetOverLayout&quot;:0,&quot;isOverLayout&quot;:0,&quot;margin&quot;:{&quot;left&quot;:1.69,&quot;top&quot;:0.026,&quot;right&quot;:0.784,&quot;bottom&quot;:1.695},&quot;edge&quot;:{&quot;left&quot;:true,&quot;top&quot;:false,&quot;right&quot;:false,&quot;bottom&quot;:true}}]},{&quot;direction&quot;:0,&quot;horizontalAlign&quot;:0,&quot;verticalAlign&quot;:0,&quot;type&quot;:1,&quot;diagramDirection&quot;:0,&quot;canSetOverLayout&quot;:0,&quot;isOverLayout&quot;:0,&quot;margin&quot;:{&quot;left&quot;:0.026,&quot;top&quot;:1.69,&quot;right&quot;:1.69,&quot;bottom&quot;:1.69},&quot;edge&quot;:{&quot;left&quot;:false,&quot;top&quot;:true,&quot;right&quot;:true,&quot;bottom&quot;:true}}]}"/>
  <p:tag name="KSO_WM_SLIDE_BACKGROUND" val="[&quot;general&quot;,&quot;topBottom&quot;]"/>
  <p:tag name="KSO_WM_SLIDE_RATIO" val="1.777778"/>
  <p:tag name="KSO_WM_SLIDE_ID" val="custom20204130_24"/>
  <p:tag name="KSO_WM_TEMPLATE_SUBCATEGORY" val="0"/>
  <p:tag name="KSO_WM_TEMPLATE_MASTER_TYPE" val="1"/>
  <p:tag name="KSO_WM_TEMPLATE_COLOR_TYPE" val="1"/>
  <p:tag name="KSO_WM_SLIDE_TYPE" val="text"/>
  <p:tag name="KSO_WM_SLIDE_SUBTYPE" val="picTxt"/>
  <p:tag name="KSO_WM_SLIDE_ITEM_CNT" val="0"/>
  <p:tag name="KSO_WM_SLIDE_INDEX" val="24"/>
  <p:tag name="KSO_WM_SLIDE_SIZE" val="960*491"/>
  <p:tag name="KSO_WM_SLIDE_POSITION" val="0*0"/>
  <p:tag name="KSO_WM_TAG_VERSION" val="1.0"/>
  <p:tag name="KSO_WM_BEAUTIFY_FLAG" val="#wm#"/>
  <p:tag name="KSO_WM_TEMPLATE_CATEGORY" val="custom"/>
  <p:tag name="KSO_WM_TEMPLATE_INDEX" val="20204130"/>
  <p:tag name="KSO_WM_SLIDE_LAYOUT" val="d_f_i"/>
  <p:tag name="KSO_WM_SLIDE_LAYOUT_CNT" val="2_1_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130_24*i*1"/>
  <p:tag name="KSO_WM_TEMPLATE_CATEGORY" val="custom"/>
  <p:tag name="KSO_WM_TEMPLATE_INDEX" val="20204130"/>
  <p:tag name="KSO_WM_UNIT_BK_DARK_LIGHT" val="2"/>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0_24*i*1"/>
  <p:tag name="KSO_WM_TEMPLATE_CATEGORY" val="custom"/>
  <p:tag name="KSO_WM_TEMPLATE_INDEX" val="20204130"/>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130_24*i*2"/>
  <p:tag name="KSO_WM_TEMPLATE_CATEGORY" val="custom"/>
  <p:tag name="KSO_WM_TEMPLATE_INDEX" val="20204130"/>
  <p:tag name="KSO_WM_UNIT_LAYERLEVEL" val="1"/>
  <p:tag name="KSO_WM_TAG_VERSION" val="1.0"/>
  <p:tag name="KSO_WM_BEAUTIFY_FLAG" val="#wm#"/>
</p:tagLst>
</file>

<file path=ppt/tags/tag401.xml><?xml version="1.0" encoding="utf-8"?>
<p:tagLst xmlns:p="http://schemas.openxmlformats.org/presentationml/2006/main">
  <p:tag name="KSO_WM_UNIT_DEFAULT_FONT" val="14;16;2"/>
  <p:tag name="KSO_WM_UNIT_BLOCK" val="0"/>
  <p:tag name="KSO_WM_UNIT_NOCLEAR" val="0"/>
  <p:tag name="KSO_WM_UNIT_VALUE" val="78"/>
  <p:tag name="KSO_WM_UNIT_HIGHLIGHT" val="0"/>
  <p:tag name="KSO_WM_UNIT_COMPATIBLE" val="0"/>
  <p:tag name="KSO_WM_UNIT_DIAGRAM_ISNUMVISUAL" val="0"/>
  <p:tag name="KSO_WM_UNIT_DIAGRAM_ISREFERUNIT" val="0"/>
  <p:tag name="KSO_WM_UNIT_TYPE" val="f"/>
  <p:tag name="KSO_WM_UNIT_INDEX" val="1"/>
  <p:tag name="KSO_WM_UNIT_ID" val="custom20204130_24*f*1"/>
  <p:tag name="KSO_WM_TEMPLATE_CATEGORY" val="custom"/>
  <p:tag name="KSO_WM_TEMPLATE_INDEX" val="20204130"/>
  <p:tag name="KSO_WM_UNIT_LAYERLEVEL" val="1"/>
  <p:tag name="KSO_WM_TAG_VERSION" val="1.0"/>
  <p:tag name="KSO_WM_BEAUTIFY_FLAG" val="#wm#"/>
  <p:tag name="KSO_WM_UNIT_PRESET_TEXT" val="单击此处输入你的正文，文字是您思想的提炼;&#13;为了最终演示发布的良好效果，请尽量言简意赅的阐述观点；根据需要可酌情增减文字，以便观者可以准确理解您所传达的信息。"/>
</p:tagLst>
</file>

<file path=ppt/tags/tag402.xml><?xml version="1.0" encoding="utf-8"?>
<p:tagLst xmlns:p="http://schemas.openxmlformats.org/presentationml/2006/main">
  <p:tag name="KSO_WM_SLIDE_LAYOUT_INFO" val="{&quot;direction&quot;:1,&quot;horizontalAlign&quot;:-1,&quot;verticalAlign&quot;:-1,&quot;type&quot;:1,&quot;diagramDirection&quot;:0,&quot;canSetOverLayout&quot;:0,&quot;isOverLayout&quot;:0,&quot;normalSize&quot;:{&quot;size1&quot;:49.8},&quot;minSize&quot;:{&quot;size1&quot;:49.8},&quot;maxSize&quot;:{&quot;size1&quot;:69.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topBottom&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normalSize&quot;:{&quot;size1&quot;:66.7},&quot;minSize&quot;:{&quot;size1&quot;:54.7},&quot;maxSize&quot;:{&quot;size1&quot;:66.7},&quot;edge&quot;:{&quot;left&quot;:true,&quot;top&quot;:true,&quot;right&quot;:false,&quot;bottom&quot;:true},&quot;subLayout&quot;:[{&quot;direction&quot;:0,&quot;horizontalAlign&quot;:2,&quot;verticalAlign&quot;:2,&quot;type&quot;:1,&quot;diagramDirection&quot;:0,&quot;canSetOverLayout&quot;:0,&quot;isOverLayout&quot;:0,&quot;margin&quot;:{&quot;left&quot;:1.69,&quot;top&quot;:1.69,&quot;right&quot;:0.784,&quot;bottom&quot;:0.614},&quot;edge&quot;:{&quot;left&quot;:true,&quot;top&quot;:true,&quot;right&quot;:false,&quot;bottom&quot;:false}},{&quot;direction&quot;:0,&quot;horizontalAlign&quot;:-1,&quot;verticalAlign&quot;:-1,&quot;type&quot;:0,&quot;diagramDirection&quot;:0,&quot;canSetOverLayout&quot;:0,&quot;isOverLayout&quot;:0,&quot;margin&quot;:{&quot;left&quot;:1.69,&quot;top&quot;:0.026,&quot;right&quot;:0.784,&quot;bottom&quot;:1.695},&quot;edge&quot;:{&quot;left&quot;:true,&quot;top&quot;:false,&quot;right&quot;:false,&quot;bottom&quot;:true}}]},{&quot;direction&quot;:0,&quot;horizontalAlign&quot;:0,&quot;verticalAlign&quot;:0,&quot;type&quot;:1,&quot;diagramDirection&quot;:0,&quot;canSetOverLayout&quot;:0,&quot;isOverLayout&quot;:0,&quot;margin&quot;:{&quot;left&quot;:0.026,&quot;top&quot;:1.69,&quot;right&quot;:1.69,&quot;bottom&quot;:1.69},&quot;edge&quot;:{&quot;left&quot;:false,&quot;top&quot;:true,&quot;right&quot;:true,&quot;bottom&quot;:true}}]}"/>
  <p:tag name="KSO_WM_SLIDE_BACKGROUND" val="[&quot;general&quot;,&quot;topBottom&quot;]"/>
  <p:tag name="KSO_WM_SLIDE_RATIO" val="1.777778"/>
  <p:tag name="KSO_WM_SLIDE_ID" val="custom20204130_24"/>
  <p:tag name="KSO_WM_TEMPLATE_SUBCATEGORY" val="0"/>
  <p:tag name="KSO_WM_TEMPLATE_MASTER_TYPE" val="1"/>
  <p:tag name="KSO_WM_TEMPLATE_COLOR_TYPE" val="1"/>
  <p:tag name="KSO_WM_SLIDE_TYPE" val="text"/>
  <p:tag name="KSO_WM_SLIDE_SUBTYPE" val="picTxt"/>
  <p:tag name="KSO_WM_SLIDE_ITEM_CNT" val="0"/>
  <p:tag name="KSO_WM_SLIDE_INDEX" val="24"/>
  <p:tag name="KSO_WM_SLIDE_SIZE" val="960*491"/>
  <p:tag name="KSO_WM_SLIDE_POSITION" val="0*0"/>
  <p:tag name="KSO_WM_TAG_VERSION" val="1.0"/>
  <p:tag name="KSO_WM_BEAUTIFY_FLAG" val="#wm#"/>
  <p:tag name="KSO_WM_TEMPLATE_CATEGORY" val="custom"/>
  <p:tag name="KSO_WM_TEMPLATE_INDEX" val="20204130"/>
  <p:tag name="KSO_WM_SLIDE_LAYOUT" val="d_f_i"/>
  <p:tag name="KSO_WM_SLIDE_LAYOUT_CNT" val="2_1_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ustom20204130_26*i*1"/>
  <p:tag name="KSO_WM_TEMPLATE_CATEGORY" val="custom"/>
  <p:tag name="KSO_WM_TEMPLATE_INDEX" val="20204130"/>
  <p:tag name="KSO_WM_UNIT_BK_DARK_LIGHT" val="2"/>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0_26*i*1"/>
  <p:tag name="KSO_WM_TEMPLATE_CATEGORY" val="custom"/>
  <p:tag name="KSO_WM_TEMPLATE_INDEX" val="20204130"/>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130_26*i*2"/>
  <p:tag name="KSO_WM_TEMPLATE_CATEGORY" val="custom"/>
  <p:tag name="KSO_WM_TEMPLATE_INDEX" val="20204130"/>
  <p:tag name="KSO_WM_UNIT_LAYERLEVEL" val="1"/>
  <p:tag name="KSO_WM_TAG_VERSION" val="1.0"/>
  <p:tag name="KSO_WM_BEAUTIFY_FLAG" val="#wm#"/>
</p:tagLst>
</file>

<file path=ppt/tags/tag406.xml><?xml version="1.0" encoding="utf-8"?>
<p:tagLst xmlns:p="http://schemas.openxmlformats.org/presentationml/2006/main">
  <p:tag name="KSO_WM_UNIT_DEFAULT_FONT" val="32;44;4"/>
  <p:tag name="KSO_WM_UNIT_BLOCK" val="1"/>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custom20204130_26*a*1"/>
  <p:tag name="KSO_WM_TEMPLATE_CATEGORY" val="custom"/>
  <p:tag name="KSO_WM_TEMPLATE_INDEX" val="20204130"/>
  <p:tag name="KSO_WM_UNIT_LAYERLEVEL" val="1"/>
  <p:tag name="KSO_WM_TAG_VERSION" val="1.0"/>
  <p:tag name="KSO_WM_BEAUTIFY_FLAG" val="#wm#"/>
  <p:tag name="KSO_WM_UNIT_PRESET_TEXT" val="单击此处添加大标题"/>
  <p:tag name="KSO_WM_UNIT_ISNUMDGMTITLE" val="0"/>
</p:tagLst>
</file>

<file path=ppt/tags/tag407.xml><?xml version="1.0" encoding="utf-8"?>
<p:tagLst xmlns:p="http://schemas.openxmlformats.org/presentationml/2006/main">
  <p:tag name="KSO_WM_UNIT_DEFAULT_FONT" val="14;20;2"/>
  <p:tag name="KSO_WM_UNIT_BLOCK" val="0"/>
  <p:tag name="KSO_WM_UNIT_NOCLEAR" val="0"/>
  <p:tag name="KSO_WM_UNIT_VALUE" val="141"/>
  <p:tag name="KSO_WM_UNIT_HIGHLIGHT" val="0"/>
  <p:tag name="KSO_WM_UNIT_COMPATIBLE" val="0"/>
  <p:tag name="KSO_WM_UNIT_DIAGRAM_ISNUMVISUAL" val="0"/>
  <p:tag name="KSO_WM_UNIT_DIAGRAM_ISREFERUNIT" val="0"/>
  <p:tag name="KSO_WM_UNIT_TYPE" val="f"/>
  <p:tag name="KSO_WM_UNIT_INDEX" val="1"/>
  <p:tag name="KSO_WM_UNIT_ID" val="custom20204130_26*f*1"/>
  <p:tag name="KSO_WM_TEMPLATE_CATEGORY" val="custom"/>
  <p:tag name="KSO_WM_TEMPLATE_INDEX" val="20204130"/>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您的正文已经简明扼要，字字珠玑，但信息却错综复杂，需要用更多的文字来表述；但请您尽可能提炼思想的精髓，否则容易造成观者的阅读压力，适得其反。"/>
</p:tagLst>
</file>

<file path=ppt/tags/tag408.xml><?xml version="1.0" encoding="utf-8"?>
<p:tagLst xmlns:p="http://schemas.openxmlformats.org/presentationml/2006/main">
  <p:tag name="KSO_WM_SLIDE_LAYOUT_INFO" val="{&quot;direction&quot;:0,&quot;horizontalAlign&quot;:0,&quot;verticalAlign&quot;:0,&quot;type&quot;:1,&quot;diagramDirection&quot;:0,&quot;canSetOverLayout&quot;:0,&quot;isOverLayout&quot;:0,&quot;normalSize&quot;:{&quot;size1&quot;:53.5},&quot;minSize&quot;:{&quot;size1&quot;:40.8},&quot;maxSize&quot;:{&quot;size1&quot;:67.1},&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1,&quot;verticalAlign&quot;:1,&quot;type&quot;:1,&quot;diagramDirection&quot;:0,&quot;canSetOverLayout&quot;:1,&quot;isOverLayout&quot;:0,&quot;margin&quot;:{&quot;left&quot;:1.688,&quot;top&quot;:1.679,&quot;right&quot;:1.688,&quot;bottom&quot;:1.358},&quot;marginOverLayout&quot;:{&quot;left&quot;:0.0,&quot;top&quot;:0.0,&quot;right&quot;:0.0,&quot;bottom&quot;:1.358},&quot;edge&quot;:{&quot;left&quot;:true,&quot;top&quot;:true,&quot;right&quot;:true,&quot;bottom&quot;:false}},{&quot;direction&quot;:0,&quot;horizontalAlign&quot;:0,&quot;verticalAlign&quot;:0,&quot;type&quot;:0,&quot;diagramDirection&quot;:0,&quot;canSetOverLayout&quot;:0,&quot;isOverLayout&quot;:0,&quot;margin&quot;:{&quot;left&quot;:1.681,&quot;top&quot;:0.026,&quot;right&quot;:1.695,&quot;bottom&quot;:2.688},&quot;edge&quot;:{&quot;left&quot;:true,&quot;top&quot;:false,&quot;right&quot;:true,&quot;bottom&quot;:true}}]}"/>
  <p:tag name="KSO_WM_SLIDE_CAN_ADD_NAVIGATION" val="1"/>
  <p:tag name="KSO_WM_SLIDE_BACKGROUND" val="[&quot;general&quot;,&quot;frame&quot;]"/>
  <p:tag name="KSO_WM_SLIDE_RATIO" val="1.777778"/>
  <p:tag name="KSO_WM_SLIDE_ID" val="custom20204130_26"/>
  <p:tag name="KSO_WM_TEMPLATE_SUBCATEGORY" val="0"/>
  <p:tag name="KSO_WM_TEMPLATE_MASTER_TYPE" val="1"/>
  <p:tag name="KSO_WM_TEMPLATE_COLOR_TYPE" val="1"/>
  <p:tag name="KSO_WM_SLIDE_TYPE" val="text"/>
  <p:tag name="KSO_WM_SLIDE_SUBTYPE" val="picTxt"/>
  <p:tag name="KSO_WM_SLIDE_ITEM_CNT" val="0"/>
  <p:tag name="KSO_WM_SLIDE_INDEX" val="26"/>
  <p:tag name="KSO_WM_SLIDE_SIZE" val="959*515"/>
  <p:tag name="KSO_WM_SLIDE_POSITION" val="0*0"/>
  <p:tag name="KSO_WM_TAG_VERSION" val="1.0"/>
  <p:tag name="KSO_WM_BEAUTIFY_FLAG" val="#wm#"/>
  <p:tag name="KSO_WM_TEMPLATE_CATEGORY" val="custom"/>
  <p:tag name="KSO_WM_TEMPLATE_INDEX" val="20204130"/>
  <p:tag name="KSO_WM_SLIDE_LAYOUT" val="a_d_f_i"/>
  <p:tag name="KSO_WM_SLIDE_LAYOUT_CNT" val="1_4_1_1"/>
</p:tagLst>
</file>

<file path=ppt/tags/tag409.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04130_7*e*1"/>
  <p:tag name="KSO_WM_TEMPLATE_CATEGORY" val="custom"/>
  <p:tag name="KSO_WM_TEMPLATE_INDEX" val="20204130"/>
  <p:tag name="KSO_WM_UNIT_LAYERLEVEL" val="1"/>
  <p:tag name="KSO_WM_TAG_VERSION" val="1.0"/>
  <p:tag name="KSO_WM_BEAUTIFY_FLAG" val="#wm#"/>
  <p:tag name="KSO_WM_UNIT_PRESET_TEXT" val="第一章"/>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0_7*i*1"/>
  <p:tag name="KSO_WM_TEMPLATE_CATEGORY" val="custom"/>
  <p:tag name="KSO_WM_TEMPLATE_INDEX" val="20204130"/>
  <p:tag name="KSO_WM_UNIT_LAYERLEVEL" val="1"/>
  <p:tag name="KSO_WM_TAG_VERSION" val="1.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4130_7*i*2"/>
  <p:tag name="KSO_WM_TEMPLATE_CATEGORY" val="custom"/>
  <p:tag name="KSO_WM_TEMPLATE_INDEX" val="20204130"/>
  <p:tag name="KSO_WM_UNIT_LAYERLEVEL" val="1"/>
  <p:tag name="KSO_WM_TAG_VERSION" val="1.0"/>
  <p:tag name="KSO_WM_BEAUTIFY_FLAG" val="#wm#"/>
</p:tagLst>
</file>

<file path=ppt/tags/tag412.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4130_7*a*1"/>
  <p:tag name="KSO_WM_TEMPLATE_CATEGORY" val="custom"/>
  <p:tag name="KSO_WM_TEMPLATE_INDEX" val="20204130"/>
  <p:tag name="KSO_WM_UNIT_LAYERLEVEL" val="1"/>
  <p:tag name="KSO_WM_TAG_VERSION" val="1.0"/>
  <p:tag name="KSO_WM_BEAUTIFY_FLAG" val="#wm#"/>
  <p:tag name="KSO_WM_UNIT_PRESET_TEXT" val="单击此处添加标题"/>
  <p:tag name="KSO_WM_UNIT_ISNUMDGMTITLE" val="0"/>
</p:tagLst>
</file>

<file path=ppt/tags/tag413.xml><?xml version="1.0" encoding="utf-8"?>
<p:tagLst xmlns:p="http://schemas.openxmlformats.org/presentationml/2006/main">
  <p:tag name="KSO_WM_SLIDE_ID" val="custom20204130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4130"/>
  <p:tag name="KSO_WM_SLIDE_LAYOUT" val="a_b_e"/>
  <p:tag name="KSO_WM_SLIDE_LAYOUT_CNT" val="1_1_1"/>
</p:tagLst>
</file>

<file path=ppt/tags/tag414.xml><?xml version="1.0" encoding="utf-8"?>
<p:tagLst xmlns:p="http://schemas.openxmlformats.org/presentationml/2006/main">
  <p:tag name="KSO_WM_UNIT_PLACING_PICTURE_USER_VIEWPORT" val="{&quot;height&quot;:4687,&quot;width&quot;:5992}"/>
</p:tagLst>
</file>

<file path=ppt/tags/tag415.xml><?xml version="1.0" encoding="utf-8"?>
<p:tagLst xmlns:p="http://schemas.openxmlformats.org/presentationml/2006/main">
  <p:tag name="REFSHAPE" val="1128085468"/>
  <p:tag name="KSO_WM_UNIT_PLACING_PICTURE_USER_VIEWPORT" val="{&quot;height&quot;:15840,&quot;width&quot;:8910}"/>
</p:tagLst>
</file>

<file path=ppt/tags/tag416.xml><?xml version="1.0" encoding="utf-8"?>
<p:tagLst xmlns:p="http://schemas.openxmlformats.org/presentationml/2006/main">
  <p:tag name="KSO_WM_BEAUTIFY_FLAG" val="#wm#"/>
  <p:tag name="KSO_WM_TEMPLATE_CATEGORY" val="custom"/>
  <p:tag name="KSO_WM_TEMPLATE_INDEX" val="20204130"/>
</p:tagLst>
</file>

<file path=ppt/tags/tag417.xml><?xml version="1.0" encoding="utf-8"?>
<p:tagLst xmlns:p="http://schemas.openxmlformats.org/presentationml/2006/main">
  <p:tag name="KSO_WM_UNIT_ISCONTENTSTITLE" val="0"/>
  <p:tag name="KSO_WM_UNIT_NOCLEAR" val="1"/>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4130_35*a*1"/>
  <p:tag name="KSO_WM_TEMPLATE_CATEGORY" val="custom"/>
  <p:tag name="KSO_WM_TEMPLATE_INDEX" val="20204130"/>
  <p:tag name="KSO_WM_UNIT_LAYERLEVEL" val="1"/>
  <p:tag name="KSO_WM_TAG_VERSION" val="1.0"/>
  <p:tag name="KSO_WM_BEAUTIFY_FLAG" val="#wm#"/>
  <p:tag name="KSO_WM_UNIT_PRESET_TEXT" val="谢谢观看"/>
  <p:tag name="KSO_WM_UNIT_ISNUMDGMTITLE" val="0"/>
</p:tagLst>
</file>

<file path=ppt/tags/tag418.xml><?xml version="1.0" encoding="utf-8"?>
<p:tagLst xmlns:p="http://schemas.openxmlformats.org/presentationml/2006/main">
  <p:tag name="KSO_WM_SLIDE_ID" val="custom20204130_35"/>
  <p:tag name="KSO_WM_TEMPLATE_SUBCATEGORY" val="0"/>
  <p:tag name="KSO_WM_TEMPLATE_MASTER_TYPE" val="1"/>
  <p:tag name="KSO_WM_TEMPLATE_COLOR_TYPE" val="1"/>
  <p:tag name="KSO_WM_SLIDE_TYPE" val="endPage"/>
  <p:tag name="KSO_WM_SLIDE_SUBTYPE" val="pureTxt"/>
  <p:tag name="KSO_WM_SLIDE_ITEM_CNT" val="0"/>
  <p:tag name="KSO_WM_SLIDE_INDEX" val="35"/>
  <p:tag name="KSO_WM_TAG_VERSION" val="1.0"/>
  <p:tag name="KSO_WM_BEAUTIFY_FLAG" val="#wm#"/>
  <p:tag name="KSO_WM_TEMPLATE_CATEGORY" val="custom"/>
  <p:tag name="KSO_WM_TEMPLATE_INDEX" val="20204130"/>
  <p:tag name="KSO_WM_SLIDE_LAYOUT" val="a_b"/>
  <p:tag name="KSO_WM_SLIDE_LAYOUT_CNT" val="1_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3*i*0"/>
  <p:tag name="KSO_WM_UNIT_LAYERLEVEL" val="1"/>
  <p:tag name="KSO_WM_TAG_VERSION" val="1.0"/>
  <p:tag name="KSO_WM_BEAUTIFY_FLAG" val="#wm#"/>
  <p:tag name="KSO_WM_SLIDE_BACKGROUND_TYPE" val="frame"/>
  <p:tag name="KSO_WM_SLIDE_BK_DARK_LIGHT" val="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4*i*0"/>
  <p:tag name="KSO_WM_UNIT_LAYERLEVEL" val="1"/>
  <p:tag name="KSO_WM_TAG_VERSION" val="1.0"/>
  <p:tag name="KSO_WM_BEAUTIFY_FLAG" val="#wm#"/>
  <p:tag name="KSO_WM_SLIDE_BACKGROUND_TYPE" val="leftRight"/>
  <p:tag name="KSO_WM_SLIDE_BK_DARK_LIGHT"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5*i*0"/>
  <p:tag name="KSO_WM_UNIT_LAYERLEVEL" val="1"/>
  <p:tag name="KSO_WM_TAG_VERSION" val="1.0"/>
  <p:tag name="KSO_WM_BEAUTIFY_FLAG" val="#wm#"/>
  <p:tag name="KSO_WM_SLIDE_BACKGROUND_TYPE" val="topBottom"/>
  <p:tag name="KSO_WM_SLIDE_BK_DARK_LIGHT"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6*i*0"/>
  <p:tag name="KSO_WM_UNIT_LAYERLEVEL" val="1"/>
  <p:tag name="KSO_WM_TAG_VERSION" val="1.0"/>
  <p:tag name="KSO_WM_BEAUTIFY_FLAG" val="#wm#"/>
  <p:tag name="KSO_WM_SLIDE_BACKGROUND_TYPE" val="bottomTop"/>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7*i*0"/>
  <p:tag name="KSO_WM_UNIT_LAYERLEVEL" val="1"/>
  <p:tag name="KSO_WM_TAG_VERSION" val="1.0"/>
  <p:tag name="KSO_WM_BEAUTIFY_FLAG" val="#wm#"/>
  <p:tag name="KSO_WM_SLIDE_BACKGROUND_TYPE" val="navigation"/>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8*i*0"/>
  <p:tag name="KSO_WM_UNIT_LAYERLEVEL" val="1"/>
  <p:tag name="KSO_WM_TAG_VERSION" val="1.0"/>
  <p:tag name="KSO_WM_BEAUTIFY_FLAG" val="#wm#"/>
  <p:tag name="KSO_WM_SLIDE_BACKGROUND_TYPE" val="bel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130"/>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130"/>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8.xml><?xml version="1.0" encoding="utf-8"?>
<p:tagLst xmlns:p="http://schemas.openxmlformats.org/presentationml/2006/main">
  <p:tag name="KSO_WM_TEMPLATE_THUMBS_INDEX" val="1、4、7、8、9、12、15、16、20、23、24、25、26、27、29、32、35"/>
  <p:tag name="KSO_WM_TEMPLATE_SUBCATEGORY" val="0"/>
  <p:tag name="KSO_WM_TEMPLATE_COLOR_TYPE" val="1"/>
  <p:tag name="KSO_WM_TEMPLATE_MASTER_THUMB_INDEX" val="12"/>
  <p:tag name="KSO_WM_TAG_VERSION" val="1.0"/>
  <p:tag name="KSO_WM_BEAUTIFY_FLAG" val="#wm#"/>
  <p:tag name="KSO_WM_TEMPLATE_CATEGORY" val="custom"/>
  <p:tag name="KSO_WM_TEMPLATE_INDEX" val="20204130"/>
  <p:tag name="KSO_WM_TEMPLATE_MASTER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heme/theme1.xml><?xml version="1.0" encoding="utf-8"?>
<a:theme xmlns:a="http://schemas.openxmlformats.org/drawingml/2006/main" name="Office 主题​​">
  <a:themeElements>
    <a:clrScheme name="1422">
      <a:dk1>
        <a:sysClr val="windowText" lastClr="000000"/>
      </a:dk1>
      <a:lt1>
        <a:sysClr val="window" lastClr="FFFFFF"/>
      </a:lt1>
      <a:dk2>
        <a:srgbClr val="EFEAEB"/>
      </a:dk2>
      <a:lt2>
        <a:srgbClr val="FFFFFF"/>
      </a:lt2>
      <a:accent1>
        <a:srgbClr val="BA2631"/>
      </a:accent1>
      <a:accent2>
        <a:srgbClr val="D36E83"/>
      </a:accent2>
      <a:accent3>
        <a:srgbClr val="ECB5D6"/>
      </a:accent3>
      <a:accent4>
        <a:srgbClr val="DBB5F1"/>
      </a:accent4>
      <a:accent5>
        <a:srgbClr val="A06ED6"/>
      </a:accent5>
      <a:accent6>
        <a:srgbClr val="6526BA"/>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1422">
      <a:dk1>
        <a:sysClr val="windowText" lastClr="000000"/>
      </a:dk1>
      <a:lt1>
        <a:sysClr val="window" lastClr="FFFFFF"/>
      </a:lt1>
      <a:dk2>
        <a:srgbClr val="EFEAEB"/>
      </a:dk2>
      <a:lt2>
        <a:srgbClr val="FFFFFF"/>
      </a:lt2>
      <a:accent1>
        <a:srgbClr val="BA2631"/>
      </a:accent1>
      <a:accent2>
        <a:srgbClr val="D36E83"/>
      </a:accent2>
      <a:accent3>
        <a:srgbClr val="ECB5D6"/>
      </a:accent3>
      <a:accent4>
        <a:srgbClr val="DBB5F1"/>
      </a:accent4>
      <a:accent5>
        <a:srgbClr val="A06ED6"/>
      </a:accent5>
      <a:accent6>
        <a:srgbClr val="6526BA"/>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1422">
      <a:dk1>
        <a:sysClr val="windowText" lastClr="000000"/>
      </a:dk1>
      <a:lt1>
        <a:sysClr val="window" lastClr="FFFFFF"/>
      </a:lt1>
      <a:dk2>
        <a:srgbClr val="EFEAEB"/>
      </a:dk2>
      <a:lt2>
        <a:srgbClr val="FFFFFF"/>
      </a:lt2>
      <a:accent1>
        <a:srgbClr val="BA2631"/>
      </a:accent1>
      <a:accent2>
        <a:srgbClr val="D36E83"/>
      </a:accent2>
      <a:accent3>
        <a:srgbClr val="ECB5D6"/>
      </a:accent3>
      <a:accent4>
        <a:srgbClr val="DBB5F1"/>
      </a:accent4>
      <a:accent5>
        <a:srgbClr val="A06ED6"/>
      </a:accent5>
      <a:accent6>
        <a:srgbClr val="6526BA"/>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2352</Words>
  <Application>WPS 演示</Application>
  <PresentationFormat/>
  <Paragraphs>142</Paragraphs>
  <Slides>25</Slides>
  <Notes>0</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25</vt:i4>
      </vt:variant>
    </vt:vector>
  </HeadingPairs>
  <TitlesOfParts>
    <vt:vector size="39" baseType="lpstr">
      <vt:lpstr>Arial</vt:lpstr>
      <vt:lpstr>宋体</vt:lpstr>
      <vt:lpstr>Wingdings</vt:lpstr>
      <vt:lpstr>隶书</vt:lpstr>
      <vt:lpstr>汉仪尚巍手书W</vt:lpstr>
      <vt:lpstr>微软雅黑</vt:lpstr>
      <vt:lpstr>Wingdings</vt:lpstr>
      <vt:lpstr>Segoe UI</vt:lpstr>
      <vt:lpstr>Arial Unicode MS</vt:lpstr>
      <vt:lpstr>Calibri</vt:lpstr>
      <vt:lpstr>方正舒体</vt:lpstr>
      <vt:lpstr>Office 主题​​</vt:lpstr>
      <vt:lpstr>1_Office 主题​​</vt:lpstr>
      <vt:lpstr>2_Office 主题​​</vt:lpstr>
      <vt:lpstr>你我 共同战“疫”</vt:lpstr>
      <vt:lpstr>新冠病毒哪里来？</vt:lpstr>
      <vt:lpstr>PowerPoint 演示文稿</vt:lpstr>
      <vt:lpstr>PowerPoint 演示文稿</vt:lpstr>
      <vt:lpstr>PowerPoint 演示文稿</vt:lpstr>
      <vt:lpstr>PowerPoint 演示文稿</vt:lpstr>
      <vt:lpstr>如何保护自己？</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疫情中的感动</vt:lpstr>
      <vt:lpstr>PowerPoint 演示文稿</vt:lpstr>
      <vt:lpstr>PowerPoint 演示文稿</vt:lpstr>
      <vt:lpstr>PowerPoint 演示文稿</vt:lpstr>
      <vt:lpstr>我看到的真情真爱</vt:lpstr>
      <vt:lpstr>PowerPoint 演示文稿</vt:lpstr>
      <vt:lpstr>致敬逆行者，用大爱谱写人生华章；致敬逆行者，用大爱换回人间欢声笑语。明天的阳光会更灿烂，明天的天空会更蓝！！！</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你我 共同战“疫”</dc:title>
  <dc:creator>lenovo</dc:creator>
  <cp:lastModifiedBy>star●﹏●</cp:lastModifiedBy>
  <cp:revision>20</cp:revision>
  <dcterms:created xsi:type="dcterms:W3CDTF">2020-02-26T03:37:00Z</dcterms:created>
  <dcterms:modified xsi:type="dcterms:W3CDTF">2020-03-07T08:30:51Z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