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gif" ContentType="image/gi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25" r:id="rId3"/>
    <p:sldId id="271" r:id="rId5"/>
    <p:sldId id="269" r:id="rId6"/>
    <p:sldId id="263" r:id="rId7"/>
    <p:sldId id="353" r:id="rId8"/>
    <p:sldId id="313" r:id="rId9"/>
    <p:sldId id="260" r:id="rId10"/>
    <p:sldId id="276" r:id="rId11"/>
    <p:sldId id="284" r:id="rId12"/>
    <p:sldId id="315" r:id="rId13"/>
    <p:sldId id="289" r:id="rId14"/>
    <p:sldId id="357" r:id="rId15"/>
    <p:sldId id="380" r:id="rId16"/>
    <p:sldId id="381" r:id="rId17"/>
    <p:sldId id="275" r:id="rId18"/>
    <p:sldId id="317" r:id="rId19"/>
    <p:sldId id="378" r:id="rId20"/>
    <p:sldId id="379" r:id="rId21"/>
    <p:sldId id="382" r:id="rId22"/>
    <p:sldId id="277" r:id="rId23"/>
    <p:sldId id="383" r:id="rId24"/>
    <p:sldId id="403" r:id="rId25"/>
    <p:sldId id="404" r:id="rId26"/>
    <p:sldId id="327" r:id="rId27"/>
  </p:sldIdLst>
  <p:sldSz cx="12192000" cy="6858000"/>
  <p:notesSz cx="6858000" cy="9144000"/>
  <p:embeddedFontLst>
    <p:embeddedFont>
      <p:font typeface="方正粗黑宋简体" panose="02000000000000000000" pitchFamily="2" charset="-122"/>
      <p:regular r:id="rId31"/>
    </p:embeddedFont>
    <p:embeddedFont>
      <p:font typeface="BatmanForeverAlternate" panose="00000400000000000000" pitchFamily="2" charset="0"/>
      <p:regular r:id="rId32"/>
    </p:embeddedFont>
    <p:embeddedFont>
      <p:font typeface="微软雅黑" panose="020B0503020204020204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CDCCCC"/>
    <a:srgbClr val="29A2B2"/>
    <a:srgbClr val="FFD687"/>
    <a:srgbClr val="D3CB90"/>
    <a:srgbClr val="BB874A"/>
    <a:srgbClr val="9DC63F"/>
    <a:srgbClr val="A7A9A9"/>
    <a:srgbClr val="D19072"/>
    <a:srgbClr val="2483A1"/>
    <a:srgbClr val="A3D6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1" autoAdjust="0"/>
    <p:restoredTop sz="95941" autoAdjust="0"/>
  </p:normalViewPr>
  <p:slideViewPr>
    <p:cSldViewPr snapToGrid="0" showGuides="1">
      <p:cViewPr>
        <p:scale>
          <a:sx n="66" d="100"/>
          <a:sy n="66" d="100"/>
        </p:scale>
        <p:origin x="-876" y="-210"/>
      </p:cViewPr>
      <p:guideLst>
        <p:guide orient="horz" pos="1833"/>
        <p:guide pos="3834"/>
        <p:guide pos="577"/>
        <p:guide pos="673"/>
        <p:guide pos="7038"/>
        <p:guide pos="72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32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615B98-8DA1-4581-96D9-C1A91C3994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图片占位符 81"/>
          <p:cNvSpPr>
            <a:spLocks noGrp="1"/>
          </p:cNvSpPr>
          <p:nvPr>
            <p:ph type="pic" sz="quarter" idx="10"/>
          </p:nvPr>
        </p:nvSpPr>
        <p:spPr>
          <a:xfrm>
            <a:off x="4445000" y="1927900"/>
            <a:ext cx="3302000" cy="3302000"/>
          </a:xfrm>
          <a:custGeom>
            <a:avLst/>
            <a:gdLst>
              <a:gd name="connsiteX0" fmla="*/ 1651000 w 3302000"/>
              <a:gd name="connsiteY0" fmla="*/ 0 h 3302000"/>
              <a:gd name="connsiteX1" fmla="*/ 3302000 w 3302000"/>
              <a:gd name="connsiteY1" fmla="*/ 1651000 h 3302000"/>
              <a:gd name="connsiteX2" fmla="*/ 1651000 w 3302000"/>
              <a:gd name="connsiteY2" fmla="*/ 3302000 h 3302000"/>
              <a:gd name="connsiteX3" fmla="*/ 0 w 3302000"/>
              <a:gd name="connsiteY3" fmla="*/ 1651000 h 3302000"/>
              <a:gd name="connsiteX4" fmla="*/ 1651000 w 3302000"/>
              <a:gd name="connsiteY4" fmla="*/ 0 h 330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2000" h="3302000">
                <a:moveTo>
                  <a:pt x="1651000" y="0"/>
                </a:moveTo>
                <a:cubicBezTo>
                  <a:pt x="2562822" y="0"/>
                  <a:pt x="3302000" y="739178"/>
                  <a:pt x="3302000" y="1651000"/>
                </a:cubicBezTo>
                <a:cubicBezTo>
                  <a:pt x="3302000" y="2562822"/>
                  <a:pt x="2562822" y="3302000"/>
                  <a:pt x="1651000" y="3302000"/>
                </a:cubicBezTo>
                <a:cubicBezTo>
                  <a:pt x="739178" y="3302000"/>
                  <a:pt x="0" y="2562822"/>
                  <a:pt x="0" y="1651000"/>
                </a:cubicBezTo>
                <a:cubicBezTo>
                  <a:pt x="0" y="739178"/>
                  <a:pt x="739178" y="0"/>
                  <a:pt x="1651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片占位符 82"/>
          <p:cNvSpPr>
            <a:spLocks noGrp="1"/>
          </p:cNvSpPr>
          <p:nvPr>
            <p:ph type="pic" sz="quarter" idx="10"/>
          </p:nvPr>
        </p:nvSpPr>
        <p:spPr>
          <a:xfrm>
            <a:off x="1389287" y="2206619"/>
            <a:ext cx="4077773" cy="2557531"/>
          </a:xfrm>
          <a:custGeom>
            <a:avLst/>
            <a:gdLst>
              <a:gd name="connsiteX0" fmla="*/ 0 w 4077773"/>
              <a:gd name="connsiteY0" fmla="*/ 0 h 2557531"/>
              <a:gd name="connsiteX1" fmla="*/ 4077773 w 4077773"/>
              <a:gd name="connsiteY1" fmla="*/ 0 h 2557531"/>
              <a:gd name="connsiteX2" fmla="*/ 4077773 w 4077773"/>
              <a:gd name="connsiteY2" fmla="*/ 2557531 h 2557531"/>
              <a:gd name="connsiteX3" fmla="*/ 0 w 4077773"/>
              <a:gd name="connsiteY3" fmla="*/ 2557531 h 2557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7773" h="2557531">
                <a:moveTo>
                  <a:pt x="0" y="0"/>
                </a:moveTo>
                <a:lnTo>
                  <a:pt x="4077773" y="0"/>
                </a:lnTo>
                <a:lnTo>
                  <a:pt x="4077773" y="2557531"/>
                </a:lnTo>
                <a:lnTo>
                  <a:pt x="0" y="25575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片占位符 82"/>
          <p:cNvSpPr>
            <a:spLocks noGrp="1"/>
          </p:cNvSpPr>
          <p:nvPr>
            <p:ph type="pic" sz="quarter" idx="10"/>
          </p:nvPr>
        </p:nvSpPr>
        <p:spPr>
          <a:xfrm>
            <a:off x="2238876" y="2229160"/>
            <a:ext cx="1600423" cy="2901956"/>
          </a:xfrm>
          <a:custGeom>
            <a:avLst/>
            <a:gdLst>
              <a:gd name="connsiteX0" fmla="*/ 0 w 1600423"/>
              <a:gd name="connsiteY0" fmla="*/ 0 h 2901956"/>
              <a:gd name="connsiteX1" fmla="*/ 1600423 w 1600423"/>
              <a:gd name="connsiteY1" fmla="*/ 0 h 2901956"/>
              <a:gd name="connsiteX2" fmla="*/ 1600423 w 1600423"/>
              <a:gd name="connsiteY2" fmla="*/ 2901956 h 2901956"/>
              <a:gd name="connsiteX3" fmla="*/ 0 w 1600423"/>
              <a:gd name="connsiteY3" fmla="*/ 2901956 h 290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423" h="2901956">
                <a:moveTo>
                  <a:pt x="0" y="0"/>
                </a:moveTo>
                <a:lnTo>
                  <a:pt x="1600423" y="0"/>
                </a:lnTo>
                <a:lnTo>
                  <a:pt x="1600423" y="2901956"/>
                </a:lnTo>
                <a:lnTo>
                  <a:pt x="0" y="29019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片占位符 82"/>
          <p:cNvSpPr>
            <a:spLocks noGrp="1"/>
          </p:cNvSpPr>
          <p:nvPr>
            <p:ph type="pic" sz="quarter" idx="10"/>
          </p:nvPr>
        </p:nvSpPr>
        <p:spPr>
          <a:xfrm>
            <a:off x="6946901" y="2017487"/>
            <a:ext cx="4038599" cy="2278743"/>
          </a:xfrm>
          <a:custGeom>
            <a:avLst/>
            <a:gdLst>
              <a:gd name="connsiteX0" fmla="*/ 0 w 4038599"/>
              <a:gd name="connsiteY0" fmla="*/ 0 h 2278743"/>
              <a:gd name="connsiteX1" fmla="*/ 4038599 w 4038599"/>
              <a:gd name="connsiteY1" fmla="*/ 0 h 2278743"/>
              <a:gd name="connsiteX2" fmla="*/ 4038599 w 4038599"/>
              <a:gd name="connsiteY2" fmla="*/ 2278743 h 2278743"/>
              <a:gd name="connsiteX3" fmla="*/ 0 w 4038599"/>
              <a:gd name="connsiteY3" fmla="*/ 2278743 h 227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8599" h="2278743">
                <a:moveTo>
                  <a:pt x="0" y="0"/>
                </a:moveTo>
                <a:lnTo>
                  <a:pt x="4038599" y="0"/>
                </a:lnTo>
                <a:lnTo>
                  <a:pt x="4038599" y="2278743"/>
                </a:lnTo>
                <a:lnTo>
                  <a:pt x="0" y="2278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DB03-864D-4341-B8AF-3A1AF5242D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3B70-FDE3-4938-882B-D0B779C282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8978"/>
          </a:xfrm>
          <a:prstGeom prst="rect">
            <a:avLst/>
          </a:prstGeom>
        </p:spPr>
      </p:pic>
      <p:sp>
        <p:nvSpPr>
          <p:cNvPr id="8" name="斜纹 7"/>
          <p:cNvSpPr/>
          <p:nvPr userDrawn="1"/>
        </p:nvSpPr>
        <p:spPr>
          <a:xfrm>
            <a:off x="-11314" y="-10934"/>
            <a:ext cx="2240071" cy="2693083"/>
          </a:xfrm>
          <a:prstGeom prst="diagStripe">
            <a:avLst>
              <a:gd name="adj" fmla="val 87620"/>
            </a:avLst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 8"/>
          <p:cNvSpPr/>
          <p:nvPr userDrawn="1"/>
        </p:nvSpPr>
        <p:spPr>
          <a:xfrm>
            <a:off x="-22282" y="-23099"/>
            <a:ext cx="785785" cy="928951"/>
          </a:xfrm>
          <a:custGeom>
            <a:avLst/>
            <a:gdLst>
              <a:gd name="connsiteX0" fmla="*/ 141191 w 223689"/>
              <a:gd name="connsiteY0" fmla="*/ 0 h 268926"/>
              <a:gd name="connsiteX1" fmla="*/ 223689 w 223689"/>
              <a:gd name="connsiteY1" fmla="*/ 0 h 268926"/>
              <a:gd name="connsiteX2" fmla="*/ 0 w 223689"/>
              <a:gd name="connsiteY2" fmla="*/ 268926 h 268926"/>
              <a:gd name="connsiteX3" fmla="*/ 0 w 223689"/>
              <a:gd name="connsiteY3" fmla="*/ 169744 h 26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689" h="268926">
                <a:moveTo>
                  <a:pt x="141191" y="0"/>
                </a:moveTo>
                <a:lnTo>
                  <a:pt x="223689" y="0"/>
                </a:lnTo>
                <a:lnTo>
                  <a:pt x="0" y="268926"/>
                </a:lnTo>
                <a:lnTo>
                  <a:pt x="0" y="169744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 userDrawn="1"/>
        </p:nvSpPr>
        <p:spPr>
          <a:xfrm>
            <a:off x="-26162" y="-29540"/>
            <a:ext cx="1173455" cy="1410764"/>
          </a:xfrm>
          <a:custGeom>
            <a:avLst/>
            <a:gdLst>
              <a:gd name="connsiteX0" fmla="*/ 266584 w 349082"/>
              <a:gd name="connsiteY0" fmla="*/ 0 h 419678"/>
              <a:gd name="connsiteX1" fmla="*/ 349082 w 349082"/>
              <a:gd name="connsiteY1" fmla="*/ 0 h 419678"/>
              <a:gd name="connsiteX2" fmla="*/ 0 w 349082"/>
              <a:gd name="connsiteY2" fmla="*/ 419678 h 419678"/>
              <a:gd name="connsiteX3" fmla="*/ 0 w 349082"/>
              <a:gd name="connsiteY3" fmla="*/ 320496 h 419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082" h="419678">
                <a:moveTo>
                  <a:pt x="266584" y="0"/>
                </a:moveTo>
                <a:lnTo>
                  <a:pt x="349082" y="0"/>
                </a:lnTo>
                <a:lnTo>
                  <a:pt x="0" y="419678"/>
                </a:lnTo>
                <a:lnTo>
                  <a:pt x="0" y="320496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 userDrawn="1"/>
        </p:nvSpPr>
        <p:spPr>
          <a:xfrm>
            <a:off x="-27012" y="-26078"/>
            <a:ext cx="1534647" cy="1844997"/>
          </a:xfrm>
          <a:custGeom>
            <a:avLst/>
            <a:gdLst>
              <a:gd name="connsiteX0" fmla="*/ 374032 w 456530"/>
              <a:gd name="connsiteY0" fmla="*/ 0 h 548855"/>
              <a:gd name="connsiteX1" fmla="*/ 456530 w 456530"/>
              <a:gd name="connsiteY1" fmla="*/ 0 h 548855"/>
              <a:gd name="connsiteX2" fmla="*/ 0 w 456530"/>
              <a:gd name="connsiteY2" fmla="*/ 548855 h 548855"/>
              <a:gd name="connsiteX3" fmla="*/ 0 w 456530"/>
              <a:gd name="connsiteY3" fmla="*/ 449673 h 548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530" h="548855">
                <a:moveTo>
                  <a:pt x="374032" y="0"/>
                </a:moveTo>
                <a:lnTo>
                  <a:pt x="456530" y="0"/>
                </a:lnTo>
                <a:lnTo>
                  <a:pt x="0" y="548855"/>
                </a:lnTo>
                <a:lnTo>
                  <a:pt x="0" y="449673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 userDrawn="1"/>
        </p:nvSpPr>
        <p:spPr>
          <a:xfrm>
            <a:off x="-11314" y="-26078"/>
            <a:ext cx="1885068" cy="2258120"/>
          </a:xfrm>
          <a:custGeom>
            <a:avLst/>
            <a:gdLst>
              <a:gd name="connsiteX0" fmla="*/ 476256 w 558754"/>
              <a:gd name="connsiteY0" fmla="*/ 0 h 671752"/>
              <a:gd name="connsiteX1" fmla="*/ 558754 w 558754"/>
              <a:gd name="connsiteY1" fmla="*/ 0 h 671752"/>
              <a:gd name="connsiteX2" fmla="*/ 0 w 558754"/>
              <a:gd name="connsiteY2" fmla="*/ 671752 h 671752"/>
              <a:gd name="connsiteX3" fmla="*/ 0 w 558754"/>
              <a:gd name="connsiteY3" fmla="*/ 572570 h 67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754" h="671752">
                <a:moveTo>
                  <a:pt x="476256" y="0"/>
                </a:moveTo>
                <a:lnTo>
                  <a:pt x="558754" y="0"/>
                </a:lnTo>
                <a:lnTo>
                  <a:pt x="0" y="671752"/>
                </a:lnTo>
                <a:lnTo>
                  <a:pt x="0" y="572570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rot="5400000">
            <a:off x="-51426" y="26930"/>
            <a:ext cx="441807" cy="366079"/>
          </a:xfrm>
          <a:custGeom>
            <a:avLst/>
            <a:gdLst>
              <a:gd name="connsiteX0" fmla="*/ 0 w 131430"/>
              <a:gd name="connsiteY0" fmla="*/ 108902 h 108902"/>
              <a:gd name="connsiteX1" fmla="*/ 0 w 131430"/>
              <a:gd name="connsiteY1" fmla="*/ 0 h 108902"/>
              <a:gd name="connsiteX2" fmla="*/ 131430 w 131430"/>
              <a:gd name="connsiteY2" fmla="*/ 108902 h 108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430" h="108902">
                <a:moveTo>
                  <a:pt x="0" y="108902"/>
                </a:moveTo>
                <a:lnTo>
                  <a:pt x="0" y="0"/>
                </a:lnTo>
                <a:lnTo>
                  <a:pt x="131430" y="108902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84509" y="88303"/>
            <a:ext cx="855741" cy="614604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84564" y="1015889"/>
            <a:ext cx="855630" cy="2811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84564" y="1482924"/>
            <a:ext cx="855630" cy="103748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84564" y="1766878"/>
            <a:ext cx="855630" cy="3748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84564" y="1838029"/>
            <a:ext cx="855630" cy="3748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84564" y="1909180"/>
            <a:ext cx="855630" cy="3748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84564" y="1980332"/>
            <a:ext cx="855630" cy="3748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84564" y="2193419"/>
            <a:ext cx="855630" cy="195194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84564" y="2439961"/>
            <a:ext cx="855630" cy="3748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 userDrawn="1"/>
        </p:nvSpPr>
        <p:spPr>
          <a:xfrm>
            <a:off x="84564" y="2511112"/>
            <a:ext cx="855630" cy="3748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84564" y="2780565"/>
            <a:ext cx="855630" cy="3748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>
            <a:off x="84564" y="2851716"/>
            <a:ext cx="855630" cy="3748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 rot="5400000">
            <a:off x="10717676" y="6501592"/>
            <a:ext cx="314779" cy="221129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 userDrawn="1"/>
        </p:nvSpPr>
        <p:spPr>
          <a:xfrm rot="5400000">
            <a:off x="10324103" y="6562505"/>
            <a:ext cx="328858" cy="111235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 userDrawn="1"/>
        </p:nvSpPr>
        <p:spPr>
          <a:xfrm rot="5400000">
            <a:off x="10009891" y="6567926"/>
            <a:ext cx="322541" cy="100188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9658472" y="6453188"/>
            <a:ext cx="250936" cy="323850"/>
            <a:chOff x="8646664" y="5893426"/>
            <a:chExt cx="250936" cy="855630"/>
          </a:xfrm>
          <a:solidFill>
            <a:schemeClr val="bg1">
              <a:alpha val="22000"/>
            </a:schemeClr>
          </a:solidFill>
        </p:grpSpPr>
        <p:sp>
          <p:nvSpPr>
            <p:cNvPr id="30" name="矩形 29"/>
            <p:cNvSpPr/>
            <p:nvPr/>
          </p:nvSpPr>
          <p:spPr>
            <a:xfrm rot="5400000">
              <a:off x="8451044" y="6302499"/>
              <a:ext cx="855630" cy="374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5400000">
              <a:off x="8379893" y="6302499"/>
              <a:ext cx="855630" cy="374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5400000">
              <a:off x="8308742" y="6302499"/>
              <a:ext cx="855630" cy="374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5400000">
              <a:off x="8237591" y="6302499"/>
              <a:ext cx="855630" cy="374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矩形 33"/>
          <p:cNvSpPr/>
          <p:nvPr userDrawn="1"/>
        </p:nvSpPr>
        <p:spPr>
          <a:xfrm rot="5400000">
            <a:off x="9233541" y="6568736"/>
            <a:ext cx="328820" cy="9772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 userDrawn="1"/>
        </p:nvGrpSpPr>
        <p:grpSpPr>
          <a:xfrm>
            <a:off x="9036293" y="6457763"/>
            <a:ext cx="101136" cy="323046"/>
            <a:chOff x="9048458" y="5941523"/>
            <a:chExt cx="108634" cy="855630"/>
          </a:xfrm>
          <a:solidFill>
            <a:schemeClr val="bg1">
              <a:alpha val="22000"/>
            </a:schemeClr>
          </a:solidFill>
        </p:grpSpPr>
        <p:sp>
          <p:nvSpPr>
            <p:cNvPr id="36" name="矩形 35"/>
            <p:cNvSpPr/>
            <p:nvPr/>
          </p:nvSpPr>
          <p:spPr>
            <a:xfrm rot="5400000">
              <a:off x="8710536" y="6350596"/>
              <a:ext cx="855630" cy="374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5400000">
              <a:off x="8639385" y="6350596"/>
              <a:ext cx="855630" cy="374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41015" y="6454782"/>
            <a:ext cx="118663" cy="323851"/>
            <a:chOff x="7775279" y="5893426"/>
            <a:chExt cx="108634" cy="855630"/>
          </a:xfrm>
          <a:solidFill>
            <a:schemeClr val="bg1">
              <a:alpha val="22000"/>
            </a:schemeClr>
          </a:solidFill>
        </p:grpSpPr>
        <p:sp>
          <p:nvSpPr>
            <p:cNvPr id="39" name="矩形 38"/>
            <p:cNvSpPr/>
            <p:nvPr/>
          </p:nvSpPr>
          <p:spPr>
            <a:xfrm rot="5400000">
              <a:off x="7437357" y="6302499"/>
              <a:ext cx="855630" cy="374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5400000">
              <a:off x="7366206" y="6302499"/>
              <a:ext cx="855630" cy="374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 userDrawn="1"/>
        </p:nvSpPr>
        <p:spPr>
          <a:xfrm rot="5400000">
            <a:off x="11396187" y="6206862"/>
            <a:ext cx="315852" cy="809520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 userDrawn="1"/>
        </p:nvSpPr>
        <p:spPr>
          <a:xfrm rot="5400000">
            <a:off x="8611362" y="6565742"/>
            <a:ext cx="328820" cy="9772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 userDrawn="1"/>
        </p:nvSpPr>
        <p:spPr>
          <a:xfrm rot="5400000">
            <a:off x="8311191" y="6572979"/>
            <a:ext cx="328820" cy="79299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 userDrawn="1"/>
        </p:nvSpPr>
        <p:spPr>
          <a:xfrm rot="5400000">
            <a:off x="8033405" y="6587200"/>
            <a:ext cx="328820" cy="5295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5"/>
          <p:cNvSpPr/>
          <p:nvPr userDrawn="1"/>
        </p:nvSpPr>
        <p:spPr bwMode="auto">
          <a:xfrm>
            <a:off x="9302670" y="6117738"/>
            <a:ext cx="102312" cy="249831"/>
          </a:xfrm>
          <a:custGeom>
            <a:avLst/>
            <a:gdLst>
              <a:gd name="T0" fmla="*/ 0 w 18"/>
              <a:gd name="T1" fmla="*/ 44 h 44"/>
              <a:gd name="T2" fmla="*/ 18 w 18"/>
              <a:gd name="T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" h="44">
                <a:moveTo>
                  <a:pt x="0" y="44"/>
                </a:moveTo>
                <a:cubicBezTo>
                  <a:pt x="5" y="29"/>
                  <a:pt x="11" y="14"/>
                  <a:pt x="18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6"/>
          <p:cNvSpPr/>
          <p:nvPr userDrawn="1"/>
        </p:nvSpPr>
        <p:spPr bwMode="auto">
          <a:xfrm>
            <a:off x="9252705" y="6446088"/>
            <a:ext cx="26173" cy="176071"/>
          </a:xfrm>
          <a:custGeom>
            <a:avLst/>
            <a:gdLst>
              <a:gd name="T0" fmla="*/ 0 w 5"/>
              <a:gd name="T1" fmla="*/ 31 h 31"/>
              <a:gd name="T2" fmla="*/ 5 w 5"/>
              <a:gd name="T3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31">
                <a:moveTo>
                  <a:pt x="0" y="31"/>
                </a:moveTo>
                <a:cubicBezTo>
                  <a:pt x="1" y="20"/>
                  <a:pt x="3" y="10"/>
                  <a:pt x="5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7"/>
          <p:cNvSpPr/>
          <p:nvPr userDrawn="1"/>
        </p:nvSpPr>
        <p:spPr bwMode="auto">
          <a:xfrm>
            <a:off x="9245566" y="6684021"/>
            <a:ext cx="0" cy="147519"/>
          </a:xfrm>
          <a:custGeom>
            <a:avLst/>
            <a:gdLst>
              <a:gd name="T0" fmla="*/ 26 h 26"/>
              <a:gd name="T1" fmla="*/ 16 h 26"/>
              <a:gd name="T2" fmla="*/ 0 h 26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">
                <a:moveTo>
                  <a:pt x="0" y="26"/>
                </a:moveTo>
                <a:cubicBezTo>
                  <a:pt x="0" y="22"/>
                  <a:pt x="0" y="19"/>
                  <a:pt x="0" y="16"/>
                </a:cubicBezTo>
                <a:cubicBezTo>
                  <a:pt x="0" y="10"/>
                  <a:pt x="0" y="5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8"/>
          <p:cNvSpPr/>
          <p:nvPr userDrawn="1"/>
        </p:nvSpPr>
        <p:spPr bwMode="auto">
          <a:xfrm>
            <a:off x="9245566" y="6881507"/>
            <a:ext cx="16656" cy="130864"/>
          </a:xfrm>
          <a:custGeom>
            <a:avLst/>
            <a:gdLst>
              <a:gd name="T0" fmla="*/ 3 w 3"/>
              <a:gd name="T1" fmla="*/ 23 h 23"/>
              <a:gd name="T2" fmla="*/ 0 w 3"/>
              <a:gd name="T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23">
                <a:moveTo>
                  <a:pt x="3" y="23"/>
                </a:moveTo>
                <a:cubicBezTo>
                  <a:pt x="2" y="16"/>
                  <a:pt x="1" y="8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9"/>
          <p:cNvSpPr/>
          <p:nvPr userDrawn="1"/>
        </p:nvSpPr>
        <p:spPr bwMode="auto">
          <a:xfrm>
            <a:off x="9274118" y="7062338"/>
            <a:ext cx="28552" cy="114208"/>
          </a:xfrm>
          <a:custGeom>
            <a:avLst/>
            <a:gdLst>
              <a:gd name="T0" fmla="*/ 5 w 5"/>
              <a:gd name="T1" fmla="*/ 20 h 20"/>
              <a:gd name="T2" fmla="*/ 0 w 5"/>
              <a:gd name="T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20">
                <a:moveTo>
                  <a:pt x="5" y="20"/>
                </a:moveTo>
                <a:cubicBezTo>
                  <a:pt x="3" y="13"/>
                  <a:pt x="1" y="7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10"/>
          <p:cNvSpPr/>
          <p:nvPr userDrawn="1"/>
        </p:nvSpPr>
        <p:spPr bwMode="auto">
          <a:xfrm>
            <a:off x="9495397" y="5639360"/>
            <a:ext cx="349763" cy="342626"/>
          </a:xfrm>
          <a:custGeom>
            <a:avLst/>
            <a:gdLst>
              <a:gd name="T0" fmla="*/ 0 w 62"/>
              <a:gd name="T1" fmla="*/ 61 h 61"/>
              <a:gd name="T2" fmla="*/ 62 w 62"/>
              <a:gd name="T3" fmla="*/ 0 h 61"/>
              <a:gd name="T4" fmla="*/ 0 w 62"/>
              <a:gd name="T5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" h="61">
                <a:moveTo>
                  <a:pt x="0" y="61"/>
                </a:moveTo>
                <a:cubicBezTo>
                  <a:pt x="62" y="0"/>
                  <a:pt x="62" y="0"/>
                  <a:pt x="62" y="0"/>
                </a:cubicBezTo>
                <a:cubicBezTo>
                  <a:pt x="38" y="16"/>
                  <a:pt x="17" y="37"/>
                  <a:pt x="0" y="6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11"/>
          <p:cNvSpPr/>
          <p:nvPr userDrawn="1"/>
        </p:nvSpPr>
        <p:spPr bwMode="auto">
          <a:xfrm>
            <a:off x="9302670" y="5446633"/>
            <a:ext cx="932701" cy="932703"/>
          </a:xfrm>
          <a:custGeom>
            <a:avLst/>
            <a:gdLst>
              <a:gd name="T0" fmla="*/ 122 w 165"/>
              <a:gd name="T1" fmla="*/ 18 h 165"/>
              <a:gd name="T2" fmla="*/ 18 w 165"/>
              <a:gd name="T3" fmla="*/ 121 h 165"/>
              <a:gd name="T4" fmla="*/ 0 w 165"/>
              <a:gd name="T5" fmla="*/ 165 h 165"/>
              <a:gd name="T6" fmla="*/ 165 w 165"/>
              <a:gd name="T7" fmla="*/ 0 h 165"/>
              <a:gd name="T8" fmla="*/ 122 w 165"/>
              <a:gd name="T9" fmla="*/ 1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165">
                <a:moveTo>
                  <a:pt x="122" y="18"/>
                </a:moveTo>
                <a:cubicBezTo>
                  <a:pt x="18" y="121"/>
                  <a:pt x="18" y="121"/>
                  <a:pt x="18" y="121"/>
                </a:cubicBezTo>
                <a:cubicBezTo>
                  <a:pt x="11" y="135"/>
                  <a:pt x="5" y="150"/>
                  <a:pt x="0" y="165"/>
                </a:cubicBezTo>
                <a:cubicBezTo>
                  <a:pt x="165" y="0"/>
                  <a:pt x="165" y="0"/>
                  <a:pt x="165" y="0"/>
                </a:cubicBezTo>
                <a:cubicBezTo>
                  <a:pt x="150" y="5"/>
                  <a:pt x="136" y="11"/>
                  <a:pt x="122" y="1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12"/>
          <p:cNvSpPr/>
          <p:nvPr userDrawn="1"/>
        </p:nvSpPr>
        <p:spPr bwMode="auto">
          <a:xfrm>
            <a:off x="9252705" y="5394287"/>
            <a:ext cx="1237258" cy="1239638"/>
          </a:xfrm>
          <a:custGeom>
            <a:avLst/>
            <a:gdLst>
              <a:gd name="T0" fmla="*/ 188 w 219"/>
              <a:gd name="T1" fmla="*/ 5 h 219"/>
              <a:gd name="T2" fmla="*/ 5 w 219"/>
              <a:gd name="T3" fmla="*/ 188 h 219"/>
              <a:gd name="T4" fmla="*/ 0 w 219"/>
              <a:gd name="T5" fmla="*/ 219 h 219"/>
              <a:gd name="T6" fmla="*/ 219 w 219"/>
              <a:gd name="T7" fmla="*/ 0 h 219"/>
              <a:gd name="T8" fmla="*/ 188 w 219"/>
              <a:gd name="T9" fmla="*/ 5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219">
                <a:moveTo>
                  <a:pt x="188" y="5"/>
                </a:moveTo>
                <a:cubicBezTo>
                  <a:pt x="5" y="188"/>
                  <a:pt x="5" y="188"/>
                  <a:pt x="5" y="188"/>
                </a:cubicBezTo>
                <a:cubicBezTo>
                  <a:pt x="3" y="198"/>
                  <a:pt x="1" y="208"/>
                  <a:pt x="0" y="219"/>
                </a:cubicBezTo>
                <a:cubicBezTo>
                  <a:pt x="219" y="0"/>
                  <a:pt x="219" y="0"/>
                  <a:pt x="219" y="0"/>
                </a:cubicBezTo>
                <a:cubicBezTo>
                  <a:pt x="209" y="1"/>
                  <a:pt x="198" y="3"/>
                  <a:pt x="188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13"/>
          <p:cNvSpPr/>
          <p:nvPr userDrawn="1"/>
        </p:nvSpPr>
        <p:spPr bwMode="auto">
          <a:xfrm>
            <a:off x="9245566" y="5384770"/>
            <a:ext cx="1453778" cy="1458539"/>
          </a:xfrm>
          <a:custGeom>
            <a:avLst/>
            <a:gdLst>
              <a:gd name="T0" fmla="*/ 247 w 257"/>
              <a:gd name="T1" fmla="*/ 0 h 258"/>
              <a:gd name="T2" fmla="*/ 231 w 257"/>
              <a:gd name="T3" fmla="*/ 1 h 258"/>
              <a:gd name="T4" fmla="*/ 0 w 257"/>
              <a:gd name="T5" fmla="*/ 232 h 258"/>
              <a:gd name="T6" fmla="*/ 0 w 257"/>
              <a:gd name="T7" fmla="*/ 248 h 258"/>
              <a:gd name="T8" fmla="*/ 0 w 257"/>
              <a:gd name="T9" fmla="*/ 258 h 258"/>
              <a:gd name="T10" fmla="*/ 257 w 257"/>
              <a:gd name="T11" fmla="*/ 1 h 258"/>
              <a:gd name="T12" fmla="*/ 247 w 257"/>
              <a:gd name="T13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7" h="258">
                <a:moveTo>
                  <a:pt x="247" y="0"/>
                </a:moveTo>
                <a:cubicBezTo>
                  <a:pt x="242" y="0"/>
                  <a:pt x="237" y="1"/>
                  <a:pt x="231" y="1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237"/>
                  <a:pt x="0" y="242"/>
                  <a:pt x="0" y="248"/>
                </a:cubicBezTo>
                <a:cubicBezTo>
                  <a:pt x="0" y="251"/>
                  <a:pt x="0" y="254"/>
                  <a:pt x="0" y="258"/>
                </a:cubicBezTo>
                <a:cubicBezTo>
                  <a:pt x="257" y="1"/>
                  <a:pt x="257" y="1"/>
                  <a:pt x="257" y="1"/>
                </a:cubicBezTo>
                <a:cubicBezTo>
                  <a:pt x="254" y="0"/>
                  <a:pt x="251" y="0"/>
                  <a:pt x="24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14"/>
          <p:cNvSpPr/>
          <p:nvPr userDrawn="1"/>
        </p:nvSpPr>
        <p:spPr bwMode="auto">
          <a:xfrm>
            <a:off x="9245566" y="5389529"/>
            <a:ext cx="1639366" cy="1634610"/>
          </a:xfrm>
          <a:custGeom>
            <a:avLst/>
            <a:gdLst>
              <a:gd name="T0" fmla="*/ 181 w 290"/>
              <a:gd name="T1" fmla="*/ 112 h 289"/>
              <a:gd name="T2" fmla="*/ 290 w 290"/>
              <a:gd name="T3" fmla="*/ 3 h 289"/>
              <a:gd name="T4" fmla="*/ 267 w 290"/>
              <a:gd name="T5" fmla="*/ 0 h 289"/>
              <a:gd name="T6" fmla="*/ 0 w 290"/>
              <a:gd name="T7" fmla="*/ 266 h 289"/>
              <a:gd name="T8" fmla="*/ 3 w 290"/>
              <a:gd name="T9" fmla="*/ 289 h 289"/>
              <a:gd name="T10" fmla="*/ 112 w 290"/>
              <a:gd name="T11" fmla="*/ 180 h 289"/>
              <a:gd name="T12" fmla="*/ 181 w 290"/>
              <a:gd name="T13" fmla="*/ 11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0" h="289">
                <a:moveTo>
                  <a:pt x="181" y="112"/>
                </a:moveTo>
                <a:cubicBezTo>
                  <a:pt x="290" y="3"/>
                  <a:pt x="290" y="3"/>
                  <a:pt x="290" y="3"/>
                </a:cubicBezTo>
                <a:cubicBezTo>
                  <a:pt x="282" y="2"/>
                  <a:pt x="275" y="1"/>
                  <a:pt x="267" y="0"/>
                </a:cubicBezTo>
                <a:cubicBezTo>
                  <a:pt x="0" y="266"/>
                  <a:pt x="0" y="266"/>
                  <a:pt x="0" y="266"/>
                </a:cubicBezTo>
                <a:cubicBezTo>
                  <a:pt x="1" y="274"/>
                  <a:pt x="2" y="282"/>
                  <a:pt x="3" y="289"/>
                </a:cubicBezTo>
                <a:cubicBezTo>
                  <a:pt x="112" y="180"/>
                  <a:pt x="112" y="180"/>
                  <a:pt x="112" y="180"/>
                </a:cubicBezTo>
                <a:cubicBezTo>
                  <a:pt x="127" y="151"/>
                  <a:pt x="151" y="126"/>
                  <a:pt x="181" y="11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5"/>
          <p:cNvSpPr/>
          <p:nvPr userDrawn="1"/>
        </p:nvSpPr>
        <p:spPr bwMode="auto">
          <a:xfrm>
            <a:off x="10363857" y="5418081"/>
            <a:ext cx="685250" cy="559146"/>
          </a:xfrm>
          <a:custGeom>
            <a:avLst/>
            <a:gdLst>
              <a:gd name="T0" fmla="*/ 33 w 121"/>
              <a:gd name="T1" fmla="*/ 92 h 99"/>
              <a:gd name="T2" fmla="*/ 121 w 121"/>
              <a:gd name="T3" fmla="*/ 5 h 99"/>
              <a:gd name="T4" fmla="*/ 100 w 121"/>
              <a:gd name="T5" fmla="*/ 0 h 99"/>
              <a:gd name="T6" fmla="*/ 0 w 121"/>
              <a:gd name="T7" fmla="*/ 99 h 99"/>
              <a:gd name="T8" fmla="*/ 33 w 121"/>
              <a:gd name="T9" fmla="*/ 9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99">
                <a:moveTo>
                  <a:pt x="33" y="92"/>
                </a:moveTo>
                <a:cubicBezTo>
                  <a:pt x="121" y="5"/>
                  <a:pt x="121" y="5"/>
                  <a:pt x="121" y="5"/>
                </a:cubicBezTo>
                <a:cubicBezTo>
                  <a:pt x="114" y="3"/>
                  <a:pt x="107" y="1"/>
                  <a:pt x="100" y="0"/>
                </a:cubicBezTo>
                <a:cubicBezTo>
                  <a:pt x="0" y="99"/>
                  <a:pt x="0" y="99"/>
                  <a:pt x="0" y="99"/>
                </a:cubicBezTo>
                <a:cubicBezTo>
                  <a:pt x="11" y="96"/>
                  <a:pt x="22" y="93"/>
                  <a:pt x="33" y="9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16"/>
          <p:cNvSpPr/>
          <p:nvPr userDrawn="1"/>
        </p:nvSpPr>
        <p:spPr bwMode="auto">
          <a:xfrm>
            <a:off x="9274118" y="6496053"/>
            <a:ext cx="566283" cy="680492"/>
          </a:xfrm>
          <a:custGeom>
            <a:avLst/>
            <a:gdLst>
              <a:gd name="T0" fmla="*/ 100 w 100"/>
              <a:gd name="T1" fmla="*/ 0 h 120"/>
              <a:gd name="T2" fmla="*/ 0 w 100"/>
              <a:gd name="T3" fmla="*/ 100 h 120"/>
              <a:gd name="T4" fmla="*/ 5 w 100"/>
              <a:gd name="T5" fmla="*/ 120 h 120"/>
              <a:gd name="T6" fmla="*/ 92 w 100"/>
              <a:gd name="T7" fmla="*/ 33 h 120"/>
              <a:gd name="T8" fmla="*/ 100 w 100"/>
              <a:gd name="T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20">
                <a:moveTo>
                  <a:pt x="100" y="0"/>
                </a:moveTo>
                <a:cubicBezTo>
                  <a:pt x="0" y="100"/>
                  <a:pt x="0" y="100"/>
                  <a:pt x="0" y="100"/>
                </a:cubicBezTo>
                <a:cubicBezTo>
                  <a:pt x="1" y="107"/>
                  <a:pt x="3" y="113"/>
                  <a:pt x="5" y="120"/>
                </a:cubicBezTo>
                <a:cubicBezTo>
                  <a:pt x="92" y="33"/>
                  <a:pt x="92" y="33"/>
                  <a:pt x="92" y="33"/>
                </a:cubicBezTo>
                <a:cubicBezTo>
                  <a:pt x="94" y="21"/>
                  <a:pt x="96" y="10"/>
                  <a:pt x="10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17"/>
          <p:cNvSpPr/>
          <p:nvPr userDrawn="1"/>
        </p:nvSpPr>
        <p:spPr bwMode="auto">
          <a:xfrm>
            <a:off x="9314567" y="6745884"/>
            <a:ext cx="485386" cy="575801"/>
          </a:xfrm>
          <a:custGeom>
            <a:avLst/>
            <a:gdLst>
              <a:gd name="T0" fmla="*/ 85 w 86"/>
              <a:gd name="T1" fmla="*/ 5 h 102"/>
              <a:gd name="T2" fmla="*/ 85 w 86"/>
              <a:gd name="T3" fmla="*/ 0 h 102"/>
              <a:gd name="T4" fmla="*/ 0 w 86"/>
              <a:gd name="T5" fmla="*/ 84 h 102"/>
              <a:gd name="T6" fmla="*/ 7 w 86"/>
              <a:gd name="T7" fmla="*/ 102 h 102"/>
              <a:gd name="T8" fmla="*/ 86 w 86"/>
              <a:gd name="T9" fmla="*/ 24 h 102"/>
              <a:gd name="T10" fmla="*/ 85 w 86"/>
              <a:gd name="T11" fmla="*/ 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" h="102">
                <a:moveTo>
                  <a:pt x="85" y="5"/>
                </a:moveTo>
                <a:cubicBezTo>
                  <a:pt x="85" y="3"/>
                  <a:pt x="85" y="1"/>
                  <a:pt x="85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3" y="90"/>
                  <a:pt x="5" y="96"/>
                  <a:pt x="7" y="102"/>
                </a:cubicBezTo>
                <a:cubicBezTo>
                  <a:pt x="86" y="24"/>
                  <a:pt x="86" y="24"/>
                  <a:pt x="86" y="24"/>
                </a:cubicBezTo>
                <a:cubicBezTo>
                  <a:pt x="85" y="18"/>
                  <a:pt x="84" y="11"/>
                  <a:pt x="85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18"/>
          <p:cNvSpPr/>
          <p:nvPr userDrawn="1"/>
        </p:nvSpPr>
        <p:spPr bwMode="auto">
          <a:xfrm>
            <a:off x="10613686" y="5458530"/>
            <a:ext cx="582938" cy="478249"/>
          </a:xfrm>
          <a:custGeom>
            <a:avLst/>
            <a:gdLst>
              <a:gd name="T0" fmla="*/ 5 w 103"/>
              <a:gd name="T1" fmla="*/ 84 h 85"/>
              <a:gd name="T2" fmla="*/ 25 w 103"/>
              <a:gd name="T3" fmla="*/ 85 h 85"/>
              <a:gd name="T4" fmla="*/ 103 w 103"/>
              <a:gd name="T5" fmla="*/ 7 h 85"/>
              <a:gd name="T6" fmla="*/ 84 w 103"/>
              <a:gd name="T7" fmla="*/ 0 h 85"/>
              <a:gd name="T8" fmla="*/ 0 w 103"/>
              <a:gd name="T9" fmla="*/ 84 h 85"/>
              <a:gd name="T10" fmla="*/ 5 w 103"/>
              <a:gd name="T11" fmla="*/ 8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85">
                <a:moveTo>
                  <a:pt x="5" y="84"/>
                </a:moveTo>
                <a:cubicBezTo>
                  <a:pt x="12" y="84"/>
                  <a:pt x="18" y="85"/>
                  <a:pt x="25" y="85"/>
                </a:cubicBezTo>
                <a:cubicBezTo>
                  <a:pt x="103" y="7"/>
                  <a:pt x="103" y="7"/>
                  <a:pt x="103" y="7"/>
                </a:cubicBezTo>
                <a:cubicBezTo>
                  <a:pt x="97" y="5"/>
                  <a:pt x="91" y="2"/>
                  <a:pt x="84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2" y="84"/>
                  <a:pt x="4" y="84"/>
                  <a:pt x="5" y="8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19"/>
          <p:cNvSpPr/>
          <p:nvPr userDrawn="1"/>
        </p:nvSpPr>
        <p:spPr bwMode="auto">
          <a:xfrm>
            <a:off x="10799276" y="5513254"/>
            <a:ext cx="532973" cy="463971"/>
          </a:xfrm>
          <a:custGeom>
            <a:avLst/>
            <a:gdLst>
              <a:gd name="T0" fmla="*/ 21 w 94"/>
              <a:gd name="T1" fmla="*/ 82 h 82"/>
              <a:gd name="T2" fmla="*/ 94 w 94"/>
              <a:gd name="T3" fmla="*/ 9 h 82"/>
              <a:gd name="T4" fmla="*/ 77 w 94"/>
              <a:gd name="T5" fmla="*/ 0 h 82"/>
              <a:gd name="T6" fmla="*/ 0 w 94"/>
              <a:gd name="T7" fmla="*/ 77 h 82"/>
              <a:gd name="T8" fmla="*/ 21 w 94"/>
              <a:gd name="T9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82">
                <a:moveTo>
                  <a:pt x="21" y="82"/>
                </a:moveTo>
                <a:cubicBezTo>
                  <a:pt x="94" y="9"/>
                  <a:pt x="94" y="9"/>
                  <a:pt x="94" y="9"/>
                </a:cubicBezTo>
                <a:cubicBezTo>
                  <a:pt x="88" y="6"/>
                  <a:pt x="83" y="3"/>
                  <a:pt x="77" y="0"/>
                </a:cubicBezTo>
                <a:cubicBezTo>
                  <a:pt x="0" y="77"/>
                  <a:pt x="0" y="77"/>
                  <a:pt x="0" y="77"/>
                </a:cubicBezTo>
                <a:cubicBezTo>
                  <a:pt x="7" y="78"/>
                  <a:pt x="14" y="80"/>
                  <a:pt x="21" y="8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20"/>
          <p:cNvSpPr/>
          <p:nvPr userDrawn="1"/>
        </p:nvSpPr>
        <p:spPr bwMode="auto">
          <a:xfrm>
            <a:off x="9376430" y="6931474"/>
            <a:ext cx="456834" cy="525836"/>
          </a:xfrm>
          <a:custGeom>
            <a:avLst/>
            <a:gdLst>
              <a:gd name="T0" fmla="*/ 76 w 81"/>
              <a:gd name="T1" fmla="*/ 0 h 93"/>
              <a:gd name="T2" fmla="*/ 0 w 81"/>
              <a:gd name="T3" fmla="*/ 76 h 93"/>
              <a:gd name="T4" fmla="*/ 8 w 81"/>
              <a:gd name="T5" fmla="*/ 93 h 93"/>
              <a:gd name="T6" fmla="*/ 81 w 81"/>
              <a:gd name="T7" fmla="*/ 20 h 93"/>
              <a:gd name="T8" fmla="*/ 76 w 81"/>
              <a:gd name="T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93">
                <a:moveTo>
                  <a:pt x="76" y="0"/>
                </a:moveTo>
                <a:cubicBezTo>
                  <a:pt x="0" y="76"/>
                  <a:pt x="0" y="76"/>
                  <a:pt x="0" y="76"/>
                </a:cubicBezTo>
                <a:cubicBezTo>
                  <a:pt x="2" y="82"/>
                  <a:pt x="5" y="88"/>
                  <a:pt x="8" y="93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14"/>
                  <a:pt x="77" y="7"/>
                  <a:pt x="7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21"/>
          <p:cNvSpPr/>
          <p:nvPr userDrawn="1"/>
        </p:nvSpPr>
        <p:spPr bwMode="auto">
          <a:xfrm>
            <a:off x="9443052" y="7090890"/>
            <a:ext cx="452075" cy="492525"/>
          </a:xfrm>
          <a:custGeom>
            <a:avLst/>
            <a:gdLst>
              <a:gd name="T0" fmla="*/ 72 w 80"/>
              <a:gd name="T1" fmla="*/ 0 h 87"/>
              <a:gd name="T2" fmla="*/ 0 w 80"/>
              <a:gd name="T3" fmla="*/ 72 h 87"/>
              <a:gd name="T4" fmla="*/ 10 w 80"/>
              <a:gd name="T5" fmla="*/ 87 h 87"/>
              <a:gd name="T6" fmla="*/ 80 w 80"/>
              <a:gd name="T7" fmla="*/ 17 h 87"/>
              <a:gd name="T8" fmla="*/ 72 w 80"/>
              <a:gd name="T9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7">
                <a:moveTo>
                  <a:pt x="72" y="0"/>
                </a:moveTo>
                <a:cubicBezTo>
                  <a:pt x="0" y="72"/>
                  <a:pt x="0" y="72"/>
                  <a:pt x="0" y="72"/>
                </a:cubicBezTo>
                <a:cubicBezTo>
                  <a:pt x="3" y="77"/>
                  <a:pt x="7" y="82"/>
                  <a:pt x="10" y="87"/>
                </a:cubicBezTo>
                <a:cubicBezTo>
                  <a:pt x="80" y="17"/>
                  <a:pt x="80" y="17"/>
                  <a:pt x="80" y="17"/>
                </a:cubicBezTo>
                <a:cubicBezTo>
                  <a:pt x="77" y="11"/>
                  <a:pt x="75" y="6"/>
                  <a:pt x="72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22"/>
          <p:cNvSpPr/>
          <p:nvPr userDrawn="1"/>
        </p:nvSpPr>
        <p:spPr bwMode="auto">
          <a:xfrm>
            <a:off x="10958691" y="5587014"/>
            <a:ext cx="497282" cy="452076"/>
          </a:xfrm>
          <a:custGeom>
            <a:avLst/>
            <a:gdLst>
              <a:gd name="T0" fmla="*/ 17 w 88"/>
              <a:gd name="T1" fmla="*/ 80 h 80"/>
              <a:gd name="T2" fmla="*/ 88 w 88"/>
              <a:gd name="T3" fmla="*/ 10 h 80"/>
              <a:gd name="T4" fmla="*/ 72 w 88"/>
              <a:gd name="T5" fmla="*/ 0 h 80"/>
              <a:gd name="T6" fmla="*/ 0 w 88"/>
              <a:gd name="T7" fmla="*/ 72 h 80"/>
              <a:gd name="T8" fmla="*/ 17 w 88"/>
              <a:gd name="T9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0">
                <a:moveTo>
                  <a:pt x="17" y="80"/>
                </a:moveTo>
                <a:cubicBezTo>
                  <a:pt x="88" y="10"/>
                  <a:pt x="88" y="10"/>
                  <a:pt x="88" y="10"/>
                </a:cubicBezTo>
                <a:cubicBezTo>
                  <a:pt x="83" y="6"/>
                  <a:pt x="77" y="3"/>
                  <a:pt x="72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6" y="74"/>
                  <a:pt x="12" y="77"/>
                  <a:pt x="17" y="8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23"/>
          <p:cNvSpPr/>
          <p:nvPr userDrawn="1"/>
        </p:nvSpPr>
        <p:spPr bwMode="auto">
          <a:xfrm>
            <a:off x="9523949" y="7221753"/>
            <a:ext cx="456834" cy="473490"/>
          </a:xfrm>
          <a:custGeom>
            <a:avLst/>
            <a:gdLst>
              <a:gd name="T0" fmla="*/ 70 w 81"/>
              <a:gd name="T1" fmla="*/ 0 h 84"/>
              <a:gd name="T2" fmla="*/ 0 w 81"/>
              <a:gd name="T3" fmla="*/ 70 h 84"/>
              <a:gd name="T4" fmla="*/ 12 w 81"/>
              <a:gd name="T5" fmla="*/ 84 h 84"/>
              <a:gd name="T6" fmla="*/ 81 w 81"/>
              <a:gd name="T7" fmla="*/ 15 h 84"/>
              <a:gd name="T8" fmla="*/ 70 w 81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4">
                <a:moveTo>
                  <a:pt x="70" y="0"/>
                </a:moveTo>
                <a:cubicBezTo>
                  <a:pt x="0" y="70"/>
                  <a:pt x="0" y="70"/>
                  <a:pt x="0" y="70"/>
                </a:cubicBezTo>
                <a:cubicBezTo>
                  <a:pt x="4" y="75"/>
                  <a:pt x="8" y="80"/>
                  <a:pt x="12" y="84"/>
                </a:cubicBezTo>
                <a:cubicBezTo>
                  <a:pt x="81" y="15"/>
                  <a:pt x="81" y="15"/>
                  <a:pt x="81" y="15"/>
                </a:cubicBezTo>
                <a:cubicBezTo>
                  <a:pt x="77" y="11"/>
                  <a:pt x="73" y="6"/>
                  <a:pt x="7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24"/>
          <p:cNvSpPr/>
          <p:nvPr userDrawn="1"/>
        </p:nvSpPr>
        <p:spPr bwMode="auto">
          <a:xfrm>
            <a:off x="11094314" y="5653766"/>
            <a:ext cx="473489" cy="459213"/>
          </a:xfrm>
          <a:custGeom>
            <a:avLst/>
            <a:gdLst>
              <a:gd name="T0" fmla="*/ 15 w 84"/>
              <a:gd name="T1" fmla="*/ 81 h 81"/>
              <a:gd name="T2" fmla="*/ 84 w 84"/>
              <a:gd name="T3" fmla="*/ 12 h 81"/>
              <a:gd name="T4" fmla="*/ 69 w 84"/>
              <a:gd name="T5" fmla="*/ 0 h 81"/>
              <a:gd name="T6" fmla="*/ 0 w 84"/>
              <a:gd name="T7" fmla="*/ 70 h 81"/>
              <a:gd name="T8" fmla="*/ 15 w 84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1">
                <a:moveTo>
                  <a:pt x="15" y="81"/>
                </a:moveTo>
                <a:cubicBezTo>
                  <a:pt x="84" y="12"/>
                  <a:pt x="84" y="12"/>
                  <a:pt x="84" y="12"/>
                </a:cubicBezTo>
                <a:cubicBezTo>
                  <a:pt x="79" y="8"/>
                  <a:pt x="74" y="4"/>
                  <a:pt x="69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5" y="73"/>
                  <a:pt x="10" y="77"/>
                  <a:pt x="15" y="8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25"/>
          <p:cNvSpPr/>
          <p:nvPr userDrawn="1"/>
        </p:nvSpPr>
        <p:spPr bwMode="auto">
          <a:xfrm>
            <a:off x="11206143" y="5763085"/>
            <a:ext cx="463971" cy="456834"/>
          </a:xfrm>
          <a:custGeom>
            <a:avLst/>
            <a:gdLst>
              <a:gd name="T0" fmla="*/ 13 w 82"/>
              <a:gd name="T1" fmla="*/ 81 h 81"/>
              <a:gd name="T2" fmla="*/ 82 w 82"/>
              <a:gd name="T3" fmla="*/ 12 h 81"/>
              <a:gd name="T4" fmla="*/ 69 w 82"/>
              <a:gd name="T5" fmla="*/ 0 h 81"/>
              <a:gd name="T6" fmla="*/ 0 w 82"/>
              <a:gd name="T7" fmla="*/ 68 h 81"/>
              <a:gd name="T8" fmla="*/ 13 w 82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1">
                <a:moveTo>
                  <a:pt x="13" y="81"/>
                </a:moveTo>
                <a:cubicBezTo>
                  <a:pt x="82" y="12"/>
                  <a:pt x="82" y="12"/>
                  <a:pt x="82" y="12"/>
                </a:cubicBezTo>
                <a:cubicBezTo>
                  <a:pt x="78" y="8"/>
                  <a:pt x="73" y="4"/>
                  <a:pt x="69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5" y="72"/>
                  <a:pt x="9" y="77"/>
                  <a:pt x="13" y="8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26"/>
          <p:cNvSpPr/>
          <p:nvPr userDrawn="1"/>
        </p:nvSpPr>
        <p:spPr bwMode="auto">
          <a:xfrm>
            <a:off x="9619122" y="7338341"/>
            <a:ext cx="456834" cy="459213"/>
          </a:xfrm>
          <a:custGeom>
            <a:avLst/>
            <a:gdLst>
              <a:gd name="T0" fmla="*/ 68 w 81"/>
              <a:gd name="T1" fmla="*/ 0 h 81"/>
              <a:gd name="T2" fmla="*/ 0 w 81"/>
              <a:gd name="T3" fmla="*/ 68 h 81"/>
              <a:gd name="T4" fmla="*/ 13 w 81"/>
              <a:gd name="T5" fmla="*/ 81 h 81"/>
              <a:gd name="T6" fmla="*/ 81 w 81"/>
              <a:gd name="T7" fmla="*/ 13 h 81"/>
              <a:gd name="T8" fmla="*/ 68 w 81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1">
                <a:moveTo>
                  <a:pt x="68" y="0"/>
                </a:moveTo>
                <a:cubicBezTo>
                  <a:pt x="0" y="68"/>
                  <a:pt x="0" y="68"/>
                  <a:pt x="0" y="68"/>
                </a:cubicBezTo>
                <a:cubicBezTo>
                  <a:pt x="4" y="73"/>
                  <a:pt x="8" y="77"/>
                  <a:pt x="13" y="81"/>
                </a:cubicBezTo>
                <a:cubicBezTo>
                  <a:pt x="81" y="13"/>
                  <a:pt x="81" y="13"/>
                  <a:pt x="81" y="13"/>
                </a:cubicBezTo>
                <a:cubicBezTo>
                  <a:pt x="77" y="9"/>
                  <a:pt x="72" y="4"/>
                  <a:pt x="6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27"/>
          <p:cNvSpPr/>
          <p:nvPr userDrawn="1"/>
        </p:nvSpPr>
        <p:spPr bwMode="auto">
          <a:xfrm>
            <a:off x="11308454" y="5853631"/>
            <a:ext cx="452075" cy="473490"/>
          </a:xfrm>
          <a:custGeom>
            <a:avLst/>
            <a:gdLst>
              <a:gd name="T0" fmla="*/ 10 w 80"/>
              <a:gd name="T1" fmla="*/ 84 h 84"/>
              <a:gd name="T2" fmla="*/ 80 w 80"/>
              <a:gd name="T3" fmla="*/ 14 h 84"/>
              <a:gd name="T4" fmla="*/ 68 w 80"/>
              <a:gd name="T5" fmla="*/ 0 h 84"/>
              <a:gd name="T6" fmla="*/ 0 w 80"/>
              <a:gd name="T7" fmla="*/ 69 h 84"/>
              <a:gd name="T8" fmla="*/ 10 w 80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4">
                <a:moveTo>
                  <a:pt x="10" y="84"/>
                </a:moveTo>
                <a:cubicBezTo>
                  <a:pt x="80" y="14"/>
                  <a:pt x="80" y="14"/>
                  <a:pt x="80" y="14"/>
                </a:cubicBezTo>
                <a:cubicBezTo>
                  <a:pt x="76" y="9"/>
                  <a:pt x="72" y="4"/>
                  <a:pt x="68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4" y="73"/>
                  <a:pt x="7" y="78"/>
                  <a:pt x="10" y="8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28"/>
          <p:cNvSpPr/>
          <p:nvPr userDrawn="1"/>
        </p:nvSpPr>
        <p:spPr bwMode="auto">
          <a:xfrm>
            <a:off x="9721435" y="7435895"/>
            <a:ext cx="473489" cy="456834"/>
          </a:xfrm>
          <a:custGeom>
            <a:avLst/>
            <a:gdLst>
              <a:gd name="T0" fmla="*/ 69 w 84"/>
              <a:gd name="T1" fmla="*/ 0 h 81"/>
              <a:gd name="T2" fmla="*/ 0 w 84"/>
              <a:gd name="T3" fmla="*/ 69 h 81"/>
              <a:gd name="T4" fmla="*/ 14 w 84"/>
              <a:gd name="T5" fmla="*/ 81 h 81"/>
              <a:gd name="T6" fmla="*/ 84 w 84"/>
              <a:gd name="T7" fmla="*/ 11 h 81"/>
              <a:gd name="T8" fmla="*/ 69 w 84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1">
                <a:moveTo>
                  <a:pt x="69" y="0"/>
                </a:moveTo>
                <a:cubicBezTo>
                  <a:pt x="0" y="69"/>
                  <a:pt x="0" y="69"/>
                  <a:pt x="0" y="69"/>
                </a:cubicBezTo>
                <a:cubicBezTo>
                  <a:pt x="4" y="73"/>
                  <a:pt x="9" y="77"/>
                  <a:pt x="14" y="81"/>
                </a:cubicBezTo>
                <a:cubicBezTo>
                  <a:pt x="84" y="11"/>
                  <a:pt x="84" y="11"/>
                  <a:pt x="84" y="11"/>
                </a:cubicBezTo>
                <a:cubicBezTo>
                  <a:pt x="78" y="8"/>
                  <a:pt x="73" y="4"/>
                  <a:pt x="6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29"/>
          <p:cNvSpPr/>
          <p:nvPr userDrawn="1"/>
        </p:nvSpPr>
        <p:spPr bwMode="auto">
          <a:xfrm>
            <a:off x="11386973" y="5977227"/>
            <a:ext cx="452075" cy="492525"/>
          </a:xfrm>
          <a:custGeom>
            <a:avLst/>
            <a:gdLst>
              <a:gd name="T0" fmla="*/ 8 w 80"/>
              <a:gd name="T1" fmla="*/ 87 h 87"/>
              <a:gd name="T2" fmla="*/ 80 w 80"/>
              <a:gd name="T3" fmla="*/ 15 h 87"/>
              <a:gd name="T4" fmla="*/ 70 w 80"/>
              <a:gd name="T5" fmla="*/ 0 h 87"/>
              <a:gd name="T6" fmla="*/ 0 w 80"/>
              <a:gd name="T7" fmla="*/ 70 h 87"/>
              <a:gd name="T8" fmla="*/ 8 w 80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7">
                <a:moveTo>
                  <a:pt x="8" y="87"/>
                </a:moveTo>
                <a:cubicBezTo>
                  <a:pt x="80" y="15"/>
                  <a:pt x="80" y="15"/>
                  <a:pt x="80" y="15"/>
                </a:cubicBezTo>
                <a:cubicBezTo>
                  <a:pt x="77" y="10"/>
                  <a:pt x="74" y="5"/>
                  <a:pt x="70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3" y="76"/>
                  <a:pt x="6" y="81"/>
                  <a:pt x="8" y="8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30"/>
          <p:cNvSpPr/>
          <p:nvPr userDrawn="1"/>
        </p:nvSpPr>
        <p:spPr bwMode="auto">
          <a:xfrm>
            <a:off x="9833263" y="7519172"/>
            <a:ext cx="492523" cy="454454"/>
          </a:xfrm>
          <a:custGeom>
            <a:avLst/>
            <a:gdLst>
              <a:gd name="T0" fmla="*/ 70 w 87"/>
              <a:gd name="T1" fmla="*/ 0 h 80"/>
              <a:gd name="T2" fmla="*/ 0 w 87"/>
              <a:gd name="T3" fmla="*/ 70 h 80"/>
              <a:gd name="T4" fmla="*/ 15 w 87"/>
              <a:gd name="T5" fmla="*/ 80 h 80"/>
              <a:gd name="T6" fmla="*/ 87 w 87"/>
              <a:gd name="T7" fmla="*/ 8 h 80"/>
              <a:gd name="T8" fmla="*/ 70 w 87"/>
              <a:gd name="T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0">
                <a:moveTo>
                  <a:pt x="70" y="0"/>
                </a:moveTo>
                <a:cubicBezTo>
                  <a:pt x="0" y="70"/>
                  <a:pt x="0" y="70"/>
                  <a:pt x="0" y="70"/>
                </a:cubicBezTo>
                <a:cubicBezTo>
                  <a:pt x="5" y="73"/>
                  <a:pt x="10" y="77"/>
                  <a:pt x="15" y="80"/>
                </a:cubicBezTo>
                <a:cubicBezTo>
                  <a:pt x="87" y="8"/>
                  <a:pt x="87" y="8"/>
                  <a:pt x="87" y="8"/>
                </a:cubicBezTo>
                <a:cubicBezTo>
                  <a:pt x="81" y="6"/>
                  <a:pt x="76" y="3"/>
                  <a:pt x="7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31"/>
          <p:cNvSpPr/>
          <p:nvPr userDrawn="1"/>
        </p:nvSpPr>
        <p:spPr bwMode="auto">
          <a:xfrm>
            <a:off x="9956990" y="7583414"/>
            <a:ext cx="525834" cy="456834"/>
          </a:xfrm>
          <a:custGeom>
            <a:avLst/>
            <a:gdLst>
              <a:gd name="T0" fmla="*/ 73 w 93"/>
              <a:gd name="T1" fmla="*/ 0 h 81"/>
              <a:gd name="T2" fmla="*/ 0 w 93"/>
              <a:gd name="T3" fmla="*/ 73 h 81"/>
              <a:gd name="T4" fmla="*/ 17 w 93"/>
              <a:gd name="T5" fmla="*/ 81 h 81"/>
              <a:gd name="T6" fmla="*/ 93 w 93"/>
              <a:gd name="T7" fmla="*/ 5 h 81"/>
              <a:gd name="T8" fmla="*/ 73 w 9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81">
                <a:moveTo>
                  <a:pt x="73" y="0"/>
                </a:moveTo>
                <a:cubicBezTo>
                  <a:pt x="0" y="73"/>
                  <a:pt x="0" y="73"/>
                  <a:pt x="0" y="73"/>
                </a:cubicBezTo>
                <a:cubicBezTo>
                  <a:pt x="5" y="76"/>
                  <a:pt x="11" y="79"/>
                  <a:pt x="17" y="81"/>
                </a:cubicBezTo>
                <a:cubicBezTo>
                  <a:pt x="93" y="5"/>
                  <a:pt x="93" y="5"/>
                  <a:pt x="93" y="5"/>
                </a:cubicBezTo>
                <a:cubicBezTo>
                  <a:pt x="86" y="4"/>
                  <a:pt x="79" y="2"/>
                  <a:pt x="73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32"/>
          <p:cNvSpPr/>
          <p:nvPr userDrawn="1"/>
        </p:nvSpPr>
        <p:spPr bwMode="auto">
          <a:xfrm>
            <a:off x="11451216" y="6089186"/>
            <a:ext cx="461593" cy="525836"/>
          </a:xfrm>
          <a:custGeom>
            <a:avLst/>
            <a:gdLst>
              <a:gd name="T0" fmla="*/ 5 w 82"/>
              <a:gd name="T1" fmla="*/ 93 h 93"/>
              <a:gd name="T2" fmla="*/ 82 w 82"/>
              <a:gd name="T3" fmla="*/ 17 h 93"/>
              <a:gd name="T4" fmla="*/ 73 w 82"/>
              <a:gd name="T5" fmla="*/ 0 h 93"/>
              <a:gd name="T6" fmla="*/ 0 w 82"/>
              <a:gd name="T7" fmla="*/ 73 h 93"/>
              <a:gd name="T8" fmla="*/ 5 w 82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93">
                <a:moveTo>
                  <a:pt x="5" y="93"/>
                </a:moveTo>
                <a:cubicBezTo>
                  <a:pt x="82" y="17"/>
                  <a:pt x="82" y="17"/>
                  <a:pt x="82" y="17"/>
                </a:cubicBezTo>
                <a:cubicBezTo>
                  <a:pt x="79" y="11"/>
                  <a:pt x="76" y="5"/>
                  <a:pt x="73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9"/>
                  <a:pt x="4" y="86"/>
                  <a:pt x="5" y="9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33"/>
          <p:cNvSpPr/>
          <p:nvPr userDrawn="1"/>
        </p:nvSpPr>
        <p:spPr bwMode="auto">
          <a:xfrm>
            <a:off x="11489285" y="6224809"/>
            <a:ext cx="480627" cy="578181"/>
          </a:xfrm>
          <a:custGeom>
            <a:avLst/>
            <a:gdLst>
              <a:gd name="T0" fmla="*/ 1 w 85"/>
              <a:gd name="T1" fmla="*/ 97 h 102"/>
              <a:gd name="T2" fmla="*/ 1 w 85"/>
              <a:gd name="T3" fmla="*/ 102 h 102"/>
              <a:gd name="T4" fmla="*/ 85 w 85"/>
              <a:gd name="T5" fmla="*/ 18 h 102"/>
              <a:gd name="T6" fmla="*/ 78 w 85"/>
              <a:gd name="T7" fmla="*/ 0 h 102"/>
              <a:gd name="T8" fmla="*/ 0 w 85"/>
              <a:gd name="T9" fmla="*/ 78 h 102"/>
              <a:gd name="T10" fmla="*/ 1 w 85"/>
              <a:gd name="T11" fmla="*/ 9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" h="102">
                <a:moveTo>
                  <a:pt x="1" y="97"/>
                </a:moveTo>
                <a:cubicBezTo>
                  <a:pt x="1" y="99"/>
                  <a:pt x="1" y="101"/>
                  <a:pt x="1" y="102"/>
                </a:cubicBezTo>
                <a:cubicBezTo>
                  <a:pt x="85" y="18"/>
                  <a:pt x="85" y="18"/>
                  <a:pt x="85" y="18"/>
                </a:cubicBezTo>
                <a:cubicBezTo>
                  <a:pt x="83" y="12"/>
                  <a:pt x="81" y="6"/>
                  <a:pt x="78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1" y="84"/>
                  <a:pt x="1" y="91"/>
                  <a:pt x="1" y="9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34"/>
          <p:cNvSpPr/>
          <p:nvPr userDrawn="1"/>
        </p:nvSpPr>
        <p:spPr bwMode="auto">
          <a:xfrm>
            <a:off x="10092611" y="7616725"/>
            <a:ext cx="578179" cy="485386"/>
          </a:xfrm>
          <a:custGeom>
            <a:avLst/>
            <a:gdLst>
              <a:gd name="T0" fmla="*/ 97 w 102"/>
              <a:gd name="T1" fmla="*/ 2 h 86"/>
              <a:gd name="T2" fmla="*/ 78 w 102"/>
              <a:gd name="T3" fmla="*/ 0 h 86"/>
              <a:gd name="T4" fmla="*/ 0 w 102"/>
              <a:gd name="T5" fmla="*/ 79 h 86"/>
              <a:gd name="T6" fmla="*/ 18 w 102"/>
              <a:gd name="T7" fmla="*/ 86 h 86"/>
              <a:gd name="T8" fmla="*/ 102 w 102"/>
              <a:gd name="T9" fmla="*/ 2 h 86"/>
              <a:gd name="T10" fmla="*/ 97 w 102"/>
              <a:gd name="T11" fmla="*/ 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" h="86">
                <a:moveTo>
                  <a:pt x="97" y="2"/>
                </a:moveTo>
                <a:cubicBezTo>
                  <a:pt x="91" y="2"/>
                  <a:pt x="84" y="1"/>
                  <a:pt x="78" y="0"/>
                </a:cubicBezTo>
                <a:cubicBezTo>
                  <a:pt x="0" y="79"/>
                  <a:pt x="0" y="79"/>
                  <a:pt x="0" y="79"/>
                </a:cubicBezTo>
                <a:cubicBezTo>
                  <a:pt x="6" y="81"/>
                  <a:pt x="12" y="84"/>
                  <a:pt x="18" y="86"/>
                </a:cubicBezTo>
                <a:cubicBezTo>
                  <a:pt x="102" y="2"/>
                  <a:pt x="102" y="2"/>
                  <a:pt x="102" y="2"/>
                </a:cubicBezTo>
                <a:cubicBezTo>
                  <a:pt x="101" y="2"/>
                  <a:pt x="99" y="2"/>
                  <a:pt x="97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35"/>
          <p:cNvSpPr/>
          <p:nvPr userDrawn="1"/>
        </p:nvSpPr>
        <p:spPr bwMode="auto">
          <a:xfrm>
            <a:off x="11451216" y="6372328"/>
            <a:ext cx="563903" cy="678113"/>
          </a:xfrm>
          <a:custGeom>
            <a:avLst/>
            <a:gdLst>
              <a:gd name="T0" fmla="*/ 0 w 100"/>
              <a:gd name="T1" fmla="*/ 120 h 120"/>
              <a:gd name="T2" fmla="*/ 100 w 100"/>
              <a:gd name="T3" fmla="*/ 20 h 120"/>
              <a:gd name="T4" fmla="*/ 94 w 100"/>
              <a:gd name="T5" fmla="*/ 0 h 120"/>
              <a:gd name="T6" fmla="*/ 7 w 100"/>
              <a:gd name="T7" fmla="*/ 87 h 120"/>
              <a:gd name="T8" fmla="*/ 0 w 100"/>
              <a:gd name="T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20">
                <a:moveTo>
                  <a:pt x="0" y="120"/>
                </a:moveTo>
                <a:cubicBezTo>
                  <a:pt x="100" y="20"/>
                  <a:pt x="100" y="20"/>
                  <a:pt x="100" y="20"/>
                </a:cubicBezTo>
                <a:cubicBezTo>
                  <a:pt x="98" y="13"/>
                  <a:pt x="96" y="7"/>
                  <a:pt x="94" y="0"/>
                </a:cubicBezTo>
                <a:cubicBezTo>
                  <a:pt x="7" y="87"/>
                  <a:pt x="7" y="87"/>
                  <a:pt x="7" y="87"/>
                </a:cubicBezTo>
                <a:cubicBezTo>
                  <a:pt x="6" y="99"/>
                  <a:pt x="3" y="110"/>
                  <a:pt x="0" y="12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36"/>
          <p:cNvSpPr/>
          <p:nvPr userDrawn="1"/>
        </p:nvSpPr>
        <p:spPr bwMode="auto">
          <a:xfrm>
            <a:off x="10240130" y="7583414"/>
            <a:ext cx="678111" cy="559146"/>
          </a:xfrm>
          <a:custGeom>
            <a:avLst/>
            <a:gdLst>
              <a:gd name="T0" fmla="*/ 87 w 120"/>
              <a:gd name="T1" fmla="*/ 7 h 99"/>
              <a:gd name="T2" fmla="*/ 0 w 120"/>
              <a:gd name="T3" fmla="*/ 94 h 99"/>
              <a:gd name="T4" fmla="*/ 20 w 120"/>
              <a:gd name="T5" fmla="*/ 99 h 99"/>
              <a:gd name="T6" fmla="*/ 120 w 120"/>
              <a:gd name="T7" fmla="*/ 0 h 99"/>
              <a:gd name="T8" fmla="*/ 87 w 120"/>
              <a:gd name="T9" fmla="*/ 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99">
                <a:moveTo>
                  <a:pt x="87" y="7"/>
                </a:moveTo>
                <a:cubicBezTo>
                  <a:pt x="0" y="94"/>
                  <a:pt x="0" y="94"/>
                  <a:pt x="0" y="94"/>
                </a:cubicBezTo>
                <a:cubicBezTo>
                  <a:pt x="7" y="96"/>
                  <a:pt x="13" y="98"/>
                  <a:pt x="20" y="99"/>
                </a:cubicBezTo>
                <a:cubicBezTo>
                  <a:pt x="120" y="0"/>
                  <a:pt x="120" y="0"/>
                  <a:pt x="120" y="0"/>
                </a:cubicBezTo>
                <a:cubicBezTo>
                  <a:pt x="110" y="3"/>
                  <a:pt x="99" y="6"/>
                  <a:pt x="87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37"/>
          <p:cNvSpPr/>
          <p:nvPr userDrawn="1"/>
        </p:nvSpPr>
        <p:spPr bwMode="auto">
          <a:xfrm>
            <a:off x="10404305" y="6536503"/>
            <a:ext cx="1634608" cy="1634610"/>
          </a:xfrm>
          <a:custGeom>
            <a:avLst/>
            <a:gdLst>
              <a:gd name="T0" fmla="*/ 286 w 289"/>
              <a:gd name="T1" fmla="*/ 0 h 289"/>
              <a:gd name="T2" fmla="*/ 177 w 289"/>
              <a:gd name="T3" fmla="*/ 108 h 289"/>
              <a:gd name="T4" fmla="*/ 109 w 289"/>
              <a:gd name="T5" fmla="*/ 177 h 289"/>
              <a:gd name="T6" fmla="*/ 0 w 289"/>
              <a:gd name="T7" fmla="*/ 286 h 289"/>
              <a:gd name="T8" fmla="*/ 23 w 289"/>
              <a:gd name="T9" fmla="*/ 289 h 289"/>
              <a:gd name="T10" fmla="*/ 289 w 289"/>
              <a:gd name="T11" fmla="*/ 23 h 289"/>
              <a:gd name="T12" fmla="*/ 286 w 289"/>
              <a:gd name="T1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9" h="289">
                <a:moveTo>
                  <a:pt x="286" y="0"/>
                </a:moveTo>
                <a:cubicBezTo>
                  <a:pt x="177" y="108"/>
                  <a:pt x="177" y="108"/>
                  <a:pt x="177" y="108"/>
                </a:cubicBezTo>
                <a:cubicBezTo>
                  <a:pt x="163" y="138"/>
                  <a:pt x="138" y="163"/>
                  <a:pt x="109" y="177"/>
                </a:cubicBezTo>
                <a:cubicBezTo>
                  <a:pt x="0" y="286"/>
                  <a:pt x="0" y="286"/>
                  <a:pt x="0" y="286"/>
                </a:cubicBezTo>
                <a:cubicBezTo>
                  <a:pt x="7" y="287"/>
                  <a:pt x="15" y="288"/>
                  <a:pt x="23" y="289"/>
                </a:cubicBezTo>
                <a:cubicBezTo>
                  <a:pt x="289" y="23"/>
                  <a:pt x="289" y="23"/>
                  <a:pt x="289" y="23"/>
                </a:cubicBezTo>
                <a:cubicBezTo>
                  <a:pt x="288" y="15"/>
                  <a:pt x="288" y="7"/>
                  <a:pt x="28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38"/>
          <p:cNvSpPr/>
          <p:nvPr userDrawn="1"/>
        </p:nvSpPr>
        <p:spPr bwMode="auto">
          <a:xfrm>
            <a:off x="10585134" y="6717332"/>
            <a:ext cx="1458537" cy="1458539"/>
          </a:xfrm>
          <a:custGeom>
            <a:avLst/>
            <a:gdLst>
              <a:gd name="T0" fmla="*/ 258 w 258"/>
              <a:gd name="T1" fmla="*/ 10 h 258"/>
              <a:gd name="T2" fmla="*/ 258 w 258"/>
              <a:gd name="T3" fmla="*/ 0 h 258"/>
              <a:gd name="T4" fmla="*/ 0 w 258"/>
              <a:gd name="T5" fmla="*/ 257 h 258"/>
              <a:gd name="T6" fmla="*/ 10 w 258"/>
              <a:gd name="T7" fmla="*/ 258 h 258"/>
              <a:gd name="T8" fmla="*/ 26 w 258"/>
              <a:gd name="T9" fmla="*/ 257 h 258"/>
              <a:gd name="T10" fmla="*/ 257 w 258"/>
              <a:gd name="T11" fmla="*/ 26 h 258"/>
              <a:gd name="T12" fmla="*/ 258 w 258"/>
              <a:gd name="T13" fmla="*/ 1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258">
                <a:moveTo>
                  <a:pt x="258" y="10"/>
                </a:moveTo>
                <a:cubicBezTo>
                  <a:pt x="258" y="7"/>
                  <a:pt x="258" y="3"/>
                  <a:pt x="258" y="0"/>
                </a:cubicBezTo>
                <a:cubicBezTo>
                  <a:pt x="0" y="257"/>
                  <a:pt x="0" y="257"/>
                  <a:pt x="0" y="257"/>
                </a:cubicBezTo>
                <a:cubicBezTo>
                  <a:pt x="3" y="258"/>
                  <a:pt x="7" y="258"/>
                  <a:pt x="10" y="258"/>
                </a:cubicBezTo>
                <a:cubicBezTo>
                  <a:pt x="15" y="258"/>
                  <a:pt x="21" y="257"/>
                  <a:pt x="26" y="257"/>
                </a:cubicBezTo>
                <a:cubicBezTo>
                  <a:pt x="257" y="26"/>
                  <a:pt x="257" y="26"/>
                  <a:pt x="257" y="26"/>
                </a:cubicBezTo>
                <a:cubicBezTo>
                  <a:pt x="258" y="21"/>
                  <a:pt x="258" y="15"/>
                  <a:pt x="258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39"/>
          <p:cNvSpPr/>
          <p:nvPr userDrawn="1"/>
        </p:nvSpPr>
        <p:spPr bwMode="auto">
          <a:xfrm>
            <a:off x="10794517" y="6926715"/>
            <a:ext cx="1237258" cy="1237260"/>
          </a:xfrm>
          <a:custGeom>
            <a:avLst/>
            <a:gdLst>
              <a:gd name="T0" fmla="*/ 219 w 219"/>
              <a:gd name="T1" fmla="*/ 0 h 219"/>
              <a:gd name="T2" fmla="*/ 0 w 219"/>
              <a:gd name="T3" fmla="*/ 219 h 219"/>
              <a:gd name="T4" fmla="*/ 31 w 219"/>
              <a:gd name="T5" fmla="*/ 214 h 219"/>
              <a:gd name="T6" fmla="*/ 214 w 219"/>
              <a:gd name="T7" fmla="*/ 31 h 219"/>
              <a:gd name="T8" fmla="*/ 219 w 219"/>
              <a:gd name="T9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219">
                <a:moveTo>
                  <a:pt x="219" y="0"/>
                </a:moveTo>
                <a:cubicBezTo>
                  <a:pt x="0" y="219"/>
                  <a:pt x="0" y="219"/>
                  <a:pt x="0" y="219"/>
                </a:cubicBezTo>
                <a:cubicBezTo>
                  <a:pt x="11" y="218"/>
                  <a:pt x="21" y="216"/>
                  <a:pt x="31" y="214"/>
                </a:cubicBezTo>
                <a:cubicBezTo>
                  <a:pt x="214" y="31"/>
                  <a:pt x="214" y="31"/>
                  <a:pt x="214" y="31"/>
                </a:cubicBezTo>
                <a:cubicBezTo>
                  <a:pt x="216" y="21"/>
                  <a:pt x="218" y="11"/>
                  <a:pt x="21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40"/>
          <p:cNvSpPr/>
          <p:nvPr userDrawn="1"/>
        </p:nvSpPr>
        <p:spPr bwMode="auto">
          <a:xfrm>
            <a:off x="11049107" y="7181305"/>
            <a:ext cx="932701" cy="932703"/>
          </a:xfrm>
          <a:custGeom>
            <a:avLst/>
            <a:gdLst>
              <a:gd name="T0" fmla="*/ 165 w 165"/>
              <a:gd name="T1" fmla="*/ 0 h 165"/>
              <a:gd name="T2" fmla="*/ 0 w 165"/>
              <a:gd name="T3" fmla="*/ 165 h 165"/>
              <a:gd name="T4" fmla="*/ 44 w 165"/>
              <a:gd name="T5" fmla="*/ 147 h 165"/>
              <a:gd name="T6" fmla="*/ 147 w 165"/>
              <a:gd name="T7" fmla="*/ 44 h 165"/>
              <a:gd name="T8" fmla="*/ 165 w 165"/>
              <a:gd name="T9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165">
                <a:moveTo>
                  <a:pt x="165" y="0"/>
                </a:moveTo>
                <a:cubicBezTo>
                  <a:pt x="0" y="165"/>
                  <a:pt x="0" y="165"/>
                  <a:pt x="0" y="165"/>
                </a:cubicBezTo>
                <a:cubicBezTo>
                  <a:pt x="15" y="160"/>
                  <a:pt x="30" y="154"/>
                  <a:pt x="44" y="147"/>
                </a:cubicBezTo>
                <a:cubicBezTo>
                  <a:pt x="147" y="44"/>
                  <a:pt x="147" y="44"/>
                  <a:pt x="147" y="44"/>
                </a:cubicBezTo>
                <a:cubicBezTo>
                  <a:pt x="155" y="30"/>
                  <a:pt x="161" y="15"/>
                  <a:pt x="16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41"/>
          <p:cNvSpPr/>
          <p:nvPr userDrawn="1"/>
        </p:nvSpPr>
        <p:spPr bwMode="auto">
          <a:xfrm>
            <a:off x="11444077" y="7576277"/>
            <a:ext cx="345004" cy="345005"/>
          </a:xfrm>
          <a:custGeom>
            <a:avLst/>
            <a:gdLst>
              <a:gd name="T0" fmla="*/ 61 w 61"/>
              <a:gd name="T1" fmla="*/ 0 h 61"/>
              <a:gd name="T2" fmla="*/ 0 w 61"/>
              <a:gd name="T3" fmla="*/ 61 h 61"/>
              <a:gd name="T4" fmla="*/ 61 w 61"/>
              <a:gd name="T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61">
                <a:moveTo>
                  <a:pt x="61" y="0"/>
                </a:moveTo>
                <a:cubicBezTo>
                  <a:pt x="0" y="61"/>
                  <a:pt x="0" y="61"/>
                  <a:pt x="0" y="61"/>
                </a:cubicBezTo>
                <a:cubicBezTo>
                  <a:pt x="24" y="44"/>
                  <a:pt x="45" y="24"/>
                  <a:pt x="61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42"/>
          <p:cNvSpPr/>
          <p:nvPr userDrawn="1"/>
        </p:nvSpPr>
        <p:spPr bwMode="auto">
          <a:xfrm>
            <a:off x="11386973" y="6360432"/>
            <a:ext cx="45208" cy="97554"/>
          </a:xfrm>
          <a:custGeom>
            <a:avLst/>
            <a:gdLst>
              <a:gd name="T0" fmla="*/ 8 w 8"/>
              <a:gd name="T1" fmla="*/ 17 h 17"/>
              <a:gd name="T2" fmla="*/ 0 w 8"/>
              <a:gd name="T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7">
                <a:moveTo>
                  <a:pt x="8" y="17"/>
                </a:moveTo>
                <a:cubicBezTo>
                  <a:pt x="6" y="11"/>
                  <a:pt x="3" y="6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43"/>
          <p:cNvSpPr/>
          <p:nvPr userDrawn="1"/>
        </p:nvSpPr>
        <p:spPr bwMode="auto">
          <a:xfrm>
            <a:off x="10228234" y="7519172"/>
            <a:ext cx="97554" cy="45208"/>
          </a:xfrm>
          <a:custGeom>
            <a:avLst/>
            <a:gdLst>
              <a:gd name="T0" fmla="*/ 0 w 17"/>
              <a:gd name="T1" fmla="*/ 0 h 8"/>
              <a:gd name="T2" fmla="*/ 17 w 17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" h="8">
                <a:moveTo>
                  <a:pt x="0" y="0"/>
                </a:moveTo>
                <a:cubicBezTo>
                  <a:pt x="6" y="3"/>
                  <a:pt x="11" y="6"/>
                  <a:pt x="17" y="8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44"/>
          <p:cNvSpPr/>
          <p:nvPr userDrawn="1"/>
        </p:nvSpPr>
        <p:spPr bwMode="auto">
          <a:xfrm>
            <a:off x="11451216" y="6503192"/>
            <a:ext cx="26173" cy="111830"/>
          </a:xfrm>
          <a:custGeom>
            <a:avLst/>
            <a:gdLst>
              <a:gd name="T0" fmla="*/ 5 w 5"/>
              <a:gd name="T1" fmla="*/ 20 h 20"/>
              <a:gd name="T2" fmla="*/ 0 w 5"/>
              <a:gd name="T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20">
                <a:moveTo>
                  <a:pt x="5" y="20"/>
                </a:moveTo>
                <a:cubicBezTo>
                  <a:pt x="4" y="13"/>
                  <a:pt x="2" y="6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45"/>
          <p:cNvSpPr/>
          <p:nvPr userDrawn="1"/>
        </p:nvSpPr>
        <p:spPr bwMode="auto">
          <a:xfrm>
            <a:off x="10370994" y="7583414"/>
            <a:ext cx="111830" cy="26173"/>
          </a:xfrm>
          <a:custGeom>
            <a:avLst/>
            <a:gdLst>
              <a:gd name="T0" fmla="*/ 0 w 20"/>
              <a:gd name="T1" fmla="*/ 0 h 5"/>
              <a:gd name="T2" fmla="*/ 20 w 20"/>
              <a:gd name="T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" h="5">
                <a:moveTo>
                  <a:pt x="0" y="0"/>
                </a:moveTo>
                <a:cubicBezTo>
                  <a:pt x="6" y="2"/>
                  <a:pt x="13" y="4"/>
                  <a:pt x="20" y="5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46"/>
          <p:cNvSpPr/>
          <p:nvPr userDrawn="1"/>
        </p:nvSpPr>
        <p:spPr bwMode="auto">
          <a:xfrm>
            <a:off x="11489285" y="6667367"/>
            <a:ext cx="7139" cy="135623"/>
          </a:xfrm>
          <a:custGeom>
            <a:avLst/>
            <a:gdLst>
              <a:gd name="T0" fmla="*/ 1 w 1"/>
              <a:gd name="T1" fmla="*/ 24 h 24"/>
              <a:gd name="T2" fmla="*/ 1 w 1"/>
              <a:gd name="T3" fmla="*/ 19 h 24"/>
              <a:gd name="T4" fmla="*/ 0 w 1"/>
              <a:gd name="T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4">
                <a:moveTo>
                  <a:pt x="1" y="24"/>
                </a:moveTo>
                <a:cubicBezTo>
                  <a:pt x="1" y="23"/>
                  <a:pt x="1" y="21"/>
                  <a:pt x="1" y="19"/>
                </a:cubicBezTo>
                <a:cubicBezTo>
                  <a:pt x="1" y="13"/>
                  <a:pt x="1" y="6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47"/>
          <p:cNvSpPr/>
          <p:nvPr userDrawn="1"/>
        </p:nvSpPr>
        <p:spPr bwMode="auto">
          <a:xfrm>
            <a:off x="10535169" y="7616725"/>
            <a:ext cx="135623" cy="11897"/>
          </a:xfrm>
          <a:custGeom>
            <a:avLst/>
            <a:gdLst>
              <a:gd name="T0" fmla="*/ 0 w 24"/>
              <a:gd name="T1" fmla="*/ 0 h 2"/>
              <a:gd name="T2" fmla="*/ 19 w 24"/>
              <a:gd name="T3" fmla="*/ 2 h 2"/>
              <a:gd name="T4" fmla="*/ 24 w 24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" h="2">
                <a:moveTo>
                  <a:pt x="0" y="0"/>
                </a:moveTo>
                <a:cubicBezTo>
                  <a:pt x="6" y="1"/>
                  <a:pt x="13" y="2"/>
                  <a:pt x="19" y="2"/>
                </a:cubicBezTo>
                <a:cubicBezTo>
                  <a:pt x="21" y="2"/>
                  <a:pt x="23" y="2"/>
                  <a:pt x="24" y="2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48"/>
          <p:cNvSpPr/>
          <p:nvPr userDrawn="1"/>
        </p:nvSpPr>
        <p:spPr bwMode="auto">
          <a:xfrm>
            <a:off x="11320351" y="6553159"/>
            <a:ext cx="33311" cy="130864"/>
          </a:xfrm>
          <a:custGeom>
            <a:avLst/>
            <a:gdLst>
              <a:gd name="T0" fmla="*/ 6 w 6"/>
              <a:gd name="T1" fmla="*/ 23 h 23"/>
              <a:gd name="T2" fmla="*/ 0 w 6"/>
              <a:gd name="T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23">
                <a:moveTo>
                  <a:pt x="6" y="23"/>
                </a:moveTo>
                <a:cubicBezTo>
                  <a:pt x="4" y="15"/>
                  <a:pt x="3" y="7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49"/>
          <p:cNvSpPr/>
          <p:nvPr userDrawn="1"/>
        </p:nvSpPr>
        <p:spPr bwMode="auto">
          <a:xfrm>
            <a:off x="11353662" y="6722091"/>
            <a:ext cx="7139" cy="90415"/>
          </a:xfrm>
          <a:custGeom>
            <a:avLst/>
            <a:gdLst>
              <a:gd name="T0" fmla="*/ 0 w 1"/>
              <a:gd name="T1" fmla="*/ 16 h 16"/>
              <a:gd name="T2" fmla="*/ 0 w 1"/>
              <a:gd name="T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6">
                <a:moveTo>
                  <a:pt x="0" y="16"/>
                </a:moveTo>
                <a:cubicBezTo>
                  <a:pt x="1" y="11"/>
                  <a:pt x="1" y="6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50"/>
          <p:cNvSpPr/>
          <p:nvPr userDrawn="1"/>
        </p:nvSpPr>
        <p:spPr bwMode="auto">
          <a:xfrm>
            <a:off x="11341765" y="6848196"/>
            <a:ext cx="11897" cy="73760"/>
          </a:xfrm>
          <a:custGeom>
            <a:avLst/>
            <a:gdLst>
              <a:gd name="T0" fmla="*/ 0 w 2"/>
              <a:gd name="T1" fmla="*/ 13 h 13"/>
              <a:gd name="T2" fmla="*/ 1 w 2"/>
              <a:gd name="T3" fmla="*/ 8 h 13"/>
              <a:gd name="T4" fmla="*/ 2 w 2"/>
              <a:gd name="T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3">
                <a:moveTo>
                  <a:pt x="0" y="13"/>
                </a:moveTo>
                <a:cubicBezTo>
                  <a:pt x="0" y="11"/>
                  <a:pt x="0" y="10"/>
                  <a:pt x="1" y="8"/>
                </a:cubicBezTo>
                <a:cubicBezTo>
                  <a:pt x="1" y="5"/>
                  <a:pt x="2" y="3"/>
                  <a:pt x="2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51"/>
          <p:cNvSpPr/>
          <p:nvPr userDrawn="1"/>
        </p:nvSpPr>
        <p:spPr bwMode="auto">
          <a:xfrm>
            <a:off x="11315593" y="6948129"/>
            <a:ext cx="21415" cy="64243"/>
          </a:xfrm>
          <a:custGeom>
            <a:avLst/>
            <a:gdLst>
              <a:gd name="T0" fmla="*/ 0 w 4"/>
              <a:gd name="T1" fmla="*/ 11 h 11"/>
              <a:gd name="T2" fmla="*/ 4 w 4"/>
              <a:gd name="T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11">
                <a:moveTo>
                  <a:pt x="0" y="11"/>
                </a:moveTo>
                <a:cubicBezTo>
                  <a:pt x="2" y="7"/>
                  <a:pt x="3" y="4"/>
                  <a:pt x="4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52"/>
          <p:cNvSpPr/>
          <p:nvPr userDrawn="1"/>
        </p:nvSpPr>
        <p:spPr bwMode="auto">
          <a:xfrm>
            <a:off x="11279902" y="7033786"/>
            <a:ext cx="28552" cy="57104"/>
          </a:xfrm>
          <a:custGeom>
            <a:avLst/>
            <a:gdLst>
              <a:gd name="T0" fmla="*/ 0 w 5"/>
              <a:gd name="T1" fmla="*/ 10 h 10"/>
              <a:gd name="T2" fmla="*/ 5 w 5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10">
                <a:moveTo>
                  <a:pt x="0" y="10"/>
                </a:moveTo>
                <a:cubicBezTo>
                  <a:pt x="2" y="7"/>
                  <a:pt x="3" y="4"/>
                  <a:pt x="5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53"/>
          <p:cNvSpPr/>
          <p:nvPr userDrawn="1"/>
        </p:nvSpPr>
        <p:spPr bwMode="auto">
          <a:xfrm>
            <a:off x="11144281" y="6265257"/>
            <a:ext cx="142760" cy="204623"/>
          </a:xfrm>
          <a:custGeom>
            <a:avLst/>
            <a:gdLst>
              <a:gd name="T0" fmla="*/ 25 w 25"/>
              <a:gd name="T1" fmla="*/ 36 h 36"/>
              <a:gd name="T2" fmla="*/ 0 w 25"/>
              <a:gd name="T3" fmla="*/ 0 h 36"/>
              <a:gd name="T4" fmla="*/ 25 w 25"/>
              <a:gd name="T5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36">
                <a:moveTo>
                  <a:pt x="25" y="36"/>
                </a:moveTo>
                <a:cubicBezTo>
                  <a:pt x="0" y="0"/>
                  <a:pt x="0" y="0"/>
                  <a:pt x="0" y="0"/>
                </a:cubicBezTo>
                <a:cubicBezTo>
                  <a:pt x="10" y="10"/>
                  <a:pt x="19" y="23"/>
                  <a:pt x="25" y="3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54"/>
          <p:cNvSpPr/>
          <p:nvPr userDrawn="1"/>
        </p:nvSpPr>
        <p:spPr bwMode="auto">
          <a:xfrm>
            <a:off x="10963450" y="6134394"/>
            <a:ext cx="390213" cy="549629"/>
          </a:xfrm>
          <a:custGeom>
            <a:avLst/>
            <a:gdLst>
              <a:gd name="T0" fmla="*/ 20 w 69"/>
              <a:gd name="T1" fmla="*/ 13 h 97"/>
              <a:gd name="T2" fmla="*/ 63 w 69"/>
              <a:gd name="T3" fmla="*/ 74 h 97"/>
              <a:gd name="T4" fmla="*/ 69 w 69"/>
              <a:gd name="T5" fmla="*/ 97 h 97"/>
              <a:gd name="T6" fmla="*/ 0 w 69"/>
              <a:gd name="T7" fmla="*/ 0 h 97"/>
              <a:gd name="T8" fmla="*/ 20 w 69"/>
              <a:gd name="T9" fmla="*/ 1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7">
                <a:moveTo>
                  <a:pt x="20" y="13"/>
                </a:moveTo>
                <a:cubicBezTo>
                  <a:pt x="63" y="74"/>
                  <a:pt x="63" y="74"/>
                  <a:pt x="63" y="74"/>
                </a:cubicBezTo>
                <a:cubicBezTo>
                  <a:pt x="66" y="81"/>
                  <a:pt x="67" y="89"/>
                  <a:pt x="69" y="97"/>
                </a:cubicBezTo>
                <a:cubicBezTo>
                  <a:pt x="0" y="0"/>
                  <a:pt x="0" y="0"/>
                  <a:pt x="0" y="0"/>
                </a:cubicBezTo>
                <a:cubicBezTo>
                  <a:pt x="7" y="4"/>
                  <a:pt x="14" y="8"/>
                  <a:pt x="20" y="1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55"/>
          <p:cNvSpPr/>
          <p:nvPr userDrawn="1"/>
        </p:nvSpPr>
        <p:spPr bwMode="auto">
          <a:xfrm>
            <a:off x="10839724" y="6089186"/>
            <a:ext cx="521075" cy="723321"/>
          </a:xfrm>
          <a:custGeom>
            <a:avLst/>
            <a:gdLst>
              <a:gd name="T0" fmla="*/ 15 w 92"/>
              <a:gd name="T1" fmla="*/ 5 h 128"/>
              <a:gd name="T2" fmla="*/ 91 w 92"/>
              <a:gd name="T3" fmla="*/ 112 h 128"/>
              <a:gd name="T4" fmla="*/ 91 w 92"/>
              <a:gd name="T5" fmla="*/ 128 h 128"/>
              <a:gd name="T6" fmla="*/ 0 w 92"/>
              <a:gd name="T7" fmla="*/ 0 h 128"/>
              <a:gd name="T8" fmla="*/ 15 w 92"/>
              <a:gd name="T9" fmla="*/ 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128">
                <a:moveTo>
                  <a:pt x="15" y="5"/>
                </a:moveTo>
                <a:cubicBezTo>
                  <a:pt x="91" y="112"/>
                  <a:pt x="91" y="112"/>
                  <a:pt x="91" y="112"/>
                </a:cubicBezTo>
                <a:cubicBezTo>
                  <a:pt x="92" y="118"/>
                  <a:pt x="92" y="123"/>
                  <a:pt x="91" y="128"/>
                </a:cubicBezTo>
                <a:cubicBezTo>
                  <a:pt x="0" y="0"/>
                  <a:pt x="0" y="0"/>
                  <a:pt x="0" y="0"/>
                </a:cubicBezTo>
                <a:cubicBezTo>
                  <a:pt x="5" y="1"/>
                  <a:pt x="10" y="3"/>
                  <a:pt x="15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56"/>
          <p:cNvSpPr/>
          <p:nvPr userDrawn="1"/>
        </p:nvSpPr>
        <p:spPr bwMode="auto">
          <a:xfrm>
            <a:off x="10732655" y="6067771"/>
            <a:ext cx="621007" cy="854184"/>
          </a:xfrm>
          <a:custGeom>
            <a:avLst/>
            <a:gdLst>
              <a:gd name="T0" fmla="*/ 5 w 110"/>
              <a:gd name="T1" fmla="*/ 0 h 151"/>
              <a:gd name="T2" fmla="*/ 13 w 110"/>
              <a:gd name="T3" fmla="*/ 2 h 151"/>
              <a:gd name="T4" fmla="*/ 110 w 110"/>
              <a:gd name="T5" fmla="*/ 138 h 151"/>
              <a:gd name="T6" fmla="*/ 109 w 110"/>
              <a:gd name="T7" fmla="*/ 146 h 151"/>
              <a:gd name="T8" fmla="*/ 108 w 110"/>
              <a:gd name="T9" fmla="*/ 151 h 151"/>
              <a:gd name="T10" fmla="*/ 0 w 110"/>
              <a:gd name="T11" fmla="*/ 0 h 151"/>
              <a:gd name="T12" fmla="*/ 5 w 110"/>
              <a:gd name="T13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151">
                <a:moveTo>
                  <a:pt x="5" y="0"/>
                </a:moveTo>
                <a:cubicBezTo>
                  <a:pt x="8" y="1"/>
                  <a:pt x="11" y="1"/>
                  <a:pt x="13" y="2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41"/>
                  <a:pt x="109" y="143"/>
                  <a:pt x="109" y="146"/>
                </a:cubicBezTo>
                <a:cubicBezTo>
                  <a:pt x="108" y="148"/>
                  <a:pt x="108" y="149"/>
                  <a:pt x="108" y="151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57"/>
          <p:cNvSpPr/>
          <p:nvPr userDrawn="1"/>
        </p:nvSpPr>
        <p:spPr bwMode="auto">
          <a:xfrm>
            <a:off x="10642238" y="6060634"/>
            <a:ext cx="694768" cy="951738"/>
          </a:xfrm>
          <a:custGeom>
            <a:avLst/>
            <a:gdLst>
              <a:gd name="T0" fmla="*/ 45 w 123"/>
              <a:gd name="T1" fmla="*/ 64 h 168"/>
              <a:gd name="T2" fmla="*/ 0 w 123"/>
              <a:gd name="T3" fmla="*/ 0 h 168"/>
              <a:gd name="T4" fmla="*/ 11 w 123"/>
              <a:gd name="T5" fmla="*/ 0 h 168"/>
              <a:gd name="T6" fmla="*/ 123 w 123"/>
              <a:gd name="T7" fmla="*/ 157 h 168"/>
              <a:gd name="T8" fmla="*/ 119 w 123"/>
              <a:gd name="T9" fmla="*/ 168 h 168"/>
              <a:gd name="T10" fmla="*/ 74 w 123"/>
              <a:gd name="T11" fmla="*/ 104 h 168"/>
              <a:gd name="T12" fmla="*/ 45 w 123"/>
              <a:gd name="T13" fmla="*/ 6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168">
                <a:moveTo>
                  <a:pt x="45" y="64"/>
                </a:moveTo>
                <a:cubicBezTo>
                  <a:pt x="0" y="0"/>
                  <a:pt x="0" y="0"/>
                  <a:pt x="0" y="0"/>
                </a:cubicBezTo>
                <a:cubicBezTo>
                  <a:pt x="4" y="0"/>
                  <a:pt x="8" y="0"/>
                  <a:pt x="11" y="0"/>
                </a:cubicBezTo>
                <a:cubicBezTo>
                  <a:pt x="123" y="157"/>
                  <a:pt x="123" y="157"/>
                  <a:pt x="123" y="157"/>
                </a:cubicBezTo>
                <a:cubicBezTo>
                  <a:pt x="122" y="161"/>
                  <a:pt x="121" y="164"/>
                  <a:pt x="119" y="168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69" y="88"/>
                  <a:pt x="59" y="74"/>
                  <a:pt x="45" y="6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58"/>
          <p:cNvSpPr/>
          <p:nvPr userDrawn="1"/>
        </p:nvSpPr>
        <p:spPr bwMode="auto">
          <a:xfrm>
            <a:off x="10556582" y="6060634"/>
            <a:ext cx="295038" cy="328350"/>
          </a:xfrm>
          <a:custGeom>
            <a:avLst/>
            <a:gdLst>
              <a:gd name="T0" fmla="*/ 36 w 52"/>
              <a:gd name="T1" fmla="*/ 52 h 58"/>
              <a:gd name="T2" fmla="*/ 0 w 52"/>
              <a:gd name="T3" fmla="*/ 1 h 58"/>
              <a:gd name="T4" fmla="*/ 10 w 52"/>
              <a:gd name="T5" fmla="*/ 0 h 58"/>
              <a:gd name="T6" fmla="*/ 52 w 52"/>
              <a:gd name="T7" fmla="*/ 58 h 58"/>
              <a:gd name="T8" fmla="*/ 36 w 52"/>
              <a:gd name="T9" fmla="*/ 5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8">
                <a:moveTo>
                  <a:pt x="36" y="52"/>
                </a:moveTo>
                <a:cubicBezTo>
                  <a:pt x="0" y="1"/>
                  <a:pt x="0" y="1"/>
                  <a:pt x="0" y="1"/>
                </a:cubicBezTo>
                <a:cubicBezTo>
                  <a:pt x="3" y="0"/>
                  <a:pt x="7" y="0"/>
                  <a:pt x="10" y="0"/>
                </a:cubicBezTo>
                <a:cubicBezTo>
                  <a:pt x="52" y="58"/>
                  <a:pt x="52" y="58"/>
                  <a:pt x="52" y="58"/>
                </a:cubicBezTo>
                <a:cubicBezTo>
                  <a:pt x="47" y="56"/>
                  <a:pt x="42" y="54"/>
                  <a:pt x="36" y="5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59"/>
          <p:cNvSpPr/>
          <p:nvPr userDrawn="1"/>
        </p:nvSpPr>
        <p:spPr bwMode="auto">
          <a:xfrm>
            <a:off x="11070520" y="6700678"/>
            <a:ext cx="237934" cy="390213"/>
          </a:xfrm>
          <a:custGeom>
            <a:avLst/>
            <a:gdLst>
              <a:gd name="T0" fmla="*/ 0 w 42"/>
              <a:gd name="T1" fmla="*/ 0 h 69"/>
              <a:gd name="T2" fmla="*/ 42 w 42"/>
              <a:gd name="T3" fmla="*/ 59 h 69"/>
              <a:gd name="T4" fmla="*/ 37 w 42"/>
              <a:gd name="T5" fmla="*/ 69 h 69"/>
              <a:gd name="T6" fmla="*/ 1 w 42"/>
              <a:gd name="T7" fmla="*/ 18 h 69"/>
              <a:gd name="T8" fmla="*/ 0 w 42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69">
                <a:moveTo>
                  <a:pt x="0" y="0"/>
                </a:moveTo>
                <a:cubicBezTo>
                  <a:pt x="42" y="59"/>
                  <a:pt x="42" y="59"/>
                  <a:pt x="42" y="59"/>
                </a:cubicBezTo>
                <a:cubicBezTo>
                  <a:pt x="40" y="63"/>
                  <a:pt x="39" y="66"/>
                  <a:pt x="37" y="6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2"/>
                  <a:pt x="1" y="6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60"/>
          <p:cNvSpPr/>
          <p:nvPr userDrawn="1"/>
        </p:nvSpPr>
        <p:spPr bwMode="auto">
          <a:xfrm>
            <a:off x="11061003" y="6831542"/>
            <a:ext cx="214140" cy="325970"/>
          </a:xfrm>
          <a:custGeom>
            <a:avLst/>
            <a:gdLst>
              <a:gd name="T0" fmla="*/ 2 w 38"/>
              <a:gd name="T1" fmla="*/ 3 h 58"/>
              <a:gd name="T2" fmla="*/ 2 w 38"/>
              <a:gd name="T3" fmla="*/ 0 h 58"/>
              <a:gd name="T4" fmla="*/ 38 w 38"/>
              <a:gd name="T5" fmla="*/ 50 h 58"/>
              <a:gd name="T6" fmla="*/ 32 w 38"/>
              <a:gd name="T7" fmla="*/ 58 h 58"/>
              <a:gd name="T8" fmla="*/ 0 w 38"/>
              <a:gd name="T9" fmla="*/ 12 h 58"/>
              <a:gd name="T10" fmla="*/ 2 w 38"/>
              <a:gd name="T11" fmla="*/ 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58">
                <a:moveTo>
                  <a:pt x="2" y="3"/>
                </a:moveTo>
                <a:cubicBezTo>
                  <a:pt x="2" y="2"/>
                  <a:pt x="2" y="1"/>
                  <a:pt x="2" y="0"/>
                </a:cubicBezTo>
                <a:cubicBezTo>
                  <a:pt x="38" y="50"/>
                  <a:pt x="38" y="50"/>
                  <a:pt x="38" y="50"/>
                </a:cubicBezTo>
                <a:cubicBezTo>
                  <a:pt x="36" y="53"/>
                  <a:pt x="34" y="56"/>
                  <a:pt x="32" y="58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9"/>
                  <a:pt x="1" y="6"/>
                  <a:pt x="2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61"/>
          <p:cNvSpPr/>
          <p:nvPr userDrawn="1"/>
        </p:nvSpPr>
        <p:spPr bwMode="auto">
          <a:xfrm>
            <a:off x="10478065" y="6067771"/>
            <a:ext cx="254590" cy="283142"/>
          </a:xfrm>
          <a:custGeom>
            <a:avLst/>
            <a:gdLst>
              <a:gd name="T0" fmla="*/ 42 w 45"/>
              <a:gd name="T1" fmla="*/ 49 h 50"/>
              <a:gd name="T2" fmla="*/ 32 w 45"/>
              <a:gd name="T3" fmla="*/ 48 h 50"/>
              <a:gd name="T4" fmla="*/ 0 w 45"/>
              <a:gd name="T5" fmla="*/ 2 h 50"/>
              <a:gd name="T6" fmla="*/ 10 w 45"/>
              <a:gd name="T7" fmla="*/ 0 h 50"/>
              <a:gd name="T8" fmla="*/ 45 w 45"/>
              <a:gd name="T9" fmla="*/ 50 h 50"/>
              <a:gd name="T10" fmla="*/ 42 w 45"/>
              <a:gd name="T11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50">
                <a:moveTo>
                  <a:pt x="42" y="49"/>
                </a:moveTo>
                <a:cubicBezTo>
                  <a:pt x="39" y="49"/>
                  <a:pt x="36" y="48"/>
                  <a:pt x="32" y="48"/>
                </a:cubicBezTo>
                <a:cubicBezTo>
                  <a:pt x="0" y="2"/>
                  <a:pt x="0" y="2"/>
                  <a:pt x="0" y="2"/>
                </a:cubicBezTo>
                <a:cubicBezTo>
                  <a:pt x="3" y="1"/>
                  <a:pt x="6" y="1"/>
                  <a:pt x="10" y="0"/>
                </a:cubicBezTo>
                <a:cubicBezTo>
                  <a:pt x="45" y="50"/>
                  <a:pt x="45" y="50"/>
                  <a:pt x="45" y="50"/>
                </a:cubicBezTo>
                <a:cubicBezTo>
                  <a:pt x="44" y="50"/>
                  <a:pt x="43" y="49"/>
                  <a:pt x="42" y="4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62"/>
          <p:cNvSpPr/>
          <p:nvPr userDrawn="1"/>
        </p:nvSpPr>
        <p:spPr bwMode="auto">
          <a:xfrm>
            <a:off x="10404305" y="6084427"/>
            <a:ext cx="233175" cy="259348"/>
          </a:xfrm>
          <a:custGeom>
            <a:avLst/>
            <a:gdLst>
              <a:gd name="T0" fmla="*/ 30 w 41"/>
              <a:gd name="T1" fmla="*/ 46 h 46"/>
              <a:gd name="T2" fmla="*/ 0 w 41"/>
              <a:gd name="T3" fmla="*/ 3 h 46"/>
              <a:gd name="T4" fmla="*/ 9 w 41"/>
              <a:gd name="T5" fmla="*/ 0 h 46"/>
              <a:gd name="T6" fmla="*/ 41 w 41"/>
              <a:gd name="T7" fmla="*/ 45 h 46"/>
              <a:gd name="T8" fmla="*/ 30 w 41"/>
              <a:gd name="T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6">
                <a:moveTo>
                  <a:pt x="30" y="46"/>
                </a:moveTo>
                <a:cubicBezTo>
                  <a:pt x="0" y="3"/>
                  <a:pt x="0" y="3"/>
                  <a:pt x="0" y="3"/>
                </a:cubicBezTo>
                <a:cubicBezTo>
                  <a:pt x="3" y="2"/>
                  <a:pt x="6" y="1"/>
                  <a:pt x="9" y="0"/>
                </a:cubicBezTo>
                <a:cubicBezTo>
                  <a:pt x="41" y="45"/>
                  <a:pt x="41" y="45"/>
                  <a:pt x="41" y="45"/>
                </a:cubicBezTo>
                <a:cubicBezTo>
                  <a:pt x="37" y="45"/>
                  <a:pt x="34" y="45"/>
                  <a:pt x="30" y="4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63"/>
          <p:cNvSpPr/>
          <p:nvPr userDrawn="1"/>
        </p:nvSpPr>
        <p:spPr bwMode="auto">
          <a:xfrm>
            <a:off x="11025314" y="6926715"/>
            <a:ext cx="204623" cy="295039"/>
          </a:xfrm>
          <a:custGeom>
            <a:avLst/>
            <a:gdLst>
              <a:gd name="T0" fmla="*/ 4 w 36"/>
              <a:gd name="T1" fmla="*/ 0 h 52"/>
              <a:gd name="T2" fmla="*/ 36 w 36"/>
              <a:gd name="T3" fmla="*/ 45 h 52"/>
              <a:gd name="T4" fmla="*/ 30 w 36"/>
              <a:gd name="T5" fmla="*/ 52 h 52"/>
              <a:gd name="T6" fmla="*/ 0 w 36"/>
              <a:gd name="T7" fmla="*/ 9 h 52"/>
              <a:gd name="T8" fmla="*/ 4 w 36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52">
                <a:moveTo>
                  <a:pt x="4" y="0"/>
                </a:moveTo>
                <a:cubicBezTo>
                  <a:pt x="36" y="45"/>
                  <a:pt x="36" y="45"/>
                  <a:pt x="36" y="45"/>
                </a:cubicBezTo>
                <a:cubicBezTo>
                  <a:pt x="34" y="47"/>
                  <a:pt x="32" y="50"/>
                  <a:pt x="30" y="52"/>
                </a:cubicBezTo>
                <a:cubicBezTo>
                  <a:pt x="0" y="9"/>
                  <a:pt x="0" y="9"/>
                  <a:pt x="0" y="9"/>
                </a:cubicBezTo>
                <a:cubicBezTo>
                  <a:pt x="2" y="6"/>
                  <a:pt x="3" y="3"/>
                  <a:pt x="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64"/>
          <p:cNvSpPr/>
          <p:nvPr userDrawn="1"/>
        </p:nvSpPr>
        <p:spPr bwMode="auto">
          <a:xfrm>
            <a:off x="10980106" y="7000474"/>
            <a:ext cx="204623" cy="276005"/>
          </a:xfrm>
          <a:custGeom>
            <a:avLst/>
            <a:gdLst>
              <a:gd name="T0" fmla="*/ 6 w 36"/>
              <a:gd name="T1" fmla="*/ 0 h 49"/>
              <a:gd name="T2" fmla="*/ 36 w 36"/>
              <a:gd name="T3" fmla="*/ 42 h 49"/>
              <a:gd name="T4" fmla="*/ 30 w 36"/>
              <a:gd name="T5" fmla="*/ 49 h 49"/>
              <a:gd name="T6" fmla="*/ 0 w 36"/>
              <a:gd name="T7" fmla="*/ 8 h 49"/>
              <a:gd name="T8" fmla="*/ 6 w 36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9">
                <a:moveTo>
                  <a:pt x="6" y="0"/>
                </a:moveTo>
                <a:cubicBezTo>
                  <a:pt x="36" y="42"/>
                  <a:pt x="36" y="42"/>
                  <a:pt x="36" y="42"/>
                </a:cubicBezTo>
                <a:cubicBezTo>
                  <a:pt x="34" y="45"/>
                  <a:pt x="32" y="47"/>
                  <a:pt x="30" y="49"/>
                </a:cubicBezTo>
                <a:cubicBezTo>
                  <a:pt x="0" y="8"/>
                  <a:pt x="0" y="8"/>
                  <a:pt x="0" y="8"/>
                </a:cubicBezTo>
                <a:cubicBezTo>
                  <a:pt x="2" y="5"/>
                  <a:pt x="4" y="3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65"/>
          <p:cNvSpPr/>
          <p:nvPr userDrawn="1"/>
        </p:nvSpPr>
        <p:spPr bwMode="auto">
          <a:xfrm>
            <a:off x="10330546" y="6105842"/>
            <a:ext cx="221279" cy="254590"/>
          </a:xfrm>
          <a:custGeom>
            <a:avLst/>
            <a:gdLst>
              <a:gd name="T0" fmla="*/ 30 w 39"/>
              <a:gd name="T1" fmla="*/ 45 h 45"/>
              <a:gd name="T2" fmla="*/ 0 w 39"/>
              <a:gd name="T3" fmla="*/ 4 h 45"/>
              <a:gd name="T4" fmla="*/ 9 w 39"/>
              <a:gd name="T5" fmla="*/ 0 h 45"/>
              <a:gd name="T6" fmla="*/ 39 w 39"/>
              <a:gd name="T7" fmla="*/ 43 h 45"/>
              <a:gd name="T8" fmla="*/ 30 w 39"/>
              <a:gd name="T9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45">
                <a:moveTo>
                  <a:pt x="30" y="45"/>
                </a:moveTo>
                <a:cubicBezTo>
                  <a:pt x="0" y="4"/>
                  <a:pt x="0" y="4"/>
                  <a:pt x="0" y="4"/>
                </a:cubicBezTo>
                <a:cubicBezTo>
                  <a:pt x="3" y="3"/>
                  <a:pt x="6" y="2"/>
                  <a:pt x="9" y="0"/>
                </a:cubicBezTo>
                <a:cubicBezTo>
                  <a:pt x="39" y="43"/>
                  <a:pt x="39" y="43"/>
                  <a:pt x="39" y="43"/>
                </a:cubicBezTo>
                <a:cubicBezTo>
                  <a:pt x="36" y="43"/>
                  <a:pt x="33" y="44"/>
                  <a:pt x="30" y="4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66"/>
          <p:cNvSpPr/>
          <p:nvPr userDrawn="1"/>
        </p:nvSpPr>
        <p:spPr bwMode="auto">
          <a:xfrm>
            <a:off x="10930139" y="7062338"/>
            <a:ext cx="204623" cy="266487"/>
          </a:xfrm>
          <a:custGeom>
            <a:avLst/>
            <a:gdLst>
              <a:gd name="T0" fmla="*/ 7 w 36"/>
              <a:gd name="T1" fmla="*/ 0 h 47"/>
              <a:gd name="T2" fmla="*/ 36 w 36"/>
              <a:gd name="T3" fmla="*/ 41 h 47"/>
              <a:gd name="T4" fmla="*/ 29 w 36"/>
              <a:gd name="T5" fmla="*/ 47 h 47"/>
              <a:gd name="T6" fmla="*/ 0 w 36"/>
              <a:gd name="T7" fmla="*/ 6 h 47"/>
              <a:gd name="T8" fmla="*/ 7 w 36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7">
                <a:moveTo>
                  <a:pt x="7" y="0"/>
                </a:moveTo>
                <a:cubicBezTo>
                  <a:pt x="36" y="41"/>
                  <a:pt x="36" y="41"/>
                  <a:pt x="36" y="41"/>
                </a:cubicBezTo>
                <a:cubicBezTo>
                  <a:pt x="34" y="43"/>
                  <a:pt x="31" y="45"/>
                  <a:pt x="29" y="47"/>
                </a:cubicBezTo>
                <a:cubicBezTo>
                  <a:pt x="0" y="6"/>
                  <a:pt x="0" y="6"/>
                  <a:pt x="0" y="6"/>
                </a:cubicBezTo>
                <a:cubicBezTo>
                  <a:pt x="3" y="4"/>
                  <a:pt x="5" y="2"/>
                  <a:pt x="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67"/>
          <p:cNvSpPr/>
          <p:nvPr userDrawn="1"/>
        </p:nvSpPr>
        <p:spPr bwMode="auto">
          <a:xfrm>
            <a:off x="10268682" y="6141531"/>
            <a:ext cx="209382" cy="254590"/>
          </a:xfrm>
          <a:custGeom>
            <a:avLst/>
            <a:gdLst>
              <a:gd name="T0" fmla="*/ 29 w 37"/>
              <a:gd name="T1" fmla="*/ 45 h 45"/>
              <a:gd name="T2" fmla="*/ 0 w 37"/>
              <a:gd name="T3" fmla="*/ 4 h 45"/>
              <a:gd name="T4" fmla="*/ 8 w 37"/>
              <a:gd name="T5" fmla="*/ 0 h 45"/>
              <a:gd name="T6" fmla="*/ 37 w 37"/>
              <a:gd name="T7" fmla="*/ 41 h 45"/>
              <a:gd name="T8" fmla="*/ 29 w 37"/>
              <a:gd name="T9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5">
                <a:moveTo>
                  <a:pt x="29" y="45"/>
                </a:moveTo>
                <a:cubicBezTo>
                  <a:pt x="0" y="4"/>
                  <a:pt x="0" y="4"/>
                  <a:pt x="0" y="4"/>
                </a:cubicBezTo>
                <a:cubicBezTo>
                  <a:pt x="3" y="3"/>
                  <a:pt x="5" y="1"/>
                  <a:pt x="8" y="0"/>
                </a:cubicBezTo>
                <a:cubicBezTo>
                  <a:pt x="37" y="41"/>
                  <a:pt x="37" y="41"/>
                  <a:pt x="37" y="41"/>
                </a:cubicBezTo>
                <a:cubicBezTo>
                  <a:pt x="34" y="42"/>
                  <a:pt x="31" y="43"/>
                  <a:pt x="29" y="4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68"/>
          <p:cNvSpPr/>
          <p:nvPr userDrawn="1"/>
        </p:nvSpPr>
        <p:spPr bwMode="auto">
          <a:xfrm>
            <a:off x="10206819" y="6174842"/>
            <a:ext cx="209382" cy="259348"/>
          </a:xfrm>
          <a:custGeom>
            <a:avLst/>
            <a:gdLst>
              <a:gd name="T0" fmla="*/ 29 w 37"/>
              <a:gd name="T1" fmla="*/ 46 h 46"/>
              <a:gd name="T2" fmla="*/ 0 w 37"/>
              <a:gd name="T3" fmla="*/ 6 h 46"/>
              <a:gd name="T4" fmla="*/ 8 w 37"/>
              <a:gd name="T5" fmla="*/ 0 h 46"/>
              <a:gd name="T6" fmla="*/ 37 w 37"/>
              <a:gd name="T7" fmla="*/ 41 h 46"/>
              <a:gd name="T8" fmla="*/ 29 w 37"/>
              <a:gd name="T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6">
                <a:moveTo>
                  <a:pt x="29" y="46"/>
                </a:moveTo>
                <a:cubicBezTo>
                  <a:pt x="0" y="6"/>
                  <a:pt x="0" y="6"/>
                  <a:pt x="0" y="6"/>
                </a:cubicBezTo>
                <a:cubicBezTo>
                  <a:pt x="3" y="4"/>
                  <a:pt x="5" y="2"/>
                  <a:pt x="8" y="0"/>
                </a:cubicBezTo>
                <a:cubicBezTo>
                  <a:pt x="37" y="41"/>
                  <a:pt x="37" y="41"/>
                  <a:pt x="37" y="41"/>
                </a:cubicBezTo>
                <a:cubicBezTo>
                  <a:pt x="34" y="42"/>
                  <a:pt x="31" y="44"/>
                  <a:pt x="29" y="4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69"/>
          <p:cNvSpPr/>
          <p:nvPr userDrawn="1"/>
        </p:nvSpPr>
        <p:spPr bwMode="auto">
          <a:xfrm>
            <a:off x="10873035" y="7112304"/>
            <a:ext cx="204623" cy="261729"/>
          </a:xfrm>
          <a:custGeom>
            <a:avLst/>
            <a:gdLst>
              <a:gd name="T0" fmla="*/ 7 w 36"/>
              <a:gd name="T1" fmla="*/ 0 h 46"/>
              <a:gd name="T2" fmla="*/ 36 w 36"/>
              <a:gd name="T3" fmla="*/ 40 h 46"/>
              <a:gd name="T4" fmla="*/ 28 w 36"/>
              <a:gd name="T5" fmla="*/ 46 h 46"/>
              <a:gd name="T6" fmla="*/ 0 w 36"/>
              <a:gd name="T7" fmla="*/ 5 h 46"/>
              <a:gd name="T8" fmla="*/ 7 w 36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6">
                <a:moveTo>
                  <a:pt x="7" y="0"/>
                </a:moveTo>
                <a:cubicBezTo>
                  <a:pt x="36" y="40"/>
                  <a:pt x="36" y="40"/>
                  <a:pt x="36" y="40"/>
                </a:cubicBezTo>
                <a:cubicBezTo>
                  <a:pt x="34" y="42"/>
                  <a:pt x="31" y="44"/>
                  <a:pt x="28" y="46"/>
                </a:cubicBezTo>
                <a:cubicBezTo>
                  <a:pt x="0" y="5"/>
                  <a:pt x="0" y="5"/>
                  <a:pt x="0" y="5"/>
                </a:cubicBezTo>
                <a:cubicBezTo>
                  <a:pt x="2" y="4"/>
                  <a:pt x="5" y="2"/>
                  <a:pt x="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70"/>
          <p:cNvSpPr/>
          <p:nvPr userDrawn="1"/>
        </p:nvSpPr>
        <p:spPr bwMode="auto">
          <a:xfrm>
            <a:off x="10156854" y="6220050"/>
            <a:ext cx="197486" cy="266487"/>
          </a:xfrm>
          <a:custGeom>
            <a:avLst/>
            <a:gdLst>
              <a:gd name="T0" fmla="*/ 29 w 35"/>
              <a:gd name="T1" fmla="*/ 47 h 47"/>
              <a:gd name="T2" fmla="*/ 0 w 35"/>
              <a:gd name="T3" fmla="*/ 6 h 47"/>
              <a:gd name="T4" fmla="*/ 7 w 35"/>
              <a:gd name="T5" fmla="*/ 0 h 47"/>
              <a:gd name="T6" fmla="*/ 35 w 35"/>
              <a:gd name="T7" fmla="*/ 40 h 47"/>
              <a:gd name="T8" fmla="*/ 29 w 35"/>
              <a:gd name="T9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47">
                <a:moveTo>
                  <a:pt x="29" y="47"/>
                </a:moveTo>
                <a:cubicBezTo>
                  <a:pt x="0" y="6"/>
                  <a:pt x="0" y="6"/>
                  <a:pt x="0" y="6"/>
                </a:cubicBezTo>
                <a:cubicBezTo>
                  <a:pt x="2" y="4"/>
                  <a:pt x="4" y="2"/>
                  <a:pt x="7" y="0"/>
                </a:cubicBezTo>
                <a:cubicBezTo>
                  <a:pt x="35" y="40"/>
                  <a:pt x="35" y="40"/>
                  <a:pt x="35" y="40"/>
                </a:cubicBezTo>
                <a:cubicBezTo>
                  <a:pt x="33" y="43"/>
                  <a:pt x="31" y="45"/>
                  <a:pt x="29" y="4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71"/>
          <p:cNvSpPr/>
          <p:nvPr userDrawn="1"/>
        </p:nvSpPr>
        <p:spPr bwMode="auto">
          <a:xfrm>
            <a:off x="10806413" y="7152753"/>
            <a:ext cx="209382" cy="254590"/>
          </a:xfrm>
          <a:custGeom>
            <a:avLst/>
            <a:gdLst>
              <a:gd name="T0" fmla="*/ 9 w 37"/>
              <a:gd name="T1" fmla="*/ 0 h 45"/>
              <a:gd name="T2" fmla="*/ 37 w 37"/>
              <a:gd name="T3" fmla="*/ 41 h 45"/>
              <a:gd name="T4" fmla="*/ 29 w 37"/>
              <a:gd name="T5" fmla="*/ 45 h 45"/>
              <a:gd name="T6" fmla="*/ 0 w 37"/>
              <a:gd name="T7" fmla="*/ 4 h 45"/>
              <a:gd name="T8" fmla="*/ 9 w 37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5">
                <a:moveTo>
                  <a:pt x="9" y="0"/>
                </a:moveTo>
                <a:cubicBezTo>
                  <a:pt x="37" y="41"/>
                  <a:pt x="37" y="41"/>
                  <a:pt x="37" y="41"/>
                </a:cubicBezTo>
                <a:cubicBezTo>
                  <a:pt x="35" y="42"/>
                  <a:pt x="32" y="44"/>
                  <a:pt x="29" y="45"/>
                </a:cubicBezTo>
                <a:cubicBezTo>
                  <a:pt x="0" y="4"/>
                  <a:pt x="0" y="4"/>
                  <a:pt x="0" y="4"/>
                </a:cubicBezTo>
                <a:cubicBezTo>
                  <a:pt x="3" y="3"/>
                  <a:pt x="6" y="2"/>
                  <a:pt x="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72"/>
          <p:cNvSpPr/>
          <p:nvPr userDrawn="1"/>
        </p:nvSpPr>
        <p:spPr bwMode="auto">
          <a:xfrm>
            <a:off x="10099750" y="6270015"/>
            <a:ext cx="202244" cy="278383"/>
          </a:xfrm>
          <a:custGeom>
            <a:avLst/>
            <a:gdLst>
              <a:gd name="T0" fmla="*/ 31 w 36"/>
              <a:gd name="T1" fmla="*/ 49 h 49"/>
              <a:gd name="T2" fmla="*/ 0 w 36"/>
              <a:gd name="T3" fmla="*/ 7 h 49"/>
              <a:gd name="T4" fmla="*/ 7 w 36"/>
              <a:gd name="T5" fmla="*/ 0 h 49"/>
              <a:gd name="T6" fmla="*/ 36 w 36"/>
              <a:gd name="T7" fmla="*/ 41 h 49"/>
              <a:gd name="T8" fmla="*/ 31 w 36"/>
              <a:gd name="T9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9">
                <a:moveTo>
                  <a:pt x="31" y="49"/>
                </a:moveTo>
                <a:cubicBezTo>
                  <a:pt x="0" y="7"/>
                  <a:pt x="0" y="7"/>
                  <a:pt x="0" y="7"/>
                </a:cubicBezTo>
                <a:cubicBezTo>
                  <a:pt x="3" y="4"/>
                  <a:pt x="5" y="2"/>
                  <a:pt x="7" y="0"/>
                </a:cubicBezTo>
                <a:cubicBezTo>
                  <a:pt x="36" y="41"/>
                  <a:pt x="36" y="41"/>
                  <a:pt x="36" y="41"/>
                </a:cubicBezTo>
                <a:cubicBezTo>
                  <a:pt x="34" y="43"/>
                  <a:pt x="32" y="46"/>
                  <a:pt x="31" y="4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73"/>
          <p:cNvSpPr/>
          <p:nvPr userDrawn="1"/>
        </p:nvSpPr>
        <p:spPr bwMode="auto">
          <a:xfrm>
            <a:off x="10732655" y="7181305"/>
            <a:ext cx="221279" cy="259348"/>
          </a:xfrm>
          <a:custGeom>
            <a:avLst/>
            <a:gdLst>
              <a:gd name="T0" fmla="*/ 10 w 39"/>
              <a:gd name="T1" fmla="*/ 0 h 46"/>
              <a:gd name="T2" fmla="*/ 39 w 39"/>
              <a:gd name="T3" fmla="*/ 42 h 46"/>
              <a:gd name="T4" fmla="*/ 30 w 39"/>
              <a:gd name="T5" fmla="*/ 46 h 46"/>
              <a:gd name="T6" fmla="*/ 0 w 39"/>
              <a:gd name="T7" fmla="*/ 3 h 46"/>
              <a:gd name="T8" fmla="*/ 10 w 39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46">
                <a:moveTo>
                  <a:pt x="10" y="0"/>
                </a:moveTo>
                <a:cubicBezTo>
                  <a:pt x="39" y="42"/>
                  <a:pt x="39" y="42"/>
                  <a:pt x="39" y="42"/>
                </a:cubicBezTo>
                <a:cubicBezTo>
                  <a:pt x="36" y="43"/>
                  <a:pt x="33" y="44"/>
                  <a:pt x="30" y="46"/>
                </a:cubicBezTo>
                <a:cubicBezTo>
                  <a:pt x="0" y="3"/>
                  <a:pt x="0" y="3"/>
                  <a:pt x="0" y="3"/>
                </a:cubicBezTo>
                <a:cubicBezTo>
                  <a:pt x="4" y="2"/>
                  <a:pt x="7" y="2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74"/>
          <p:cNvSpPr/>
          <p:nvPr userDrawn="1"/>
        </p:nvSpPr>
        <p:spPr bwMode="auto">
          <a:xfrm>
            <a:off x="10654136" y="7202718"/>
            <a:ext cx="230796" cy="261729"/>
          </a:xfrm>
          <a:custGeom>
            <a:avLst/>
            <a:gdLst>
              <a:gd name="T0" fmla="*/ 10 w 41"/>
              <a:gd name="T1" fmla="*/ 0 h 46"/>
              <a:gd name="T2" fmla="*/ 41 w 41"/>
              <a:gd name="T3" fmla="*/ 43 h 46"/>
              <a:gd name="T4" fmla="*/ 32 w 41"/>
              <a:gd name="T5" fmla="*/ 46 h 46"/>
              <a:gd name="T6" fmla="*/ 0 w 41"/>
              <a:gd name="T7" fmla="*/ 1 h 46"/>
              <a:gd name="T8" fmla="*/ 10 w 41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6">
                <a:moveTo>
                  <a:pt x="10" y="0"/>
                </a:moveTo>
                <a:cubicBezTo>
                  <a:pt x="41" y="43"/>
                  <a:pt x="41" y="43"/>
                  <a:pt x="41" y="43"/>
                </a:cubicBezTo>
                <a:cubicBezTo>
                  <a:pt x="38" y="44"/>
                  <a:pt x="35" y="45"/>
                  <a:pt x="32" y="46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7" y="0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75"/>
          <p:cNvSpPr/>
          <p:nvPr userDrawn="1"/>
        </p:nvSpPr>
        <p:spPr bwMode="auto">
          <a:xfrm>
            <a:off x="10054542" y="6327121"/>
            <a:ext cx="209382" cy="295039"/>
          </a:xfrm>
          <a:custGeom>
            <a:avLst/>
            <a:gdLst>
              <a:gd name="T0" fmla="*/ 32 w 37"/>
              <a:gd name="T1" fmla="*/ 52 h 52"/>
              <a:gd name="T2" fmla="*/ 0 w 37"/>
              <a:gd name="T3" fmla="*/ 7 h 52"/>
              <a:gd name="T4" fmla="*/ 6 w 37"/>
              <a:gd name="T5" fmla="*/ 0 h 52"/>
              <a:gd name="T6" fmla="*/ 37 w 37"/>
              <a:gd name="T7" fmla="*/ 42 h 52"/>
              <a:gd name="T8" fmla="*/ 32 w 3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52">
                <a:moveTo>
                  <a:pt x="32" y="52"/>
                </a:moveTo>
                <a:cubicBezTo>
                  <a:pt x="0" y="7"/>
                  <a:pt x="0" y="7"/>
                  <a:pt x="0" y="7"/>
                </a:cubicBezTo>
                <a:cubicBezTo>
                  <a:pt x="2" y="5"/>
                  <a:pt x="4" y="2"/>
                  <a:pt x="6" y="0"/>
                </a:cubicBezTo>
                <a:cubicBezTo>
                  <a:pt x="37" y="42"/>
                  <a:pt x="37" y="42"/>
                  <a:pt x="37" y="42"/>
                </a:cubicBezTo>
                <a:cubicBezTo>
                  <a:pt x="35" y="46"/>
                  <a:pt x="33" y="49"/>
                  <a:pt x="32" y="5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76"/>
          <p:cNvSpPr/>
          <p:nvPr userDrawn="1"/>
        </p:nvSpPr>
        <p:spPr bwMode="auto">
          <a:xfrm>
            <a:off x="10014094" y="6388984"/>
            <a:ext cx="214140" cy="328350"/>
          </a:xfrm>
          <a:custGeom>
            <a:avLst/>
            <a:gdLst>
              <a:gd name="T0" fmla="*/ 35 w 38"/>
              <a:gd name="T1" fmla="*/ 55 h 58"/>
              <a:gd name="T2" fmla="*/ 35 w 38"/>
              <a:gd name="T3" fmla="*/ 58 h 58"/>
              <a:gd name="T4" fmla="*/ 0 w 38"/>
              <a:gd name="T5" fmla="*/ 8 h 58"/>
              <a:gd name="T6" fmla="*/ 5 w 38"/>
              <a:gd name="T7" fmla="*/ 0 h 58"/>
              <a:gd name="T8" fmla="*/ 38 w 38"/>
              <a:gd name="T9" fmla="*/ 46 h 58"/>
              <a:gd name="T10" fmla="*/ 35 w 38"/>
              <a:gd name="T11" fmla="*/ 5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58">
                <a:moveTo>
                  <a:pt x="35" y="55"/>
                </a:moveTo>
                <a:cubicBezTo>
                  <a:pt x="35" y="56"/>
                  <a:pt x="35" y="57"/>
                  <a:pt x="35" y="58"/>
                </a:cubicBezTo>
                <a:cubicBezTo>
                  <a:pt x="0" y="8"/>
                  <a:pt x="0" y="8"/>
                  <a:pt x="0" y="8"/>
                </a:cubicBezTo>
                <a:cubicBezTo>
                  <a:pt x="2" y="5"/>
                  <a:pt x="3" y="2"/>
                  <a:pt x="5" y="0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9"/>
                  <a:pt x="36" y="52"/>
                  <a:pt x="35" y="5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77"/>
          <p:cNvSpPr/>
          <p:nvPr userDrawn="1"/>
        </p:nvSpPr>
        <p:spPr bwMode="auto">
          <a:xfrm>
            <a:off x="10556582" y="7197960"/>
            <a:ext cx="254590" cy="283142"/>
          </a:xfrm>
          <a:custGeom>
            <a:avLst/>
            <a:gdLst>
              <a:gd name="T0" fmla="*/ 2 w 45"/>
              <a:gd name="T1" fmla="*/ 1 h 50"/>
              <a:gd name="T2" fmla="*/ 12 w 45"/>
              <a:gd name="T3" fmla="*/ 2 h 50"/>
              <a:gd name="T4" fmla="*/ 45 w 45"/>
              <a:gd name="T5" fmla="*/ 48 h 50"/>
              <a:gd name="T6" fmla="*/ 35 w 45"/>
              <a:gd name="T7" fmla="*/ 50 h 50"/>
              <a:gd name="T8" fmla="*/ 0 w 45"/>
              <a:gd name="T9" fmla="*/ 0 h 50"/>
              <a:gd name="T10" fmla="*/ 2 w 45"/>
              <a:gd name="T11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50">
                <a:moveTo>
                  <a:pt x="2" y="1"/>
                </a:moveTo>
                <a:cubicBezTo>
                  <a:pt x="6" y="1"/>
                  <a:pt x="9" y="2"/>
                  <a:pt x="12" y="2"/>
                </a:cubicBezTo>
                <a:cubicBezTo>
                  <a:pt x="45" y="48"/>
                  <a:pt x="45" y="48"/>
                  <a:pt x="45" y="48"/>
                </a:cubicBezTo>
                <a:cubicBezTo>
                  <a:pt x="42" y="49"/>
                  <a:pt x="38" y="49"/>
                  <a:pt x="35" y="5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1"/>
                  <a:pt x="2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78"/>
          <p:cNvSpPr/>
          <p:nvPr userDrawn="1"/>
        </p:nvSpPr>
        <p:spPr bwMode="auto">
          <a:xfrm>
            <a:off x="9980783" y="6457984"/>
            <a:ext cx="230796" cy="383074"/>
          </a:xfrm>
          <a:custGeom>
            <a:avLst/>
            <a:gdLst>
              <a:gd name="T0" fmla="*/ 41 w 41"/>
              <a:gd name="T1" fmla="*/ 68 h 68"/>
              <a:gd name="T2" fmla="*/ 0 w 41"/>
              <a:gd name="T3" fmla="*/ 10 h 68"/>
              <a:gd name="T4" fmla="*/ 4 w 41"/>
              <a:gd name="T5" fmla="*/ 0 h 68"/>
              <a:gd name="T6" fmla="*/ 40 w 41"/>
              <a:gd name="T7" fmla="*/ 51 h 68"/>
              <a:gd name="T8" fmla="*/ 41 w 41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68">
                <a:moveTo>
                  <a:pt x="41" y="68"/>
                </a:moveTo>
                <a:cubicBezTo>
                  <a:pt x="0" y="10"/>
                  <a:pt x="0" y="10"/>
                  <a:pt x="0" y="10"/>
                </a:cubicBezTo>
                <a:cubicBezTo>
                  <a:pt x="1" y="6"/>
                  <a:pt x="2" y="3"/>
                  <a:pt x="4" y="0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7"/>
                  <a:pt x="40" y="63"/>
                  <a:pt x="41" y="6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79"/>
          <p:cNvSpPr/>
          <p:nvPr userDrawn="1"/>
        </p:nvSpPr>
        <p:spPr bwMode="auto">
          <a:xfrm>
            <a:off x="10432857" y="7152753"/>
            <a:ext cx="299796" cy="333109"/>
          </a:xfrm>
          <a:custGeom>
            <a:avLst/>
            <a:gdLst>
              <a:gd name="T0" fmla="*/ 16 w 53"/>
              <a:gd name="T1" fmla="*/ 7 h 59"/>
              <a:gd name="T2" fmla="*/ 53 w 53"/>
              <a:gd name="T3" fmla="*/ 58 h 59"/>
              <a:gd name="T4" fmla="*/ 42 w 53"/>
              <a:gd name="T5" fmla="*/ 59 h 59"/>
              <a:gd name="T6" fmla="*/ 0 w 53"/>
              <a:gd name="T7" fmla="*/ 0 h 59"/>
              <a:gd name="T8" fmla="*/ 16 w 53"/>
              <a:gd name="T9" fmla="*/ 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9">
                <a:moveTo>
                  <a:pt x="16" y="7"/>
                </a:moveTo>
                <a:cubicBezTo>
                  <a:pt x="53" y="58"/>
                  <a:pt x="53" y="58"/>
                  <a:pt x="53" y="58"/>
                </a:cubicBezTo>
                <a:cubicBezTo>
                  <a:pt x="49" y="59"/>
                  <a:pt x="46" y="59"/>
                  <a:pt x="42" y="59"/>
                </a:cubicBezTo>
                <a:cubicBezTo>
                  <a:pt x="0" y="0"/>
                  <a:pt x="0" y="0"/>
                  <a:pt x="0" y="0"/>
                </a:cubicBezTo>
                <a:cubicBezTo>
                  <a:pt x="5" y="3"/>
                  <a:pt x="11" y="5"/>
                  <a:pt x="16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80"/>
          <p:cNvSpPr/>
          <p:nvPr userDrawn="1"/>
        </p:nvSpPr>
        <p:spPr bwMode="auto">
          <a:xfrm>
            <a:off x="9952231" y="6536503"/>
            <a:ext cx="694768" cy="949359"/>
          </a:xfrm>
          <a:custGeom>
            <a:avLst/>
            <a:gdLst>
              <a:gd name="T0" fmla="*/ 3 w 123"/>
              <a:gd name="T1" fmla="*/ 0 h 168"/>
              <a:gd name="T2" fmla="*/ 49 w 123"/>
              <a:gd name="T3" fmla="*/ 64 h 168"/>
              <a:gd name="T4" fmla="*/ 77 w 123"/>
              <a:gd name="T5" fmla="*/ 104 h 168"/>
              <a:gd name="T6" fmla="*/ 123 w 123"/>
              <a:gd name="T7" fmla="*/ 168 h 168"/>
              <a:gd name="T8" fmla="*/ 111 w 123"/>
              <a:gd name="T9" fmla="*/ 168 h 168"/>
              <a:gd name="T10" fmla="*/ 0 w 123"/>
              <a:gd name="T11" fmla="*/ 11 h 168"/>
              <a:gd name="T12" fmla="*/ 3 w 123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168">
                <a:moveTo>
                  <a:pt x="3" y="0"/>
                </a:moveTo>
                <a:cubicBezTo>
                  <a:pt x="49" y="64"/>
                  <a:pt x="49" y="64"/>
                  <a:pt x="49" y="64"/>
                </a:cubicBezTo>
                <a:cubicBezTo>
                  <a:pt x="53" y="80"/>
                  <a:pt x="63" y="94"/>
                  <a:pt x="77" y="104"/>
                </a:cubicBezTo>
                <a:cubicBezTo>
                  <a:pt x="123" y="168"/>
                  <a:pt x="123" y="168"/>
                  <a:pt x="123" y="168"/>
                </a:cubicBezTo>
                <a:cubicBezTo>
                  <a:pt x="119" y="168"/>
                  <a:pt x="115" y="168"/>
                  <a:pt x="111" y="168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7"/>
                  <a:pt x="2" y="4"/>
                  <a:pt x="3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81"/>
          <p:cNvSpPr/>
          <p:nvPr userDrawn="1"/>
        </p:nvSpPr>
        <p:spPr bwMode="auto">
          <a:xfrm>
            <a:off x="9935575" y="6626917"/>
            <a:ext cx="616249" cy="854184"/>
          </a:xfrm>
          <a:custGeom>
            <a:avLst/>
            <a:gdLst>
              <a:gd name="T0" fmla="*/ 1 w 109"/>
              <a:gd name="T1" fmla="*/ 5 h 151"/>
              <a:gd name="T2" fmla="*/ 2 w 109"/>
              <a:gd name="T3" fmla="*/ 0 h 151"/>
              <a:gd name="T4" fmla="*/ 109 w 109"/>
              <a:gd name="T5" fmla="*/ 151 h 151"/>
              <a:gd name="T6" fmla="*/ 104 w 109"/>
              <a:gd name="T7" fmla="*/ 150 h 151"/>
              <a:gd name="T8" fmla="*/ 96 w 109"/>
              <a:gd name="T9" fmla="*/ 149 h 151"/>
              <a:gd name="T10" fmla="*/ 0 w 109"/>
              <a:gd name="T11" fmla="*/ 13 h 151"/>
              <a:gd name="T12" fmla="*/ 1 w 109"/>
              <a:gd name="T13" fmla="*/ 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151">
                <a:moveTo>
                  <a:pt x="1" y="5"/>
                </a:moveTo>
                <a:cubicBezTo>
                  <a:pt x="1" y="3"/>
                  <a:pt x="1" y="2"/>
                  <a:pt x="2" y="0"/>
                </a:cubicBezTo>
                <a:cubicBezTo>
                  <a:pt x="109" y="151"/>
                  <a:pt x="109" y="151"/>
                  <a:pt x="109" y="151"/>
                </a:cubicBezTo>
                <a:cubicBezTo>
                  <a:pt x="107" y="151"/>
                  <a:pt x="106" y="151"/>
                  <a:pt x="104" y="150"/>
                </a:cubicBezTo>
                <a:cubicBezTo>
                  <a:pt x="101" y="150"/>
                  <a:pt x="99" y="149"/>
                  <a:pt x="96" y="14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0"/>
                  <a:pt x="0" y="8"/>
                  <a:pt x="1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82"/>
          <p:cNvSpPr/>
          <p:nvPr userDrawn="1"/>
        </p:nvSpPr>
        <p:spPr bwMode="auto">
          <a:xfrm>
            <a:off x="9930816" y="6733988"/>
            <a:ext cx="518697" cy="723321"/>
          </a:xfrm>
          <a:custGeom>
            <a:avLst/>
            <a:gdLst>
              <a:gd name="T0" fmla="*/ 0 w 92"/>
              <a:gd name="T1" fmla="*/ 0 h 128"/>
              <a:gd name="T2" fmla="*/ 92 w 92"/>
              <a:gd name="T3" fmla="*/ 128 h 128"/>
              <a:gd name="T4" fmla="*/ 76 w 92"/>
              <a:gd name="T5" fmla="*/ 123 h 128"/>
              <a:gd name="T6" fmla="*/ 0 w 92"/>
              <a:gd name="T7" fmla="*/ 16 h 128"/>
              <a:gd name="T8" fmla="*/ 0 w 92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128">
                <a:moveTo>
                  <a:pt x="0" y="0"/>
                </a:moveTo>
                <a:cubicBezTo>
                  <a:pt x="92" y="128"/>
                  <a:pt x="92" y="128"/>
                  <a:pt x="92" y="128"/>
                </a:cubicBezTo>
                <a:cubicBezTo>
                  <a:pt x="86" y="127"/>
                  <a:pt x="81" y="125"/>
                  <a:pt x="76" y="1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0"/>
                  <a:pt x="0" y="5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83"/>
          <p:cNvSpPr/>
          <p:nvPr userDrawn="1"/>
        </p:nvSpPr>
        <p:spPr bwMode="auto">
          <a:xfrm>
            <a:off x="9935575" y="6864853"/>
            <a:ext cx="390213" cy="547249"/>
          </a:xfrm>
          <a:custGeom>
            <a:avLst/>
            <a:gdLst>
              <a:gd name="T0" fmla="*/ 0 w 69"/>
              <a:gd name="T1" fmla="*/ 0 h 97"/>
              <a:gd name="T2" fmla="*/ 69 w 69"/>
              <a:gd name="T3" fmla="*/ 97 h 97"/>
              <a:gd name="T4" fmla="*/ 48 w 69"/>
              <a:gd name="T5" fmla="*/ 84 h 97"/>
              <a:gd name="T6" fmla="*/ 5 w 69"/>
              <a:gd name="T7" fmla="*/ 23 h 97"/>
              <a:gd name="T8" fmla="*/ 0 w 69"/>
              <a:gd name="T9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7">
                <a:moveTo>
                  <a:pt x="0" y="0"/>
                </a:moveTo>
                <a:cubicBezTo>
                  <a:pt x="69" y="97"/>
                  <a:pt x="69" y="97"/>
                  <a:pt x="69" y="97"/>
                </a:cubicBezTo>
                <a:cubicBezTo>
                  <a:pt x="62" y="93"/>
                  <a:pt x="55" y="89"/>
                  <a:pt x="48" y="84"/>
                </a:cubicBezTo>
                <a:cubicBezTo>
                  <a:pt x="5" y="23"/>
                  <a:pt x="5" y="23"/>
                  <a:pt x="5" y="23"/>
                </a:cubicBezTo>
                <a:cubicBezTo>
                  <a:pt x="3" y="16"/>
                  <a:pt x="1" y="8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84"/>
          <p:cNvSpPr/>
          <p:nvPr userDrawn="1"/>
        </p:nvSpPr>
        <p:spPr bwMode="auto">
          <a:xfrm>
            <a:off x="9997438" y="7078993"/>
            <a:ext cx="147519" cy="204623"/>
          </a:xfrm>
          <a:custGeom>
            <a:avLst/>
            <a:gdLst>
              <a:gd name="T0" fmla="*/ 0 w 26"/>
              <a:gd name="T1" fmla="*/ 0 h 36"/>
              <a:gd name="T2" fmla="*/ 26 w 26"/>
              <a:gd name="T3" fmla="*/ 36 h 36"/>
              <a:gd name="T4" fmla="*/ 0 w 26"/>
              <a:gd name="T5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36">
                <a:moveTo>
                  <a:pt x="0" y="0"/>
                </a:moveTo>
                <a:cubicBezTo>
                  <a:pt x="26" y="36"/>
                  <a:pt x="26" y="36"/>
                  <a:pt x="26" y="36"/>
                </a:cubicBezTo>
                <a:cubicBezTo>
                  <a:pt x="15" y="26"/>
                  <a:pt x="6" y="13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85"/>
          <p:cNvSpPr/>
          <p:nvPr userDrawn="1"/>
        </p:nvSpPr>
        <p:spPr bwMode="auto">
          <a:xfrm>
            <a:off x="10273441" y="6503192"/>
            <a:ext cx="28552" cy="45208"/>
          </a:xfrm>
          <a:custGeom>
            <a:avLst/>
            <a:gdLst>
              <a:gd name="T0" fmla="*/ 0 w 5"/>
              <a:gd name="T1" fmla="*/ 8 h 8"/>
              <a:gd name="T2" fmla="*/ 5 w 5"/>
              <a:gd name="T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8">
                <a:moveTo>
                  <a:pt x="0" y="8"/>
                </a:moveTo>
                <a:cubicBezTo>
                  <a:pt x="1" y="5"/>
                  <a:pt x="3" y="2"/>
                  <a:pt x="5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86"/>
          <p:cNvSpPr/>
          <p:nvPr userDrawn="1"/>
        </p:nvSpPr>
        <p:spPr bwMode="auto">
          <a:xfrm>
            <a:off x="10732655" y="7181305"/>
            <a:ext cx="57104" cy="16656"/>
          </a:xfrm>
          <a:custGeom>
            <a:avLst/>
            <a:gdLst>
              <a:gd name="T0" fmla="*/ 10 w 10"/>
              <a:gd name="T1" fmla="*/ 0 h 3"/>
              <a:gd name="T2" fmla="*/ 0 w 10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3">
                <a:moveTo>
                  <a:pt x="10" y="0"/>
                </a:moveTo>
                <a:cubicBezTo>
                  <a:pt x="7" y="2"/>
                  <a:pt x="4" y="2"/>
                  <a:pt x="0" y="3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87"/>
          <p:cNvSpPr/>
          <p:nvPr userDrawn="1"/>
        </p:nvSpPr>
        <p:spPr bwMode="auto">
          <a:xfrm>
            <a:off x="10235371" y="6565055"/>
            <a:ext cx="28552" cy="57104"/>
          </a:xfrm>
          <a:custGeom>
            <a:avLst/>
            <a:gdLst>
              <a:gd name="T0" fmla="*/ 0 w 5"/>
              <a:gd name="T1" fmla="*/ 10 h 10"/>
              <a:gd name="T2" fmla="*/ 5 w 5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10">
                <a:moveTo>
                  <a:pt x="0" y="10"/>
                </a:moveTo>
                <a:cubicBezTo>
                  <a:pt x="1" y="7"/>
                  <a:pt x="3" y="4"/>
                  <a:pt x="5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88"/>
          <p:cNvSpPr/>
          <p:nvPr userDrawn="1"/>
        </p:nvSpPr>
        <p:spPr bwMode="auto">
          <a:xfrm>
            <a:off x="10654136" y="7202718"/>
            <a:ext cx="54725" cy="7139"/>
          </a:xfrm>
          <a:custGeom>
            <a:avLst/>
            <a:gdLst>
              <a:gd name="T0" fmla="*/ 10 w 10"/>
              <a:gd name="T1" fmla="*/ 0 h 1"/>
              <a:gd name="T2" fmla="*/ 0 w 10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1">
                <a:moveTo>
                  <a:pt x="10" y="0"/>
                </a:moveTo>
                <a:cubicBezTo>
                  <a:pt x="7" y="0"/>
                  <a:pt x="3" y="1"/>
                  <a:pt x="0" y="1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89"/>
          <p:cNvSpPr/>
          <p:nvPr userDrawn="1"/>
        </p:nvSpPr>
        <p:spPr bwMode="auto">
          <a:xfrm>
            <a:off x="10211578" y="6650711"/>
            <a:ext cx="16656" cy="66621"/>
          </a:xfrm>
          <a:custGeom>
            <a:avLst/>
            <a:gdLst>
              <a:gd name="T0" fmla="*/ 0 w 3"/>
              <a:gd name="T1" fmla="*/ 12 h 12"/>
              <a:gd name="T2" fmla="*/ 0 w 3"/>
              <a:gd name="T3" fmla="*/ 9 h 12"/>
              <a:gd name="T4" fmla="*/ 3 w 3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2">
                <a:moveTo>
                  <a:pt x="0" y="12"/>
                </a:moveTo>
                <a:cubicBezTo>
                  <a:pt x="0" y="11"/>
                  <a:pt x="0" y="10"/>
                  <a:pt x="0" y="9"/>
                </a:cubicBezTo>
                <a:cubicBezTo>
                  <a:pt x="1" y="6"/>
                  <a:pt x="2" y="3"/>
                  <a:pt x="3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90"/>
          <p:cNvSpPr/>
          <p:nvPr userDrawn="1"/>
        </p:nvSpPr>
        <p:spPr bwMode="auto">
          <a:xfrm>
            <a:off x="10556582" y="7197960"/>
            <a:ext cx="69001" cy="11897"/>
          </a:xfrm>
          <a:custGeom>
            <a:avLst/>
            <a:gdLst>
              <a:gd name="T0" fmla="*/ 12 w 12"/>
              <a:gd name="T1" fmla="*/ 2 h 2"/>
              <a:gd name="T2" fmla="*/ 2 w 12"/>
              <a:gd name="T3" fmla="*/ 1 h 2"/>
              <a:gd name="T4" fmla="*/ 0 w 12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2">
                <a:moveTo>
                  <a:pt x="12" y="2"/>
                </a:moveTo>
                <a:cubicBezTo>
                  <a:pt x="9" y="2"/>
                  <a:pt x="6" y="1"/>
                  <a:pt x="2" y="1"/>
                </a:cubicBez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92"/>
          <p:cNvSpPr/>
          <p:nvPr userDrawn="1"/>
        </p:nvSpPr>
        <p:spPr bwMode="auto">
          <a:xfrm>
            <a:off x="10249649" y="6379465"/>
            <a:ext cx="789941" cy="789943"/>
          </a:xfrm>
          <a:custGeom>
            <a:avLst/>
            <a:gdLst>
              <a:gd name="T0" fmla="*/ 132 w 140"/>
              <a:gd name="T1" fmla="*/ 55 h 140"/>
              <a:gd name="T2" fmla="*/ 85 w 140"/>
              <a:gd name="T3" fmla="*/ 132 h 140"/>
              <a:gd name="T4" fmla="*/ 9 w 140"/>
              <a:gd name="T5" fmla="*/ 85 h 140"/>
              <a:gd name="T6" fmla="*/ 55 w 140"/>
              <a:gd name="T7" fmla="*/ 8 h 140"/>
              <a:gd name="T8" fmla="*/ 132 w 140"/>
              <a:gd name="T9" fmla="*/ 5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140">
                <a:moveTo>
                  <a:pt x="132" y="55"/>
                </a:moveTo>
                <a:cubicBezTo>
                  <a:pt x="140" y="89"/>
                  <a:pt x="119" y="123"/>
                  <a:pt x="85" y="132"/>
                </a:cubicBezTo>
                <a:cubicBezTo>
                  <a:pt x="51" y="140"/>
                  <a:pt x="17" y="119"/>
                  <a:pt x="9" y="85"/>
                </a:cubicBezTo>
                <a:cubicBezTo>
                  <a:pt x="0" y="51"/>
                  <a:pt x="21" y="17"/>
                  <a:pt x="55" y="8"/>
                </a:cubicBezTo>
                <a:cubicBezTo>
                  <a:pt x="89" y="0"/>
                  <a:pt x="124" y="21"/>
                  <a:pt x="132" y="5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93"/>
          <p:cNvSpPr/>
          <p:nvPr userDrawn="1"/>
        </p:nvSpPr>
        <p:spPr bwMode="auto">
          <a:xfrm>
            <a:off x="10494721" y="6622159"/>
            <a:ext cx="299796" cy="304557"/>
          </a:xfrm>
          <a:custGeom>
            <a:avLst/>
            <a:gdLst>
              <a:gd name="T0" fmla="*/ 50 w 53"/>
              <a:gd name="T1" fmla="*/ 21 h 54"/>
              <a:gd name="T2" fmla="*/ 32 w 53"/>
              <a:gd name="T3" fmla="*/ 50 h 54"/>
              <a:gd name="T4" fmla="*/ 3 w 53"/>
              <a:gd name="T5" fmla="*/ 33 h 54"/>
              <a:gd name="T6" fmla="*/ 21 w 53"/>
              <a:gd name="T7" fmla="*/ 3 h 54"/>
              <a:gd name="T8" fmla="*/ 50 w 53"/>
              <a:gd name="T9" fmla="*/ 2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4">
                <a:moveTo>
                  <a:pt x="50" y="21"/>
                </a:moveTo>
                <a:cubicBezTo>
                  <a:pt x="53" y="34"/>
                  <a:pt x="45" y="47"/>
                  <a:pt x="32" y="50"/>
                </a:cubicBezTo>
                <a:cubicBezTo>
                  <a:pt x="19" y="54"/>
                  <a:pt x="6" y="46"/>
                  <a:pt x="3" y="33"/>
                </a:cubicBezTo>
                <a:cubicBezTo>
                  <a:pt x="0" y="20"/>
                  <a:pt x="8" y="7"/>
                  <a:pt x="21" y="3"/>
                </a:cubicBezTo>
                <a:cubicBezTo>
                  <a:pt x="33" y="0"/>
                  <a:pt x="47" y="8"/>
                  <a:pt x="50" y="2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133" name="Freeform 5"/>
          <p:cNvSpPr/>
          <p:nvPr userDrawn="1"/>
        </p:nvSpPr>
        <p:spPr bwMode="auto">
          <a:xfrm>
            <a:off x="6636448" y="6522610"/>
            <a:ext cx="37070" cy="90519"/>
          </a:xfrm>
          <a:custGeom>
            <a:avLst/>
            <a:gdLst>
              <a:gd name="T0" fmla="*/ 0 w 18"/>
              <a:gd name="T1" fmla="*/ 44 h 44"/>
              <a:gd name="T2" fmla="*/ 18 w 18"/>
              <a:gd name="T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" h="44">
                <a:moveTo>
                  <a:pt x="0" y="44"/>
                </a:moveTo>
                <a:cubicBezTo>
                  <a:pt x="5" y="29"/>
                  <a:pt x="11" y="14"/>
                  <a:pt x="18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6"/>
          <p:cNvSpPr/>
          <p:nvPr userDrawn="1"/>
        </p:nvSpPr>
        <p:spPr bwMode="auto">
          <a:xfrm>
            <a:off x="6618345" y="6641579"/>
            <a:ext cx="9483" cy="63794"/>
          </a:xfrm>
          <a:custGeom>
            <a:avLst/>
            <a:gdLst>
              <a:gd name="T0" fmla="*/ 0 w 5"/>
              <a:gd name="T1" fmla="*/ 31 h 31"/>
              <a:gd name="T2" fmla="*/ 5 w 5"/>
              <a:gd name="T3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31">
                <a:moveTo>
                  <a:pt x="0" y="31"/>
                </a:moveTo>
                <a:cubicBezTo>
                  <a:pt x="1" y="20"/>
                  <a:pt x="3" y="10"/>
                  <a:pt x="5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7"/>
          <p:cNvSpPr/>
          <p:nvPr userDrawn="1"/>
        </p:nvSpPr>
        <p:spPr bwMode="auto">
          <a:xfrm>
            <a:off x="6615758" y="6727787"/>
            <a:ext cx="0" cy="53449"/>
          </a:xfrm>
          <a:custGeom>
            <a:avLst/>
            <a:gdLst>
              <a:gd name="T0" fmla="*/ 26 h 26"/>
              <a:gd name="T1" fmla="*/ 16 h 26"/>
              <a:gd name="T2" fmla="*/ 0 h 26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">
                <a:moveTo>
                  <a:pt x="0" y="26"/>
                </a:moveTo>
                <a:cubicBezTo>
                  <a:pt x="0" y="22"/>
                  <a:pt x="0" y="19"/>
                  <a:pt x="0" y="16"/>
                </a:cubicBezTo>
                <a:cubicBezTo>
                  <a:pt x="0" y="10"/>
                  <a:pt x="0" y="5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8"/>
          <p:cNvSpPr/>
          <p:nvPr userDrawn="1"/>
        </p:nvSpPr>
        <p:spPr bwMode="auto">
          <a:xfrm>
            <a:off x="6615758" y="6799341"/>
            <a:ext cx="6035" cy="47415"/>
          </a:xfrm>
          <a:custGeom>
            <a:avLst/>
            <a:gdLst>
              <a:gd name="T0" fmla="*/ 3 w 3"/>
              <a:gd name="T1" fmla="*/ 23 h 23"/>
              <a:gd name="T2" fmla="*/ 0 w 3"/>
              <a:gd name="T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23">
                <a:moveTo>
                  <a:pt x="3" y="23"/>
                </a:moveTo>
                <a:cubicBezTo>
                  <a:pt x="2" y="16"/>
                  <a:pt x="1" y="8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9"/>
          <p:cNvSpPr/>
          <p:nvPr userDrawn="1"/>
        </p:nvSpPr>
        <p:spPr bwMode="auto">
          <a:xfrm>
            <a:off x="6626103" y="6864860"/>
            <a:ext cx="10345" cy="41380"/>
          </a:xfrm>
          <a:custGeom>
            <a:avLst/>
            <a:gdLst>
              <a:gd name="T0" fmla="*/ 5 w 5"/>
              <a:gd name="T1" fmla="*/ 20 h 20"/>
              <a:gd name="T2" fmla="*/ 0 w 5"/>
              <a:gd name="T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20">
                <a:moveTo>
                  <a:pt x="5" y="20"/>
                </a:moveTo>
                <a:cubicBezTo>
                  <a:pt x="3" y="13"/>
                  <a:pt x="1" y="7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10"/>
          <p:cNvSpPr/>
          <p:nvPr userDrawn="1"/>
        </p:nvSpPr>
        <p:spPr bwMode="auto">
          <a:xfrm>
            <a:off x="6706277" y="6345020"/>
            <a:ext cx="126727" cy="124141"/>
          </a:xfrm>
          <a:custGeom>
            <a:avLst/>
            <a:gdLst>
              <a:gd name="T0" fmla="*/ 0 w 62"/>
              <a:gd name="T1" fmla="*/ 61 h 61"/>
              <a:gd name="T2" fmla="*/ 62 w 62"/>
              <a:gd name="T3" fmla="*/ 0 h 61"/>
              <a:gd name="T4" fmla="*/ 0 w 62"/>
              <a:gd name="T5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" h="61">
                <a:moveTo>
                  <a:pt x="0" y="61"/>
                </a:moveTo>
                <a:cubicBezTo>
                  <a:pt x="62" y="0"/>
                  <a:pt x="62" y="0"/>
                  <a:pt x="62" y="0"/>
                </a:cubicBezTo>
                <a:cubicBezTo>
                  <a:pt x="38" y="16"/>
                  <a:pt x="17" y="37"/>
                  <a:pt x="0" y="6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11"/>
          <p:cNvSpPr/>
          <p:nvPr userDrawn="1"/>
        </p:nvSpPr>
        <p:spPr bwMode="auto">
          <a:xfrm>
            <a:off x="6636448" y="6275190"/>
            <a:ext cx="337938" cy="337939"/>
          </a:xfrm>
          <a:custGeom>
            <a:avLst/>
            <a:gdLst>
              <a:gd name="T0" fmla="*/ 122 w 165"/>
              <a:gd name="T1" fmla="*/ 18 h 165"/>
              <a:gd name="T2" fmla="*/ 18 w 165"/>
              <a:gd name="T3" fmla="*/ 121 h 165"/>
              <a:gd name="T4" fmla="*/ 0 w 165"/>
              <a:gd name="T5" fmla="*/ 165 h 165"/>
              <a:gd name="T6" fmla="*/ 165 w 165"/>
              <a:gd name="T7" fmla="*/ 0 h 165"/>
              <a:gd name="T8" fmla="*/ 122 w 165"/>
              <a:gd name="T9" fmla="*/ 1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165">
                <a:moveTo>
                  <a:pt x="122" y="18"/>
                </a:moveTo>
                <a:cubicBezTo>
                  <a:pt x="18" y="121"/>
                  <a:pt x="18" y="121"/>
                  <a:pt x="18" y="121"/>
                </a:cubicBezTo>
                <a:cubicBezTo>
                  <a:pt x="11" y="135"/>
                  <a:pt x="5" y="150"/>
                  <a:pt x="0" y="165"/>
                </a:cubicBezTo>
                <a:cubicBezTo>
                  <a:pt x="165" y="0"/>
                  <a:pt x="165" y="0"/>
                  <a:pt x="165" y="0"/>
                </a:cubicBezTo>
                <a:cubicBezTo>
                  <a:pt x="150" y="5"/>
                  <a:pt x="136" y="11"/>
                  <a:pt x="122" y="1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12"/>
          <p:cNvSpPr/>
          <p:nvPr userDrawn="1"/>
        </p:nvSpPr>
        <p:spPr bwMode="auto">
          <a:xfrm>
            <a:off x="6618345" y="6256224"/>
            <a:ext cx="448286" cy="449149"/>
          </a:xfrm>
          <a:custGeom>
            <a:avLst/>
            <a:gdLst>
              <a:gd name="T0" fmla="*/ 188 w 219"/>
              <a:gd name="T1" fmla="*/ 5 h 219"/>
              <a:gd name="T2" fmla="*/ 5 w 219"/>
              <a:gd name="T3" fmla="*/ 188 h 219"/>
              <a:gd name="T4" fmla="*/ 0 w 219"/>
              <a:gd name="T5" fmla="*/ 219 h 219"/>
              <a:gd name="T6" fmla="*/ 219 w 219"/>
              <a:gd name="T7" fmla="*/ 0 h 219"/>
              <a:gd name="T8" fmla="*/ 188 w 219"/>
              <a:gd name="T9" fmla="*/ 5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219">
                <a:moveTo>
                  <a:pt x="188" y="5"/>
                </a:moveTo>
                <a:cubicBezTo>
                  <a:pt x="5" y="188"/>
                  <a:pt x="5" y="188"/>
                  <a:pt x="5" y="188"/>
                </a:cubicBezTo>
                <a:cubicBezTo>
                  <a:pt x="3" y="198"/>
                  <a:pt x="1" y="208"/>
                  <a:pt x="0" y="219"/>
                </a:cubicBezTo>
                <a:cubicBezTo>
                  <a:pt x="219" y="0"/>
                  <a:pt x="219" y="0"/>
                  <a:pt x="219" y="0"/>
                </a:cubicBezTo>
                <a:cubicBezTo>
                  <a:pt x="209" y="1"/>
                  <a:pt x="198" y="3"/>
                  <a:pt x="188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13"/>
          <p:cNvSpPr/>
          <p:nvPr userDrawn="1"/>
        </p:nvSpPr>
        <p:spPr bwMode="auto">
          <a:xfrm>
            <a:off x="6615758" y="6252776"/>
            <a:ext cx="526736" cy="528461"/>
          </a:xfrm>
          <a:custGeom>
            <a:avLst/>
            <a:gdLst>
              <a:gd name="T0" fmla="*/ 247 w 257"/>
              <a:gd name="T1" fmla="*/ 0 h 258"/>
              <a:gd name="T2" fmla="*/ 231 w 257"/>
              <a:gd name="T3" fmla="*/ 1 h 258"/>
              <a:gd name="T4" fmla="*/ 0 w 257"/>
              <a:gd name="T5" fmla="*/ 232 h 258"/>
              <a:gd name="T6" fmla="*/ 0 w 257"/>
              <a:gd name="T7" fmla="*/ 248 h 258"/>
              <a:gd name="T8" fmla="*/ 0 w 257"/>
              <a:gd name="T9" fmla="*/ 258 h 258"/>
              <a:gd name="T10" fmla="*/ 257 w 257"/>
              <a:gd name="T11" fmla="*/ 1 h 258"/>
              <a:gd name="T12" fmla="*/ 247 w 257"/>
              <a:gd name="T13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7" h="258">
                <a:moveTo>
                  <a:pt x="247" y="0"/>
                </a:moveTo>
                <a:cubicBezTo>
                  <a:pt x="242" y="0"/>
                  <a:pt x="237" y="1"/>
                  <a:pt x="231" y="1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237"/>
                  <a:pt x="0" y="242"/>
                  <a:pt x="0" y="248"/>
                </a:cubicBezTo>
                <a:cubicBezTo>
                  <a:pt x="0" y="251"/>
                  <a:pt x="0" y="254"/>
                  <a:pt x="0" y="258"/>
                </a:cubicBezTo>
                <a:cubicBezTo>
                  <a:pt x="257" y="1"/>
                  <a:pt x="257" y="1"/>
                  <a:pt x="257" y="1"/>
                </a:cubicBezTo>
                <a:cubicBezTo>
                  <a:pt x="254" y="0"/>
                  <a:pt x="251" y="0"/>
                  <a:pt x="24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14"/>
          <p:cNvSpPr/>
          <p:nvPr userDrawn="1"/>
        </p:nvSpPr>
        <p:spPr bwMode="auto">
          <a:xfrm>
            <a:off x="6615758" y="6254500"/>
            <a:ext cx="593979" cy="592256"/>
          </a:xfrm>
          <a:custGeom>
            <a:avLst/>
            <a:gdLst>
              <a:gd name="T0" fmla="*/ 181 w 290"/>
              <a:gd name="T1" fmla="*/ 112 h 289"/>
              <a:gd name="T2" fmla="*/ 290 w 290"/>
              <a:gd name="T3" fmla="*/ 3 h 289"/>
              <a:gd name="T4" fmla="*/ 267 w 290"/>
              <a:gd name="T5" fmla="*/ 0 h 289"/>
              <a:gd name="T6" fmla="*/ 0 w 290"/>
              <a:gd name="T7" fmla="*/ 266 h 289"/>
              <a:gd name="T8" fmla="*/ 3 w 290"/>
              <a:gd name="T9" fmla="*/ 289 h 289"/>
              <a:gd name="T10" fmla="*/ 112 w 290"/>
              <a:gd name="T11" fmla="*/ 180 h 289"/>
              <a:gd name="T12" fmla="*/ 181 w 290"/>
              <a:gd name="T13" fmla="*/ 11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0" h="289">
                <a:moveTo>
                  <a:pt x="181" y="112"/>
                </a:moveTo>
                <a:cubicBezTo>
                  <a:pt x="290" y="3"/>
                  <a:pt x="290" y="3"/>
                  <a:pt x="290" y="3"/>
                </a:cubicBezTo>
                <a:cubicBezTo>
                  <a:pt x="282" y="2"/>
                  <a:pt x="275" y="1"/>
                  <a:pt x="267" y="0"/>
                </a:cubicBezTo>
                <a:cubicBezTo>
                  <a:pt x="0" y="266"/>
                  <a:pt x="0" y="266"/>
                  <a:pt x="0" y="266"/>
                </a:cubicBezTo>
                <a:cubicBezTo>
                  <a:pt x="1" y="274"/>
                  <a:pt x="2" y="282"/>
                  <a:pt x="3" y="289"/>
                </a:cubicBezTo>
                <a:cubicBezTo>
                  <a:pt x="112" y="180"/>
                  <a:pt x="112" y="180"/>
                  <a:pt x="112" y="180"/>
                </a:cubicBezTo>
                <a:cubicBezTo>
                  <a:pt x="127" y="151"/>
                  <a:pt x="151" y="126"/>
                  <a:pt x="181" y="11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15"/>
          <p:cNvSpPr/>
          <p:nvPr userDrawn="1"/>
        </p:nvSpPr>
        <p:spPr bwMode="auto">
          <a:xfrm>
            <a:off x="7020940" y="6264845"/>
            <a:ext cx="248281" cy="202591"/>
          </a:xfrm>
          <a:custGeom>
            <a:avLst/>
            <a:gdLst>
              <a:gd name="T0" fmla="*/ 33 w 121"/>
              <a:gd name="T1" fmla="*/ 92 h 99"/>
              <a:gd name="T2" fmla="*/ 121 w 121"/>
              <a:gd name="T3" fmla="*/ 5 h 99"/>
              <a:gd name="T4" fmla="*/ 100 w 121"/>
              <a:gd name="T5" fmla="*/ 0 h 99"/>
              <a:gd name="T6" fmla="*/ 0 w 121"/>
              <a:gd name="T7" fmla="*/ 99 h 99"/>
              <a:gd name="T8" fmla="*/ 33 w 121"/>
              <a:gd name="T9" fmla="*/ 9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99">
                <a:moveTo>
                  <a:pt x="33" y="92"/>
                </a:moveTo>
                <a:cubicBezTo>
                  <a:pt x="121" y="5"/>
                  <a:pt x="121" y="5"/>
                  <a:pt x="121" y="5"/>
                </a:cubicBezTo>
                <a:cubicBezTo>
                  <a:pt x="114" y="3"/>
                  <a:pt x="107" y="1"/>
                  <a:pt x="100" y="0"/>
                </a:cubicBezTo>
                <a:cubicBezTo>
                  <a:pt x="0" y="99"/>
                  <a:pt x="0" y="99"/>
                  <a:pt x="0" y="99"/>
                </a:cubicBezTo>
                <a:cubicBezTo>
                  <a:pt x="11" y="96"/>
                  <a:pt x="22" y="93"/>
                  <a:pt x="33" y="9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16"/>
          <p:cNvSpPr/>
          <p:nvPr userDrawn="1"/>
        </p:nvSpPr>
        <p:spPr bwMode="auto">
          <a:xfrm>
            <a:off x="6626103" y="6659682"/>
            <a:ext cx="205177" cy="246557"/>
          </a:xfrm>
          <a:custGeom>
            <a:avLst/>
            <a:gdLst>
              <a:gd name="T0" fmla="*/ 100 w 100"/>
              <a:gd name="T1" fmla="*/ 0 h 120"/>
              <a:gd name="T2" fmla="*/ 0 w 100"/>
              <a:gd name="T3" fmla="*/ 100 h 120"/>
              <a:gd name="T4" fmla="*/ 5 w 100"/>
              <a:gd name="T5" fmla="*/ 120 h 120"/>
              <a:gd name="T6" fmla="*/ 92 w 100"/>
              <a:gd name="T7" fmla="*/ 33 h 120"/>
              <a:gd name="T8" fmla="*/ 100 w 100"/>
              <a:gd name="T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20">
                <a:moveTo>
                  <a:pt x="100" y="0"/>
                </a:moveTo>
                <a:cubicBezTo>
                  <a:pt x="0" y="100"/>
                  <a:pt x="0" y="100"/>
                  <a:pt x="0" y="100"/>
                </a:cubicBezTo>
                <a:cubicBezTo>
                  <a:pt x="1" y="107"/>
                  <a:pt x="3" y="113"/>
                  <a:pt x="5" y="120"/>
                </a:cubicBezTo>
                <a:cubicBezTo>
                  <a:pt x="92" y="33"/>
                  <a:pt x="92" y="33"/>
                  <a:pt x="92" y="33"/>
                </a:cubicBezTo>
                <a:cubicBezTo>
                  <a:pt x="94" y="21"/>
                  <a:pt x="96" y="10"/>
                  <a:pt x="10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17"/>
          <p:cNvSpPr/>
          <p:nvPr userDrawn="1"/>
        </p:nvSpPr>
        <p:spPr bwMode="auto">
          <a:xfrm>
            <a:off x="6640759" y="6750202"/>
            <a:ext cx="175866" cy="208626"/>
          </a:xfrm>
          <a:custGeom>
            <a:avLst/>
            <a:gdLst>
              <a:gd name="T0" fmla="*/ 85 w 86"/>
              <a:gd name="T1" fmla="*/ 5 h 102"/>
              <a:gd name="T2" fmla="*/ 85 w 86"/>
              <a:gd name="T3" fmla="*/ 0 h 102"/>
              <a:gd name="T4" fmla="*/ 0 w 86"/>
              <a:gd name="T5" fmla="*/ 84 h 102"/>
              <a:gd name="T6" fmla="*/ 7 w 86"/>
              <a:gd name="T7" fmla="*/ 102 h 102"/>
              <a:gd name="T8" fmla="*/ 86 w 86"/>
              <a:gd name="T9" fmla="*/ 24 h 102"/>
              <a:gd name="T10" fmla="*/ 85 w 86"/>
              <a:gd name="T11" fmla="*/ 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" h="102">
                <a:moveTo>
                  <a:pt x="85" y="5"/>
                </a:moveTo>
                <a:cubicBezTo>
                  <a:pt x="85" y="3"/>
                  <a:pt x="85" y="1"/>
                  <a:pt x="85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3" y="90"/>
                  <a:pt x="5" y="96"/>
                  <a:pt x="7" y="102"/>
                </a:cubicBezTo>
                <a:cubicBezTo>
                  <a:pt x="86" y="24"/>
                  <a:pt x="86" y="24"/>
                  <a:pt x="86" y="24"/>
                </a:cubicBezTo>
                <a:cubicBezTo>
                  <a:pt x="85" y="18"/>
                  <a:pt x="84" y="11"/>
                  <a:pt x="85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18"/>
          <p:cNvSpPr/>
          <p:nvPr userDrawn="1"/>
        </p:nvSpPr>
        <p:spPr bwMode="auto">
          <a:xfrm>
            <a:off x="7111459" y="6279501"/>
            <a:ext cx="211211" cy="173280"/>
          </a:xfrm>
          <a:custGeom>
            <a:avLst/>
            <a:gdLst>
              <a:gd name="T0" fmla="*/ 5 w 103"/>
              <a:gd name="T1" fmla="*/ 84 h 85"/>
              <a:gd name="T2" fmla="*/ 25 w 103"/>
              <a:gd name="T3" fmla="*/ 85 h 85"/>
              <a:gd name="T4" fmla="*/ 103 w 103"/>
              <a:gd name="T5" fmla="*/ 7 h 85"/>
              <a:gd name="T6" fmla="*/ 84 w 103"/>
              <a:gd name="T7" fmla="*/ 0 h 85"/>
              <a:gd name="T8" fmla="*/ 0 w 103"/>
              <a:gd name="T9" fmla="*/ 84 h 85"/>
              <a:gd name="T10" fmla="*/ 5 w 103"/>
              <a:gd name="T11" fmla="*/ 8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85">
                <a:moveTo>
                  <a:pt x="5" y="84"/>
                </a:moveTo>
                <a:cubicBezTo>
                  <a:pt x="12" y="84"/>
                  <a:pt x="18" y="85"/>
                  <a:pt x="25" y="85"/>
                </a:cubicBezTo>
                <a:cubicBezTo>
                  <a:pt x="103" y="7"/>
                  <a:pt x="103" y="7"/>
                  <a:pt x="103" y="7"/>
                </a:cubicBezTo>
                <a:cubicBezTo>
                  <a:pt x="97" y="5"/>
                  <a:pt x="91" y="2"/>
                  <a:pt x="84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2" y="84"/>
                  <a:pt x="4" y="84"/>
                  <a:pt x="5" y="8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19"/>
          <p:cNvSpPr/>
          <p:nvPr userDrawn="1"/>
        </p:nvSpPr>
        <p:spPr bwMode="auto">
          <a:xfrm>
            <a:off x="7178702" y="6299329"/>
            <a:ext cx="193108" cy="168107"/>
          </a:xfrm>
          <a:custGeom>
            <a:avLst/>
            <a:gdLst>
              <a:gd name="T0" fmla="*/ 21 w 94"/>
              <a:gd name="T1" fmla="*/ 82 h 82"/>
              <a:gd name="T2" fmla="*/ 94 w 94"/>
              <a:gd name="T3" fmla="*/ 9 h 82"/>
              <a:gd name="T4" fmla="*/ 77 w 94"/>
              <a:gd name="T5" fmla="*/ 0 h 82"/>
              <a:gd name="T6" fmla="*/ 0 w 94"/>
              <a:gd name="T7" fmla="*/ 77 h 82"/>
              <a:gd name="T8" fmla="*/ 21 w 94"/>
              <a:gd name="T9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82">
                <a:moveTo>
                  <a:pt x="21" y="82"/>
                </a:moveTo>
                <a:cubicBezTo>
                  <a:pt x="94" y="9"/>
                  <a:pt x="94" y="9"/>
                  <a:pt x="94" y="9"/>
                </a:cubicBezTo>
                <a:cubicBezTo>
                  <a:pt x="88" y="6"/>
                  <a:pt x="83" y="3"/>
                  <a:pt x="77" y="0"/>
                </a:cubicBezTo>
                <a:cubicBezTo>
                  <a:pt x="0" y="77"/>
                  <a:pt x="0" y="77"/>
                  <a:pt x="0" y="77"/>
                </a:cubicBezTo>
                <a:cubicBezTo>
                  <a:pt x="7" y="78"/>
                  <a:pt x="14" y="80"/>
                  <a:pt x="21" y="8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20"/>
          <p:cNvSpPr/>
          <p:nvPr userDrawn="1"/>
        </p:nvSpPr>
        <p:spPr bwMode="auto">
          <a:xfrm>
            <a:off x="6663173" y="6817445"/>
            <a:ext cx="165521" cy="190522"/>
          </a:xfrm>
          <a:custGeom>
            <a:avLst/>
            <a:gdLst>
              <a:gd name="T0" fmla="*/ 76 w 81"/>
              <a:gd name="T1" fmla="*/ 0 h 93"/>
              <a:gd name="T2" fmla="*/ 0 w 81"/>
              <a:gd name="T3" fmla="*/ 76 h 93"/>
              <a:gd name="T4" fmla="*/ 8 w 81"/>
              <a:gd name="T5" fmla="*/ 93 h 93"/>
              <a:gd name="T6" fmla="*/ 81 w 81"/>
              <a:gd name="T7" fmla="*/ 20 h 93"/>
              <a:gd name="T8" fmla="*/ 76 w 81"/>
              <a:gd name="T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93">
                <a:moveTo>
                  <a:pt x="76" y="0"/>
                </a:moveTo>
                <a:cubicBezTo>
                  <a:pt x="0" y="76"/>
                  <a:pt x="0" y="76"/>
                  <a:pt x="0" y="76"/>
                </a:cubicBezTo>
                <a:cubicBezTo>
                  <a:pt x="2" y="82"/>
                  <a:pt x="5" y="88"/>
                  <a:pt x="8" y="93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14"/>
                  <a:pt x="77" y="7"/>
                  <a:pt x="7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21"/>
          <p:cNvSpPr/>
          <p:nvPr userDrawn="1"/>
        </p:nvSpPr>
        <p:spPr bwMode="auto">
          <a:xfrm>
            <a:off x="6687311" y="6875205"/>
            <a:ext cx="163797" cy="178453"/>
          </a:xfrm>
          <a:custGeom>
            <a:avLst/>
            <a:gdLst>
              <a:gd name="T0" fmla="*/ 72 w 80"/>
              <a:gd name="T1" fmla="*/ 0 h 87"/>
              <a:gd name="T2" fmla="*/ 0 w 80"/>
              <a:gd name="T3" fmla="*/ 72 h 87"/>
              <a:gd name="T4" fmla="*/ 10 w 80"/>
              <a:gd name="T5" fmla="*/ 87 h 87"/>
              <a:gd name="T6" fmla="*/ 80 w 80"/>
              <a:gd name="T7" fmla="*/ 17 h 87"/>
              <a:gd name="T8" fmla="*/ 72 w 80"/>
              <a:gd name="T9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7">
                <a:moveTo>
                  <a:pt x="72" y="0"/>
                </a:moveTo>
                <a:cubicBezTo>
                  <a:pt x="0" y="72"/>
                  <a:pt x="0" y="72"/>
                  <a:pt x="0" y="72"/>
                </a:cubicBezTo>
                <a:cubicBezTo>
                  <a:pt x="3" y="77"/>
                  <a:pt x="7" y="82"/>
                  <a:pt x="10" y="87"/>
                </a:cubicBezTo>
                <a:cubicBezTo>
                  <a:pt x="80" y="17"/>
                  <a:pt x="80" y="17"/>
                  <a:pt x="80" y="17"/>
                </a:cubicBezTo>
                <a:cubicBezTo>
                  <a:pt x="77" y="11"/>
                  <a:pt x="75" y="6"/>
                  <a:pt x="72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22"/>
          <p:cNvSpPr/>
          <p:nvPr userDrawn="1"/>
        </p:nvSpPr>
        <p:spPr bwMode="auto">
          <a:xfrm>
            <a:off x="7236461" y="6326054"/>
            <a:ext cx="180176" cy="163797"/>
          </a:xfrm>
          <a:custGeom>
            <a:avLst/>
            <a:gdLst>
              <a:gd name="T0" fmla="*/ 17 w 88"/>
              <a:gd name="T1" fmla="*/ 80 h 80"/>
              <a:gd name="T2" fmla="*/ 88 w 88"/>
              <a:gd name="T3" fmla="*/ 10 h 80"/>
              <a:gd name="T4" fmla="*/ 72 w 88"/>
              <a:gd name="T5" fmla="*/ 0 h 80"/>
              <a:gd name="T6" fmla="*/ 0 w 88"/>
              <a:gd name="T7" fmla="*/ 72 h 80"/>
              <a:gd name="T8" fmla="*/ 17 w 88"/>
              <a:gd name="T9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0">
                <a:moveTo>
                  <a:pt x="17" y="80"/>
                </a:moveTo>
                <a:cubicBezTo>
                  <a:pt x="88" y="10"/>
                  <a:pt x="88" y="10"/>
                  <a:pt x="88" y="10"/>
                </a:cubicBezTo>
                <a:cubicBezTo>
                  <a:pt x="83" y="6"/>
                  <a:pt x="77" y="3"/>
                  <a:pt x="72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6" y="74"/>
                  <a:pt x="12" y="77"/>
                  <a:pt x="17" y="8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Freeform 23"/>
          <p:cNvSpPr/>
          <p:nvPr userDrawn="1"/>
        </p:nvSpPr>
        <p:spPr bwMode="auto">
          <a:xfrm>
            <a:off x="6716622" y="6922620"/>
            <a:ext cx="165521" cy="171556"/>
          </a:xfrm>
          <a:custGeom>
            <a:avLst/>
            <a:gdLst>
              <a:gd name="T0" fmla="*/ 70 w 81"/>
              <a:gd name="T1" fmla="*/ 0 h 84"/>
              <a:gd name="T2" fmla="*/ 0 w 81"/>
              <a:gd name="T3" fmla="*/ 70 h 84"/>
              <a:gd name="T4" fmla="*/ 12 w 81"/>
              <a:gd name="T5" fmla="*/ 84 h 84"/>
              <a:gd name="T6" fmla="*/ 81 w 81"/>
              <a:gd name="T7" fmla="*/ 15 h 84"/>
              <a:gd name="T8" fmla="*/ 70 w 81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4">
                <a:moveTo>
                  <a:pt x="70" y="0"/>
                </a:moveTo>
                <a:cubicBezTo>
                  <a:pt x="0" y="70"/>
                  <a:pt x="0" y="70"/>
                  <a:pt x="0" y="70"/>
                </a:cubicBezTo>
                <a:cubicBezTo>
                  <a:pt x="4" y="75"/>
                  <a:pt x="8" y="80"/>
                  <a:pt x="12" y="84"/>
                </a:cubicBezTo>
                <a:cubicBezTo>
                  <a:pt x="81" y="15"/>
                  <a:pt x="81" y="15"/>
                  <a:pt x="81" y="15"/>
                </a:cubicBezTo>
                <a:cubicBezTo>
                  <a:pt x="77" y="11"/>
                  <a:pt x="73" y="6"/>
                  <a:pt x="7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24"/>
          <p:cNvSpPr/>
          <p:nvPr userDrawn="1"/>
        </p:nvSpPr>
        <p:spPr bwMode="auto">
          <a:xfrm>
            <a:off x="7285601" y="6354503"/>
            <a:ext cx="171556" cy="166383"/>
          </a:xfrm>
          <a:custGeom>
            <a:avLst/>
            <a:gdLst>
              <a:gd name="T0" fmla="*/ 15 w 84"/>
              <a:gd name="T1" fmla="*/ 81 h 81"/>
              <a:gd name="T2" fmla="*/ 84 w 84"/>
              <a:gd name="T3" fmla="*/ 12 h 81"/>
              <a:gd name="T4" fmla="*/ 69 w 84"/>
              <a:gd name="T5" fmla="*/ 0 h 81"/>
              <a:gd name="T6" fmla="*/ 0 w 84"/>
              <a:gd name="T7" fmla="*/ 70 h 81"/>
              <a:gd name="T8" fmla="*/ 15 w 84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1">
                <a:moveTo>
                  <a:pt x="15" y="81"/>
                </a:moveTo>
                <a:cubicBezTo>
                  <a:pt x="84" y="12"/>
                  <a:pt x="84" y="12"/>
                  <a:pt x="84" y="12"/>
                </a:cubicBezTo>
                <a:cubicBezTo>
                  <a:pt x="79" y="8"/>
                  <a:pt x="74" y="4"/>
                  <a:pt x="69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5" y="73"/>
                  <a:pt x="10" y="77"/>
                  <a:pt x="15" y="8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25"/>
          <p:cNvSpPr/>
          <p:nvPr userDrawn="1"/>
        </p:nvSpPr>
        <p:spPr bwMode="auto">
          <a:xfrm>
            <a:off x="7326119" y="6389848"/>
            <a:ext cx="168107" cy="165521"/>
          </a:xfrm>
          <a:custGeom>
            <a:avLst/>
            <a:gdLst>
              <a:gd name="T0" fmla="*/ 13 w 82"/>
              <a:gd name="T1" fmla="*/ 81 h 81"/>
              <a:gd name="T2" fmla="*/ 82 w 82"/>
              <a:gd name="T3" fmla="*/ 12 h 81"/>
              <a:gd name="T4" fmla="*/ 69 w 82"/>
              <a:gd name="T5" fmla="*/ 0 h 81"/>
              <a:gd name="T6" fmla="*/ 0 w 82"/>
              <a:gd name="T7" fmla="*/ 68 h 81"/>
              <a:gd name="T8" fmla="*/ 13 w 82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1">
                <a:moveTo>
                  <a:pt x="13" y="81"/>
                </a:moveTo>
                <a:cubicBezTo>
                  <a:pt x="82" y="12"/>
                  <a:pt x="82" y="12"/>
                  <a:pt x="82" y="12"/>
                </a:cubicBezTo>
                <a:cubicBezTo>
                  <a:pt x="78" y="8"/>
                  <a:pt x="73" y="4"/>
                  <a:pt x="69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5" y="72"/>
                  <a:pt x="9" y="77"/>
                  <a:pt x="13" y="8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26"/>
          <p:cNvSpPr/>
          <p:nvPr userDrawn="1"/>
        </p:nvSpPr>
        <p:spPr bwMode="auto">
          <a:xfrm>
            <a:off x="6751106" y="6964862"/>
            <a:ext cx="165521" cy="166383"/>
          </a:xfrm>
          <a:custGeom>
            <a:avLst/>
            <a:gdLst>
              <a:gd name="T0" fmla="*/ 68 w 81"/>
              <a:gd name="T1" fmla="*/ 0 h 81"/>
              <a:gd name="T2" fmla="*/ 0 w 81"/>
              <a:gd name="T3" fmla="*/ 68 h 81"/>
              <a:gd name="T4" fmla="*/ 13 w 81"/>
              <a:gd name="T5" fmla="*/ 81 h 81"/>
              <a:gd name="T6" fmla="*/ 81 w 81"/>
              <a:gd name="T7" fmla="*/ 13 h 81"/>
              <a:gd name="T8" fmla="*/ 68 w 81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1">
                <a:moveTo>
                  <a:pt x="68" y="0"/>
                </a:moveTo>
                <a:cubicBezTo>
                  <a:pt x="0" y="68"/>
                  <a:pt x="0" y="68"/>
                  <a:pt x="0" y="68"/>
                </a:cubicBezTo>
                <a:cubicBezTo>
                  <a:pt x="4" y="73"/>
                  <a:pt x="8" y="77"/>
                  <a:pt x="13" y="81"/>
                </a:cubicBezTo>
                <a:cubicBezTo>
                  <a:pt x="81" y="13"/>
                  <a:pt x="81" y="13"/>
                  <a:pt x="81" y="13"/>
                </a:cubicBezTo>
                <a:cubicBezTo>
                  <a:pt x="77" y="9"/>
                  <a:pt x="72" y="4"/>
                  <a:pt x="6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27"/>
          <p:cNvSpPr/>
          <p:nvPr userDrawn="1"/>
        </p:nvSpPr>
        <p:spPr bwMode="auto">
          <a:xfrm>
            <a:off x="7363188" y="6426918"/>
            <a:ext cx="163797" cy="171556"/>
          </a:xfrm>
          <a:custGeom>
            <a:avLst/>
            <a:gdLst>
              <a:gd name="T0" fmla="*/ 10 w 80"/>
              <a:gd name="T1" fmla="*/ 84 h 84"/>
              <a:gd name="T2" fmla="*/ 80 w 80"/>
              <a:gd name="T3" fmla="*/ 14 h 84"/>
              <a:gd name="T4" fmla="*/ 68 w 80"/>
              <a:gd name="T5" fmla="*/ 0 h 84"/>
              <a:gd name="T6" fmla="*/ 0 w 80"/>
              <a:gd name="T7" fmla="*/ 69 h 84"/>
              <a:gd name="T8" fmla="*/ 10 w 80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4">
                <a:moveTo>
                  <a:pt x="10" y="84"/>
                </a:moveTo>
                <a:cubicBezTo>
                  <a:pt x="80" y="14"/>
                  <a:pt x="80" y="14"/>
                  <a:pt x="80" y="14"/>
                </a:cubicBezTo>
                <a:cubicBezTo>
                  <a:pt x="76" y="9"/>
                  <a:pt x="72" y="4"/>
                  <a:pt x="68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4" y="73"/>
                  <a:pt x="7" y="78"/>
                  <a:pt x="10" y="8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28"/>
          <p:cNvSpPr/>
          <p:nvPr userDrawn="1"/>
        </p:nvSpPr>
        <p:spPr bwMode="auto">
          <a:xfrm>
            <a:off x="6788176" y="7000208"/>
            <a:ext cx="171556" cy="165521"/>
          </a:xfrm>
          <a:custGeom>
            <a:avLst/>
            <a:gdLst>
              <a:gd name="T0" fmla="*/ 69 w 84"/>
              <a:gd name="T1" fmla="*/ 0 h 81"/>
              <a:gd name="T2" fmla="*/ 0 w 84"/>
              <a:gd name="T3" fmla="*/ 69 h 81"/>
              <a:gd name="T4" fmla="*/ 14 w 84"/>
              <a:gd name="T5" fmla="*/ 81 h 81"/>
              <a:gd name="T6" fmla="*/ 84 w 84"/>
              <a:gd name="T7" fmla="*/ 11 h 81"/>
              <a:gd name="T8" fmla="*/ 69 w 84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1">
                <a:moveTo>
                  <a:pt x="69" y="0"/>
                </a:moveTo>
                <a:cubicBezTo>
                  <a:pt x="0" y="69"/>
                  <a:pt x="0" y="69"/>
                  <a:pt x="0" y="69"/>
                </a:cubicBezTo>
                <a:cubicBezTo>
                  <a:pt x="4" y="73"/>
                  <a:pt x="9" y="77"/>
                  <a:pt x="14" y="81"/>
                </a:cubicBezTo>
                <a:cubicBezTo>
                  <a:pt x="84" y="11"/>
                  <a:pt x="84" y="11"/>
                  <a:pt x="84" y="11"/>
                </a:cubicBezTo>
                <a:cubicBezTo>
                  <a:pt x="78" y="8"/>
                  <a:pt x="73" y="4"/>
                  <a:pt x="6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29"/>
          <p:cNvSpPr/>
          <p:nvPr userDrawn="1"/>
        </p:nvSpPr>
        <p:spPr bwMode="auto">
          <a:xfrm>
            <a:off x="7391638" y="6467437"/>
            <a:ext cx="163797" cy="178453"/>
          </a:xfrm>
          <a:custGeom>
            <a:avLst/>
            <a:gdLst>
              <a:gd name="T0" fmla="*/ 8 w 80"/>
              <a:gd name="T1" fmla="*/ 87 h 87"/>
              <a:gd name="T2" fmla="*/ 80 w 80"/>
              <a:gd name="T3" fmla="*/ 15 h 87"/>
              <a:gd name="T4" fmla="*/ 70 w 80"/>
              <a:gd name="T5" fmla="*/ 0 h 87"/>
              <a:gd name="T6" fmla="*/ 0 w 80"/>
              <a:gd name="T7" fmla="*/ 70 h 87"/>
              <a:gd name="T8" fmla="*/ 8 w 80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7">
                <a:moveTo>
                  <a:pt x="8" y="87"/>
                </a:moveTo>
                <a:cubicBezTo>
                  <a:pt x="80" y="15"/>
                  <a:pt x="80" y="15"/>
                  <a:pt x="80" y="15"/>
                </a:cubicBezTo>
                <a:cubicBezTo>
                  <a:pt x="77" y="10"/>
                  <a:pt x="74" y="5"/>
                  <a:pt x="70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3" y="76"/>
                  <a:pt x="6" y="81"/>
                  <a:pt x="8" y="8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30"/>
          <p:cNvSpPr/>
          <p:nvPr userDrawn="1"/>
        </p:nvSpPr>
        <p:spPr bwMode="auto">
          <a:xfrm>
            <a:off x="6828694" y="7030381"/>
            <a:ext cx="178452" cy="164659"/>
          </a:xfrm>
          <a:custGeom>
            <a:avLst/>
            <a:gdLst>
              <a:gd name="T0" fmla="*/ 70 w 87"/>
              <a:gd name="T1" fmla="*/ 0 h 80"/>
              <a:gd name="T2" fmla="*/ 0 w 87"/>
              <a:gd name="T3" fmla="*/ 70 h 80"/>
              <a:gd name="T4" fmla="*/ 15 w 87"/>
              <a:gd name="T5" fmla="*/ 80 h 80"/>
              <a:gd name="T6" fmla="*/ 87 w 87"/>
              <a:gd name="T7" fmla="*/ 8 h 80"/>
              <a:gd name="T8" fmla="*/ 70 w 87"/>
              <a:gd name="T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0">
                <a:moveTo>
                  <a:pt x="70" y="0"/>
                </a:moveTo>
                <a:cubicBezTo>
                  <a:pt x="0" y="70"/>
                  <a:pt x="0" y="70"/>
                  <a:pt x="0" y="70"/>
                </a:cubicBezTo>
                <a:cubicBezTo>
                  <a:pt x="5" y="73"/>
                  <a:pt x="10" y="77"/>
                  <a:pt x="15" y="80"/>
                </a:cubicBezTo>
                <a:cubicBezTo>
                  <a:pt x="87" y="8"/>
                  <a:pt x="87" y="8"/>
                  <a:pt x="87" y="8"/>
                </a:cubicBezTo>
                <a:cubicBezTo>
                  <a:pt x="81" y="6"/>
                  <a:pt x="76" y="3"/>
                  <a:pt x="7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31"/>
          <p:cNvSpPr/>
          <p:nvPr userDrawn="1"/>
        </p:nvSpPr>
        <p:spPr bwMode="auto">
          <a:xfrm>
            <a:off x="6873523" y="7053657"/>
            <a:ext cx="190521" cy="165521"/>
          </a:xfrm>
          <a:custGeom>
            <a:avLst/>
            <a:gdLst>
              <a:gd name="T0" fmla="*/ 73 w 93"/>
              <a:gd name="T1" fmla="*/ 0 h 81"/>
              <a:gd name="T2" fmla="*/ 0 w 93"/>
              <a:gd name="T3" fmla="*/ 73 h 81"/>
              <a:gd name="T4" fmla="*/ 17 w 93"/>
              <a:gd name="T5" fmla="*/ 81 h 81"/>
              <a:gd name="T6" fmla="*/ 93 w 93"/>
              <a:gd name="T7" fmla="*/ 5 h 81"/>
              <a:gd name="T8" fmla="*/ 73 w 9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81">
                <a:moveTo>
                  <a:pt x="73" y="0"/>
                </a:moveTo>
                <a:cubicBezTo>
                  <a:pt x="0" y="73"/>
                  <a:pt x="0" y="73"/>
                  <a:pt x="0" y="73"/>
                </a:cubicBezTo>
                <a:cubicBezTo>
                  <a:pt x="5" y="76"/>
                  <a:pt x="11" y="79"/>
                  <a:pt x="17" y="81"/>
                </a:cubicBezTo>
                <a:cubicBezTo>
                  <a:pt x="93" y="5"/>
                  <a:pt x="93" y="5"/>
                  <a:pt x="93" y="5"/>
                </a:cubicBezTo>
                <a:cubicBezTo>
                  <a:pt x="86" y="4"/>
                  <a:pt x="79" y="2"/>
                  <a:pt x="73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32"/>
          <p:cNvSpPr/>
          <p:nvPr userDrawn="1"/>
        </p:nvSpPr>
        <p:spPr bwMode="auto">
          <a:xfrm>
            <a:off x="7414914" y="6512265"/>
            <a:ext cx="167245" cy="190522"/>
          </a:xfrm>
          <a:custGeom>
            <a:avLst/>
            <a:gdLst>
              <a:gd name="T0" fmla="*/ 5 w 82"/>
              <a:gd name="T1" fmla="*/ 93 h 93"/>
              <a:gd name="T2" fmla="*/ 82 w 82"/>
              <a:gd name="T3" fmla="*/ 17 h 93"/>
              <a:gd name="T4" fmla="*/ 73 w 82"/>
              <a:gd name="T5" fmla="*/ 0 h 93"/>
              <a:gd name="T6" fmla="*/ 0 w 82"/>
              <a:gd name="T7" fmla="*/ 73 h 93"/>
              <a:gd name="T8" fmla="*/ 5 w 82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93">
                <a:moveTo>
                  <a:pt x="5" y="93"/>
                </a:moveTo>
                <a:cubicBezTo>
                  <a:pt x="82" y="17"/>
                  <a:pt x="82" y="17"/>
                  <a:pt x="82" y="17"/>
                </a:cubicBezTo>
                <a:cubicBezTo>
                  <a:pt x="79" y="11"/>
                  <a:pt x="76" y="5"/>
                  <a:pt x="73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9"/>
                  <a:pt x="4" y="86"/>
                  <a:pt x="5" y="9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33"/>
          <p:cNvSpPr/>
          <p:nvPr userDrawn="1"/>
        </p:nvSpPr>
        <p:spPr bwMode="auto">
          <a:xfrm>
            <a:off x="7428708" y="6561404"/>
            <a:ext cx="174142" cy="209488"/>
          </a:xfrm>
          <a:custGeom>
            <a:avLst/>
            <a:gdLst>
              <a:gd name="T0" fmla="*/ 1 w 85"/>
              <a:gd name="T1" fmla="*/ 97 h 102"/>
              <a:gd name="T2" fmla="*/ 1 w 85"/>
              <a:gd name="T3" fmla="*/ 102 h 102"/>
              <a:gd name="T4" fmla="*/ 85 w 85"/>
              <a:gd name="T5" fmla="*/ 18 h 102"/>
              <a:gd name="T6" fmla="*/ 78 w 85"/>
              <a:gd name="T7" fmla="*/ 0 h 102"/>
              <a:gd name="T8" fmla="*/ 0 w 85"/>
              <a:gd name="T9" fmla="*/ 78 h 102"/>
              <a:gd name="T10" fmla="*/ 1 w 85"/>
              <a:gd name="T11" fmla="*/ 9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" h="102">
                <a:moveTo>
                  <a:pt x="1" y="97"/>
                </a:moveTo>
                <a:cubicBezTo>
                  <a:pt x="1" y="99"/>
                  <a:pt x="1" y="101"/>
                  <a:pt x="1" y="102"/>
                </a:cubicBezTo>
                <a:cubicBezTo>
                  <a:pt x="85" y="18"/>
                  <a:pt x="85" y="18"/>
                  <a:pt x="85" y="18"/>
                </a:cubicBezTo>
                <a:cubicBezTo>
                  <a:pt x="83" y="12"/>
                  <a:pt x="81" y="6"/>
                  <a:pt x="78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1" y="84"/>
                  <a:pt x="1" y="91"/>
                  <a:pt x="1" y="9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34"/>
          <p:cNvSpPr/>
          <p:nvPr userDrawn="1"/>
        </p:nvSpPr>
        <p:spPr bwMode="auto">
          <a:xfrm>
            <a:off x="6922661" y="7065727"/>
            <a:ext cx="209487" cy="175866"/>
          </a:xfrm>
          <a:custGeom>
            <a:avLst/>
            <a:gdLst>
              <a:gd name="T0" fmla="*/ 97 w 102"/>
              <a:gd name="T1" fmla="*/ 2 h 86"/>
              <a:gd name="T2" fmla="*/ 78 w 102"/>
              <a:gd name="T3" fmla="*/ 0 h 86"/>
              <a:gd name="T4" fmla="*/ 0 w 102"/>
              <a:gd name="T5" fmla="*/ 79 h 86"/>
              <a:gd name="T6" fmla="*/ 18 w 102"/>
              <a:gd name="T7" fmla="*/ 86 h 86"/>
              <a:gd name="T8" fmla="*/ 102 w 102"/>
              <a:gd name="T9" fmla="*/ 2 h 86"/>
              <a:gd name="T10" fmla="*/ 97 w 102"/>
              <a:gd name="T11" fmla="*/ 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" h="86">
                <a:moveTo>
                  <a:pt x="97" y="2"/>
                </a:moveTo>
                <a:cubicBezTo>
                  <a:pt x="91" y="2"/>
                  <a:pt x="84" y="1"/>
                  <a:pt x="78" y="0"/>
                </a:cubicBezTo>
                <a:cubicBezTo>
                  <a:pt x="0" y="79"/>
                  <a:pt x="0" y="79"/>
                  <a:pt x="0" y="79"/>
                </a:cubicBezTo>
                <a:cubicBezTo>
                  <a:pt x="6" y="81"/>
                  <a:pt x="12" y="84"/>
                  <a:pt x="18" y="86"/>
                </a:cubicBezTo>
                <a:cubicBezTo>
                  <a:pt x="102" y="2"/>
                  <a:pt x="102" y="2"/>
                  <a:pt x="102" y="2"/>
                </a:cubicBezTo>
                <a:cubicBezTo>
                  <a:pt x="101" y="2"/>
                  <a:pt x="99" y="2"/>
                  <a:pt x="97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Freeform 35"/>
          <p:cNvSpPr/>
          <p:nvPr userDrawn="1"/>
        </p:nvSpPr>
        <p:spPr bwMode="auto">
          <a:xfrm>
            <a:off x="7414914" y="6614854"/>
            <a:ext cx="204315" cy="245696"/>
          </a:xfrm>
          <a:custGeom>
            <a:avLst/>
            <a:gdLst>
              <a:gd name="T0" fmla="*/ 0 w 100"/>
              <a:gd name="T1" fmla="*/ 120 h 120"/>
              <a:gd name="T2" fmla="*/ 100 w 100"/>
              <a:gd name="T3" fmla="*/ 20 h 120"/>
              <a:gd name="T4" fmla="*/ 94 w 100"/>
              <a:gd name="T5" fmla="*/ 0 h 120"/>
              <a:gd name="T6" fmla="*/ 7 w 100"/>
              <a:gd name="T7" fmla="*/ 87 h 120"/>
              <a:gd name="T8" fmla="*/ 0 w 100"/>
              <a:gd name="T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20">
                <a:moveTo>
                  <a:pt x="0" y="120"/>
                </a:moveTo>
                <a:cubicBezTo>
                  <a:pt x="100" y="20"/>
                  <a:pt x="100" y="20"/>
                  <a:pt x="100" y="20"/>
                </a:cubicBezTo>
                <a:cubicBezTo>
                  <a:pt x="98" y="13"/>
                  <a:pt x="96" y="7"/>
                  <a:pt x="94" y="0"/>
                </a:cubicBezTo>
                <a:cubicBezTo>
                  <a:pt x="7" y="87"/>
                  <a:pt x="7" y="87"/>
                  <a:pt x="7" y="87"/>
                </a:cubicBezTo>
                <a:cubicBezTo>
                  <a:pt x="6" y="99"/>
                  <a:pt x="3" y="110"/>
                  <a:pt x="0" y="12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Freeform 36"/>
          <p:cNvSpPr/>
          <p:nvPr userDrawn="1"/>
        </p:nvSpPr>
        <p:spPr bwMode="auto">
          <a:xfrm>
            <a:off x="6976111" y="7053657"/>
            <a:ext cx="245695" cy="202591"/>
          </a:xfrm>
          <a:custGeom>
            <a:avLst/>
            <a:gdLst>
              <a:gd name="T0" fmla="*/ 87 w 120"/>
              <a:gd name="T1" fmla="*/ 7 h 99"/>
              <a:gd name="T2" fmla="*/ 0 w 120"/>
              <a:gd name="T3" fmla="*/ 94 h 99"/>
              <a:gd name="T4" fmla="*/ 20 w 120"/>
              <a:gd name="T5" fmla="*/ 99 h 99"/>
              <a:gd name="T6" fmla="*/ 120 w 120"/>
              <a:gd name="T7" fmla="*/ 0 h 99"/>
              <a:gd name="T8" fmla="*/ 87 w 120"/>
              <a:gd name="T9" fmla="*/ 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99">
                <a:moveTo>
                  <a:pt x="87" y="7"/>
                </a:moveTo>
                <a:cubicBezTo>
                  <a:pt x="0" y="94"/>
                  <a:pt x="0" y="94"/>
                  <a:pt x="0" y="94"/>
                </a:cubicBezTo>
                <a:cubicBezTo>
                  <a:pt x="7" y="96"/>
                  <a:pt x="13" y="98"/>
                  <a:pt x="20" y="99"/>
                </a:cubicBezTo>
                <a:cubicBezTo>
                  <a:pt x="120" y="0"/>
                  <a:pt x="120" y="0"/>
                  <a:pt x="120" y="0"/>
                </a:cubicBezTo>
                <a:cubicBezTo>
                  <a:pt x="110" y="3"/>
                  <a:pt x="99" y="6"/>
                  <a:pt x="87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37"/>
          <p:cNvSpPr/>
          <p:nvPr userDrawn="1"/>
        </p:nvSpPr>
        <p:spPr bwMode="auto">
          <a:xfrm>
            <a:off x="7035595" y="6674338"/>
            <a:ext cx="592255" cy="592256"/>
          </a:xfrm>
          <a:custGeom>
            <a:avLst/>
            <a:gdLst>
              <a:gd name="T0" fmla="*/ 286 w 289"/>
              <a:gd name="T1" fmla="*/ 0 h 289"/>
              <a:gd name="T2" fmla="*/ 177 w 289"/>
              <a:gd name="T3" fmla="*/ 108 h 289"/>
              <a:gd name="T4" fmla="*/ 109 w 289"/>
              <a:gd name="T5" fmla="*/ 177 h 289"/>
              <a:gd name="T6" fmla="*/ 0 w 289"/>
              <a:gd name="T7" fmla="*/ 286 h 289"/>
              <a:gd name="T8" fmla="*/ 23 w 289"/>
              <a:gd name="T9" fmla="*/ 289 h 289"/>
              <a:gd name="T10" fmla="*/ 289 w 289"/>
              <a:gd name="T11" fmla="*/ 23 h 289"/>
              <a:gd name="T12" fmla="*/ 286 w 289"/>
              <a:gd name="T1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9" h="289">
                <a:moveTo>
                  <a:pt x="286" y="0"/>
                </a:moveTo>
                <a:cubicBezTo>
                  <a:pt x="177" y="108"/>
                  <a:pt x="177" y="108"/>
                  <a:pt x="177" y="108"/>
                </a:cubicBezTo>
                <a:cubicBezTo>
                  <a:pt x="163" y="138"/>
                  <a:pt x="138" y="163"/>
                  <a:pt x="109" y="177"/>
                </a:cubicBezTo>
                <a:cubicBezTo>
                  <a:pt x="0" y="286"/>
                  <a:pt x="0" y="286"/>
                  <a:pt x="0" y="286"/>
                </a:cubicBezTo>
                <a:cubicBezTo>
                  <a:pt x="7" y="287"/>
                  <a:pt x="15" y="288"/>
                  <a:pt x="23" y="289"/>
                </a:cubicBezTo>
                <a:cubicBezTo>
                  <a:pt x="289" y="23"/>
                  <a:pt x="289" y="23"/>
                  <a:pt x="289" y="23"/>
                </a:cubicBezTo>
                <a:cubicBezTo>
                  <a:pt x="288" y="15"/>
                  <a:pt x="288" y="7"/>
                  <a:pt x="28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38"/>
          <p:cNvSpPr/>
          <p:nvPr userDrawn="1"/>
        </p:nvSpPr>
        <p:spPr bwMode="auto">
          <a:xfrm>
            <a:off x="7101114" y="6739857"/>
            <a:ext cx="528460" cy="528461"/>
          </a:xfrm>
          <a:custGeom>
            <a:avLst/>
            <a:gdLst>
              <a:gd name="T0" fmla="*/ 258 w 258"/>
              <a:gd name="T1" fmla="*/ 10 h 258"/>
              <a:gd name="T2" fmla="*/ 258 w 258"/>
              <a:gd name="T3" fmla="*/ 0 h 258"/>
              <a:gd name="T4" fmla="*/ 0 w 258"/>
              <a:gd name="T5" fmla="*/ 257 h 258"/>
              <a:gd name="T6" fmla="*/ 10 w 258"/>
              <a:gd name="T7" fmla="*/ 258 h 258"/>
              <a:gd name="T8" fmla="*/ 26 w 258"/>
              <a:gd name="T9" fmla="*/ 257 h 258"/>
              <a:gd name="T10" fmla="*/ 257 w 258"/>
              <a:gd name="T11" fmla="*/ 26 h 258"/>
              <a:gd name="T12" fmla="*/ 258 w 258"/>
              <a:gd name="T13" fmla="*/ 1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258">
                <a:moveTo>
                  <a:pt x="258" y="10"/>
                </a:moveTo>
                <a:cubicBezTo>
                  <a:pt x="258" y="7"/>
                  <a:pt x="258" y="3"/>
                  <a:pt x="258" y="0"/>
                </a:cubicBezTo>
                <a:cubicBezTo>
                  <a:pt x="0" y="257"/>
                  <a:pt x="0" y="257"/>
                  <a:pt x="0" y="257"/>
                </a:cubicBezTo>
                <a:cubicBezTo>
                  <a:pt x="3" y="258"/>
                  <a:pt x="7" y="258"/>
                  <a:pt x="10" y="258"/>
                </a:cubicBezTo>
                <a:cubicBezTo>
                  <a:pt x="15" y="258"/>
                  <a:pt x="21" y="257"/>
                  <a:pt x="26" y="257"/>
                </a:cubicBezTo>
                <a:cubicBezTo>
                  <a:pt x="257" y="26"/>
                  <a:pt x="257" y="26"/>
                  <a:pt x="257" y="26"/>
                </a:cubicBezTo>
                <a:cubicBezTo>
                  <a:pt x="258" y="21"/>
                  <a:pt x="258" y="15"/>
                  <a:pt x="258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Freeform 39"/>
          <p:cNvSpPr/>
          <p:nvPr userDrawn="1"/>
        </p:nvSpPr>
        <p:spPr bwMode="auto">
          <a:xfrm>
            <a:off x="7176978" y="6815721"/>
            <a:ext cx="448286" cy="448287"/>
          </a:xfrm>
          <a:custGeom>
            <a:avLst/>
            <a:gdLst>
              <a:gd name="T0" fmla="*/ 219 w 219"/>
              <a:gd name="T1" fmla="*/ 0 h 219"/>
              <a:gd name="T2" fmla="*/ 0 w 219"/>
              <a:gd name="T3" fmla="*/ 219 h 219"/>
              <a:gd name="T4" fmla="*/ 31 w 219"/>
              <a:gd name="T5" fmla="*/ 214 h 219"/>
              <a:gd name="T6" fmla="*/ 214 w 219"/>
              <a:gd name="T7" fmla="*/ 31 h 219"/>
              <a:gd name="T8" fmla="*/ 219 w 219"/>
              <a:gd name="T9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219">
                <a:moveTo>
                  <a:pt x="219" y="0"/>
                </a:moveTo>
                <a:cubicBezTo>
                  <a:pt x="0" y="219"/>
                  <a:pt x="0" y="219"/>
                  <a:pt x="0" y="219"/>
                </a:cubicBezTo>
                <a:cubicBezTo>
                  <a:pt x="11" y="218"/>
                  <a:pt x="21" y="216"/>
                  <a:pt x="31" y="214"/>
                </a:cubicBezTo>
                <a:cubicBezTo>
                  <a:pt x="214" y="31"/>
                  <a:pt x="214" y="31"/>
                  <a:pt x="214" y="31"/>
                </a:cubicBezTo>
                <a:cubicBezTo>
                  <a:pt x="216" y="21"/>
                  <a:pt x="218" y="11"/>
                  <a:pt x="21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40"/>
          <p:cNvSpPr/>
          <p:nvPr userDrawn="1"/>
        </p:nvSpPr>
        <p:spPr bwMode="auto">
          <a:xfrm>
            <a:off x="7269221" y="6907964"/>
            <a:ext cx="337938" cy="337939"/>
          </a:xfrm>
          <a:custGeom>
            <a:avLst/>
            <a:gdLst>
              <a:gd name="T0" fmla="*/ 165 w 165"/>
              <a:gd name="T1" fmla="*/ 0 h 165"/>
              <a:gd name="T2" fmla="*/ 0 w 165"/>
              <a:gd name="T3" fmla="*/ 165 h 165"/>
              <a:gd name="T4" fmla="*/ 44 w 165"/>
              <a:gd name="T5" fmla="*/ 147 h 165"/>
              <a:gd name="T6" fmla="*/ 147 w 165"/>
              <a:gd name="T7" fmla="*/ 44 h 165"/>
              <a:gd name="T8" fmla="*/ 165 w 165"/>
              <a:gd name="T9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165">
                <a:moveTo>
                  <a:pt x="165" y="0"/>
                </a:moveTo>
                <a:cubicBezTo>
                  <a:pt x="0" y="165"/>
                  <a:pt x="0" y="165"/>
                  <a:pt x="0" y="165"/>
                </a:cubicBezTo>
                <a:cubicBezTo>
                  <a:pt x="15" y="160"/>
                  <a:pt x="30" y="154"/>
                  <a:pt x="44" y="147"/>
                </a:cubicBezTo>
                <a:cubicBezTo>
                  <a:pt x="147" y="44"/>
                  <a:pt x="147" y="44"/>
                  <a:pt x="147" y="44"/>
                </a:cubicBezTo>
                <a:cubicBezTo>
                  <a:pt x="155" y="30"/>
                  <a:pt x="161" y="15"/>
                  <a:pt x="16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Freeform 41"/>
          <p:cNvSpPr/>
          <p:nvPr userDrawn="1"/>
        </p:nvSpPr>
        <p:spPr bwMode="auto">
          <a:xfrm>
            <a:off x="7412328" y="7051071"/>
            <a:ext cx="125003" cy="125003"/>
          </a:xfrm>
          <a:custGeom>
            <a:avLst/>
            <a:gdLst>
              <a:gd name="T0" fmla="*/ 61 w 61"/>
              <a:gd name="T1" fmla="*/ 0 h 61"/>
              <a:gd name="T2" fmla="*/ 0 w 61"/>
              <a:gd name="T3" fmla="*/ 61 h 61"/>
              <a:gd name="T4" fmla="*/ 61 w 61"/>
              <a:gd name="T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61">
                <a:moveTo>
                  <a:pt x="61" y="0"/>
                </a:moveTo>
                <a:cubicBezTo>
                  <a:pt x="0" y="61"/>
                  <a:pt x="0" y="61"/>
                  <a:pt x="0" y="61"/>
                </a:cubicBezTo>
                <a:cubicBezTo>
                  <a:pt x="24" y="44"/>
                  <a:pt x="45" y="24"/>
                  <a:pt x="61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0" name="Freeform 42"/>
          <p:cNvSpPr/>
          <p:nvPr userDrawn="1"/>
        </p:nvSpPr>
        <p:spPr bwMode="auto">
          <a:xfrm>
            <a:off x="7391638" y="6610544"/>
            <a:ext cx="16380" cy="35346"/>
          </a:xfrm>
          <a:custGeom>
            <a:avLst/>
            <a:gdLst>
              <a:gd name="T0" fmla="*/ 8 w 8"/>
              <a:gd name="T1" fmla="*/ 17 h 17"/>
              <a:gd name="T2" fmla="*/ 0 w 8"/>
              <a:gd name="T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7">
                <a:moveTo>
                  <a:pt x="8" y="17"/>
                </a:moveTo>
                <a:cubicBezTo>
                  <a:pt x="6" y="11"/>
                  <a:pt x="3" y="6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1" name="Freeform 43"/>
          <p:cNvSpPr/>
          <p:nvPr userDrawn="1"/>
        </p:nvSpPr>
        <p:spPr bwMode="auto">
          <a:xfrm>
            <a:off x="6971801" y="7030381"/>
            <a:ext cx="35346" cy="16380"/>
          </a:xfrm>
          <a:custGeom>
            <a:avLst/>
            <a:gdLst>
              <a:gd name="T0" fmla="*/ 0 w 17"/>
              <a:gd name="T1" fmla="*/ 0 h 8"/>
              <a:gd name="T2" fmla="*/ 17 w 17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" h="8">
                <a:moveTo>
                  <a:pt x="0" y="0"/>
                </a:moveTo>
                <a:cubicBezTo>
                  <a:pt x="6" y="3"/>
                  <a:pt x="11" y="6"/>
                  <a:pt x="17" y="8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2" name="Freeform 44"/>
          <p:cNvSpPr/>
          <p:nvPr userDrawn="1"/>
        </p:nvSpPr>
        <p:spPr bwMode="auto">
          <a:xfrm>
            <a:off x="7414914" y="6662269"/>
            <a:ext cx="9483" cy="40518"/>
          </a:xfrm>
          <a:custGeom>
            <a:avLst/>
            <a:gdLst>
              <a:gd name="T0" fmla="*/ 5 w 5"/>
              <a:gd name="T1" fmla="*/ 20 h 20"/>
              <a:gd name="T2" fmla="*/ 0 w 5"/>
              <a:gd name="T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20">
                <a:moveTo>
                  <a:pt x="5" y="20"/>
                </a:moveTo>
                <a:cubicBezTo>
                  <a:pt x="4" y="13"/>
                  <a:pt x="2" y="6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3" name="Freeform 45"/>
          <p:cNvSpPr/>
          <p:nvPr userDrawn="1"/>
        </p:nvSpPr>
        <p:spPr bwMode="auto">
          <a:xfrm>
            <a:off x="7023526" y="7053657"/>
            <a:ext cx="40518" cy="9483"/>
          </a:xfrm>
          <a:custGeom>
            <a:avLst/>
            <a:gdLst>
              <a:gd name="T0" fmla="*/ 0 w 20"/>
              <a:gd name="T1" fmla="*/ 0 h 5"/>
              <a:gd name="T2" fmla="*/ 20 w 20"/>
              <a:gd name="T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" h="5">
                <a:moveTo>
                  <a:pt x="0" y="0"/>
                </a:moveTo>
                <a:cubicBezTo>
                  <a:pt x="6" y="2"/>
                  <a:pt x="13" y="4"/>
                  <a:pt x="20" y="5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Freeform 46"/>
          <p:cNvSpPr/>
          <p:nvPr userDrawn="1"/>
        </p:nvSpPr>
        <p:spPr bwMode="auto">
          <a:xfrm>
            <a:off x="7428708" y="6721753"/>
            <a:ext cx="2587" cy="49139"/>
          </a:xfrm>
          <a:custGeom>
            <a:avLst/>
            <a:gdLst>
              <a:gd name="T0" fmla="*/ 1 w 1"/>
              <a:gd name="T1" fmla="*/ 24 h 24"/>
              <a:gd name="T2" fmla="*/ 1 w 1"/>
              <a:gd name="T3" fmla="*/ 19 h 24"/>
              <a:gd name="T4" fmla="*/ 0 w 1"/>
              <a:gd name="T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4">
                <a:moveTo>
                  <a:pt x="1" y="24"/>
                </a:moveTo>
                <a:cubicBezTo>
                  <a:pt x="1" y="23"/>
                  <a:pt x="1" y="21"/>
                  <a:pt x="1" y="19"/>
                </a:cubicBezTo>
                <a:cubicBezTo>
                  <a:pt x="1" y="13"/>
                  <a:pt x="1" y="6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47"/>
          <p:cNvSpPr/>
          <p:nvPr userDrawn="1"/>
        </p:nvSpPr>
        <p:spPr bwMode="auto">
          <a:xfrm>
            <a:off x="7083010" y="7065727"/>
            <a:ext cx="49139" cy="4311"/>
          </a:xfrm>
          <a:custGeom>
            <a:avLst/>
            <a:gdLst>
              <a:gd name="T0" fmla="*/ 0 w 24"/>
              <a:gd name="T1" fmla="*/ 0 h 2"/>
              <a:gd name="T2" fmla="*/ 19 w 24"/>
              <a:gd name="T3" fmla="*/ 2 h 2"/>
              <a:gd name="T4" fmla="*/ 24 w 24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" h="2">
                <a:moveTo>
                  <a:pt x="0" y="0"/>
                </a:moveTo>
                <a:cubicBezTo>
                  <a:pt x="6" y="1"/>
                  <a:pt x="13" y="2"/>
                  <a:pt x="19" y="2"/>
                </a:cubicBezTo>
                <a:cubicBezTo>
                  <a:pt x="21" y="2"/>
                  <a:pt x="23" y="2"/>
                  <a:pt x="24" y="2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48"/>
          <p:cNvSpPr/>
          <p:nvPr userDrawn="1"/>
        </p:nvSpPr>
        <p:spPr bwMode="auto">
          <a:xfrm>
            <a:off x="7367499" y="6680373"/>
            <a:ext cx="12069" cy="47415"/>
          </a:xfrm>
          <a:custGeom>
            <a:avLst/>
            <a:gdLst>
              <a:gd name="T0" fmla="*/ 6 w 6"/>
              <a:gd name="T1" fmla="*/ 23 h 23"/>
              <a:gd name="T2" fmla="*/ 0 w 6"/>
              <a:gd name="T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23">
                <a:moveTo>
                  <a:pt x="6" y="23"/>
                </a:moveTo>
                <a:cubicBezTo>
                  <a:pt x="4" y="15"/>
                  <a:pt x="3" y="7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49"/>
          <p:cNvSpPr/>
          <p:nvPr userDrawn="1"/>
        </p:nvSpPr>
        <p:spPr bwMode="auto">
          <a:xfrm>
            <a:off x="7379568" y="6741581"/>
            <a:ext cx="2587" cy="32759"/>
          </a:xfrm>
          <a:custGeom>
            <a:avLst/>
            <a:gdLst>
              <a:gd name="T0" fmla="*/ 0 w 1"/>
              <a:gd name="T1" fmla="*/ 16 h 16"/>
              <a:gd name="T2" fmla="*/ 0 w 1"/>
              <a:gd name="T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6">
                <a:moveTo>
                  <a:pt x="0" y="16"/>
                </a:moveTo>
                <a:cubicBezTo>
                  <a:pt x="1" y="11"/>
                  <a:pt x="1" y="6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50"/>
          <p:cNvSpPr/>
          <p:nvPr userDrawn="1"/>
        </p:nvSpPr>
        <p:spPr bwMode="auto">
          <a:xfrm>
            <a:off x="7375258" y="6787272"/>
            <a:ext cx="4311" cy="26725"/>
          </a:xfrm>
          <a:custGeom>
            <a:avLst/>
            <a:gdLst>
              <a:gd name="T0" fmla="*/ 0 w 2"/>
              <a:gd name="T1" fmla="*/ 13 h 13"/>
              <a:gd name="T2" fmla="*/ 1 w 2"/>
              <a:gd name="T3" fmla="*/ 8 h 13"/>
              <a:gd name="T4" fmla="*/ 2 w 2"/>
              <a:gd name="T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3">
                <a:moveTo>
                  <a:pt x="0" y="13"/>
                </a:moveTo>
                <a:cubicBezTo>
                  <a:pt x="0" y="11"/>
                  <a:pt x="0" y="10"/>
                  <a:pt x="1" y="8"/>
                </a:cubicBezTo>
                <a:cubicBezTo>
                  <a:pt x="1" y="5"/>
                  <a:pt x="2" y="3"/>
                  <a:pt x="2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51"/>
          <p:cNvSpPr/>
          <p:nvPr userDrawn="1"/>
        </p:nvSpPr>
        <p:spPr bwMode="auto">
          <a:xfrm>
            <a:off x="7365775" y="6823479"/>
            <a:ext cx="7759" cy="23277"/>
          </a:xfrm>
          <a:custGeom>
            <a:avLst/>
            <a:gdLst>
              <a:gd name="T0" fmla="*/ 0 w 4"/>
              <a:gd name="T1" fmla="*/ 11 h 11"/>
              <a:gd name="T2" fmla="*/ 4 w 4"/>
              <a:gd name="T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11">
                <a:moveTo>
                  <a:pt x="0" y="11"/>
                </a:moveTo>
                <a:cubicBezTo>
                  <a:pt x="2" y="7"/>
                  <a:pt x="3" y="4"/>
                  <a:pt x="4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52"/>
          <p:cNvSpPr/>
          <p:nvPr userDrawn="1"/>
        </p:nvSpPr>
        <p:spPr bwMode="auto">
          <a:xfrm>
            <a:off x="7352843" y="6854515"/>
            <a:ext cx="10345" cy="20690"/>
          </a:xfrm>
          <a:custGeom>
            <a:avLst/>
            <a:gdLst>
              <a:gd name="T0" fmla="*/ 0 w 5"/>
              <a:gd name="T1" fmla="*/ 10 h 10"/>
              <a:gd name="T2" fmla="*/ 5 w 5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10">
                <a:moveTo>
                  <a:pt x="0" y="10"/>
                </a:moveTo>
                <a:cubicBezTo>
                  <a:pt x="2" y="7"/>
                  <a:pt x="3" y="4"/>
                  <a:pt x="5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53"/>
          <p:cNvSpPr/>
          <p:nvPr userDrawn="1"/>
        </p:nvSpPr>
        <p:spPr bwMode="auto">
          <a:xfrm>
            <a:off x="7303705" y="6576060"/>
            <a:ext cx="51725" cy="74140"/>
          </a:xfrm>
          <a:custGeom>
            <a:avLst/>
            <a:gdLst>
              <a:gd name="T0" fmla="*/ 25 w 25"/>
              <a:gd name="T1" fmla="*/ 36 h 36"/>
              <a:gd name="T2" fmla="*/ 0 w 25"/>
              <a:gd name="T3" fmla="*/ 0 h 36"/>
              <a:gd name="T4" fmla="*/ 25 w 25"/>
              <a:gd name="T5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36">
                <a:moveTo>
                  <a:pt x="25" y="36"/>
                </a:moveTo>
                <a:cubicBezTo>
                  <a:pt x="0" y="0"/>
                  <a:pt x="0" y="0"/>
                  <a:pt x="0" y="0"/>
                </a:cubicBezTo>
                <a:cubicBezTo>
                  <a:pt x="10" y="10"/>
                  <a:pt x="19" y="23"/>
                  <a:pt x="25" y="3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54"/>
          <p:cNvSpPr/>
          <p:nvPr userDrawn="1"/>
        </p:nvSpPr>
        <p:spPr bwMode="auto">
          <a:xfrm>
            <a:off x="7238186" y="6528645"/>
            <a:ext cx="141383" cy="199143"/>
          </a:xfrm>
          <a:custGeom>
            <a:avLst/>
            <a:gdLst>
              <a:gd name="T0" fmla="*/ 20 w 69"/>
              <a:gd name="T1" fmla="*/ 13 h 97"/>
              <a:gd name="T2" fmla="*/ 63 w 69"/>
              <a:gd name="T3" fmla="*/ 74 h 97"/>
              <a:gd name="T4" fmla="*/ 69 w 69"/>
              <a:gd name="T5" fmla="*/ 97 h 97"/>
              <a:gd name="T6" fmla="*/ 0 w 69"/>
              <a:gd name="T7" fmla="*/ 0 h 97"/>
              <a:gd name="T8" fmla="*/ 20 w 69"/>
              <a:gd name="T9" fmla="*/ 1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7">
                <a:moveTo>
                  <a:pt x="20" y="13"/>
                </a:moveTo>
                <a:cubicBezTo>
                  <a:pt x="63" y="74"/>
                  <a:pt x="63" y="74"/>
                  <a:pt x="63" y="74"/>
                </a:cubicBezTo>
                <a:cubicBezTo>
                  <a:pt x="66" y="81"/>
                  <a:pt x="67" y="89"/>
                  <a:pt x="69" y="97"/>
                </a:cubicBezTo>
                <a:cubicBezTo>
                  <a:pt x="0" y="0"/>
                  <a:pt x="0" y="0"/>
                  <a:pt x="0" y="0"/>
                </a:cubicBezTo>
                <a:cubicBezTo>
                  <a:pt x="7" y="4"/>
                  <a:pt x="14" y="8"/>
                  <a:pt x="20" y="1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Freeform 55"/>
          <p:cNvSpPr/>
          <p:nvPr userDrawn="1"/>
        </p:nvSpPr>
        <p:spPr bwMode="auto">
          <a:xfrm>
            <a:off x="7193357" y="6512265"/>
            <a:ext cx="188797" cy="262076"/>
          </a:xfrm>
          <a:custGeom>
            <a:avLst/>
            <a:gdLst>
              <a:gd name="T0" fmla="*/ 15 w 92"/>
              <a:gd name="T1" fmla="*/ 5 h 128"/>
              <a:gd name="T2" fmla="*/ 91 w 92"/>
              <a:gd name="T3" fmla="*/ 112 h 128"/>
              <a:gd name="T4" fmla="*/ 91 w 92"/>
              <a:gd name="T5" fmla="*/ 128 h 128"/>
              <a:gd name="T6" fmla="*/ 0 w 92"/>
              <a:gd name="T7" fmla="*/ 0 h 128"/>
              <a:gd name="T8" fmla="*/ 15 w 92"/>
              <a:gd name="T9" fmla="*/ 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128">
                <a:moveTo>
                  <a:pt x="15" y="5"/>
                </a:moveTo>
                <a:cubicBezTo>
                  <a:pt x="91" y="112"/>
                  <a:pt x="91" y="112"/>
                  <a:pt x="91" y="112"/>
                </a:cubicBezTo>
                <a:cubicBezTo>
                  <a:pt x="92" y="118"/>
                  <a:pt x="92" y="123"/>
                  <a:pt x="91" y="128"/>
                </a:cubicBezTo>
                <a:cubicBezTo>
                  <a:pt x="0" y="0"/>
                  <a:pt x="0" y="0"/>
                  <a:pt x="0" y="0"/>
                </a:cubicBezTo>
                <a:cubicBezTo>
                  <a:pt x="5" y="1"/>
                  <a:pt x="10" y="3"/>
                  <a:pt x="15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Freeform 56"/>
          <p:cNvSpPr/>
          <p:nvPr userDrawn="1"/>
        </p:nvSpPr>
        <p:spPr bwMode="auto">
          <a:xfrm>
            <a:off x="7154563" y="6504506"/>
            <a:ext cx="225005" cy="309490"/>
          </a:xfrm>
          <a:custGeom>
            <a:avLst/>
            <a:gdLst>
              <a:gd name="T0" fmla="*/ 5 w 110"/>
              <a:gd name="T1" fmla="*/ 0 h 151"/>
              <a:gd name="T2" fmla="*/ 13 w 110"/>
              <a:gd name="T3" fmla="*/ 2 h 151"/>
              <a:gd name="T4" fmla="*/ 110 w 110"/>
              <a:gd name="T5" fmla="*/ 138 h 151"/>
              <a:gd name="T6" fmla="*/ 109 w 110"/>
              <a:gd name="T7" fmla="*/ 146 h 151"/>
              <a:gd name="T8" fmla="*/ 108 w 110"/>
              <a:gd name="T9" fmla="*/ 151 h 151"/>
              <a:gd name="T10" fmla="*/ 0 w 110"/>
              <a:gd name="T11" fmla="*/ 0 h 151"/>
              <a:gd name="T12" fmla="*/ 5 w 110"/>
              <a:gd name="T13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151">
                <a:moveTo>
                  <a:pt x="5" y="0"/>
                </a:moveTo>
                <a:cubicBezTo>
                  <a:pt x="8" y="1"/>
                  <a:pt x="11" y="1"/>
                  <a:pt x="13" y="2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41"/>
                  <a:pt x="109" y="143"/>
                  <a:pt x="109" y="146"/>
                </a:cubicBezTo>
                <a:cubicBezTo>
                  <a:pt x="108" y="148"/>
                  <a:pt x="108" y="149"/>
                  <a:pt x="108" y="151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Freeform 57"/>
          <p:cNvSpPr/>
          <p:nvPr userDrawn="1"/>
        </p:nvSpPr>
        <p:spPr bwMode="auto">
          <a:xfrm>
            <a:off x="7121804" y="6501920"/>
            <a:ext cx="251730" cy="344836"/>
          </a:xfrm>
          <a:custGeom>
            <a:avLst/>
            <a:gdLst>
              <a:gd name="T0" fmla="*/ 45 w 123"/>
              <a:gd name="T1" fmla="*/ 64 h 168"/>
              <a:gd name="T2" fmla="*/ 0 w 123"/>
              <a:gd name="T3" fmla="*/ 0 h 168"/>
              <a:gd name="T4" fmla="*/ 11 w 123"/>
              <a:gd name="T5" fmla="*/ 0 h 168"/>
              <a:gd name="T6" fmla="*/ 123 w 123"/>
              <a:gd name="T7" fmla="*/ 157 h 168"/>
              <a:gd name="T8" fmla="*/ 119 w 123"/>
              <a:gd name="T9" fmla="*/ 168 h 168"/>
              <a:gd name="T10" fmla="*/ 74 w 123"/>
              <a:gd name="T11" fmla="*/ 104 h 168"/>
              <a:gd name="T12" fmla="*/ 45 w 123"/>
              <a:gd name="T13" fmla="*/ 6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168">
                <a:moveTo>
                  <a:pt x="45" y="64"/>
                </a:moveTo>
                <a:cubicBezTo>
                  <a:pt x="0" y="0"/>
                  <a:pt x="0" y="0"/>
                  <a:pt x="0" y="0"/>
                </a:cubicBezTo>
                <a:cubicBezTo>
                  <a:pt x="4" y="0"/>
                  <a:pt x="8" y="0"/>
                  <a:pt x="11" y="0"/>
                </a:cubicBezTo>
                <a:cubicBezTo>
                  <a:pt x="123" y="157"/>
                  <a:pt x="123" y="157"/>
                  <a:pt x="123" y="157"/>
                </a:cubicBezTo>
                <a:cubicBezTo>
                  <a:pt x="122" y="161"/>
                  <a:pt x="121" y="164"/>
                  <a:pt x="119" y="168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69" y="88"/>
                  <a:pt x="59" y="74"/>
                  <a:pt x="45" y="6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Freeform 58"/>
          <p:cNvSpPr/>
          <p:nvPr userDrawn="1"/>
        </p:nvSpPr>
        <p:spPr bwMode="auto">
          <a:xfrm>
            <a:off x="7090769" y="6501920"/>
            <a:ext cx="106899" cy="118969"/>
          </a:xfrm>
          <a:custGeom>
            <a:avLst/>
            <a:gdLst>
              <a:gd name="T0" fmla="*/ 36 w 52"/>
              <a:gd name="T1" fmla="*/ 52 h 58"/>
              <a:gd name="T2" fmla="*/ 0 w 52"/>
              <a:gd name="T3" fmla="*/ 1 h 58"/>
              <a:gd name="T4" fmla="*/ 10 w 52"/>
              <a:gd name="T5" fmla="*/ 0 h 58"/>
              <a:gd name="T6" fmla="*/ 52 w 52"/>
              <a:gd name="T7" fmla="*/ 58 h 58"/>
              <a:gd name="T8" fmla="*/ 36 w 52"/>
              <a:gd name="T9" fmla="*/ 5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8">
                <a:moveTo>
                  <a:pt x="36" y="52"/>
                </a:moveTo>
                <a:cubicBezTo>
                  <a:pt x="0" y="1"/>
                  <a:pt x="0" y="1"/>
                  <a:pt x="0" y="1"/>
                </a:cubicBezTo>
                <a:cubicBezTo>
                  <a:pt x="3" y="0"/>
                  <a:pt x="7" y="0"/>
                  <a:pt x="10" y="0"/>
                </a:cubicBezTo>
                <a:cubicBezTo>
                  <a:pt x="52" y="58"/>
                  <a:pt x="52" y="58"/>
                  <a:pt x="52" y="58"/>
                </a:cubicBezTo>
                <a:cubicBezTo>
                  <a:pt x="47" y="56"/>
                  <a:pt x="42" y="54"/>
                  <a:pt x="36" y="5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59"/>
          <p:cNvSpPr/>
          <p:nvPr userDrawn="1"/>
        </p:nvSpPr>
        <p:spPr bwMode="auto">
          <a:xfrm>
            <a:off x="7276980" y="6733822"/>
            <a:ext cx="86209" cy="141383"/>
          </a:xfrm>
          <a:custGeom>
            <a:avLst/>
            <a:gdLst>
              <a:gd name="T0" fmla="*/ 0 w 42"/>
              <a:gd name="T1" fmla="*/ 0 h 69"/>
              <a:gd name="T2" fmla="*/ 42 w 42"/>
              <a:gd name="T3" fmla="*/ 59 h 69"/>
              <a:gd name="T4" fmla="*/ 37 w 42"/>
              <a:gd name="T5" fmla="*/ 69 h 69"/>
              <a:gd name="T6" fmla="*/ 1 w 42"/>
              <a:gd name="T7" fmla="*/ 18 h 69"/>
              <a:gd name="T8" fmla="*/ 0 w 42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69">
                <a:moveTo>
                  <a:pt x="0" y="0"/>
                </a:moveTo>
                <a:cubicBezTo>
                  <a:pt x="42" y="59"/>
                  <a:pt x="42" y="59"/>
                  <a:pt x="42" y="59"/>
                </a:cubicBezTo>
                <a:cubicBezTo>
                  <a:pt x="40" y="63"/>
                  <a:pt x="39" y="66"/>
                  <a:pt x="37" y="6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2"/>
                  <a:pt x="1" y="6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" name="Freeform 60"/>
          <p:cNvSpPr/>
          <p:nvPr userDrawn="1"/>
        </p:nvSpPr>
        <p:spPr bwMode="auto">
          <a:xfrm>
            <a:off x="7273531" y="6781237"/>
            <a:ext cx="77588" cy="118106"/>
          </a:xfrm>
          <a:custGeom>
            <a:avLst/>
            <a:gdLst>
              <a:gd name="T0" fmla="*/ 2 w 38"/>
              <a:gd name="T1" fmla="*/ 3 h 58"/>
              <a:gd name="T2" fmla="*/ 2 w 38"/>
              <a:gd name="T3" fmla="*/ 0 h 58"/>
              <a:gd name="T4" fmla="*/ 38 w 38"/>
              <a:gd name="T5" fmla="*/ 50 h 58"/>
              <a:gd name="T6" fmla="*/ 32 w 38"/>
              <a:gd name="T7" fmla="*/ 58 h 58"/>
              <a:gd name="T8" fmla="*/ 0 w 38"/>
              <a:gd name="T9" fmla="*/ 12 h 58"/>
              <a:gd name="T10" fmla="*/ 2 w 38"/>
              <a:gd name="T11" fmla="*/ 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58">
                <a:moveTo>
                  <a:pt x="2" y="3"/>
                </a:moveTo>
                <a:cubicBezTo>
                  <a:pt x="2" y="2"/>
                  <a:pt x="2" y="1"/>
                  <a:pt x="2" y="0"/>
                </a:cubicBezTo>
                <a:cubicBezTo>
                  <a:pt x="38" y="50"/>
                  <a:pt x="38" y="50"/>
                  <a:pt x="38" y="50"/>
                </a:cubicBezTo>
                <a:cubicBezTo>
                  <a:pt x="36" y="53"/>
                  <a:pt x="34" y="56"/>
                  <a:pt x="32" y="58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9"/>
                  <a:pt x="1" y="6"/>
                  <a:pt x="2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9" name="Freeform 61"/>
          <p:cNvSpPr/>
          <p:nvPr userDrawn="1"/>
        </p:nvSpPr>
        <p:spPr bwMode="auto">
          <a:xfrm>
            <a:off x="7062320" y="6504506"/>
            <a:ext cx="92244" cy="102589"/>
          </a:xfrm>
          <a:custGeom>
            <a:avLst/>
            <a:gdLst>
              <a:gd name="T0" fmla="*/ 42 w 45"/>
              <a:gd name="T1" fmla="*/ 49 h 50"/>
              <a:gd name="T2" fmla="*/ 32 w 45"/>
              <a:gd name="T3" fmla="*/ 48 h 50"/>
              <a:gd name="T4" fmla="*/ 0 w 45"/>
              <a:gd name="T5" fmla="*/ 2 h 50"/>
              <a:gd name="T6" fmla="*/ 10 w 45"/>
              <a:gd name="T7" fmla="*/ 0 h 50"/>
              <a:gd name="T8" fmla="*/ 45 w 45"/>
              <a:gd name="T9" fmla="*/ 50 h 50"/>
              <a:gd name="T10" fmla="*/ 42 w 45"/>
              <a:gd name="T11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50">
                <a:moveTo>
                  <a:pt x="42" y="49"/>
                </a:moveTo>
                <a:cubicBezTo>
                  <a:pt x="39" y="49"/>
                  <a:pt x="36" y="48"/>
                  <a:pt x="32" y="48"/>
                </a:cubicBezTo>
                <a:cubicBezTo>
                  <a:pt x="0" y="2"/>
                  <a:pt x="0" y="2"/>
                  <a:pt x="0" y="2"/>
                </a:cubicBezTo>
                <a:cubicBezTo>
                  <a:pt x="3" y="1"/>
                  <a:pt x="6" y="1"/>
                  <a:pt x="10" y="0"/>
                </a:cubicBezTo>
                <a:cubicBezTo>
                  <a:pt x="45" y="50"/>
                  <a:pt x="45" y="50"/>
                  <a:pt x="45" y="50"/>
                </a:cubicBezTo>
                <a:cubicBezTo>
                  <a:pt x="44" y="50"/>
                  <a:pt x="43" y="49"/>
                  <a:pt x="42" y="4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62"/>
          <p:cNvSpPr/>
          <p:nvPr userDrawn="1"/>
        </p:nvSpPr>
        <p:spPr bwMode="auto">
          <a:xfrm>
            <a:off x="7035595" y="6510541"/>
            <a:ext cx="84484" cy="93968"/>
          </a:xfrm>
          <a:custGeom>
            <a:avLst/>
            <a:gdLst>
              <a:gd name="T0" fmla="*/ 30 w 41"/>
              <a:gd name="T1" fmla="*/ 46 h 46"/>
              <a:gd name="T2" fmla="*/ 0 w 41"/>
              <a:gd name="T3" fmla="*/ 3 h 46"/>
              <a:gd name="T4" fmla="*/ 9 w 41"/>
              <a:gd name="T5" fmla="*/ 0 h 46"/>
              <a:gd name="T6" fmla="*/ 41 w 41"/>
              <a:gd name="T7" fmla="*/ 45 h 46"/>
              <a:gd name="T8" fmla="*/ 30 w 41"/>
              <a:gd name="T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6">
                <a:moveTo>
                  <a:pt x="30" y="46"/>
                </a:moveTo>
                <a:cubicBezTo>
                  <a:pt x="0" y="3"/>
                  <a:pt x="0" y="3"/>
                  <a:pt x="0" y="3"/>
                </a:cubicBezTo>
                <a:cubicBezTo>
                  <a:pt x="3" y="2"/>
                  <a:pt x="6" y="1"/>
                  <a:pt x="9" y="0"/>
                </a:cubicBezTo>
                <a:cubicBezTo>
                  <a:pt x="41" y="45"/>
                  <a:pt x="41" y="45"/>
                  <a:pt x="41" y="45"/>
                </a:cubicBezTo>
                <a:cubicBezTo>
                  <a:pt x="37" y="45"/>
                  <a:pt x="34" y="45"/>
                  <a:pt x="30" y="4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1" name="Freeform 63"/>
          <p:cNvSpPr/>
          <p:nvPr userDrawn="1"/>
        </p:nvSpPr>
        <p:spPr bwMode="auto">
          <a:xfrm>
            <a:off x="7260600" y="6815721"/>
            <a:ext cx="74139" cy="106899"/>
          </a:xfrm>
          <a:custGeom>
            <a:avLst/>
            <a:gdLst>
              <a:gd name="T0" fmla="*/ 4 w 36"/>
              <a:gd name="T1" fmla="*/ 0 h 52"/>
              <a:gd name="T2" fmla="*/ 36 w 36"/>
              <a:gd name="T3" fmla="*/ 45 h 52"/>
              <a:gd name="T4" fmla="*/ 30 w 36"/>
              <a:gd name="T5" fmla="*/ 52 h 52"/>
              <a:gd name="T6" fmla="*/ 0 w 36"/>
              <a:gd name="T7" fmla="*/ 9 h 52"/>
              <a:gd name="T8" fmla="*/ 4 w 36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52">
                <a:moveTo>
                  <a:pt x="4" y="0"/>
                </a:moveTo>
                <a:cubicBezTo>
                  <a:pt x="36" y="45"/>
                  <a:pt x="36" y="45"/>
                  <a:pt x="36" y="45"/>
                </a:cubicBezTo>
                <a:cubicBezTo>
                  <a:pt x="34" y="47"/>
                  <a:pt x="32" y="50"/>
                  <a:pt x="30" y="52"/>
                </a:cubicBezTo>
                <a:cubicBezTo>
                  <a:pt x="0" y="9"/>
                  <a:pt x="0" y="9"/>
                  <a:pt x="0" y="9"/>
                </a:cubicBezTo>
                <a:cubicBezTo>
                  <a:pt x="2" y="6"/>
                  <a:pt x="3" y="3"/>
                  <a:pt x="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2" name="Freeform 64"/>
          <p:cNvSpPr/>
          <p:nvPr userDrawn="1"/>
        </p:nvSpPr>
        <p:spPr bwMode="auto">
          <a:xfrm>
            <a:off x="7244220" y="6842445"/>
            <a:ext cx="74139" cy="100003"/>
          </a:xfrm>
          <a:custGeom>
            <a:avLst/>
            <a:gdLst>
              <a:gd name="T0" fmla="*/ 6 w 36"/>
              <a:gd name="T1" fmla="*/ 0 h 49"/>
              <a:gd name="T2" fmla="*/ 36 w 36"/>
              <a:gd name="T3" fmla="*/ 42 h 49"/>
              <a:gd name="T4" fmla="*/ 30 w 36"/>
              <a:gd name="T5" fmla="*/ 49 h 49"/>
              <a:gd name="T6" fmla="*/ 0 w 36"/>
              <a:gd name="T7" fmla="*/ 8 h 49"/>
              <a:gd name="T8" fmla="*/ 6 w 36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9">
                <a:moveTo>
                  <a:pt x="6" y="0"/>
                </a:moveTo>
                <a:cubicBezTo>
                  <a:pt x="36" y="42"/>
                  <a:pt x="36" y="42"/>
                  <a:pt x="36" y="42"/>
                </a:cubicBezTo>
                <a:cubicBezTo>
                  <a:pt x="34" y="45"/>
                  <a:pt x="32" y="47"/>
                  <a:pt x="30" y="49"/>
                </a:cubicBezTo>
                <a:cubicBezTo>
                  <a:pt x="0" y="8"/>
                  <a:pt x="0" y="8"/>
                  <a:pt x="0" y="8"/>
                </a:cubicBezTo>
                <a:cubicBezTo>
                  <a:pt x="2" y="5"/>
                  <a:pt x="4" y="3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3" name="Freeform 65"/>
          <p:cNvSpPr/>
          <p:nvPr userDrawn="1"/>
        </p:nvSpPr>
        <p:spPr bwMode="auto">
          <a:xfrm>
            <a:off x="7008871" y="6518300"/>
            <a:ext cx="80174" cy="92244"/>
          </a:xfrm>
          <a:custGeom>
            <a:avLst/>
            <a:gdLst>
              <a:gd name="T0" fmla="*/ 30 w 39"/>
              <a:gd name="T1" fmla="*/ 45 h 45"/>
              <a:gd name="T2" fmla="*/ 0 w 39"/>
              <a:gd name="T3" fmla="*/ 4 h 45"/>
              <a:gd name="T4" fmla="*/ 9 w 39"/>
              <a:gd name="T5" fmla="*/ 0 h 45"/>
              <a:gd name="T6" fmla="*/ 39 w 39"/>
              <a:gd name="T7" fmla="*/ 43 h 45"/>
              <a:gd name="T8" fmla="*/ 30 w 39"/>
              <a:gd name="T9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45">
                <a:moveTo>
                  <a:pt x="30" y="45"/>
                </a:moveTo>
                <a:cubicBezTo>
                  <a:pt x="0" y="4"/>
                  <a:pt x="0" y="4"/>
                  <a:pt x="0" y="4"/>
                </a:cubicBezTo>
                <a:cubicBezTo>
                  <a:pt x="3" y="3"/>
                  <a:pt x="6" y="2"/>
                  <a:pt x="9" y="0"/>
                </a:cubicBezTo>
                <a:cubicBezTo>
                  <a:pt x="39" y="43"/>
                  <a:pt x="39" y="43"/>
                  <a:pt x="39" y="43"/>
                </a:cubicBezTo>
                <a:cubicBezTo>
                  <a:pt x="36" y="43"/>
                  <a:pt x="33" y="44"/>
                  <a:pt x="30" y="4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4" name="Freeform 66"/>
          <p:cNvSpPr/>
          <p:nvPr userDrawn="1"/>
        </p:nvSpPr>
        <p:spPr bwMode="auto">
          <a:xfrm>
            <a:off x="7226116" y="6864860"/>
            <a:ext cx="74139" cy="96554"/>
          </a:xfrm>
          <a:custGeom>
            <a:avLst/>
            <a:gdLst>
              <a:gd name="T0" fmla="*/ 7 w 36"/>
              <a:gd name="T1" fmla="*/ 0 h 47"/>
              <a:gd name="T2" fmla="*/ 36 w 36"/>
              <a:gd name="T3" fmla="*/ 41 h 47"/>
              <a:gd name="T4" fmla="*/ 29 w 36"/>
              <a:gd name="T5" fmla="*/ 47 h 47"/>
              <a:gd name="T6" fmla="*/ 0 w 36"/>
              <a:gd name="T7" fmla="*/ 6 h 47"/>
              <a:gd name="T8" fmla="*/ 7 w 36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7">
                <a:moveTo>
                  <a:pt x="7" y="0"/>
                </a:moveTo>
                <a:cubicBezTo>
                  <a:pt x="36" y="41"/>
                  <a:pt x="36" y="41"/>
                  <a:pt x="36" y="41"/>
                </a:cubicBezTo>
                <a:cubicBezTo>
                  <a:pt x="34" y="43"/>
                  <a:pt x="31" y="45"/>
                  <a:pt x="29" y="47"/>
                </a:cubicBezTo>
                <a:cubicBezTo>
                  <a:pt x="0" y="6"/>
                  <a:pt x="0" y="6"/>
                  <a:pt x="0" y="6"/>
                </a:cubicBezTo>
                <a:cubicBezTo>
                  <a:pt x="3" y="4"/>
                  <a:pt x="5" y="2"/>
                  <a:pt x="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5" name="Freeform 67"/>
          <p:cNvSpPr/>
          <p:nvPr userDrawn="1"/>
        </p:nvSpPr>
        <p:spPr bwMode="auto">
          <a:xfrm>
            <a:off x="6986456" y="6531231"/>
            <a:ext cx="75864" cy="92244"/>
          </a:xfrm>
          <a:custGeom>
            <a:avLst/>
            <a:gdLst>
              <a:gd name="T0" fmla="*/ 29 w 37"/>
              <a:gd name="T1" fmla="*/ 45 h 45"/>
              <a:gd name="T2" fmla="*/ 0 w 37"/>
              <a:gd name="T3" fmla="*/ 4 h 45"/>
              <a:gd name="T4" fmla="*/ 8 w 37"/>
              <a:gd name="T5" fmla="*/ 0 h 45"/>
              <a:gd name="T6" fmla="*/ 37 w 37"/>
              <a:gd name="T7" fmla="*/ 41 h 45"/>
              <a:gd name="T8" fmla="*/ 29 w 37"/>
              <a:gd name="T9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5">
                <a:moveTo>
                  <a:pt x="29" y="45"/>
                </a:moveTo>
                <a:cubicBezTo>
                  <a:pt x="0" y="4"/>
                  <a:pt x="0" y="4"/>
                  <a:pt x="0" y="4"/>
                </a:cubicBezTo>
                <a:cubicBezTo>
                  <a:pt x="3" y="3"/>
                  <a:pt x="5" y="1"/>
                  <a:pt x="8" y="0"/>
                </a:cubicBezTo>
                <a:cubicBezTo>
                  <a:pt x="37" y="41"/>
                  <a:pt x="37" y="41"/>
                  <a:pt x="37" y="41"/>
                </a:cubicBezTo>
                <a:cubicBezTo>
                  <a:pt x="34" y="42"/>
                  <a:pt x="31" y="43"/>
                  <a:pt x="29" y="4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6" name="Freeform 68"/>
          <p:cNvSpPr/>
          <p:nvPr userDrawn="1"/>
        </p:nvSpPr>
        <p:spPr bwMode="auto">
          <a:xfrm>
            <a:off x="6964042" y="6543300"/>
            <a:ext cx="75864" cy="93968"/>
          </a:xfrm>
          <a:custGeom>
            <a:avLst/>
            <a:gdLst>
              <a:gd name="T0" fmla="*/ 29 w 37"/>
              <a:gd name="T1" fmla="*/ 46 h 46"/>
              <a:gd name="T2" fmla="*/ 0 w 37"/>
              <a:gd name="T3" fmla="*/ 6 h 46"/>
              <a:gd name="T4" fmla="*/ 8 w 37"/>
              <a:gd name="T5" fmla="*/ 0 h 46"/>
              <a:gd name="T6" fmla="*/ 37 w 37"/>
              <a:gd name="T7" fmla="*/ 41 h 46"/>
              <a:gd name="T8" fmla="*/ 29 w 37"/>
              <a:gd name="T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6">
                <a:moveTo>
                  <a:pt x="29" y="46"/>
                </a:moveTo>
                <a:cubicBezTo>
                  <a:pt x="0" y="6"/>
                  <a:pt x="0" y="6"/>
                  <a:pt x="0" y="6"/>
                </a:cubicBezTo>
                <a:cubicBezTo>
                  <a:pt x="3" y="4"/>
                  <a:pt x="5" y="2"/>
                  <a:pt x="8" y="0"/>
                </a:cubicBezTo>
                <a:cubicBezTo>
                  <a:pt x="37" y="41"/>
                  <a:pt x="37" y="41"/>
                  <a:pt x="37" y="41"/>
                </a:cubicBezTo>
                <a:cubicBezTo>
                  <a:pt x="34" y="42"/>
                  <a:pt x="31" y="44"/>
                  <a:pt x="29" y="4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7" name="Freeform 69"/>
          <p:cNvSpPr/>
          <p:nvPr userDrawn="1"/>
        </p:nvSpPr>
        <p:spPr bwMode="auto">
          <a:xfrm>
            <a:off x="7205426" y="6882964"/>
            <a:ext cx="74139" cy="94830"/>
          </a:xfrm>
          <a:custGeom>
            <a:avLst/>
            <a:gdLst>
              <a:gd name="T0" fmla="*/ 7 w 36"/>
              <a:gd name="T1" fmla="*/ 0 h 46"/>
              <a:gd name="T2" fmla="*/ 36 w 36"/>
              <a:gd name="T3" fmla="*/ 40 h 46"/>
              <a:gd name="T4" fmla="*/ 28 w 36"/>
              <a:gd name="T5" fmla="*/ 46 h 46"/>
              <a:gd name="T6" fmla="*/ 0 w 36"/>
              <a:gd name="T7" fmla="*/ 5 h 46"/>
              <a:gd name="T8" fmla="*/ 7 w 36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6">
                <a:moveTo>
                  <a:pt x="7" y="0"/>
                </a:moveTo>
                <a:cubicBezTo>
                  <a:pt x="36" y="40"/>
                  <a:pt x="36" y="40"/>
                  <a:pt x="36" y="40"/>
                </a:cubicBezTo>
                <a:cubicBezTo>
                  <a:pt x="34" y="42"/>
                  <a:pt x="31" y="44"/>
                  <a:pt x="28" y="46"/>
                </a:cubicBezTo>
                <a:cubicBezTo>
                  <a:pt x="0" y="5"/>
                  <a:pt x="0" y="5"/>
                  <a:pt x="0" y="5"/>
                </a:cubicBezTo>
                <a:cubicBezTo>
                  <a:pt x="2" y="4"/>
                  <a:pt x="5" y="2"/>
                  <a:pt x="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Freeform 70"/>
          <p:cNvSpPr/>
          <p:nvPr userDrawn="1"/>
        </p:nvSpPr>
        <p:spPr bwMode="auto">
          <a:xfrm>
            <a:off x="6945938" y="6559680"/>
            <a:ext cx="71553" cy="96554"/>
          </a:xfrm>
          <a:custGeom>
            <a:avLst/>
            <a:gdLst>
              <a:gd name="T0" fmla="*/ 29 w 35"/>
              <a:gd name="T1" fmla="*/ 47 h 47"/>
              <a:gd name="T2" fmla="*/ 0 w 35"/>
              <a:gd name="T3" fmla="*/ 6 h 47"/>
              <a:gd name="T4" fmla="*/ 7 w 35"/>
              <a:gd name="T5" fmla="*/ 0 h 47"/>
              <a:gd name="T6" fmla="*/ 35 w 35"/>
              <a:gd name="T7" fmla="*/ 40 h 47"/>
              <a:gd name="T8" fmla="*/ 29 w 35"/>
              <a:gd name="T9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47">
                <a:moveTo>
                  <a:pt x="29" y="47"/>
                </a:moveTo>
                <a:cubicBezTo>
                  <a:pt x="0" y="6"/>
                  <a:pt x="0" y="6"/>
                  <a:pt x="0" y="6"/>
                </a:cubicBezTo>
                <a:cubicBezTo>
                  <a:pt x="2" y="4"/>
                  <a:pt x="4" y="2"/>
                  <a:pt x="7" y="0"/>
                </a:cubicBezTo>
                <a:cubicBezTo>
                  <a:pt x="35" y="40"/>
                  <a:pt x="35" y="40"/>
                  <a:pt x="35" y="40"/>
                </a:cubicBezTo>
                <a:cubicBezTo>
                  <a:pt x="33" y="43"/>
                  <a:pt x="31" y="45"/>
                  <a:pt x="29" y="4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71"/>
          <p:cNvSpPr/>
          <p:nvPr userDrawn="1"/>
        </p:nvSpPr>
        <p:spPr bwMode="auto">
          <a:xfrm>
            <a:off x="7181288" y="6897619"/>
            <a:ext cx="75864" cy="92244"/>
          </a:xfrm>
          <a:custGeom>
            <a:avLst/>
            <a:gdLst>
              <a:gd name="T0" fmla="*/ 9 w 37"/>
              <a:gd name="T1" fmla="*/ 0 h 45"/>
              <a:gd name="T2" fmla="*/ 37 w 37"/>
              <a:gd name="T3" fmla="*/ 41 h 45"/>
              <a:gd name="T4" fmla="*/ 29 w 37"/>
              <a:gd name="T5" fmla="*/ 45 h 45"/>
              <a:gd name="T6" fmla="*/ 0 w 37"/>
              <a:gd name="T7" fmla="*/ 4 h 45"/>
              <a:gd name="T8" fmla="*/ 9 w 37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5">
                <a:moveTo>
                  <a:pt x="9" y="0"/>
                </a:moveTo>
                <a:cubicBezTo>
                  <a:pt x="37" y="41"/>
                  <a:pt x="37" y="41"/>
                  <a:pt x="37" y="41"/>
                </a:cubicBezTo>
                <a:cubicBezTo>
                  <a:pt x="35" y="42"/>
                  <a:pt x="32" y="44"/>
                  <a:pt x="29" y="45"/>
                </a:cubicBezTo>
                <a:cubicBezTo>
                  <a:pt x="0" y="4"/>
                  <a:pt x="0" y="4"/>
                  <a:pt x="0" y="4"/>
                </a:cubicBezTo>
                <a:cubicBezTo>
                  <a:pt x="3" y="3"/>
                  <a:pt x="6" y="2"/>
                  <a:pt x="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72"/>
          <p:cNvSpPr/>
          <p:nvPr userDrawn="1"/>
        </p:nvSpPr>
        <p:spPr bwMode="auto">
          <a:xfrm>
            <a:off x="6925248" y="6577784"/>
            <a:ext cx="73278" cy="100864"/>
          </a:xfrm>
          <a:custGeom>
            <a:avLst/>
            <a:gdLst>
              <a:gd name="T0" fmla="*/ 31 w 36"/>
              <a:gd name="T1" fmla="*/ 49 h 49"/>
              <a:gd name="T2" fmla="*/ 0 w 36"/>
              <a:gd name="T3" fmla="*/ 7 h 49"/>
              <a:gd name="T4" fmla="*/ 7 w 36"/>
              <a:gd name="T5" fmla="*/ 0 h 49"/>
              <a:gd name="T6" fmla="*/ 36 w 36"/>
              <a:gd name="T7" fmla="*/ 41 h 49"/>
              <a:gd name="T8" fmla="*/ 31 w 36"/>
              <a:gd name="T9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9">
                <a:moveTo>
                  <a:pt x="31" y="49"/>
                </a:moveTo>
                <a:cubicBezTo>
                  <a:pt x="0" y="7"/>
                  <a:pt x="0" y="7"/>
                  <a:pt x="0" y="7"/>
                </a:cubicBezTo>
                <a:cubicBezTo>
                  <a:pt x="3" y="4"/>
                  <a:pt x="5" y="2"/>
                  <a:pt x="7" y="0"/>
                </a:cubicBezTo>
                <a:cubicBezTo>
                  <a:pt x="36" y="41"/>
                  <a:pt x="36" y="41"/>
                  <a:pt x="36" y="41"/>
                </a:cubicBezTo>
                <a:cubicBezTo>
                  <a:pt x="34" y="43"/>
                  <a:pt x="32" y="46"/>
                  <a:pt x="31" y="4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73"/>
          <p:cNvSpPr/>
          <p:nvPr userDrawn="1"/>
        </p:nvSpPr>
        <p:spPr bwMode="auto">
          <a:xfrm>
            <a:off x="7154563" y="6907964"/>
            <a:ext cx="80174" cy="93968"/>
          </a:xfrm>
          <a:custGeom>
            <a:avLst/>
            <a:gdLst>
              <a:gd name="T0" fmla="*/ 10 w 39"/>
              <a:gd name="T1" fmla="*/ 0 h 46"/>
              <a:gd name="T2" fmla="*/ 39 w 39"/>
              <a:gd name="T3" fmla="*/ 42 h 46"/>
              <a:gd name="T4" fmla="*/ 30 w 39"/>
              <a:gd name="T5" fmla="*/ 46 h 46"/>
              <a:gd name="T6" fmla="*/ 0 w 39"/>
              <a:gd name="T7" fmla="*/ 3 h 46"/>
              <a:gd name="T8" fmla="*/ 10 w 39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46">
                <a:moveTo>
                  <a:pt x="10" y="0"/>
                </a:moveTo>
                <a:cubicBezTo>
                  <a:pt x="39" y="42"/>
                  <a:pt x="39" y="42"/>
                  <a:pt x="39" y="42"/>
                </a:cubicBezTo>
                <a:cubicBezTo>
                  <a:pt x="36" y="43"/>
                  <a:pt x="33" y="44"/>
                  <a:pt x="30" y="46"/>
                </a:cubicBezTo>
                <a:cubicBezTo>
                  <a:pt x="0" y="3"/>
                  <a:pt x="0" y="3"/>
                  <a:pt x="0" y="3"/>
                </a:cubicBezTo>
                <a:cubicBezTo>
                  <a:pt x="4" y="2"/>
                  <a:pt x="7" y="2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74"/>
          <p:cNvSpPr/>
          <p:nvPr userDrawn="1"/>
        </p:nvSpPr>
        <p:spPr bwMode="auto">
          <a:xfrm>
            <a:off x="7126114" y="6915723"/>
            <a:ext cx="83623" cy="94830"/>
          </a:xfrm>
          <a:custGeom>
            <a:avLst/>
            <a:gdLst>
              <a:gd name="T0" fmla="*/ 10 w 41"/>
              <a:gd name="T1" fmla="*/ 0 h 46"/>
              <a:gd name="T2" fmla="*/ 41 w 41"/>
              <a:gd name="T3" fmla="*/ 43 h 46"/>
              <a:gd name="T4" fmla="*/ 32 w 41"/>
              <a:gd name="T5" fmla="*/ 46 h 46"/>
              <a:gd name="T6" fmla="*/ 0 w 41"/>
              <a:gd name="T7" fmla="*/ 1 h 46"/>
              <a:gd name="T8" fmla="*/ 10 w 41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6">
                <a:moveTo>
                  <a:pt x="10" y="0"/>
                </a:moveTo>
                <a:cubicBezTo>
                  <a:pt x="41" y="43"/>
                  <a:pt x="41" y="43"/>
                  <a:pt x="41" y="43"/>
                </a:cubicBezTo>
                <a:cubicBezTo>
                  <a:pt x="38" y="44"/>
                  <a:pt x="35" y="45"/>
                  <a:pt x="32" y="46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7" y="0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75"/>
          <p:cNvSpPr/>
          <p:nvPr userDrawn="1"/>
        </p:nvSpPr>
        <p:spPr bwMode="auto">
          <a:xfrm>
            <a:off x="6908868" y="6598474"/>
            <a:ext cx="75864" cy="106899"/>
          </a:xfrm>
          <a:custGeom>
            <a:avLst/>
            <a:gdLst>
              <a:gd name="T0" fmla="*/ 32 w 37"/>
              <a:gd name="T1" fmla="*/ 52 h 52"/>
              <a:gd name="T2" fmla="*/ 0 w 37"/>
              <a:gd name="T3" fmla="*/ 7 h 52"/>
              <a:gd name="T4" fmla="*/ 6 w 37"/>
              <a:gd name="T5" fmla="*/ 0 h 52"/>
              <a:gd name="T6" fmla="*/ 37 w 37"/>
              <a:gd name="T7" fmla="*/ 42 h 52"/>
              <a:gd name="T8" fmla="*/ 32 w 3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52">
                <a:moveTo>
                  <a:pt x="32" y="52"/>
                </a:moveTo>
                <a:cubicBezTo>
                  <a:pt x="0" y="7"/>
                  <a:pt x="0" y="7"/>
                  <a:pt x="0" y="7"/>
                </a:cubicBezTo>
                <a:cubicBezTo>
                  <a:pt x="2" y="5"/>
                  <a:pt x="4" y="2"/>
                  <a:pt x="6" y="0"/>
                </a:cubicBezTo>
                <a:cubicBezTo>
                  <a:pt x="37" y="42"/>
                  <a:pt x="37" y="42"/>
                  <a:pt x="37" y="42"/>
                </a:cubicBezTo>
                <a:cubicBezTo>
                  <a:pt x="35" y="46"/>
                  <a:pt x="33" y="49"/>
                  <a:pt x="32" y="5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4" name="Freeform 76"/>
          <p:cNvSpPr/>
          <p:nvPr userDrawn="1"/>
        </p:nvSpPr>
        <p:spPr bwMode="auto">
          <a:xfrm>
            <a:off x="6894213" y="6620889"/>
            <a:ext cx="77588" cy="118969"/>
          </a:xfrm>
          <a:custGeom>
            <a:avLst/>
            <a:gdLst>
              <a:gd name="T0" fmla="*/ 35 w 38"/>
              <a:gd name="T1" fmla="*/ 55 h 58"/>
              <a:gd name="T2" fmla="*/ 35 w 38"/>
              <a:gd name="T3" fmla="*/ 58 h 58"/>
              <a:gd name="T4" fmla="*/ 0 w 38"/>
              <a:gd name="T5" fmla="*/ 8 h 58"/>
              <a:gd name="T6" fmla="*/ 5 w 38"/>
              <a:gd name="T7" fmla="*/ 0 h 58"/>
              <a:gd name="T8" fmla="*/ 38 w 38"/>
              <a:gd name="T9" fmla="*/ 46 h 58"/>
              <a:gd name="T10" fmla="*/ 35 w 38"/>
              <a:gd name="T11" fmla="*/ 5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58">
                <a:moveTo>
                  <a:pt x="35" y="55"/>
                </a:moveTo>
                <a:cubicBezTo>
                  <a:pt x="35" y="56"/>
                  <a:pt x="35" y="57"/>
                  <a:pt x="35" y="58"/>
                </a:cubicBezTo>
                <a:cubicBezTo>
                  <a:pt x="0" y="8"/>
                  <a:pt x="0" y="8"/>
                  <a:pt x="0" y="8"/>
                </a:cubicBezTo>
                <a:cubicBezTo>
                  <a:pt x="2" y="5"/>
                  <a:pt x="3" y="2"/>
                  <a:pt x="5" y="0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9"/>
                  <a:pt x="36" y="52"/>
                  <a:pt x="35" y="5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" name="Freeform 77"/>
          <p:cNvSpPr/>
          <p:nvPr userDrawn="1"/>
        </p:nvSpPr>
        <p:spPr bwMode="auto">
          <a:xfrm>
            <a:off x="7090769" y="6913999"/>
            <a:ext cx="92244" cy="102589"/>
          </a:xfrm>
          <a:custGeom>
            <a:avLst/>
            <a:gdLst>
              <a:gd name="T0" fmla="*/ 2 w 45"/>
              <a:gd name="T1" fmla="*/ 1 h 50"/>
              <a:gd name="T2" fmla="*/ 12 w 45"/>
              <a:gd name="T3" fmla="*/ 2 h 50"/>
              <a:gd name="T4" fmla="*/ 45 w 45"/>
              <a:gd name="T5" fmla="*/ 48 h 50"/>
              <a:gd name="T6" fmla="*/ 35 w 45"/>
              <a:gd name="T7" fmla="*/ 50 h 50"/>
              <a:gd name="T8" fmla="*/ 0 w 45"/>
              <a:gd name="T9" fmla="*/ 0 h 50"/>
              <a:gd name="T10" fmla="*/ 2 w 45"/>
              <a:gd name="T11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50">
                <a:moveTo>
                  <a:pt x="2" y="1"/>
                </a:moveTo>
                <a:cubicBezTo>
                  <a:pt x="6" y="1"/>
                  <a:pt x="9" y="2"/>
                  <a:pt x="12" y="2"/>
                </a:cubicBezTo>
                <a:cubicBezTo>
                  <a:pt x="45" y="48"/>
                  <a:pt x="45" y="48"/>
                  <a:pt x="45" y="48"/>
                </a:cubicBezTo>
                <a:cubicBezTo>
                  <a:pt x="42" y="49"/>
                  <a:pt x="38" y="49"/>
                  <a:pt x="35" y="5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1"/>
                  <a:pt x="2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6" name="Freeform 78"/>
          <p:cNvSpPr/>
          <p:nvPr userDrawn="1"/>
        </p:nvSpPr>
        <p:spPr bwMode="auto">
          <a:xfrm>
            <a:off x="6882144" y="6645889"/>
            <a:ext cx="83623" cy="138796"/>
          </a:xfrm>
          <a:custGeom>
            <a:avLst/>
            <a:gdLst>
              <a:gd name="T0" fmla="*/ 41 w 41"/>
              <a:gd name="T1" fmla="*/ 68 h 68"/>
              <a:gd name="T2" fmla="*/ 0 w 41"/>
              <a:gd name="T3" fmla="*/ 10 h 68"/>
              <a:gd name="T4" fmla="*/ 4 w 41"/>
              <a:gd name="T5" fmla="*/ 0 h 68"/>
              <a:gd name="T6" fmla="*/ 40 w 41"/>
              <a:gd name="T7" fmla="*/ 51 h 68"/>
              <a:gd name="T8" fmla="*/ 41 w 41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68">
                <a:moveTo>
                  <a:pt x="41" y="68"/>
                </a:moveTo>
                <a:cubicBezTo>
                  <a:pt x="0" y="10"/>
                  <a:pt x="0" y="10"/>
                  <a:pt x="0" y="10"/>
                </a:cubicBezTo>
                <a:cubicBezTo>
                  <a:pt x="1" y="6"/>
                  <a:pt x="2" y="3"/>
                  <a:pt x="4" y="0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7"/>
                  <a:pt x="40" y="63"/>
                  <a:pt x="41" y="6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79"/>
          <p:cNvSpPr/>
          <p:nvPr userDrawn="1"/>
        </p:nvSpPr>
        <p:spPr bwMode="auto">
          <a:xfrm>
            <a:off x="7045940" y="6897619"/>
            <a:ext cx="108623" cy="120693"/>
          </a:xfrm>
          <a:custGeom>
            <a:avLst/>
            <a:gdLst>
              <a:gd name="T0" fmla="*/ 16 w 53"/>
              <a:gd name="T1" fmla="*/ 7 h 59"/>
              <a:gd name="T2" fmla="*/ 53 w 53"/>
              <a:gd name="T3" fmla="*/ 58 h 59"/>
              <a:gd name="T4" fmla="*/ 42 w 53"/>
              <a:gd name="T5" fmla="*/ 59 h 59"/>
              <a:gd name="T6" fmla="*/ 0 w 53"/>
              <a:gd name="T7" fmla="*/ 0 h 59"/>
              <a:gd name="T8" fmla="*/ 16 w 53"/>
              <a:gd name="T9" fmla="*/ 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9">
                <a:moveTo>
                  <a:pt x="16" y="7"/>
                </a:moveTo>
                <a:cubicBezTo>
                  <a:pt x="53" y="58"/>
                  <a:pt x="53" y="58"/>
                  <a:pt x="53" y="58"/>
                </a:cubicBezTo>
                <a:cubicBezTo>
                  <a:pt x="49" y="59"/>
                  <a:pt x="46" y="59"/>
                  <a:pt x="42" y="59"/>
                </a:cubicBezTo>
                <a:cubicBezTo>
                  <a:pt x="0" y="0"/>
                  <a:pt x="0" y="0"/>
                  <a:pt x="0" y="0"/>
                </a:cubicBezTo>
                <a:cubicBezTo>
                  <a:pt x="5" y="3"/>
                  <a:pt x="11" y="5"/>
                  <a:pt x="16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8" name="Freeform 80"/>
          <p:cNvSpPr/>
          <p:nvPr userDrawn="1"/>
        </p:nvSpPr>
        <p:spPr bwMode="auto">
          <a:xfrm>
            <a:off x="6871799" y="6674338"/>
            <a:ext cx="251730" cy="343974"/>
          </a:xfrm>
          <a:custGeom>
            <a:avLst/>
            <a:gdLst>
              <a:gd name="T0" fmla="*/ 3 w 123"/>
              <a:gd name="T1" fmla="*/ 0 h 168"/>
              <a:gd name="T2" fmla="*/ 49 w 123"/>
              <a:gd name="T3" fmla="*/ 64 h 168"/>
              <a:gd name="T4" fmla="*/ 77 w 123"/>
              <a:gd name="T5" fmla="*/ 104 h 168"/>
              <a:gd name="T6" fmla="*/ 123 w 123"/>
              <a:gd name="T7" fmla="*/ 168 h 168"/>
              <a:gd name="T8" fmla="*/ 111 w 123"/>
              <a:gd name="T9" fmla="*/ 168 h 168"/>
              <a:gd name="T10" fmla="*/ 0 w 123"/>
              <a:gd name="T11" fmla="*/ 11 h 168"/>
              <a:gd name="T12" fmla="*/ 3 w 123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168">
                <a:moveTo>
                  <a:pt x="3" y="0"/>
                </a:moveTo>
                <a:cubicBezTo>
                  <a:pt x="49" y="64"/>
                  <a:pt x="49" y="64"/>
                  <a:pt x="49" y="64"/>
                </a:cubicBezTo>
                <a:cubicBezTo>
                  <a:pt x="53" y="80"/>
                  <a:pt x="63" y="94"/>
                  <a:pt x="77" y="104"/>
                </a:cubicBezTo>
                <a:cubicBezTo>
                  <a:pt x="123" y="168"/>
                  <a:pt x="123" y="168"/>
                  <a:pt x="123" y="168"/>
                </a:cubicBezTo>
                <a:cubicBezTo>
                  <a:pt x="119" y="168"/>
                  <a:pt x="115" y="168"/>
                  <a:pt x="111" y="168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7"/>
                  <a:pt x="2" y="4"/>
                  <a:pt x="3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9" name="Freeform 81"/>
          <p:cNvSpPr/>
          <p:nvPr userDrawn="1"/>
        </p:nvSpPr>
        <p:spPr bwMode="auto">
          <a:xfrm>
            <a:off x="6865764" y="6707097"/>
            <a:ext cx="223281" cy="309490"/>
          </a:xfrm>
          <a:custGeom>
            <a:avLst/>
            <a:gdLst>
              <a:gd name="T0" fmla="*/ 1 w 109"/>
              <a:gd name="T1" fmla="*/ 5 h 151"/>
              <a:gd name="T2" fmla="*/ 2 w 109"/>
              <a:gd name="T3" fmla="*/ 0 h 151"/>
              <a:gd name="T4" fmla="*/ 109 w 109"/>
              <a:gd name="T5" fmla="*/ 151 h 151"/>
              <a:gd name="T6" fmla="*/ 104 w 109"/>
              <a:gd name="T7" fmla="*/ 150 h 151"/>
              <a:gd name="T8" fmla="*/ 96 w 109"/>
              <a:gd name="T9" fmla="*/ 149 h 151"/>
              <a:gd name="T10" fmla="*/ 0 w 109"/>
              <a:gd name="T11" fmla="*/ 13 h 151"/>
              <a:gd name="T12" fmla="*/ 1 w 109"/>
              <a:gd name="T13" fmla="*/ 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151">
                <a:moveTo>
                  <a:pt x="1" y="5"/>
                </a:moveTo>
                <a:cubicBezTo>
                  <a:pt x="1" y="3"/>
                  <a:pt x="1" y="2"/>
                  <a:pt x="2" y="0"/>
                </a:cubicBezTo>
                <a:cubicBezTo>
                  <a:pt x="109" y="151"/>
                  <a:pt x="109" y="151"/>
                  <a:pt x="109" y="151"/>
                </a:cubicBezTo>
                <a:cubicBezTo>
                  <a:pt x="107" y="151"/>
                  <a:pt x="106" y="151"/>
                  <a:pt x="104" y="150"/>
                </a:cubicBezTo>
                <a:cubicBezTo>
                  <a:pt x="101" y="150"/>
                  <a:pt x="99" y="149"/>
                  <a:pt x="96" y="14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0"/>
                  <a:pt x="0" y="8"/>
                  <a:pt x="1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0" name="Freeform 82"/>
          <p:cNvSpPr/>
          <p:nvPr userDrawn="1"/>
        </p:nvSpPr>
        <p:spPr bwMode="auto">
          <a:xfrm>
            <a:off x="6864039" y="6745892"/>
            <a:ext cx="187935" cy="262076"/>
          </a:xfrm>
          <a:custGeom>
            <a:avLst/>
            <a:gdLst>
              <a:gd name="T0" fmla="*/ 0 w 92"/>
              <a:gd name="T1" fmla="*/ 0 h 128"/>
              <a:gd name="T2" fmla="*/ 92 w 92"/>
              <a:gd name="T3" fmla="*/ 128 h 128"/>
              <a:gd name="T4" fmla="*/ 76 w 92"/>
              <a:gd name="T5" fmla="*/ 123 h 128"/>
              <a:gd name="T6" fmla="*/ 0 w 92"/>
              <a:gd name="T7" fmla="*/ 16 h 128"/>
              <a:gd name="T8" fmla="*/ 0 w 92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128">
                <a:moveTo>
                  <a:pt x="0" y="0"/>
                </a:moveTo>
                <a:cubicBezTo>
                  <a:pt x="92" y="128"/>
                  <a:pt x="92" y="128"/>
                  <a:pt x="92" y="128"/>
                </a:cubicBezTo>
                <a:cubicBezTo>
                  <a:pt x="86" y="127"/>
                  <a:pt x="81" y="125"/>
                  <a:pt x="76" y="1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0"/>
                  <a:pt x="0" y="5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1" name="Freeform 83"/>
          <p:cNvSpPr/>
          <p:nvPr userDrawn="1"/>
        </p:nvSpPr>
        <p:spPr bwMode="auto">
          <a:xfrm>
            <a:off x="6865764" y="6793307"/>
            <a:ext cx="141383" cy="198281"/>
          </a:xfrm>
          <a:custGeom>
            <a:avLst/>
            <a:gdLst>
              <a:gd name="T0" fmla="*/ 0 w 69"/>
              <a:gd name="T1" fmla="*/ 0 h 97"/>
              <a:gd name="T2" fmla="*/ 69 w 69"/>
              <a:gd name="T3" fmla="*/ 97 h 97"/>
              <a:gd name="T4" fmla="*/ 48 w 69"/>
              <a:gd name="T5" fmla="*/ 84 h 97"/>
              <a:gd name="T6" fmla="*/ 5 w 69"/>
              <a:gd name="T7" fmla="*/ 23 h 97"/>
              <a:gd name="T8" fmla="*/ 0 w 69"/>
              <a:gd name="T9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7">
                <a:moveTo>
                  <a:pt x="0" y="0"/>
                </a:moveTo>
                <a:cubicBezTo>
                  <a:pt x="69" y="97"/>
                  <a:pt x="69" y="97"/>
                  <a:pt x="69" y="97"/>
                </a:cubicBezTo>
                <a:cubicBezTo>
                  <a:pt x="62" y="93"/>
                  <a:pt x="55" y="89"/>
                  <a:pt x="48" y="84"/>
                </a:cubicBezTo>
                <a:cubicBezTo>
                  <a:pt x="5" y="23"/>
                  <a:pt x="5" y="23"/>
                  <a:pt x="5" y="23"/>
                </a:cubicBezTo>
                <a:cubicBezTo>
                  <a:pt x="3" y="16"/>
                  <a:pt x="1" y="8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" name="Freeform 84"/>
          <p:cNvSpPr/>
          <p:nvPr userDrawn="1"/>
        </p:nvSpPr>
        <p:spPr bwMode="auto">
          <a:xfrm>
            <a:off x="6888178" y="6870894"/>
            <a:ext cx="53449" cy="74140"/>
          </a:xfrm>
          <a:custGeom>
            <a:avLst/>
            <a:gdLst>
              <a:gd name="T0" fmla="*/ 0 w 26"/>
              <a:gd name="T1" fmla="*/ 0 h 36"/>
              <a:gd name="T2" fmla="*/ 26 w 26"/>
              <a:gd name="T3" fmla="*/ 36 h 36"/>
              <a:gd name="T4" fmla="*/ 0 w 26"/>
              <a:gd name="T5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36">
                <a:moveTo>
                  <a:pt x="0" y="0"/>
                </a:moveTo>
                <a:cubicBezTo>
                  <a:pt x="26" y="36"/>
                  <a:pt x="26" y="36"/>
                  <a:pt x="26" y="36"/>
                </a:cubicBezTo>
                <a:cubicBezTo>
                  <a:pt x="15" y="26"/>
                  <a:pt x="6" y="13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3" name="Freeform 85"/>
          <p:cNvSpPr/>
          <p:nvPr userDrawn="1"/>
        </p:nvSpPr>
        <p:spPr bwMode="auto">
          <a:xfrm>
            <a:off x="6988180" y="6662269"/>
            <a:ext cx="10345" cy="16380"/>
          </a:xfrm>
          <a:custGeom>
            <a:avLst/>
            <a:gdLst>
              <a:gd name="T0" fmla="*/ 0 w 5"/>
              <a:gd name="T1" fmla="*/ 8 h 8"/>
              <a:gd name="T2" fmla="*/ 5 w 5"/>
              <a:gd name="T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8">
                <a:moveTo>
                  <a:pt x="0" y="8"/>
                </a:moveTo>
                <a:cubicBezTo>
                  <a:pt x="1" y="5"/>
                  <a:pt x="3" y="2"/>
                  <a:pt x="5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4" name="Freeform 86"/>
          <p:cNvSpPr/>
          <p:nvPr userDrawn="1"/>
        </p:nvSpPr>
        <p:spPr bwMode="auto">
          <a:xfrm>
            <a:off x="7154563" y="6907964"/>
            <a:ext cx="20690" cy="6035"/>
          </a:xfrm>
          <a:custGeom>
            <a:avLst/>
            <a:gdLst>
              <a:gd name="T0" fmla="*/ 10 w 10"/>
              <a:gd name="T1" fmla="*/ 0 h 3"/>
              <a:gd name="T2" fmla="*/ 0 w 10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3">
                <a:moveTo>
                  <a:pt x="10" y="0"/>
                </a:moveTo>
                <a:cubicBezTo>
                  <a:pt x="7" y="2"/>
                  <a:pt x="4" y="2"/>
                  <a:pt x="0" y="3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87"/>
          <p:cNvSpPr/>
          <p:nvPr userDrawn="1"/>
        </p:nvSpPr>
        <p:spPr bwMode="auto">
          <a:xfrm>
            <a:off x="6974387" y="6684683"/>
            <a:ext cx="10345" cy="20690"/>
          </a:xfrm>
          <a:custGeom>
            <a:avLst/>
            <a:gdLst>
              <a:gd name="T0" fmla="*/ 0 w 5"/>
              <a:gd name="T1" fmla="*/ 10 h 10"/>
              <a:gd name="T2" fmla="*/ 5 w 5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10">
                <a:moveTo>
                  <a:pt x="0" y="10"/>
                </a:moveTo>
                <a:cubicBezTo>
                  <a:pt x="1" y="7"/>
                  <a:pt x="3" y="4"/>
                  <a:pt x="5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6" name="Freeform 88"/>
          <p:cNvSpPr/>
          <p:nvPr userDrawn="1"/>
        </p:nvSpPr>
        <p:spPr bwMode="auto">
          <a:xfrm>
            <a:off x="7126114" y="6915723"/>
            <a:ext cx="19828" cy="2587"/>
          </a:xfrm>
          <a:custGeom>
            <a:avLst/>
            <a:gdLst>
              <a:gd name="T0" fmla="*/ 10 w 10"/>
              <a:gd name="T1" fmla="*/ 0 h 1"/>
              <a:gd name="T2" fmla="*/ 0 w 10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1">
                <a:moveTo>
                  <a:pt x="10" y="0"/>
                </a:moveTo>
                <a:cubicBezTo>
                  <a:pt x="7" y="0"/>
                  <a:pt x="3" y="1"/>
                  <a:pt x="0" y="1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7" name="Freeform 89"/>
          <p:cNvSpPr/>
          <p:nvPr userDrawn="1"/>
        </p:nvSpPr>
        <p:spPr bwMode="auto">
          <a:xfrm>
            <a:off x="6965766" y="6715718"/>
            <a:ext cx="6035" cy="24138"/>
          </a:xfrm>
          <a:custGeom>
            <a:avLst/>
            <a:gdLst>
              <a:gd name="T0" fmla="*/ 0 w 3"/>
              <a:gd name="T1" fmla="*/ 12 h 12"/>
              <a:gd name="T2" fmla="*/ 0 w 3"/>
              <a:gd name="T3" fmla="*/ 9 h 12"/>
              <a:gd name="T4" fmla="*/ 3 w 3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2">
                <a:moveTo>
                  <a:pt x="0" y="12"/>
                </a:moveTo>
                <a:cubicBezTo>
                  <a:pt x="0" y="11"/>
                  <a:pt x="0" y="10"/>
                  <a:pt x="0" y="9"/>
                </a:cubicBezTo>
                <a:cubicBezTo>
                  <a:pt x="1" y="6"/>
                  <a:pt x="2" y="3"/>
                  <a:pt x="3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8" name="Freeform 90"/>
          <p:cNvSpPr/>
          <p:nvPr userDrawn="1"/>
        </p:nvSpPr>
        <p:spPr bwMode="auto">
          <a:xfrm>
            <a:off x="7090769" y="6913999"/>
            <a:ext cx="25001" cy="4311"/>
          </a:xfrm>
          <a:custGeom>
            <a:avLst/>
            <a:gdLst>
              <a:gd name="T0" fmla="*/ 12 w 12"/>
              <a:gd name="T1" fmla="*/ 2 h 2"/>
              <a:gd name="T2" fmla="*/ 2 w 12"/>
              <a:gd name="T3" fmla="*/ 1 h 2"/>
              <a:gd name="T4" fmla="*/ 0 w 12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2">
                <a:moveTo>
                  <a:pt x="12" y="2"/>
                </a:moveTo>
                <a:cubicBezTo>
                  <a:pt x="9" y="2"/>
                  <a:pt x="6" y="1"/>
                  <a:pt x="2" y="1"/>
                </a:cubicBez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" name="Freeform 92"/>
          <p:cNvSpPr/>
          <p:nvPr userDrawn="1"/>
        </p:nvSpPr>
        <p:spPr bwMode="auto">
          <a:xfrm>
            <a:off x="6979560" y="6617440"/>
            <a:ext cx="286213" cy="286214"/>
          </a:xfrm>
          <a:custGeom>
            <a:avLst/>
            <a:gdLst>
              <a:gd name="T0" fmla="*/ 132 w 140"/>
              <a:gd name="T1" fmla="*/ 55 h 140"/>
              <a:gd name="T2" fmla="*/ 85 w 140"/>
              <a:gd name="T3" fmla="*/ 132 h 140"/>
              <a:gd name="T4" fmla="*/ 9 w 140"/>
              <a:gd name="T5" fmla="*/ 85 h 140"/>
              <a:gd name="T6" fmla="*/ 55 w 140"/>
              <a:gd name="T7" fmla="*/ 8 h 140"/>
              <a:gd name="T8" fmla="*/ 132 w 140"/>
              <a:gd name="T9" fmla="*/ 5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140">
                <a:moveTo>
                  <a:pt x="132" y="55"/>
                </a:moveTo>
                <a:cubicBezTo>
                  <a:pt x="140" y="89"/>
                  <a:pt x="119" y="123"/>
                  <a:pt x="85" y="132"/>
                </a:cubicBezTo>
                <a:cubicBezTo>
                  <a:pt x="51" y="140"/>
                  <a:pt x="17" y="119"/>
                  <a:pt x="9" y="85"/>
                </a:cubicBezTo>
                <a:cubicBezTo>
                  <a:pt x="0" y="51"/>
                  <a:pt x="21" y="17"/>
                  <a:pt x="55" y="8"/>
                </a:cubicBezTo>
                <a:cubicBezTo>
                  <a:pt x="89" y="0"/>
                  <a:pt x="124" y="21"/>
                  <a:pt x="132" y="5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Freeform 93"/>
          <p:cNvSpPr/>
          <p:nvPr userDrawn="1"/>
        </p:nvSpPr>
        <p:spPr bwMode="auto">
          <a:xfrm>
            <a:off x="7068355" y="6705373"/>
            <a:ext cx="108623" cy="110348"/>
          </a:xfrm>
          <a:custGeom>
            <a:avLst/>
            <a:gdLst>
              <a:gd name="T0" fmla="*/ 50 w 53"/>
              <a:gd name="T1" fmla="*/ 21 h 54"/>
              <a:gd name="T2" fmla="*/ 32 w 53"/>
              <a:gd name="T3" fmla="*/ 50 h 54"/>
              <a:gd name="T4" fmla="*/ 3 w 53"/>
              <a:gd name="T5" fmla="*/ 33 h 54"/>
              <a:gd name="T6" fmla="*/ 21 w 53"/>
              <a:gd name="T7" fmla="*/ 3 h 54"/>
              <a:gd name="T8" fmla="*/ 50 w 53"/>
              <a:gd name="T9" fmla="*/ 2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4">
                <a:moveTo>
                  <a:pt x="50" y="21"/>
                </a:moveTo>
                <a:cubicBezTo>
                  <a:pt x="53" y="34"/>
                  <a:pt x="45" y="47"/>
                  <a:pt x="32" y="50"/>
                </a:cubicBezTo>
                <a:cubicBezTo>
                  <a:pt x="19" y="54"/>
                  <a:pt x="6" y="46"/>
                  <a:pt x="3" y="33"/>
                </a:cubicBezTo>
                <a:cubicBezTo>
                  <a:pt x="0" y="20"/>
                  <a:pt x="8" y="7"/>
                  <a:pt x="21" y="3"/>
                </a:cubicBezTo>
                <a:cubicBezTo>
                  <a:pt x="33" y="0"/>
                  <a:pt x="47" y="8"/>
                  <a:pt x="50" y="2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grpSp>
        <p:nvGrpSpPr>
          <p:cNvPr id="221" name="组合 220"/>
          <p:cNvGrpSpPr/>
          <p:nvPr userDrawn="1"/>
        </p:nvGrpSpPr>
        <p:grpSpPr>
          <a:xfrm>
            <a:off x="4481360" y="5973535"/>
            <a:ext cx="1573195" cy="1575874"/>
            <a:chOff x="4481360" y="5973535"/>
            <a:chExt cx="1573195" cy="1575874"/>
          </a:xfrm>
        </p:grpSpPr>
        <p:sp>
          <p:nvSpPr>
            <p:cNvPr id="222" name="Freeform 5"/>
            <p:cNvSpPr/>
            <p:nvPr/>
          </p:nvSpPr>
          <p:spPr bwMode="auto">
            <a:xfrm>
              <a:off x="4513466" y="6392252"/>
              <a:ext cx="57524" cy="140464"/>
            </a:xfrm>
            <a:custGeom>
              <a:avLst/>
              <a:gdLst>
                <a:gd name="T0" fmla="*/ 0 w 18"/>
                <a:gd name="T1" fmla="*/ 44 h 44"/>
                <a:gd name="T2" fmla="*/ 18 w 18"/>
                <a:gd name="T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44">
                  <a:moveTo>
                    <a:pt x="0" y="44"/>
                  </a:moveTo>
                  <a:cubicBezTo>
                    <a:pt x="5" y="29"/>
                    <a:pt x="11" y="14"/>
                    <a:pt x="18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6"/>
            <p:cNvSpPr/>
            <p:nvPr/>
          </p:nvSpPr>
          <p:spPr bwMode="auto">
            <a:xfrm>
              <a:off x="4485374" y="6576862"/>
              <a:ext cx="14716" cy="98993"/>
            </a:xfrm>
            <a:custGeom>
              <a:avLst/>
              <a:gdLst>
                <a:gd name="T0" fmla="*/ 0 w 5"/>
                <a:gd name="T1" fmla="*/ 31 h 31"/>
                <a:gd name="T2" fmla="*/ 5 w 5"/>
                <a:gd name="T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1">
                  <a:moveTo>
                    <a:pt x="0" y="31"/>
                  </a:moveTo>
                  <a:cubicBezTo>
                    <a:pt x="1" y="20"/>
                    <a:pt x="3" y="10"/>
                    <a:pt x="5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7"/>
            <p:cNvSpPr/>
            <p:nvPr/>
          </p:nvSpPr>
          <p:spPr bwMode="auto">
            <a:xfrm>
              <a:off x="4481360" y="6710637"/>
              <a:ext cx="0" cy="82940"/>
            </a:xfrm>
            <a:custGeom>
              <a:avLst/>
              <a:gdLst>
                <a:gd name="T0" fmla="*/ 26 h 26"/>
                <a:gd name="T1" fmla="*/ 16 h 26"/>
                <a:gd name="T2" fmla="*/ 0 h 2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6">
                  <a:moveTo>
                    <a:pt x="0" y="26"/>
                  </a:moveTo>
                  <a:cubicBezTo>
                    <a:pt x="0" y="22"/>
                    <a:pt x="0" y="19"/>
                    <a:pt x="0" y="16"/>
                  </a:cubicBezTo>
                  <a:cubicBezTo>
                    <a:pt x="0" y="10"/>
                    <a:pt x="0" y="5"/>
                    <a:pt x="0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8"/>
            <p:cNvSpPr/>
            <p:nvPr/>
          </p:nvSpPr>
          <p:spPr bwMode="auto">
            <a:xfrm>
              <a:off x="4481360" y="6821671"/>
              <a:ext cx="9365" cy="73577"/>
            </a:xfrm>
            <a:custGeom>
              <a:avLst/>
              <a:gdLst>
                <a:gd name="T0" fmla="*/ 3 w 3"/>
                <a:gd name="T1" fmla="*/ 23 h 23"/>
                <a:gd name="T2" fmla="*/ 0 w 3"/>
                <a:gd name="T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3">
                  <a:moveTo>
                    <a:pt x="3" y="23"/>
                  </a:moveTo>
                  <a:cubicBezTo>
                    <a:pt x="2" y="16"/>
                    <a:pt x="1" y="8"/>
                    <a:pt x="0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9"/>
            <p:cNvSpPr/>
            <p:nvPr/>
          </p:nvSpPr>
          <p:spPr bwMode="auto">
            <a:xfrm>
              <a:off x="4497413" y="6923341"/>
              <a:ext cx="16053" cy="64212"/>
            </a:xfrm>
            <a:custGeom>
              <a:avLst/>
              <a:gdLst>
                <a:gd name="T0" fmla="*/ 5 w 5"/>
                <a:gd name="T1" fmla="*/ 20 h 20"/>
                <a:gd name="T2" fmla="*/ 0 w 5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0">
                  <a:moveTo>
                    <a:pt x="5" y="20"/>
                  </a:moveTo>
                  <a:cubicBezTo>
                    <a:pt x="3" y="13"/>
                    <a:pt x="1" y="7"/>
                    <a:pt x="0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0"/>
            <p:cNvSpPr/>
            <p:nvPr/>
          </p:nvSpPr>
          <p:spPr bwMode="auto">
            <a:xfrm>
              <a:off x="4621824" y="6116675"/>
              <a:ext cx="196649" cy="192637"/>
            </a:xfrm>
            <a:custGeom>
              <a:avLst/>
              <a:gdLst>
                <a:gd name="T0" fmla="*/ 0 w 62"/>
                <a:gd name="T1" fmla="*/ 61 h 61"/>
                <a:gd name="T2" fmla="*/ 62 w 62"/>
                <a:gd name="T3" fmla="*/ 0 h 61"/>
                <a:gd name="T4" fmla="*/ 0 w 62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0" y="61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38" y="16"/>
                    <a:pt x="17" y="37"/>
                    <a:pt x="0" y="6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1"/>
            <p:cNvSpPr/>
            <p:nvPr/>
          </p:nvSpPr>
          <p:spPr bwMode="auto">
            <a:xfrm>
              <a:off x="4513466" y="6008316"/>
              <a:ext cx="524398" cy="524400"/>
            </a:xfrm>
            <a:custGeom>
              <a:avLst/>
              <a:gdLst>
                <a:gd name="T0" fmla="*/ 122 w 165"/>
                <a:gd name="T1" fmla="*/ 18 h 165"/>
                <a:gd name="T2" fmla="*/ 18 w 165"/>
                <a:gd name="T3" fmla="*/ 121 h 165"/>
                <a:gd name="T4" fmla="*/ 0 w 165"/>
                <a:gd name="T5" fmla="*/ 165 h 165"/>
                <a:gd name="T6" fmla="*/ 165 w 165"/>
                <a:gd name="T7" fmla="*/ 0 h 165"/>
                <a:gd name="T8" fmla="*/ 122 w 165"/>
                <a:gd name="T9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5">
                  <a:moveTo>
                    <a:pt x="122" y="18"/>
                  </a:moveTo>
                  <a:cubicBezTo>
                    <a:pt x="18" y="121"/>
                    <a:pt x="18" y="121"/>
                    <a:pt x="18" y="121"/>
                  </a:cubicBezTo>
                  <a:cubicBezTo>
                    <a:pt x="11" y="135"/>
                    <a:pt x="5" y="150"/>
                    <a:pt x="0" y="165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50" y="5"/>
                    <a:pt x="136" y="11"/>
                    <a:pt x="122" y="18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2"/>
            <p:cNvSpPr/>
            <p:nvPr/>
          </p:nvSpPr>
          <p:spPr bwMode="auto">
            <a:xfrm>
              <a:off x="4485374" y="5978886"/>
              <a:ext cx="695631" cy="696970"/>
            </a:xfrm>
            <a:custGeom>
              <a:avLst/>
              <a:gdLst>
                <a:gd name="T0" fmla="*/ 188 w 219"/>
                <a:gd name="T1" fmla="*/ 5 h 219"/>
                <a:gd name="T2" fmla="*/ 5 w 219"/>
                <a:gd name="T3" fmla="*/ 188 h 219"/>
                <a:gd name="T4" fmla="*/ 0 w 219"/>
                <a:gd name="T5" fmla="*/ 219 h 219"/>
                <a:gd name="T6" fmla="*/ 219 w 219"/>
                <a:gd name="T7" fmla="*/ 0 h 219"/>
                <a:gd name="T8" fmla="*/ 188 w 219"/>
                <a:gd name="T9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19">
                  <a:moveTo>
                    <a:pt x="188" y="5"/>
                  </a:moveTo>
                  <a:cubicBezTo>
                    <a:pt x="5" y="188"/>
                    <a:pt x="5" y="188"/>
                    <a:pt x="5" y="188"/>
                  </a:cubicBezTo>
                  <a:cubicBezTo>
                    <a:pt x="3" y="198"/>
                    <a:pt x="1" y="208"/>
                    <a:pt x="0" y="219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09" y="1"/>
                    <a:pt x="198" y="3"/>
                    <a:pt x="188" y="5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3"/>
            <p:cNvSpPr/>
            <p:nvPr/>
          </p:nvSpPr>
          <p:spPr bwMode="auto">
            <a:xfrm>
              <a:off x="4481360" y="5973535"/>
              <a:ext cx="817366" cy="820043"/>
            </a:xfrm>
            <a:custGeom>
              <a:avLst/>
              <a:gdLst>
                <a:gd name="T0" fmla="*/ 247 w 257"/>
                <a:gd name="T1" fmla="*/ 0 h 258"/>
                <a:gd name="T2" fmla="*/ 231 w 257"/>
                <a:gd name="T3" fmla="*/ 1 h 258"/>
                <a:gd name="T4" fmla="*/ 0 w 257"/>
                <a:gd name="T5" fmla="*/ 232 h 258"/>
                <a:gd name="T6" fmla="*/ 0 w 257"/>
                <a:gd name="T7" fmla="*/ 248 h 258"/>
                <a:gd name="T8" fmla="*/ 0 w 257"/>
                <a:gd name="T9" fmla="*/ 258 h 258"/>
                <a:gd name="T10" fmla="*/ 257 w 257"/>
                <a:gd name="T11" fmla="*/ 1 h 258"/>
                <a:gd name="T12" fmla="*/ 247 w 257"/>
                <a:gd name="T13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258">
                  <a:moveTo>
                    <a:pt x="247" y="0"/>
                  </a:moveTo>
                  <a:cubicBezTo>
                    <a:pt x="242" y="0"/>
                    <a:pt x="237" y="1"/>
                    <a:pt x="231" y="1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237"/>
                    <a:pt x="0" y="242"/>
                    <a:pt x="0" y="248"/>
                  </a:cubicBezTo>
                  <a:cubicBezTo>
                    <a:pt x="0" y="251"/>
                    <a:pt x="0" y="254"/>
                    <a:pt x="0" y="258"/>
                  </a:cubicBezTo>
                  <a:cubicBezTo>
                    <a:pt x="257" y="1"/>
                    <a:pt x="257" y="1"/>
                    <a:pt x="257" y="1"/>
                  </a:cubicBezTo>
                  <a:cubicBezTo>
                    <a:pt x="254" y="0"/>
                    <a:pt x="251" y="0"/>
                    <a:pt x="247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4"/>
            <p:cNvSpPr/>
            <p:nvPr/>
          </p:nvSpPr>
          <p:spPr bwMode="auto">
            <a:xfrm>
              <a:off x="4481360" y="5976210"/>
              <a:ext cx="921710" cy="919037"/>
            </a:xfrm>
            <a:custGeom>
              <a:avLst/>
              <a:gdLst>
                <a:gd name="T0" fmla="*/ 181 w 290"/>
                <a:gd name="T1" fmla="*/ 112 h 289"/>
                <a:gd name="T2" fmla="*/ 290 w 290"/>
                <a:gd name="T3" fmla="*/ 3 h 289"/>
                <a:gd name="T4" fmla="*/ 267 w 290"/>
                <a:gd name="T5" fmla="*/ 0 h 289"/>
                <a:gd name="T6" fmla="*/ 0 w 290"/>
                <a:gd name="T7" fmla="*/ 266 h 289"/>
                <a:gd name="T8" fmla="*/ 3 w 290"/>
                <a:gd name="T9" fmla="*/ 289 h 289"/>
                <a:gd name="T10" fmla="*/ 112 w 290"/>
                <a:gd name="T11" fmla="*/ 180 h 289"/>
                <a:gd name="T12" fmla="*/ 181 w 290"/>
                <a:gd name="T13" fmla="*/ 11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289">
                  <a:moveTo>
                    <a:pt x="181" y="112"/>
                  </a:moveTo>
                  <a:cubicBezTo>
                    <a:pt x="290" y="3"/>
                    <a:pt x="290" y="3"/>
                    <a:pt x="290" y="3"/>
                  </a:cubicBezTo>
                  <a:cubicBezTo>
                    <a:pt x="282" y="2"/>
                    <a:pt x="275" y="1"/>
                    <a:pt x="267" y="0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1" y="274"/>
                    <a:pt x="2" y="282"/>
                    <a:pt x="3" y="289"/>
                  </a:cubicBezTo>
                  <a:cubicBezTo>
                    <a:pt x="112" y="180"/>
                    <a:pt x="112" y="180"/>
                    <a:pt x="112" y="180"/>
                  </a:cubicBezTo>
                  <a:cubicBezTo>
                    <a:pt x="127" y="151"/>
                    <a:pt x="151" y="126"/>
                    <a:pt x="181" y="112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5"/>
            <p:cNvSpPr/>
            <p:nvPr/>
          </p:nvSpPr>
          <p:spPr bwMode="auto">
            <a:xfrm>
              <a:off x="5110103" y="5992263"/>
              <a:ext cx="385272" cy="314372"/>
            </a:xfrm>
            <a:custGeom>
              <a:avLst/>
              <a:gdLst>
                <a:gd name="T0" fmla="*/ 33 w 121"/>
                <a:gd name="T1" fmla="*/ 92 h 99"/>
                <a:gd name="T2" fmla="*/ 121 w 121"/>
                <a:gd name="T3" fmla="*/ 5 h 99"/>
                <a:gd name="T4" fmla="*/ 100 w 121"/>
                <a:gd name="T5" fmla="*/ 0 h 99"/>
                <a:gd name="T6" fmla="*/ 0 w 121"/>
                <a:gd name="T7" fmla="*/ 99 h 99"/>
                <a:gd name="T8" fmla="*/ 33 w 121"/>
                <a:gd name="T9" fmla="*/ 9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99">
                  <a:moveTo>
                    <a:pt x="33" y="92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4" y="3"/>
                    <a:pt x="107" y="1"/>
                    <a:pt x="10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1" y="96"/>
                    <a:pt x="22" y="93"/>
                    <a:pt x="33" y="92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6"/>
            <p:cNvSpPr/>
            <p:nvPr/>
          </p:nvSpPr>
          <p:spPr bwMode="auto">
            <a:xfrm>
              <a:off x="4497413" y="6604954"/>
              <a:ext cx="318385" cy="382597"/>
            </a:xfrm>
            <a:custGeom>
              <a:avLst/>
              <a:gdLst>
                <a:gd name="T0" fmla="*/ 100 w 100"/>
                <a:gd name="T1" fmla="*/ 0 h 120"/>
                <a:gd name="T2" fmla="*/ 0 w 100"/>
                <a:gd name="T3" fmla="*/ 100 h 120"/>
                <a:gd name="T4" fmla="*/ 5 w 100"/>
                <a:gd name="T5" fmla="*/ 120 h 120"/>
                <a:gd name="T6" fmla="*/ 92 w 100"/>
                <a:gd name="T7" fmla="*/ 33 h 120"/>
                <a:gd name="T8" fmla="*/ 100 w 100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20">
                  <a:moveTo>
                    <a:pt x="10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1" y="107"/>
                    <a:pt x="3" y="113"/>
                    <a:pt x="5" y="120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4" y="21"/>
                    <a:pt x="96" y="10"/>
                    <a:pt x="10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7"/>
            <p:cNvSpPr/>
            <p:nvPr/>
          </p:nvSpPr>
          <p:spPr bwMode="auto">
            <a:xfrm>
              <a:off x="4520155" y="6745419"/>
              <a:ext cx="272901" cy="323736"/>
            </a:xfrm>
            <a:custGeom>
              <a:avLst/>
              <a:gdLst>
                <a:gd name="T0" fmla="*/ 85 w 86"/>
                <a:gd name="T1" fmla="*/ 5 h 102"/>
                <a:gd name="T2" fmla="*/ 85 w 86"/>
                <a:gd name="T3" fmla="*/ 0 h 102"/>
                <a:gd name="T4" fmla="*/ 0 w 86"/>
                <a:gd name="T5" fmla="*/ 84 h 102"/>
                <a:gd name="T6" fmla="*/ 7 w 86"/>
                <a:gd name="T7" fmla="*/ 102 h 102"/>
                <a:gd name="T8" fmla="*/ 86 w 86"/>
                <a:gd name="T9" fmla="*/ 24 h 102"/>
                <a:gd name="T10" fmla="*/ 85 w 86"/>
                <a:gd name="T11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2">
                  <a:moveTo>
                    <a:pt x="85" y="5"/>
                  </a:moveTo>
                  <a:cubicBezTo>
                    <a:pt x="85" y="3"/>
                    <a:pt x="85" y="1"/>
                    <a:pt x="85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3" y="90"/>
                    <a:pt x="5" y="96"/>
                    <a:pt x="7" y="10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18"/>
                    <a:pt x="84" y="11"/>
                    <a:pt x="85" y="5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8"/>
            <p:cNvSpPr/>
            <p:nvPr/>
          </p:nvSpPr>
          <p:spPr bwMode="auto">
            <a:xfrm>
              <a:off x="5250566" y="6015006"/>
              <a:ext cx="327749" cy="268889"/>
            </a:xfrm>
            <a:custGeom>
              <a:avLst/>
              <a:gdLst>
                <a:gd name="T0" fmla="*/ 5 w 103"/>
                <a:gd name="T1" fmla="*/ 84 h 85"/>
                <a:gd name="T2" fmla="*/ 25 w 103"/>
                <a:gd name="T3" fmla="*/ 85 h 85"/>
                <a:gd name="T4" fmla="*/ 103 w 103"/>
                <a:gd name="T5" fmla="*/ 7 h 85"/>
                <a:gd name="T6" fmla="*/ 84 w 103"/>
                <a:gd name="T7" fmla="*/ 0 h 85"/>
                <a:gd name="T8" fmla="*/ 0 w 103"/>
                <a:gd name="T9" fmla="*/ 84 h 85"/>
                <a:gd name="T10" fmla="*/ 5 w 103"/>
                <a:gd name="T1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85">
                  <a:moveTo>
                    <a:pt x="5" y="84"/>
                  </a:moveTo>
                  <a:cubicBezTo>
                    <a:pt x="12" y="84"/>
                    <a:pt x="18" y="85"/>
                    <a:pt x="25" y="85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97" y="5"/>
                    <a:pt x="91" y="2"/>
                    <a:pt x="84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4"/>
                    <a:pt x="4" y="84"/>
                    <a:pt x="5" y="84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9"/>
            <p:cNvSpPr/>
            <p:nvPr/>
          </p:nvSpPr>
          <p:spPr bwMode="auto">
            <a:xfrm>
              <a:off x="5354912" y="6045773"/>
              <a:ext cx="299656" cy="260862"/>
            </a:xfrm>
            <a:custGeom>
              <a:avLst/>
              <a:gdLst>
                <a:gd name="T0" fmla="*/ 21 w 94"/>
                <a:gd name="T1" fmla="*/ 82 h 82"/>
                <a:gd name="T2" fmla="*/ 94 w 94"/>
                <a:gd name="T3" fmla="*/ 9 h 82"/>
                <a:gd name="T4" fmla="*/ 77 w 94"/>
                <a:gd name="T5" fmla="*/ 0 h 82"/>
                <a:gd name="T6" fmla="*/ 0 w 94"/>
                <a:gd name="T7" fmla="*/ 77 h 82"/>
                <a:gd name="T8" fmla="*/ 21 w 94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82">
                  <a:moveTo>
                    <a:pt x="21" y="82"/>
                  </a:moveTo>
                  <a:cubicBezTo>
                    <a:pt x="94" y="9"/>
                    <a:pt x="94" y="9"/>
                    <a:pt x="94" y="9"/>
                  </a:cubicBezTo>
                  <a:cubicBezTo>
                    <a:pt x="88" y="6"/>
                    <a:pt x="83" y="3"/>
                    <a:pt x="77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7" y="78"/>
                    <a:pt x="14" y="80"/>
                    <a:pt x="21" y="82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0"/>
            <p:cNvSpPr/>
            <p:nvPr/>
          </p:nvSpPr>
          <p:spPr bwMode="auto">
            <a:xfrm>
              <a:off x="4554937" y="6849764"/>
              <a:ext cx="256848" cy="295644"/>
            </a:xfrm>
            <a:custGeom>
              <a:avLst/>
              <a:gdLst>
                <a:gd name="T0" fmla="*/ 76 w 81"/>
                <a:gd name="T1" fmla="*/ 0 h 93"/>
                <a:gd name="T2" fmla="*/ 0 w 81"/>
                <a:gd name="T3" fmla="*/ 76 h 93"/>
                <a:gd name="T4" fmla="*/ 8 w 81"/>
                <a:gd name="T5" fmla="*/ 93 h 93"/>
                <a:gd name="T6" fmla="*/ 81 w 81"/>
                <a:gd name="T7" fmla="*/ 20 h 93"/>
                <a:gd name="T8" fmla="*/ 76 w 8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3">
                  <a:moveTo>
                    <a:pt x="76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" y="82"/>
                    <a:pt x="5" y="88"/>
                    <a:pt x="8" y="93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79" y="14"/>
                    <a:pt x="77" y="7"/>
                    <a:pt x="76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1"/>
            <p:cNvSpPr/>
            <p:nvPr/>
          </p:nvSpPr>
          <p:spPr bwMode="auto">
            <a:xfrm>
              <a:off x="4592394" y="6939394"/>
              <a:ext cx="254173" cy="276915"/>
            </a:xfrm>
            <a:custGeom>
              <a:avLst/>
              <a:gdLst>
                <a:gd name="T0" fmla="*/ 72 w 80"/>
                <a:gd name="T1" fmla="*/ 0 h 87"/>
                <a:gd name="T2" fmla="*/ 0 w 80"/>
                <a:gd name="T3" fmla="*/ 72 h 87"/>
                <a:gd name="T4" fmla="*/ 10 w 80"/>
                <a:gd name="T5" fmla="*/ 87 h 87"/>
                <a:gd name="T6" fmla="*/ 80 w 80"/>
                <a:gd name="T7" fmla="*/ 17 h 87"/>
                <a:gd name="T8" fmla="*/ 72 w 80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7">
                  <a:moveTo>
                    <a:pt x="72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3" y="77"/>
                    <a:pt x="7" y="82"/>
                    <a:pt x="10" y="8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77" y="11"/>
                    <a:pt x="75" y="6"/>
                    <a:pt x="72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2"/>
            <p:cNvSpPr/>
            <p:nvPr/>
          </p:nvSpPr>
          <p:spPr bwMode="auto">
            <a:xfrm>
              <a:off x="5444540" y="6087244"/>
              <a:ext cx="279590" cy="254173"/>
            </a:xfrm>
            <a:custGeom>
              <a:avLst/>
              <a:gdLst>
                <a:gd name="T0" fmla="*/ 17 w 88"/>
                <a:gd name="T1" fmla="*/ 80 h 80"/>
                <a:gd name="T2" fmla="*/ 88 w 88"/>
                <a:gd name="T3" fmla="*/ 10 h 80"/>
                <a:gd name="T4" fmla="*/ 72 w 88"/>
                <a:gd name="T5" fmla="*/ 0 h 80"/>
                <a:gd name="T6" fmla="*/ 0 w 88"/>
                <a:gd name="T7" fmla="*/ 72 h 80"/>
                <a:gd name="T8" fmla="*/ 17 w 88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17" y="80"/>
                  </a:moveTo>
                  <a:cubicBezTo>
                    <a:pt x="88" y="10"/>
                    <a:pt x="88" y="10"/>
                    <a:pt x="88" y="10"/>
                  </a:cubicBezTo>
                  <a:cubicBezTo>
                    <a:pt x="83" y="6"/>
                    <a:pt x="77" y="3"/>
                    <a:pt x="72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6" y="74"/>
                    <a:pt x="12" y="77"/>
                    <a:pt x="17" y="8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3"/>
            <p:cNvSpPr/>
            <p:nvPr/>
          </p:nvSpPr>
          <p:spPr bwMode="auto">
            <a:xfrm>
              <a:off x="4637877" y="7012969"/>
              <a:ext cx="256848" cy="266213"/>
            </a:xfrm>
            <a:custGeom>
              <a:avLst/>
              <a:gdLst>
                <a:gd name="T0" fmla="*/ 70 w 81"/>
                <a:gd name="T1" fmla="*/ 0 h 84"/>
                <a:gd name="T2" fmla="*/ 0 w 81"/>
                <a:gd name="T3" fmla="*/ 70 h 84"/>
                <a:gd name="T4" fmla="*/ 12 w 81"/>
                <a:gd name="T5" fmla="*/ 84 h 84"/>
                <a:gd name="T6" fmla="*/ 81 w 81"/>
                <a:gd name="T7" fmla="*/ 15 h 84"/>
                <a:gd name="T8" fmla="*/ 70 w 81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4">
                  <a:moveTo>
                    <a:pt x="7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4" y="75"/>
                    <a:pt x="8" y="80"/>
                    <a:pt x="12" y="8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77" y="11"/>
                    <a:pt x="73" y="6"/>
                    <a:pt x="7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"/>
            <p:cNvSpPr/>
            <p:nvPr/>
          </p:nvSpPr>
          <p:spPr bwMode="auto">
            <a:xfrm>
              <a:off x="5520792" y="6131390"/>
              <a:ext cx="266212" cy="258186"/>
            </a:xfrm>
            <a:custGeom>
              <a:avLst/>
              <a:gdLst>
                <a:gd name="T0" fmla="*/ 15 w 84"/>
                <a:gd name="T1" fmla="*/ 81 h 81"/>
                <a:gd name="T2" fmla="*/ 84 w 84"/>
                <a:gd name="T3" fmla="*/ 12 h 81"/>
                <a:gd name="T4" fmla="*/ 69 w 84"/>
                <a:gd name="T5" fmla="*/ 0 h 81"/>
                <a:gd name="T6" fmla="*/ 0 w 84"/>
                <a:gd name="T7" fmla="*/ 70 h 81"/>
                <a:gd name="T8" fmla="*/ 15 w 8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1">
                  <a:moveTo>
                    <a:pt x="15" y="81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79" y="8"/>
                    <a:pt x="74" y="4"/>
                    <a:pt x="69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5" y="73"/>
                    <a:pt x="10" y="77"/>
                    <a:pt x="15" y="8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5"/>
            <p:cNvSpPr/>
            <p:nvPr/>
          </p:nvSpPr>
          <p:spPr bwMode="auto">
            <a:xfrm>
              <a:off x="5583667" y="6186238"/>
              <a:ext cx="260861" cy="256849"/>
            </a:xfrm>
            <a:custGeom>
              <a:avLst/>
              <a:gdLst>
                <a:gd name="T0" fmla="*/ 13 w 82"/>
                <a:gd name="T1" fmla="*/ 81 h 81"/>
                <a:gd name="T2" fmla="*/ 82 w 82"/>
                <a:gd name="T3" fmla="*/ 12 h 81"/>
                <a:gd name="T4" fmla="*/ 69 w 82"/>
                <a:gd name="T5" fmla="*/ 0 h 81"/>
                <a:gd name="T6" fmla="*/ 0 w 82"/>
                <a:gd name="T7" fmla="*/ 68 h 81"/>
                <a:gd name="T8" fmla="*/ 13 w 8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13" y="81"/>
                  </a:moveTo>
                  <a:cubicBezTo>
                    <a:pt x="82" y="12"/>
                    <a:pt x="82" y="12"/>
                    <a:pt x="82" y="12"/>
                  </a:cubicBezTo>
                  <a:cubicBezTo>
                    <a:pt x="78" y="8"/>
                    <a:pt x="73" y="4"/>
                    <a:pt x="69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5" y="72"/>
                    <a:pt x="9" y="77"/>
                    <a:pt x="13" y="8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6"/>
            <p:cNvSpPr/>
            <p:nvPr/>
          </p:nvSpPr>
          <p:spPr bwMode="auto">
            <a:xfrm>
              <a:off x="4691387" y="7078519"/>
              <a:ext cx="256848" cy="258186"/>
            </a:xfrm>
            <a:custGeom>
              <a:avLst/>
              <a:gdLst>
                <a:gd name="T0" fmla="*/ 68 w 81"/>
                <a:gd name="T1" fmla="*/ 0 h 81"/>
                <a:gd name="T2" fmla="*/ 0 w 81"/>
                <a:gd name="T3" fmla="*/ 68 h 81"/>
                <a:gd name="T4" fmla="*/ 13 w 81"/>
                <a:gd name="T5" fmla="*/ 81 h 81"/>
                <a:gd name="T6" fmla="*/ 81 w 81"/>
                <a:gd name="T7" fmla="*/ 13 h 81"/>
                <a:gd name="T8" fmla="*/ 68 w 8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6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4" y="73"/>
                    <a:pt x="8" y="77"/>
                    <a:pt x="13" y="81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7" y="9"/>
                    <a:pt x="72" y="4"/>
                    <a:pt x="68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7"/>
            <p:cNvSpPr/>
            <p:nvPr/>
          </p:nvSpPr>
          <p:spPr bwMode="auto">
            <a:xfrm>
              <a:off x="5641190" y="6243761"/>
              <a:ext cx="254173" cy="266213"/>
            </a:xfrm>
            <a:custGeom>
              <a:avLst/>
              <a:gdLst>
                <a:gd name="T0" fmla="*/ 10 w 80"/>
                <a:gd name="T1" fmla="*/ 84 h 84"/>
                <a:gd name="T2" fmla="*/ 80 w 80"/>
                <a:gd name="T3" fmla="*/ 14 h 84"/>
                <a:gd name="T4" fmla="*/ 68 w 80"/>
                <a:gd name="T5" fmla="*/ 0 h 84"/>
                <a:gd name="T6" fmla="*/ 0 w 80"/>
                <a:gd name="T7" fmla="*/ 69 h 84"/>
                <a:gd name="T8" fmla="*/ 10 w 80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4">
                  <a:moveTo>
                    <a:pt x="10" y="84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76" y="9"/>
                    <a:pt x="72" y="4"/>
                    <a:pt x="68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4" y="73"/>
                    <a:pt x="7" y="78"/>
                    <a:pt x="10" y="84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8"/>
            <p:cNvSpPr/>
            <p:nvPr/>
          </p:nvSpPr>
          <p:spPr bwMode="auto">
            <a:xfrm>
              <a:off x="4748910" y="7133368"/>
              <a:ext cx="266212" cy="256849"/>
            </a:xfrm>
            <a:custGeom>
              <a:avLst/>
              <a:gdLst>
                <a:gd name="T0" fmla="*/ 69 w 84"/>
                <a:gd name="T1" fmla="*/ 0 h 81"/>
                <a:gd name="T2" fmla="*/ 0 w 84"/>
                <a:gd name="T3" fmla="*/ 69 h 81"/>
                <a:gd name="T4" fmla="*/ 14 w 84"/>
                <a:gd name="T5" fmla="*/ 81 h 81"/>
                <a:gd name="T6" fmla="*/ 84 w 84"/>
                <a:gd name="T7" fmla="*/ 11 h 81"/>
                <a:gd name="T8" fmla="*/ 69 w 8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1">
                  <a:moveTo>
                    <a:pt x="69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4" y="73"/>
                    <a:pt x="9" y="77"/>
                    <a:pt x="14" y="8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78" y="8"/>
                    <a:pt x="73" y="4"/>
                    <a:pt x="69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9"/>
            <p:cNvSpPr/>
            <p:nvPr/>
          </p:nvSpPr>
          <p:spPr bwMode="auto">
            <a:xfrm>
              <a:off x="5685336" y="6306636"/>
              <a:ext cx="254173" cy="276915"/>
            </a:xfrm>
            <a:custGeom>
              <a:avLst/>
              <a:gdLst>
                <a:gd name="T0" fmla="*/ 8 w 80"/>
                <a:gd name="T1" fmla="*/ 87 h 87"/>
                <a:gd name="T2" fmla="*/ 80 w 80"/>
                <a:gd name="T3" fmla="*/ 15 h 87"/>
                <a:gd name="T4" fmla="*/ 70 w 80"/>
                <a:gd name="T5" fmla="*/ 0 h 87"/>
                <a:gd name="T6" fmla="*/ 0 w 80"/>
                <a:gd name="T7" fmla="*/ 70 h 87"/>
                <a:gd name="T8" fmla="*/ 8 w 80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7">
                  <a:moveTo>
                    <a:pt x="8" y="87"/>
                  </a:moveTo>
                  <a:cubicBezTo>
                    <a:pt x="80" y="15"/>
                    <a:pt x="80" y="15"/>
                    <a:pt x="80" y="15"/>
                  </a:cubicBezTo>
                  <a:cubicBezTo>
                    <a:pt x="77" y="10"/>
                    <a:pt x="74" y="5"/>
                    <a:pt x="7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76"/>
                    <a:pt x="6" y="81"/>
                    <a:pt x="8" y="87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30"/>
            <p:cNvSpPr/>
            <p:nvPr/>
          </p:nvSpPr>
          <p:spPr bwMode="auto">
            <a:xfrm>
              <a:off x="4811784" y="7180189"/>
              <a:ext cx="276914" cy="255511"/>
            </a:xfrm>
            <a:custGeom>
              <a:avLst/>
              <a:gdLst>
                <a:gd name="T0" fmla="*/ 70 w 87"/>
                <a:gd name="T1" fmla="*/ 0 h 80"/>
                <a:gd name="T2" fmla="*/ 0 w 87"/>
                <a:gd name="T3" fmla="*/ 70 h 80"/>
                <a:gd name="T4" fmla="*/ 15 w 87"/>
                <a:gd name="T5" fmla="*/ 80 h 80"/>
                <a:gd name="T6" fmla="*/ 87 w 87"/>
                <a:gd name="T7" fmla="*/ 8 h 80"/>
                <a:gd name="T8" fmla="*/ 70 w 87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0">
                  <a:moveTo>
                    <a:pt x="7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5" y="73"/>
                    <a:pt x="10" y="77"/>
                    <a:pt x="15" y="80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1" y="6"/>
                    <a:pt x="76" y="3"/>
                    <a:pt x="7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31"/>
            <p:cNvSpPr/>
            <p:nvPr/>
          </p:nvSpPr>
          <p:spPr bwMode="auto">
            <a:xfrm>
              <a:off x="4881348" y="7216308"/>
              <a:ext cx="295643" cy="256849"/>
            </a:xfrm>
            <a:custGeom>
              <a:avLst/>
              <a:gdLst>
                <a:gd name="T0" fmla="*/ 73 w 93"/>
                <a:gd name="T1" fmla="*/ 0 h 81"/>
                <a:gd name="T2" fmla="*/ 0 w 93"/>
                <a:gd name="T3" fmla="*/ 73 h 81"/>
                <a:gd name="T4" fmla="*/ 17 w 93"/>
                <a:gd name="T5" fmla="*/ 81 h 81"/>
                <a:gd name="T6" fmla="*/ 93 w 93"/>
                <a:gd name="T7" fmla="*/ 5 h 81"/>
                <a:gd name="T8" fmla="*/ 73 w 9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81">
                  <a:moveTo>
                    <a:pt x="73" y="0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5" y="76"/>
                    <a:pt x="11" y="79"/>
                    <a:pt x="17" y="81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6" y="4"/>
                    <a:pt x="79" y="2"/>
                    <a:pt x="73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32"/>
            <p:cNvSpPr/>
            <p:nvPr/>
          </p:nvSpPr>
          <p:spPr bwMode="auto">
            <a:xfrm>
              <a:off x="5721455" y="6376199"/>
              <a:ext cx="259524" cy="295644"/>
            </a:xfrm>
            <a:custGeom>
              <a:avLst/>
              <a:gdLst>
                <a:gd name="T0" fmla="*/ 5 w 82"/>
                <a:gd name="T1" fmla="*/ 93 h 93"/>
                <a:gd name="T2" fmla="*/ 82 w 82"/>
                <a:gd name="T3" fmla="*/ 17 h 93"/>
                <a:gd name="T4" fmla="*/ 73 w 82"/>
                <a:gd name="T5" fmla="*/ 0 h 93"/>
                <a:gd name="T6" fmla="*/ 0 w 82"/>
                <a:gd name="T7" fmla="*/ 73 h 93"/>
                <a:gd name="T8" fmla="*/ 5 w 82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93">
                  <a:moveTo>
                    <a:pt x="5" y="93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79" y="11"/>
                    <a:pt x="76" y="5"/>
                    <a:pt x="73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" y="79"/>
                    <a:pt x="4" y="86"/>
                    <a:pt x="5" y="93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33"/>
            <p:cNvSpPr/>
            <p:nvPr/>
          </p:nvSpPr>
          <p:spPr bwMode="auto">
            <a:xfrm>
              <a:off x="5742859" y="6452451"/>
              <a:ext cx="270226" cy="325074"/>
            </a:xfrm>
            <a:custGeom>
              <a:avLst/>
              <a:gdLst>
                <a:gd name="T0" fmla="*/ 1 w 85"/>
                <a:gd name="T1" fmla="*/ 97 h 102"/>
                <a:gd name="T2" fmla="*/ 1 w 85"/>
                <a:gd name="T3" fmla="*/ 102 h 102"/>
                <a:gd name="T4" fmla="*/ 85 w 85"/>
                <a:gd name="T5" fmla="*/ 18 h 102"/>
                <a:gd name="T6" fmla="*/ 78 w 85"/>
                <a:gd name="T7" fmla="*/ 0 h 102"/>
                <a:gd name="T8" fmla="*/ 0 w 85"/>
                <a:gd name="T9" fmla="*/ 78 h 102"/>
                <a:gd name="T10" fmla="*/ 1 w 85"/>
                <a:gd name="T11" fmla="*/ 9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02">
                  <a:moveTo>
                    <a:pt x="1" y="97"/>
                  </a:moveTo>
                  <a:cubicBezTo>
                    <a:pt x="1" y="99"/>
                    <a:pt x="1" y="101"/>
                    <a:pt x="1" y="102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3" y="12"/>
                    <a:pt x="81" y="6"/>
                    <a:pt x="78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4"/>
                    <a:pt x="1" y="91"/>
                    <a:pt x="1" y="97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34"/>
            <p:cNvSpPr/>
            <p:nvPr/>
          </p:nvSpPr>
          <p:spPr bwMode="auto">
            <a:xfrm>
              <a:off x="4957599" y="7235037"/>
              <a:ext cx="325073" cy="272902"/>
            </a:xfrm>
            <a:custGeom>
              <a:avLst/>
              <a:gdLst>
                <a:gd name="T0" fmla="*/ 97 w 102"/>
                <a:gd name="T1" fmla="*/ 2 h 86"/>
                <a:gd name="T2" fmla="*/ 78 w 102"/>
                <a:gd name="T3" fmla="*/ 0 h 86"/>
                <a:gd name="T4" fmla="*/ 0 w 102"/>
                <a:gd name="T5" fmla="*/ 79 h 86"/>
                <a:gd name="T6" fmla="*/ 18 w 102"/>
                <a:gd name="T7" fmla="*/ 86 h 86"/>
                <a:gd name="T8" fmla="*/ 102 w 102"/>
                <a:gd name="T9" fmla="*/ 2 h 86"/>
                <a:gd name="T10" fmla="*/ 97 w 102"/>
                <a:gd name="T11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86">
                  <a:moveTo>
                    <a:pt x="97" y="2"/>
                  </a:moveTo>
                  <a:cubicBezTo>
                    <a:pt x="91" y="2"/>
                    <a:pt x="84" y="1"/>
                    <a:pt x="78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6" y="81"/>
                    <a:pt x="12" y="84"/>
                    <a:pt x="18" y="8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1" y="2"/>
                    <a:pt x="99" y="2"/>
                    <a:pt x="97" y="2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35"/>
            <p:cNvSpPr/>
            <p:nvPr/>
          </p:nvSpPr>
          <p:spPr bwMode="auto">
            <a:xfrm>
              <a:off x="5721455" y="6535391"/>
              <a:ext cx="317047" cy="381260"/>
            </a:xfrm>
            <a:custGeom>
              <a:avLst/>
              <a:gdLst>
                <a:gd name="T0" fmla="*/ 0 w 100"/>
                <a:gd name="T1" fmla="*/ 120 h 120"/>
                <a:gd name="T2" fmla="*/ 100 w 100"/>
                <a:gd name="T3" fmla="*/ 20 h 120"/>
                <a:gd name="T4" fmla="*/ 94 w 100"/>
                <a:gd name="T5" fmla="*/ 0 h 120"/>
                <a:gd name="T6" fmla="*/ 7 w 100"/>
                <a:gd name="T7" fmla="*/ 87 h 120"/>
                <a:gd name="T8" fmla="*/ 0 w 100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20">
                  <a:moveTo>
                    <a:pt x="0" y="1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98" y="13"/>
                    <a:pt x="96" y="7"/>
                    <a:pt x="94" y="0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99"/>
                    <a:pt x="3" y="110"/>
                    <a:pt x="0" y="12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36"/>
            <p:cNvSpPr/>
            <p:nvPr/>
          </p:nvSpPr>
          <p:spPr bwMode="auto">
            <a:xfrm>
              <a:off x="5040540" y="7216308"/>
              <a:ext cx="381259" cy="314372"/>
            </a:xfrm>
            <a:custGeom>
              <a:avLst/>
              <a:gdLst>
                <a:gd name="T0" fmla="*/ 87 w 120"/>
                <a:gd name="T1" fmla="*/ 7 h 99"/>
                <a:gd name="T2" fmla="*/ 0 w 120"/>
                <a:gd name="T3" fmla="*/ 94 h 99"/>
                <a:gd name="T4" fmla="*/ 20 w 120"/>
                <a:gd name="T5" fmla="*/ 99 h 99"/>
                <a:gd name="T6" fmla="*/ 120 w 120"/>
                <a:gd name="T7" fmla="*/ 0 h 99"/>
                <a:gd name="T8" fmla="*/ 87 w 120"/>
                <a:gd name="T9" fmla="*/ 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99">
                  <a:moveTo>
                    <a:pt x="87" y="7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7" y="96"/>
                    <a:pt x="13" y="98"/>
                    <a:pt x="20" y="9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0" y="3"/>
                    <a:pt x="99" y="6"/>
                    <a:pt x="87" y="7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37"/>
            <p:cNvSpPr/>
            <p:nvPr/>
          </p:nvSpPr>
          <p:spPr bwMode="auto">
            <a:xfrm>
              <a:off x="5132845" y="6627697"/>
              <a:ext cx="919035" cy="919037"/>
            </a:xfrm>
            <a:custGeom>
              <a:avLst/>
              <a:gdLst>
                <a:gd name="T0" fmla="*/ 286 w 289"/>
                <a:gd name="T1" fmla="*/ 0 h 289"/>
                <a:gd name="T2" fmla="*/ 177 w 289"/>
                <a:gd name="T3" fmla="*/ 108 h 289"/>
                <a:gd name="T4" fmla="*/ 109 w 289"/>
                <a:gd name="T5" fmla="*/ 177 h 289"/>
                <a:gd name="T6" fmla="*/ 0 w 289"/>
                <a:gd name="T7" fmla="*/ 286 h 289"/>
                <a:gd name="T8" fmla="*/ 23 w 289"/>
                <a:gd name="T9" fmla="*/ 289 h 289"/>
                <a:gd name="T10" fmla="*/ 289 w 289"/>
                <a:gd name="T11" fmla="*/ 23 h 289"/>
                <a:gd name="T12" fmla="*/ 286 w 289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289">
                  <a:moveTo>
                    <a:pt x="286" y="0"/>
                  </a:moveTo>
                  <a:cubicBezTo>
                    <a:pt x="177" y="108"/>
                    <a:pt x="177" y="108"/>
                    <a:pt x="177" y="108"/>
                  </a:cubicBezTo>
                  <a:cubicBezTo>
                    <a:pt x="163" y="138"/>
                    <a:pt x="138" y="163"/>
                    <a:pt x="109" y="177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7" y="287"/>
                    <a:pt x="15" y="288"/>
                    <a:pt x="23" y="289"/>
                  </a:cubicBezTo>
                  <a:cubicBezTo>
                    <a:pt x="289" y="23"/>
                    <a:pt x="289" y="23"/>
                    <a:pt x="289" y="23"/>
                  </a:cubicBezTo>
                  <a:cubicBezTo>
                    <a:pt x="288" y="15"/>
                    <a:pt x="288" y="7"/>
                    <a:pt x="286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38"/>
            <p:cNvSpPr/>
            <p:nvPr/>
          </p:nvSpPr>
          <p:spPr bwMode="auto">
            <a:xfrm>
              <a:off x="5234513" y="6729366"/>
              <a:ext cx="820042" cy="820043"/>
            </a:xfrm>
            <a:custGeom>
              <a:avLst/>
              <a:gdLst>
                <a:gd name="T0" fmla="*/ 258 w 258"/>
                <a:gd name="T1" fmla="*/ 10 h 258"/>
                <a:gd name="T2" fmla="*/ 258 w 258"/>
                <a:gd name="T3" fmla="*/ 0 h 258"/>
                <a:gd name="T4" fmla="*/ 0 w 258"/>
                <a:gd name="T5" fmla="*/ 257 h 258"/>
                <a:gd name="T6" fmla="*/ 10 w 258"/>
                <a:gd name="T7" fmla="*/ 258 h 258"/>
                <a:gd name="T8" fmla="*/ 26 w 258"/>
                <a:gd name="T9" fmla="*/ 257 h 258"/>
                <a:gd name="T10" fmla="*/ 257 w 258"/>
                <a:gd name="T11" fmla="*/ 26 h 258"/>
                <a:gd name="T12" fmla="*/ 258 w 258"/>
                <a:gd name="T13" fmla="*/ 1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58">
                  <a:moveTo>
                    <a:pt x="258" y="10"/>
                  </a:moveTo>
                  <a:cubicBezTo>
                    <a:pt x="258" y="7"/>
                    <a:pt x="258" y="3"/>
                    <a:pt x="258" y="0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3" y="258"/>
                    <a:pt x="7" y="258"/>
                    <a:pt x="10" y="258"/>
                  </a:cubicBezTo>
                  <a:cubicBezTo>
                    <a:pt x="15" y="258"/>
                    <a:pt x="21" y="257"/>
                    <a:pt x="26" y="257"/>
                  </a:cubicBezTo>
                  <a:cubicBezTo>
                    <a:pt x="257" y="26"/>
                    <a:pt x="257" y="26"/>
                    <a:pt x="257" y="26"/>
                  </a:cubicBezTo>
                  <a:cubicBezTo>
                    <a:pt x="258" y="21"/>
                    <a:pt x="258" y="15"/>
                    <a:pt x="258" y="1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39"/>
            <p:cNvSpPr/>
            <p:nvPr/>
          </p:nvSpPr>
          <p:spPr bwMode="auto">
            <a:xfrm>
              <a:off x="5352236" y="6847088"/>
              <a:ext cx="695631" cy="695632"/>
            </a:xfrm>
            <a:custGeom>
              <a:avLst/>
              <a:gdLst>
                <a:gd name="T0" fmla="*/ 219 w 219"/>
                <a:gd name="T1" fmla="*/ 0 h 219"/>
                <a:gd name="T2" fmla="*/ 0 w 219"/>
                <a:gd name="T3" fmla="*/ 219 h 219"/>
                <a:gd name="T4" fmla="*/ 31 w 219"/>
                <a:gd name="T5" fmla="*/ 214 h 219"/>
                <a:gd name="T6" fmla="*/ 214 w 219"/>
                <a:gd name="T7" fmla="*/ 31 h 219"/>
                <a:gd name="T8" fmla="*/ 219 w 219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19">
                  <a:moveTo>
                    <a:pt x="219" y="0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11" y="218"/>
                    <a:pt x="21" y="216"/>
                    <a:pt x="31" y="214"/>
                  </a:cubicBezTo>
                  <a:cubicBezTo>
                    <a:pt x="214" y="31"/>
                    <a:pt x="214" y="31"/>
                    <a:pt x="214" y="31"/>
                  </a:cubicBezTo>
                  <a:cubicBezTo>
                    <a:pt x="216" y="21"/>
                    <a:pt x="218" y="11"/>
                    <a:pt x="219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40"/>
            <p:cNvSpPr/>
            <p:nvPr/>
          </p:nvSpPr>
          <p:spPr bwMode="auto">
            <a:xfrm>
              <a:off x="5495375" y="6990228"/>
              <a:ext cx="524398" cy="524400"/>
            </a:xfrm>
            <a:custGeom>
              <a:avLst/>
              <a:gdLst>
                <a:gd name="T0" fmla="*/ 165 w 165"/>
                <a:gd name="T1" fmla="*/ 0 h 165"/>
                <a:gd name="T2" fmla="*/ 0 w 165"/>
                <a:gd name="T3" fmla="*/ 165 h 165"/>
                <a:gd name="T4" fmla="*/ 44 w 165"/>
                <a:gd name="T5" fmla="*/ 147 h 165"/>
                <a:gd name="T6" fmla="*/ 147 w 165"/>
                <a:gd name="T7" fmla="*/ 44 h 165"/>
                <a:gd name="T8" fmla="*/ 165 w 165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5">
                  <a:moveTo>
                    <a:pt x="165" y="0"/>
                  </a:moveTo>
                  <a:cubicBezTo>
                    <a:pt x="0" y="165"/>
                    <a:pt x="0" y="165"/>
                    <a:pt x="0" y="165"/>
                  </a:cubicBezTo>
                  <a:cubicBezTo>
                    <a:pt x="15" y="160"/>
                    <a:pt x="30" y="154"/>
                    <a:pt x="44" y="147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5" y="30"/>
                    <a:pt x="161" y="15"/>
                    <a:pt x="165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41"/>
            <p:cNvSpPr/>
            <p:nvPr/>
          </p:nvSpPr>
          <p:spPr bwMode="auto">
            <a:xfrm>
              <a:off x="5717442" y="7212295"/>
              <a:ext cx="193974" cy="193974"/>
            </a:xfrm>
            <a:custGeom>
              <a:avLst/>
              <a:gdLst>
                <a:gd name="T0" fmla="*/ 61 w 61"/>
                <a:gd name="T1" fmla="*/ 0 h 61"/>
                <a:gd name="T2" fmla="*/ 0 w 61"/>
                <a:gd name="T3" fmla="*/ 61 h 61"/>
                <a:gd name="T4" fmla="*/ 61 w 61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61">
                  <a:moveTo>
                    <a:pt x="61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24" y="44"/>
                    <a:pt x="45" y="24"/>
                    <a:pt x="61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42"/>
            <p:cNvSpPr/>
            <p:nvPr/>
          </p:nvSpPr>
          <p:spPr bwMode="auto">
            <a:xfrm>
              <a:off x="5685336" y="6528703"/>
              <a:ext cx="25418" cy="54848"/>
            </a:xfrm>
            <a:custGeom>
              <a:avLst/>
              <a:gdLst>
                <a:gd name="T0" fmla="*/ 8 w 8"/>
                <a:gd name="T1" fmla="*/ 17 h 17"/>
                <a:gd name="T2" fmla="*/ 0 w 8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7">
                  <a:moveTo>
                    <a:pt x="8" y="17"/>
                  </a:moveTo>
                  <a:cubicBezTo>
                    <a:pt x="6" y="11"/>
                    <a:pt x="3" y="6"/>
                    <a:pt x="0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43"/>
            <p:cNvSpPr/>
            <p:nvPr/>
          </p:nvSpPr>
          <p:spPr bwMode="auto">
            <a:xfrm>
              <a:off x="5033851" y="7180189"/>
              <a:ext cx="54848" cy="25418"/>
            </a:xfrm>
            <a:custGeom>
              <a:avLst/>
              <a:gdLst>
                <a:gd name="T0" fmla="*/ 0 w 17"/>
                <a:gd name="T1" fmla="*/ 0 h 8"/>
                <a:gd name="T2" fmla="*/ 17 w 17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8">
                  <a:moveTo>
                    <a:pt x="0" y="0"/>
                  </a:moveTo>
                  <a:cubicBezTo>
                    <a:pt x="6" y="3"/>
                    <a:pt x="11" y="6"/>
                    <a:pt x="17" y="8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44"/>
            <p:cNvSpPr/>
            <p:nvPr/>
          </p:nvSpPr>
          <p:spPr bwMode="auto">
            <a:xfrm>
              <a:off x="5721455" y="6608968"/>
              <a:ext cx="14716" cy="62875"/>
            </a:xfrm>
            <a:custGeom>
              <a:avLst/>
              <a:gdLst>
                <a:gd name="T0" fmla="*/ 5 w 5"/>
                <a:gd name="T1" fmla="*/ 20 h 20"/>
                <a:gd name="T2" fmla="*/ 0 w 5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0">
                  <a:moveTo>
                    <a:pt x="5" y="20"/>
                  </a:moveTo>
                  <a:cubicBezTo>
                    <a:pt x="4" y="13"/>
                    <a:pt x="2" y="6"/>
                    <a:pt x="0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45"/>
            <p:cNvSpPr/>
            <p:nvPr/>
          </p:nvSpPr>
          <p:spPr bwMode="auto">
            <a:xfrm>
              <a:off x="5114116" y="7216308"/>
              <a:ext cx="62875" cy="14716"/>
            </a:xfrm>
            <a:custGeom>
              <a:avLst/>
              <a:gdLst>
                <a:gd name="T0" fmla="*/ 0 w 20"/>
                <a:gd name="T1" fmla="*/ 0 h 5"/>
                <a:gd name="T2" fmla="*/ 20 w 2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cubicBezTo>
                    <a:pt x="6" y="2"/>
                    <a:pt x="13" y="4"/>
                    <a:pt x="20" y="5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46"/>
            <p:cNvSpPr/>
            <p:nvPr/>
          </p:nvSpPr>
          <p:spPr bwMode="auto">
            <a:xfrm>
              <a:off x="5742859" y="6701273"/>
              <a:ext cx="4014" cy="76252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19 h 24"/>
                <a:gd name="T4" fmla="*/ 0 w 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1" y="23"/>
                    <a:pt x="1" y="21"/>
                    <a:pt x="1" y="19"/>
                  </a:cubicBezTo>
                  <a:cubicBezTo>
                    <a:pt x="1" y="13"/>
                    <a:pt x="1" y="6"/>
                    <a:pt x="0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47"/>
            <p:cNvSpPr/>
            <p:nvPr/>
          </p:nvSpPr>
          <p:spPr bwMode="auto">
            <a:xfrm>
              <a:off x="5206421" y="7235037"/>
              <a:ext cx="76252" cy="6689"/>
            </a:xfrm>
            <a:custGeom>
              <a:avLst/>
              <a:gdLst>
                <a:gd name="T0" fmla="*/ 0 w 24"/>
                <a:gd name="T1" fmla="*/ 0 h 2"/>
                <a:gd name="T2" fmla="*/ 19 w 24"/>
                <a:gd name="T3" fmla="*/ 2 h 2"/>
                <a:gd name="T4" fmla="*/ 24 w 2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">
                  <a:moveTo>
                    <a:pt x="0" y="0"/>
                  </a:moveTo>
                  <a:cubicBezTo>
                    <a:pt x="6" y="1"/>
                    <a:pt x="13" y="2"/>
                    <a:pt x="19" y="2"/>
                  </a:cubicBezTo>
                  <a:cubicBezTo>
                    <a:pt x="21" y="2"/>
                    <a:pt x="23" y="2"/>
                    <a:pt x="24" y="2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48"/>
            <p:cNvSpPr/>
            <p:nvPr/>
          </p:nvSpPr>
          <p:spPr bwMode="auto">
            <a:xfrm>
              <a:off x="5647879" y="6637061"/>
              <a:ext cx="18728" cy="73577"/>
            </a:xfrm>
            <a:custGeom>
              <a:avLst/>
              <a:gdLst>
                <a:gd name="T0" fmla="*/ 6 w 6"/>
                <a:gd name="T1" fmla="*/ 23 h 23"/>
                <a:gd name="T2" fmla="*/ 0 w 6"/>
                <a:gd name="T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23">
                  <a:moveTo>
                    <a:pt x="6" y="23"/>
                  </a:moveTo>
                  <a:cubicBezTo>
                    <a:pt x="4" y="15"/>
                    <a:pt x="3" y="7"/>
                    <a:pt x="0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49"/>
            <p:cNvSpPr/>
            <p:nvPr/>
          </p:nvSpPr>
          <p:spPr bwMode="auto">
            <a:xfrm>
              <a:off x="5666607" y="6732041"/>
              <a:ext cx="4014" cy="50834"/>
            </a:xfrm>
            <a:custGeom>
              <a:avLst/>
              <a:gdLst>
                <a:gd name="T0" fmla="*/ 0 w 1"/>
                <a:gd name="T1" fmla="*/ 16 h 16"/>
                <a:gd name="T2" fmla="*/ 0 w 1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6">
                  <a:moveTo>
                    <a:pt x="0" y="16"/>
                  </a:moveTo>
                  <a:cubicBezTo>
                    <a:pt x="1" y="11"/>
                    <a:pt x="1" y="6"/>
                    <a:pt x="0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50"/>
            <p:cNvSpPr/>
            <p:nvPr/>
          </p:nvSpPr>
          <p:spPr bwMode="auto">
            <a:xfrm>
              <a:off x="5659918" y="6802942"/>
              <a:ext cx="6689" cy="41471"/>
            </a:xfrm>
            <a:custGeom>
              <a:avLst/>
              <a:gdLst>
                <a:gd name="T0" fmla="*/ 0 w 2"/>
                <a:gd name="T1" fmla="*/ 13 h 13"/>
                <a:gd name="T2" fmla="*/ 1 w 2"/>
                <a:gd name="T3" fmla="*/ 8 h 13"/>
                <a:gd name="T4" fmla="*/ 2 w 2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3">
                  <a:moveTo>
                    <a:pt x="0" y="13"/>
                  </a:moveTo>
                  <a:cubicBezTo>
                    <a:pt x="0" y="11"/>
                    <a:pt x="0" y="10"/>
                    <a:pt x="1" y="8"/>
                  </a:cubicBezTo>
                  <a:cubicBezTo>
                    <a:pt x="1" y="5"/>
                    <a:pt x="2" y="3"/>
                    <a:pt x="2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51"/>
            <p:cNvSpPr/>
            <p:nvPr/>
          </p:nvSpPr>
          <p:spPr bwMode="auto">
            <a:xfrm>
              <a:off x="5645203" y="6859128"/>
              <a:ext cx="12040" cy="36120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cubicBezTo>
                    <a:pt x="2" y="7"/>
                    <a:pt x="3" y="4"/>
                    <a:pt x="4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52"/>
            <p:cNvSpPr/>
            <p:nvPr/>
          </p:nvSpPr>
          <p:spPr bwMode="auto">
            <a:xfrm>
              <a:off x="5625137" y="6907288"/>
              <a:ext cx="16053" cy="32106"/>
            </a:xfrm>
            <a:custGeom>
              <a:avLst/>
              <a:gdLst>
                <a:gd name="T0" fmla="*/ 0 w 5"/>
                <a:gd name="T1" fmla="*/ 10 h 10"/>
                <a:gd name="T2" fmla="*/ 5 w 5"/>
                <a:gd name="T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cubicBezTo>
                    <a:pt x="2" y="7"/>
                    <a:pt x="3" y="4"/>
                    <a:pt x="5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53"/>
            <p:cNvSpPr/>
            <p:nvPr/>
          </p:nvSpPr>
          <p:spPr bwMode="auto">
            <a:xfrm>
              <a:off x="5548885" y="6475192"/>
              <a:ext cx="80265" cy="115046"/>
            </a:xfrm>
            <a:custGeom>
              <a:avLst/>
              <a:gdLst>
                <a:gd name="T0" fmla="*/ 25 w 25"/>
                <a:gd name="T1" fmla="*/ 36 h 36"/>
                <a:gd name="T2" fmla="*/ 0 w 25"/>
                <a:gd name="T3" fmla="*/ 0 h 36"/>
                <a:gd name="T4" fmla="*/ 25 w 25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36">
                  <a:moveTo>
                    <a:pt x="25" y="3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10"/>
                    <a:pt x="19" y="23"/>
                    <a:pt x="25" y="36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54"/>
            <p:cNvSpPr/>
            <p:nvPr/>
          </p:nvSpPr>
          <p:spPr bwMode="auto">
            <a:xfrm>
              <a:off x="5447216" y="6401617"/>
              <a:ext cx="219392" cy="309021"/>
            </a:xfrm>
            <a:custGeom>
              <a:avLst/>
              <a:gdLst>
                <a:gd name="T0" fmla="*/ 20 w 69"/>
                <a:gd name="T1" fmla="*/ 13 h 97"/>
                <a:gd name="T2" fmla="*/ 63 w 69"/>
                <a:gd name="T3" fmla="*/ 74 h 97"/>
                <a:gd name="T4" fmla="*/ 69 w 69"/>
                <a:gd name="T5" fmla="*/ 97 h 97"/>
                <a:gd name="T6" fmla="*/ 0 w 69"/>
                <a:gd name="T7" fmla="*/ 0 h 97"/>
                <a:gd name="T8" fmla="*/ 20 w 69"/>
                <a:gd name="T9" fmla="*/ 1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97">
                  <a:moveTo>
                    <a:pt x="20" y="13"/>
                  </a:moveTo>
                  <a:cubicBezTo>
                    <a:pt x="63" y="74"/>
                    <a:pt x="63" y="74"/>
                    <a:pt x="63" y="74"/>
                  </a:cubicBezTo>
                  <a:cubicBezTo>
                    <a:pt x="66" y="81"/>
                    <a:pt x="67" y="89"/>
                    <a:pt x="69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4"/>
                    <a:pt x="14" y="8"/>
                    <a:pt x="20" y="13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55"/>
            <p:cNvSpPr/>
            <p:nvPr/>
          </p:nvSpPr>
          <p:spPr bwMode="auto">
            <a:xfrm>
              <a:off x="5377653" y="6376199"/>
              <a:ext cx="292967" cy="406678"/>
            </a:xfrm>
            <a:custGeom>
              <a:avLst/>
              <a:gdLst>
                <a:gd name="T0" fmla="*/ 15 w 92"/>
                <a:gd name="T1" fmla="*/ 5 h 128"/>
                <a:gd name="T2" fmla="*/ 91 w 92"/>
                <a:gd name="T3" fmla="*/ 112 h 128"/>
                <a:gd name="T4" fmla="*/ 91 w 92"/>
                <a:gd name="T5" fmla="*/ 128 h 128"/>
                <a:gd name="T6" fmla="*/ 0 w 92"/>
                <a:gd name="T7" fmla="*/ 0 h 128"/>
                <a:gd name="T8" fmla="*/ 15 w 92"/>
                <a:gd name="T9" fmla="*/ 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28">
                  <a:moveTo>
                    <a:pt x="15" y="5"/>
                  </a:moveTo>
                  <a:cubicBezTo>
                    <a:pt x="91" y="112"/>
                    <a:pt x="91" y="112"/>
                    <a:pt x="91" y="112"/>
                  </a:cubicBezTo>
                  <a:cubicBezTo>
                    <a:pt x="92" y="118"/>
                    <a:pt x="92" y="123"/>
                    <a:pt x="91" y="1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0" y="3"/>
                    <a:pt x="15" y="5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56"/>
            <p:cNvSpPr/>
            <p:nvPr/>
          </p:nvSpPr>
          <p:spPr bwMode="auto">
            <a:xfrm>
              <a:off x="5317455" y="6364159"/>
              <a:ext cx="349153" cy="480253"/>
            </a:xfrm>
            <a:custGeom>
              <a:avLst/>
              <a:gdLst>
                <a:gd name="T0" fmla="*/ 5 w 110"/>
                <a:gd name="T1" fmla="*/ 0 h 151"/>
                <a:gd name="T2" fmla="*/ 13 w 110"/>
                <a:gd name="T3" fmla="*/ 2 h 151"/>
                <a:gd name="T4" fmla="*/ 110 w 110"/>
                <a:gd name="T5" fmla="*/ 138 h 151"/>
                <a:gd name="T6" fmla="*/ 109 w 110"/>
                <a:gd name="T7" fmla="*/ 146 h 151"/>
                <a:gd name="T8" fmla="*/ 108 w 110"/>
                <a:gd name="T9" fmla="*/ 151 h 151"/>
                <a:gd name="T10" fmla="*/ 0 w 110"/>
                <a:gd name="T11" fmla="*/ 0 h 151"/>
                <a:gd name="T12" fmla="*/ 5 w 110"/>
                <a:gd name="T1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51">
                  <a:moveTo>
                    <a:pt x="5" y="0"/>
                  </a:moveTo>
                  <a:cubicBezTo>
                    <a:pt x="8" y="1"/>
                    <a:pt x="11" y="1"/>
                    <a:pt x="13" y="2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41"/>
                    <a:pt x="109" y="143"/>
                    <a:pt x="109" y="146"/>
                  </a:cubicBezTo>
                  <a:cubicBezTo>
                    <a:pt x="108" y="148"/>
                    <a:pt x="108" y="149"/>
                    <a:pt x="108" y="1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5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57"/>
            <p:cNvSpPr/>
            <p:nvPr/>
          </p:nvSpPr>
          <p:spPr bwMode="auto">
            <a:xfrm>
              <a:off x="5266619" y="6360146"/>
              <a:ext cx="390623" cy="535101"/>
            </a:xfrm>
            <a:custGeom>
              <a:avLst/>
              <a:gdLst>
                <a:gd name="T0" fmla="*/ 45 w 123"/>
                <a:gd name="T1" fmla="*/ 64 h 168"/>
                <a:gd name="T2" fmla="*/ 0 w 123"/>
                <a:gd name="T3" fmla="*/ 0 h 168"/>
                <a:gd name="T4" fmla="*/ 11 w 123"/>
                <a:gd name="T5" fmla="*/ 0 h 168"/>
                <a:gd name="T6" fmla="*/ 123 w 123"/>
                <a:gd name="T7" fmla="*/ 157 h 168"/>
                <a:gd name="T8" fmla="*/ 119 w 123"/>
                <a:gd name="T9" fmla="*/ 168 h 168"/>
                <a:gd name="T10" fmla="*/ 74 w 123"/>
                <a:gd name="T11" fmla="*/ 104 h 168"/>
                <a:gd name="T12" fmla="*/ 45 w 123"/>
                <a:gd name="T13" fmla="*/ 6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8">
                  <a:moveTo>
                    <a:pt x="45" y="6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1" y="0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122" y="161"/>
                    <a:pt x="121" y="164"/>
                    <a:pt x="119" y="168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69" y="88"/>
                    <a:pt x="59" y="74"/>
                    <a:pt x="45" y="64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58"/>
            <p:cNvSpPr/>
            <p:nvPr/>
          </p:nvSpPr>
          <p:spPr bwMode="auto">
            <a:xfrm>
              <a:off x="5218460" y="6360146"/>
              <a:ext cx="165881" cy="184610"/>
            </a:xfrm>
            <a:custGeom>
              <a:avLst/>
              <a:gdLst>
                <a:gd name="T0" fmla="*/ 36 w 52"/>
                <a:gd name="T1" fmla="*/ 52 h 58"/>
                <a:gd name="T2" fmla="*/ 0 w 52"/>
                <a:gd name="T3" fmla="*/ 1 h 58"/>
                <a:gd name="T4" fmla="*/ 10 w 52"/>
                <a:gd name="T5" fmla="*/ 0 h 58"/>
                <a:gd name="T6" fmla="*/ 52 w 52"/>
                <a:gd name="T7" fmla="*/ 58 h 58"/>
                <a:gd name="T8" fmla="*/ 36 w 52"/>
                <a:gd name="T9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8">
                  <a:moveTo>
                    <a:pt x="36" y="5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7" y="0"/>
                    <a:pt x="10" y="0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7" y="56"/>
                    <a:pt x="42" y="54"/>
                    <a:pt x="36" y="52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59"/>
            <p:cNvSpPr/>
            <p:nvPr/>
          </p:nvSpPr>
          <p:spPr bwMode="auto">
            <a:xfrm>
              <a:off x="5507415" y="6720002"/>
              <a:ext cx="133775" cy="219392"/>
            </a:xfrm>
            <a:custGeom>
              <a:avLst/>
              <a:gdLst>
                <a:gd name="T0" fmla="*/ 0 w 42"/>
                <a:gd name="T1" fmla="*/ 0 h 69"/>
                <a:gd name="T2" fmla="*/ 42 w 42"/>
                <a:gd name="T3" fmla="*/ 59 h 69"/>
                <a:gd name="T4" fmla="*/ 37 w 42"/>
                <a:gd name="T5" fmla="*/ 69 h 69"/>
                <a:gd name="T6" fmla="*/ 1 w 42"/>
                <a:gd name="T7" fmla="*/ 18 h 69"/>
                <a:gd name="T8" fmla="*/ 0 w 42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9">
                  <a:moveTo>
                    <a:pt x="0" y="0"/>
                  </a:moveTo>
                  <a:cubicBezTo>
                    <a:pt x="42" y="59"/>
                    <a:pt x="42" y="59"/>
                    <a:pt x="42" y="59"/>
                  </a:cubicBezTo>
                  <a:cubicBezTo>
                    <a:pt x="40" y="63"/>
                    <a:pt x="39" y="66"/>
                    <a:pt x="37" y="6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2"/>
                    <a:pt x="1" y="6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60"/>
            <p:cNvSpPr/>
            <p:nvPr/>
          </p:nvSpPr>
          <p:spPr bwMode="auto">
            <a:xfrm>
              <a:off x="5502064" y="6793578"/>
              <a:ext cx="120397" cy="183272"/>
            </a:xfrm>
            <a:custGeom>
              <a:avLst/>
              <a:gdLst>
                <a:gd name="T0" fmla="*/ 2 w 38"/>
                <a:gd name="T1" fmla="*/ 3 h 58"/>
                <a:gd name="T2" fmla="*/ 2 w 38"/>
                <a:gd name="T3" fmla="*/ 0 h 58"/>
                <a:gd name="T4" fmla="*/ 38 w 38"/>
                <a:gd name="T5" fmla="*/ 50 h 58"/>
                <a:gd name="T6" fmla="*/ 32 w 38"/>
                <a:gd name="T7" fmla="*/ 58 h 58"/>
                <a:gd name="T8" fmla="*/ 0 w 38"/>
                <a:gd name="T9" fmla="*/ 12 h 58"/>
                <a:gd name="T10" fmla="*/ 2 w 38"/>
                <a:gd name="T11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8">
                  <a:moveTo>
                    <a:pt x="2" y="3"/>
                  </a:moveTo>
                  <a:cubicBezTo>
                    <a:pt x="2" y="2"/>
                    <a:pt x="2" y="1"/>
                    <a:pt x="2" y="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6" y="53"/>
                    <a:pt x="34" y="56"/>
                    <a:pt x="32" y="5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9"/>
                    <a:pt x="1" y="6"/>
                    <a:pt x="2" y="3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61"/>
            <p:cNvSpPr/>
            <p:nvPr/>
          </p:nvSpPr>
          <p:spPr bwMode="auto">
            <a:xfrm>
              <a:off x="5174315" y="6364159"/>
              <a:ext cx="143139" cy="159193"/>
            </a:xfrm>
            <a:custGeom>
              <a:avLst/>
              <a:gdLst>
                <a:gd name="T0" fmla="*/ 42 w 45"/>
                <a:gd name="T1" fmla="*/ 49 h 50"/>
                <a:gd name="T2" fmla="*/ 32 w 45"/>
                <a:gd name="T3" fmla="*/ 48 h 50"/>
                <a:gd name="T4" fmla="*/ 0 w 45"/>
                <a:gd name="T5" fmla="*/ 2 h 50"/>
                <a:gd name="T6" fmla="*/ 10 w 45"/>
                <a:gd name="T7" fmla="*/ 0 h 50"/>
                <a:gd name="T8" fmla="*/ 45 w 45"/>
                <a:gd name="T9" fmla="*/ 50 h 50"/>
                <a:gd name="T10" fmla="*/ 42 w 45"/>
                <a:gd name="T1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0">
                  <a:moveTo>
                    <a:pt x="42" y="49"/>
                  </a:moveTo>
                  <a:cubicBezTo>
                    <a:pt x="39" y="49"/>
                    <a:pt x="36" y="48"/>
                    <a:pt x="32" y="4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6" y="1"/>
                    <a:pt x="10" y="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50"/>
                    <a:pt x="43" y="49"/>
                    <a:pt x="42" y="49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62"/>
            <p:cNvSpPr/>
            <p:nvPr/>
          </p:nvSpPr>
          <p:spPr bwMode="auto">
            <a:xfrm>
              <a:off x="5132845" y="6373523"/>
              <a:ext cx="131099" cy="145815"/>
            </a:xfrm>
            <a:custGeom>
              <a:avLst/>
              <a:gdLst>
                <a:gd name="T0" fmla="*/ 30 w 41"/>
                <a:gd name="T1" fmla="*/ 46 h 46"/>
                <a:gd name="T2" fmla="*/ 0 w 41"/>
                <a:gd name="T3" fmla="*/ 3 h 46"/>
                <a:gd name="T4" fmla="*/ 9 w 41"/>
                <a:gd name="T5" fmla="*/ 0 h 46"/>
                <a:gd name="T6" fmla="*/ 41 w 41"/>
                <a:gd name="T7" fmla="*/ 45 h 46"/>
                <a:gd name="T8" fmla="*/ 30 w 4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6">
                  <a:moveTo>
                    <a:pt x="30" y="4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6" y="1"/>
                    <a:pt x="9" y="0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7" y="45"/>
                    <a:pt x="34" y="45"/>
                    <a:pt x="30" y="46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63"/>
            <p:cNvSpPr/>
            <p:nvPr/>
          </p:nvSpPr>
          <p:spPr bwMode="auto">
            <a:xfrm>
              <a:off x="5481998" y="6847088"/>
              <a:ext cx="115046" cy="165882"/>
            </a:xfrm>
            <a:custGeom>
              <a:avLst/>
              <a:gdLst>
                <a:gd name="T0" fmla="*/ 4 w 36"/>
                <a:gd name="T1" fmla="*/ 0 h 52"/>
                <a:gd name="T2" fmla="*/ 36 w 36"/>
                <a:gd name="T3" fmla="*/ 45 h 52"/>
                <a:gd name="T4" fmla="*/ 30 w 36"/>
                <a:gd name="T5" fmla="*/ 52 h 52"/>
                <a:gd name="T6" fmla="*/ 0 w 36"/>
                <a:gd name="T7" fmla="*/ 9 h 52"/>
                <a:gd name="T8" fmla="*/ 4 w 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2">
                  <a:moveTo>
                    <a:pt x="4" y="0"/>
                  </a:moveTo>
                  <a:cubicBezTo>
                    <a:pt x="36" y="45"/>
                    <a:pt x="36" y="45"/>
                    <a:pt x="36" y="45"/>
                  </a:cubicBezTo>
                  <a:cubicBezTo>
                    <a:pt x="34" y="47"/>
                    <a:pt x="32" y="50"/>
                    <a:pt x="30" y="5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6"/>
                    <a:pt x="3" y="3"/>
                    <a:pt x="4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64"/>
            <p:cNvSpPr/>
            <p:nvPr/>
          </p:nvSpPr>
          <p:spPr bwMode="auto">
            <a:xfrm>
              <a:off x="5456580" y="6888558"/>
              <a:ext cx="115046" cy="155180"/>
            </a:xfrm>
            <a:custGeom>
              <a:avLst/>
              <a:gdLst>
                <a:gd name="T0" fmla="*/ 6 w 36"/>
                <a:gd name="T1" fmla="*/ 0 h 49"/>
                <a:gd name="T2" fmla="*/ 36 w 36"/>
                <a:gd name="T3" fmla="*/ 42 h 49"/>
                <a:gd name="T4" fmla="*/ 30 w 36"/>
                <a:gd name="T5" fmla="*/ 49 h 49"/>
                <a:gd name="T6" fmla="*/ 0 w 36"/>
                <a:gd name="T7" fmla="*/ 8 h 49"/>
                <a:gd name="T8" fmla="*/ 6 w 36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6" y="0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4" y="45"/>
                    <a:pt x="32" y="47"/>
                    <a:pt x="30" y="4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5"/>
                    <a:pt x="4" y="3"/>
                    <a:pt x="6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65"/>
            <p:cNvSpPr/>
            <p:nvPr/>
          </p:nvSpPr>
          <p:spPr bwMode="auto">
            <a:xfrm>
              <a:off x="5091375" y="6385564"/>
              <a:ext cx="124411" cy="143140"/>
            </a:xfrm>
            <a:custGeom>
              <a:avLst/>
              <a:gdLst>
                <a:gd name="T0" fmla="*/ 30 w 39"/>
                <a:gd name="T1" fmla="*/ 45 h 45"/>
                <a:gd name="T2" fmla="*/ 0 w 39"/>
                <a:gd name="T3" fmla="*/ 4 h 45"/>
                <a:gd name="T4" fmla="*/ 9 w 39"/>
                <a:gd name="T5" fmla="*/ 0 h 45"/>
                <a:gd name="T6" fmla="*/ 39 w 39"/>
                <a:gd name="T7" fmla="*/ 43 h 45"/>
                <a:gd name="T8" fmla="*/ 30 w 3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30" y="45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6" y="2"/>
                    <a:pt x="9" y="0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6" y="43"/>
                    <a:pt x="33" y="44"/>
                    <a:pt x="30" y="45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66"/>
            <p:cNvSpPr/>
            <p:nvPr/>
          </p:nvSpPr>
          <p:spPr bwMode="auto">
            <a:xfrm>
              <a:off x="5428487" y="6923341"/>
              <a:ext cx="115046" cy="149829"/>
            </a:xfrm>
            <a:custGeom>
              <a:avLst/>
              <a:gdLst>
                <a:gd name="T0" fmla="*/ 7 w 36"/>
                <a:gd name="T1" fmla="*/ 0 h 47"/>
                <a:gd name="T2" fmla="*/ 36 w 36"/>
                <a:gd name="T3" fmla="*/ 41 h 47"/>
                <a:gd name="T4" fmla="*/ 29 w 36"/>
                <a:gd name="T5" fmla="*/ 47 h 47"/>
                <a:gd name="T6" fmla="*/ 0 w 36"/>
                <a:gd name="T7" fmla="*/ 6 h 47"/>
                <a:gd name="T8" fmla="*/ 7 w 3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7" y="0"/>
                  </a:moveTo>
                  <a:cubicBezTo>
                    <a:pt x="36" y="41"/>
                    <a:pt x="36" y="41"/>
                    <a:pt x="36" y="41"/>
                  </a:cubicBezTo>
                  <a:cubicBezTo>
                    <a:pt x="34" y="43"/>
                    <a:pt x="31" y="45"/>
                    <a:pt x="29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4"/>
                    <a:pt x="5" y="2"/>
                    <a:pt x="7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67"/>
            <p:cNvSpPr/>
            <p:nvPr/>
          </p:nvSpPr>
          <p:spPr bwMode="auto">
            <a:xfrm>
              <a:off x="5056592" y="6405629"/>
              <a:ext cx="117722" cy="143140"/>
            </a:xfrm>
            <a:custGeom>
              <a:avLst/>
              <a:gdLst>
                <a:gd name="T0" fmla="*/ 29 w 37"/>
                <a:gd name="T1" fmla="*/ 45 h 45"/>
                <a:gd name="T2" fmla="*/ 0 w 37"/>
                <a:gd name="T3" fmla="*/ 4 h 45"/>
                <a:gd name="T4" fmla="*/ 8 w 37"/>
                <a:gd name="T5" fmla="*/ 0 h 45"/>
                <a:gd name="T6" fmla="*/ 37 w 37"/>
                <a:gd name="T7" fmla="*/ 41 h 45"/>
                <a:gd name="T8" fmla="*/ 29 w 37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5">
                  <a:moveTo>
                    <a:pt x="29" y="45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5" y="1"/>
                    <a:pt x="8" y="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4" y="42"/>
                    <a:pt x="31" y="43"/>
                    <a:pt x="29" y="45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68"/>
            <p:cNvSpPr/>
            <p:nvPr/>
          </p:nvSpPr>
          <p:spPr bwMode="auto">
            <a:xfrm>
              <a:off x="5021811" y="6424358"/>
              <a:ext cx="117722" cy="145815"/>
            </a:xfrm>
            <a:custGeom>
              <a:avLst/>
              <a:gdLst>
                <a:gd name="T0" fmla="*/ 29 w 37"/>
                <a:gd name="T1" fmla="*/ 46 h 46"/>
                <a:gd name="T2" fmla="*/ 0 w 37"/>
                <a:gd name="T3" fmla="*/ 6 h 46"/>
                <a:gd name="T4" fmla="*/ 8 w 37"/>
                <a:gd name="T5" fmla="*/ 0 h 46"/>
                <a:gd name="T6" fmla="*/ 37 w 37"/>
                <a:gd name="T7" fmla="*/ 41 h 46"/>
                <a:gd name="T8" fmla="*/ 29 w 37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6">
                  <a:moveTo>
                    <a:pt x="29" y="4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4"/>
                    <a:pt x="5" y="2"/>
                    <a:pt x="8" y="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4" y="42"/>
                    <a:pt x="31" y="44"/>
                    <a:pt x="29" y="46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69"/>
            <p:cNvSpPr/>
            <p:nvPr/>
          </p:nvSpPr>
          <p:spPr bwMode="auto">
            <a:xfrm>
              <a:off x="5396381" y="6951433"/>
              <a:ext cx="115046" cy="147153"/>
            </a:xfrm>
            <a:custGeom>
              <a:avLst/>
              <a:gdLst>
                <a:gd name="T0" fmla="*/ 7 w 36"/>
                <a:gd name="T1" fmla="*/ 0 h 46"/>
                <a:gd name="T2" fmla="*/ 36 w 36"/>
                <a:gd name="T3" fmla="*/ 40 h 46"/>
                <a:gd name="T4" fmla="*/ 28 w 36"/>
                <a:gd name="T5" fmla="*/ 46 h 46"/>
                <a:gd name="T6" fmla="*/ 0 w 36"/>
                <a:gd name="T7" fmla="*/ 5 h 46"/>
                <a:gd name="T8" fmla="*/ 7 w 3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6">
                  <a:moveTo>
                    <a:pt x="7" y="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4" y="42"/>
                    <a:pt x="31" y="44"/>
                    <a:pt x="28" y="4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5" y="2"/>
                    <a:pt x="7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70"/>
            <p:cNvSpPr/>
            <p:nvPr/>
          </p:nvSpPr>
          <p:spPr bwMode="auto">
            <a:xfrm>
              <a:off x="4993719" y="6449776"/>
              <a:ext cx="111034" cy="149829"/>
            </a:xfrm>
            <a:custGeom>
              <a:avLst/>
              <a:gdLst>
                <a:gd name="T0" fmla="*/ 29 w 35"/>
                <a:gd name="T1" fmla="*/ 47 h 47"/>
                <a:gd name="T2" fmla="*/ 0 w 35"/>
                <a:gd name="T3" fmla="*/ 6 h 47"/>
                <a:gd name="T4" fmla="*/ 7 w 35"/>
                <a:gd name="T5" fmla="*/ 0 h 47"/>
                <a:gd name="T6" fmla="*/ 35 w 35"/>
                <a:gd name="T7" fmla="*/ 40 h 47"/>
                <a:gd name="T8" fmla="*/ 29 w 35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7">
                  <a:moveTo>
                    <a:pt x="29" y="47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4"/>
                    <a:pt x="4" y="2"/>
                    <a:pt x="7" y="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3" y="43"/>
                    <a:pt x="31" y="45"/>
                    <a:pt x="29" y="47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71"/>
            <p:cNvSpPr/>
            <p:nvPr/>
          </p:nvSpPr>
          <p:spPr bwMode="auto">
            <a:xfrm>
              <a:off x="5358924" y="6974175"/>
              <a:ext cx="117722" cy="143140"/>
            </a:xfrm>
            <a:custGeom>
              <a:avLst/>
              <a:gdLst>
                <a:gd name="T0" fmla="*/ 9 w 37"/>
                <a:gd name="T1" fmla="*/ 0 h 45"/>
                <a:gd name="T2" fmla="*/ 37 w 37"/>
                <a:gd name="T3" fmla="*/ 41 h 45"/>
                <a:gd name="T4" fmla="*/ 29 w 37"/>
                <a:gd name="T5" fmla="*/ 45 h 45"/>
                <a:gd name="T6" fmla="*/ 0 w 37"/>
                <a:gd name="T7" fmla="*/ 4 h 45"/>
                <a:gd name="T8" fmla="*/ 9 w 37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5">
                  <a:moveTo>
                    <a:pt x="9" y="0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5" y="42"/>
                    <a:pt x="32" y="44"/>
                    <a:pt x="29" y="4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6" y="2"/>
                    <a:pt x="9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72"/>
            <p:cNvSpPr/>
            <p:nvPr/>
          </p:nvSpPr>
          <p:spPr bwMode="auto">
            <a:xfrm>
              <a:off x="4961613" y="6477868"/>
              <a:ext cx="113709" cy="156517"/>
            </a:xfrm>
            <a:custGeom>
              <a:avLst/>
              <a:gdLst>
                <a:gd name="T0" fmla="*/ 31 w 36"/>
                <a:gd name="T1" fmla="*/ 49 h 49"/>
                <a:gd name="T2" fmla="*/ 0 w 36"/>
                <a:gd name="T3" fmla="*/ 7 h 49"/>
                <a:gd name="T4" fmla="*/ 7 w 36"/>
                <a:gd name="T5" fmla="*/ 0 h 49"/>
                <a:gd name="T6" fmla="*/ 36 w 36"/>
                <a:gd name="T7" fmla="*/ 41 h 49"/>
                <a:gd name="T8" fmla="*/ 31 w 36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31" y="49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4" y="43"/>
                    <a:pt x="32" y="46"/>
                    <a:pt x="31" y="49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73"/>
            <p:cNvSpPr/>
            <p:nvPr/>
          </p:nvSpPr>
          <p:spPr bwMode="auto">
            <a:xfrm>
              <a:off x="5317455" y="6990228"/>
              <a:ext cx="124411" cy="145815"/>
            </a:xfrm>
            <a:custGeom>
              <a:avLst/>
              <a:gdLst>
                <a:gd name="T0" fmla="*/ 10 w 39"/>
                <a:gd name="T1" fmla="*/ 0 h 46"/>
                <a:gd name="T2" fmla="*/ 39 w 39"/>
                <a:gd name="T3" fmla="*/ 42 h 46"/>
                <a:gd name="T4" fmla="*/ 30 w 39"/>
                <a:gd name="T5" fmla="*/ 46 h 46"/>
                <a:gd name="T6" fmla="*/ 0 w 39"/>
                <a:gd name="T7" fmla="*/ 3 h 46"/>
                <a:gd name="T8" fmla="*/ 10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0" y="0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6" y="43"/>
                    <a:pt x="33" y="44"/>
                    <a:pt x="30" y="4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2"/>
                    <a:pt x="7" y="2"/>
                    <a:pt x="1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74"/>
            <p:cNvSpPr/>
            <p:nvPr/>
          </p:nvSpPr>
          <p:spPr bwMode="auto">
            <a:xfrm>
              <a:off x="5273308" y="7002267"/>
              <a:ext cx="129762" cy="147153"/>
            </a:xfrm>
            <a:custGeom>
              <a:avLst/>
              <a:gdLst>
                <a:gd name="T0" fmla="*/ 10 w 41"/>
                <a:gd name="T1" fmla="*/ 0 h 46"/>
                <a:gd name="T2" fmla="*/ 41 w 41"/>
                <a:gd name="T3" fmla="*/ 43 h 46"/>
                <a:gd name="T4" fmla="*/ 32 w 41"/>
                <a:gd name="T5" fmla="*/ 46 h 46"/>
                <a:gd name="T6" fmla="*/ 0 w 41"/>
                <a:gd name="T7" fmla="*/ 1 h 46"/>
                <a:gd name="T8" fmla="*/ 10 w 41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6">
                  <a:moveTo>
                    <a:pt x="10" y="0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38" y="44"/>
                    <a:pt x="35" y="45"/>
                    <a:pt x="32" y="4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7" y="0"/>
                    <a:pt x="1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75"/>
            <p:cNvSpPr/>
            <p:nvPr/>
          </p:nvSpPr>
          <p:spPr bwMode="auto">
            <a:xfrm>
              <a:off x="4936195" y="6509975"/>
              <a:ext cx="117722" cy="165882"/>
            </a:xfrm>
            <a:custGeom>
              <a:avLst/>
              <a:gdLst>
                <a:gd name="T0" fmla="*/ 32 w 37"/>
                <a:gd name="T1" fmla="*/ 52 h 52"/>
                <a:gd name="T2" fmla="*/ 0 w 37"/>
                <a:gd name="T3" fmla="*/ 7 h 52"/>
                <a:gd name="T4" fmla="*/ 6 w 37"/>
                <a:gd name="T5" fmla="*/ 0 h 52"/>
                <a:gd name="T6" fmla="*/ 37 w 37"/>
                <a:gd name="T7" fmla="*/ 42 h 52"/>
                <a:gd name="T8" fmla="*/ 32 w 37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2">
                  <a:moveTo>
                    <a:pt x="32" y="5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4" y="2"/>
                    <a:pt x="6" y="0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5" y="46"/>
                    <a:pt x="33" y="49"/>
                    <a:pt x="32" y="52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76"/>
            <p:cNvSpPr/>
            <p:nvPr/>
          </p:nvSpPr>
          <p:spPr bwMode="auto">
            <a:xfrm>
              <a:off x="4913454" y="6544756"/>
              <a:ext cx="120397" cy="184610"/>
            </a:xfrm>
            <a:custGeom>
              <a:avLst/>
              <a:gdLst>
                <a:gd name="T0" fmla="*/ 35 w 38"/>
                <a:gd name="T1" fmla="*/ 55 h 58"/>
                <a:gd name="T2" fmla="*/ 35 w 38"/>
                <a:gd name="T3" fmla="*/ 58 h 58"/>
                <a:gd name="T4" fmla="*/ 0 w 38"/>
                <a:gd name="T5" fmla="*/ 8 h 58"/>
                <a:gd name="T6" fmla="*/ 5 w 38"/>
                <a:gd name="T7" fmla="*/ 0 h 58"/>
                <a:gd name="T8" fmla="*/ 38 w 38"/>
                <a:gd name="T9" fmla="*/ 46 h 58"/>
                <a:gd name="T10" fmla="*/ 35 w 38"/>
                <a:gd name="T11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8">
                  <a:moveTo>
                    <a:pt x="35" y="55"/>
                  </a:moveTo>
                  <a:cubicBezTo>
                    <a:pt x="35" y="56"/>
                    <a:pt x="35" y="57"/>
                    <a:pt x="35" y="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5"/>
                    <a:pt x="3" y="2"/>
                    <a:pt x="5" y="0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9"/>
                    <a:pt x="36" y="52"/>
                    <a:pt x="35" y="55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77"/>
            <p:cNvSpPr/>
            <p:nvPr/>
          </p:nvSpPr>
          <p:spPr bwMode="auto">
            <a:xfrm>
              <a:off x="5218460" y="6999592"/>
              <a:ext cx="143139" cy="159193"/>
            </a:xfrm>
            <a:custGeom>
              <a:avLst/>
              <a:gdLst>
                <a:gd name="T0" fmla="*/ 2 w 45"/>
                <a:gd name="T1" fmla="*/ 1 h 50"/>
                <a:gd name="T2" fmla="*/ 12 w 45"/>
                <a:gd name="T3" fmla="*/ 2 h 50"/>
                <a:gd name="T4" fmla="*/ 45 w 45"/>
                <a:gd name="T5" fmla="*/ 48 h 50"/>
                <a:gd name="T6" fmla="*/ 35 w 45"/>
                <a:gd name="T7" fmla="*/ 50 h 50"/>
                <a:gd name="T8" fmla="*/ 0 w 45"/>
                <a:gd name="T9" fmla="*/ 0 h 50"/>
                <a:gd name="T10" fmla="*/ 2 w 45"/>
                <a:gd name="T11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0">
                  <a:moveTo>
                    <a:pt x="2" y="1"/>
                  </a:moveTo>
                  <a:cubicBezTo>
                    <a:pt x="6" y="1"/>
                    <a:pt x="9" y="2"/>
                    <a:pt x="12" y="2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2" y="49"/>
                    <a:pt x="38" y="49"/>
                    <a:pt x="35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78"/>
            <p:cNvSpPr/>
            <p:nvPr/>
          </p:nvSpPr>
          <p:spPr bwMode="auto">
            <a:xfrm>
              <a:off x="4894725" y="6583550"/>
              <a:ext cx="129762" cy="215378"/>
            </a:xfrm>
            <a:custGeom>
              <a:avLst/>
              <a:gdLst>
                <a:gd name="T0" fmla="*/ 41 w 41"/>
                <a:gd name="T1" fmla="*/ 68 h 68"/>
                <a:gd name="T2" fmla="*/ 0 w 41"/>
                <a:gd name="T3" fmla="*/ 10 h 68"/>
                <a:gd name="T4" fmla="*/ 4 w 41"/>
                <a:gd name="T5" fmla="*/ 0 h 68"/>
                <a:gd name="T6" fmla="*/ 40 w 41"/>
                <a:gd name="T7" fmla="*/ 51 h 68"/>
                <a:gd name="T8" fmla="*/ 41 w 41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8">
                  <a:moveTo>
                    <a:pt x="41" y="68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6"/>
                    <a:pt x="2" y="3"/>
                    <a:pt x="4" y="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7"/>
                    <a:pt x="40" y="63"/>
                    <a:pt x="41" y="68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79"/>
            <p:cNvSpPr/>
            <p:nvPr/>
          </p:nvSpPr>
          <p:spPr bwMode="auto">
            <a:xfrm>
              <a:off x="5148898" y="6974175"/>
              <a:ext cx="168556" cy="187286"/>
            </a:xfrm>
            <a:custGeom>
              <a:avLst/>
              <a:gdLst>
                <a:gd name="T0" fmla="*/ 16 w 53"/>
                <a:gd name="T1" fmla="*/ 7 h 59"/>
                <a:gd name="T2" fmla="*/ 53 w 53"/>
                <a:gd name="T3" fmla="*/ 58 h 59"/>
                <a:gd name="T4" fmla="*/ 42 w 53"/>
                <a:gd name="T5" fmla="*/ 59 h 59"/>
                <a:gd name="T6" fmla="*/ 0 w 53"/>
                <a:gd name="T7" fmla="*/ 0 h 59"/>
                <a:gd name="T8" fmla="*/ 16 w 53"/>
                <a:gd name="T9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9">
                  <a:moveTo>
                    <a:pt x="16" y="7"/>
                  </a:moveTo>
                  <a:cubicBezTo>
                    <a:pt x="53" y="58"/>
                    <a:pt x="53" y="58"/>
                    <a:pt x="53" y="58"/>
                  </a:cubicBezTo>
                  <a:cubicBezTo>
                    <a:pt x="49" y="59"/>
                    <a:pt x="46" y="59"/>
                    <a:pt x="42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3"/>
                    <a:pt x="11" y="5"/>
                    <a:pt x="16" y="7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0"/>
            <p:cNvSpPr/>
            <p:nvPr/>
          </p:nvSpPr>
          <p:spPr bwMode="auto">
            <a:xfrm>
              <a:off x="4878672" y="6627697"/>
              <a:ext cx="390623" cy="533764"/>
            </a:xfrm>
            <a:custGeom>
              <a:avLst/>
              <a:gdLst>
                <a:gd name="T0" fmla="*/ 3 w 123"/>
                <a:gd name="T1" fmla="*/ 0 h 168"/>
                <a:gd name="T2" fmla="*/ 49 w 123"/>
                <a:gd name="T3" fmla="*/ 64 h 168"/>
                <a:gd name="T4" fmla="*/ 77 w 123"/>
                <a:gd name="T5" fmla="*/ 104 h 168"/>
                <a:gd name="T6" fmla="*/ 123 w 123"/>
                <a:gd name="T7" fmla="*/ 168 h 168"/>
                <a:gd name="T8" fmla="*/ 111 w 123"/>
                <a:gd name="T9" fmla="*/ 168 h 168"/>
                <a:gd name="T10" fmla="*/ 0 w 123"/>
                <a:gd name="T11" fmla="*/ 11 h 168"/>
                <a:gd name="T12" fmla="*/ 3 w 123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8">
                  <a:moveTo>
                    <a:pt x="3" y="0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53" y="80"/>
                    <a:pt x="63" y="94"/>
                    <a:pt x="77" y="104"/>
                  </a:cubicBezTo>
                  <a:cubicBezTo>
                    <a:pt x="123" y="168"/>
                    <a:pt x="123" y="168"/>
                    <a:pt x="123" y="168"/>
                  </a:cubicBezTo>
                  <a:cubicBezTo>
                    <a:pt x="119" y="168"/>
                    <a:pt x="115" y="168"/>
                    <a:pt x="111" y="16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7"/>
                    <a:pt x="2" y="4"/>
                    <a:pt x="3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1"/>
            <p:cNvSpPr/>
            <p:nvPr/>
          </p:nvSpPr>
          <p:spPr bwMode="auto">
            <a:xfrm>
              <a:off x="4869308" y="6678531"/>
              <a:ext cx="346477" cy="480253"/>
            </a:xfrm>
            <a:custGeom>
              <a:avLst/>
              <a:gdLst>
                <a:gd name="T0" fmla="*/ 1 w 109"/>
                <a:gd name="T1" fmla="*/ 5 h 151"/>
                <a:gd name="T2" fmla="*/ 2 w 109"/>
                <a:gd name="T3" fmla="*/ 0 h 151"/>
                <a:gd name="T4" fmla="*/ 109 w 109"/>
                <a:gd name="T5" fmla="*/ 151 h 151"/>
                <a:gd name="T6" fmla="*/ 104 w 109"/>
                <a:gd name="T7" fmla="*/ 150 h 151"/>
                <a:gd name="T8" fmla="*/ 96 w 109"/>
                <a:gd name="T9" fmla="*/ 149 h 151"/>
                <a:gd name="T10" fmla="*/ 0 w 109"/>
                <a:gd name="T11" fmla="*/ 13 h 151"/>
                <a:gd name="T12" fmla="*/ 1 w 109"/>
                <a:gd name="T13" fmla="*/ 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51">
                  <a:moveTo>
                    <a:pt x="1" y="5"/>
                  </a:moveTo>
                  <a:cubicBezTo>
                    <a:pt x="1" y="3"/>
                    <a:pt x="1" y="2"/>
                    <a:pt x="2" y="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7" y="151"/>
                    <a:pt x="106" y="151"/>
                    <a:pt x="104" y="150"/>
                  </a:cubicBezTo>
                  <a:cubicBezTo>
                    <a:pt x="101" y="150"/>
                    <a:pt x="99" y="149"/>
                    <a:pt x="96" y="14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0" y="8"/>
                    <a:pt x="1" y="5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2"/>
            <p:cNvSpPr/>
            <p:nvPr/>
          </p:nvSpPr>
          <p:spPr bwMode="auto">
            <a:xfrm>
              <a:off x="4866632" y="6738730"/>
              <a:ext cx="291630" cy="406678"/>
            </a:xfrm>
            <a:custGeom>
              <a:avLst/>
              <a:gdLst>
                <a:gd name="T0" fmla="*/ 0 w 92"/>
                <a:gd name="T1" fmla="*/ 0 h 128"/>
                <a:gd name="T2" fmla="*/ 92 w 92"/>
                <a:gd name="T3" fmla="*/ 128 h 128"/>
                <a:gd name="T4" fmla="*/ 76 w 92"/>
                <a:gd name="T5" fmla="*/ 123 h 128"/>
                <a:gd name="T6" fmla="*/ 0 w 92"/>
                <a:gd name="T7" fmla="*/ 16 h 128"/>
                <a:gd name="T8" fmla="*/ 0 w 92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28">
                  <a:moveTo>
                    <a:pt x="0" y="0"/>
                  </a:moveTo>
                  <a:cubicBezTo>
                    <a:pt x="92" y="128"/>
                    <a:pt x="92" y="128"/>
                    <a:pt x="92" y="128"/>
                  </a:cubicBezTo>
                  <a:cubicBezTo>
                    <a:pt x="86" y="127"/>
                    <a:pt x="81" y="125"/>
                    <a:pt x="76" y="12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0"/>
                    <a:pt x="0" y="5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3"/>
            <p:cNvSpPr/>
            <p:nvPr/>
          </p:nvSpPr>
          <p:spPr bwMode="auto">
            <a:xfrm>
              <a:off x="4869308" y="6812307"/>
              <a:ext cx="219392" cy="307683"/>
            </a:xfrm>
            <a:custGeom>
              <a:avLst/>
              <a:gdLst>
                <a:gd name="T0" fmla="*/ 0 w 69"/>
                <a:gd name="T1" fmla="*/ 0 h 97"/>
                <a:gd name="T2" fmla="*/ 69 w 69"/>
                <a:gd name="T3" fmla="*/ 97 h 97"/>
                <a:gd name="T4" fmla="*/ 48 w 69"/>
                <a:gd name="T5" fmla="*/ 84 h 97"/>
                <a:gd name="T6" fmla="*/ 5 w 69"/>
                <a:gd name="T7" fmla="*/ 23 h 97"/>
                <a:gd name="T8" fmla="*/ 0 w 69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97">
                  <a:moveTo>
                    <a:pt x="0" y="0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2" y="93"/>
                    <a:pt x="55" y="89"/>
                    <a:pt x="48" y="8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16"/>
                    <a:pt x="1" y="8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4"/>
            <p:cNvSpPr/>
            <p:nvPr/>
          </p:nvSpPr>
          <p:spPr bwMode="auto">
            <a:xfrm>
              <a:off x="4904089" y="6932704"/>
              <a:ext cx="82940" cy="115046"/>
            </a:xfrm>
            <a:custGeom>
              <a:avLst/>
              <a:gdLst>
                <a:gd name="T0" fmla="*/ 0 w 26"/>
                <a:gd name="T1" fmla="*/ 0 h 36"/>
                <a:gd name="T2" fmla="*/ 26 w 26"/>
                <a:gd name="T3" fmla="*/ 36 h 36"/>
                <a:gd name="T4" fmla="*/ 0 w 26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36">
                  <a:moveTo>
                    <a:pt x="0" y="0"/>
                  </a:moveTo>
                  <a:cubicBezTo>
                    <a:pt x="26" y="36"/>
                    <a:pt x="26" y="36"/>
                    <a:pt x="26" y="36"/>
                  </a:cubicBezTo>
                  <a:cubicBezTo>
                    <a:pt x="15" y="26"/>
                    <a:pt x="6" y="1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5"/>
            <p:cNvSpPr/>
            <p:nvPr/>
          </p:nvSpPr>
          <p:spPr bwMode="auto">
            <a:xfrm>
              <a:off x="5059268" y="6608968"/>
              <a:ext cx="16053" cy="25418"/>
            </a:xfrm>
            <a:custGeom>
              <a:avLst/>
              <a:gdLst>
                <a:gd name="T0" fmla="*/ 0 w 5"/>
                <a:gd name="T1" fmla="*/ 8 h 8"/>
                <a:gd name="T2" fmla="*/ 5 w 5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1" y="5"/>
                    <a:pt x="3" y="2"/>
                    <a:pt x="5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6"/>
            <p:cNvSpPr/>
            <p:nvPr/>
          </p:nvSpPr>
          <p:spPr bwMode="auto">
            <a:xfrm>
              <a:off x="5317455" y="6990228"/>
              <a:ext cx="32106" cy="9365"/>
            </a:xfrm>
            <a:custGeom>
              <a:avLst/>
              <a:gdLst>
                <a:gd name="T0" fmla="*/ 10 w 10"/>
                <a:gd name="T1" fmla="*/ 0 h 3"/>
                <a:gd name="T2" fmla="*/ 0 w 10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3">
                  <a:moveTo>
                    <a:pt x="10" y="0"/>
                  </a:moveTo>
                  <a:cubicBezTo>
                    <a:pt x="7" y="2"/>
                    <a:pt x="4" y="2"/>
                    <a:pt x="0" y="3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7"/>
            <p:cNvSpPr/>
            <p:nvPr/>
          </p:nvSpPr>
          <p:spPr bwMode="auto">
            <a:xfrm>
              <a:off x="5037864" y="6643750"/>
              <a:ext cx="16053" cy="32106"/>
            </a:xfrm>
            <a:custGeom>
              <a:avLst/>
              <a:gdLst>
                <a:gd name="T0" fmla="*/ 0 w 5"/>
                <a:gd name="T1" fmla="*/ 10 h 10"/>
                <a:gd name="T2" fmla="*/ 5 w 5"/>
                <a:gd name="T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cubicBezTo>
                    <a:pt x="1" y="7"/>
                    <a:pt x="3" y="4"/>
                    <a:pt x="5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8"/>
            <p:cNvSpPr/>
            <p:nvPr/>
          </p:nvSpPr>
          <p:spPr bwMode="auto">
            <a:xfrm>
              <a:off x="5273308" y="7002267"/>
              <a:ext cx="30769" cy="4014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7" y="0"/>
                    <a:pt x="3" y="1"/>
                    <a:pt x="0" y="1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"/>
            <p:cNvSpPr/>
            <p:nvPr/>
          </p:nvSpPr>
          <p:spPr bwMode="auto">
            <a:xfrm>
              <a:off x="5024487" y="6691909"/>
              <a:ext cx="9365" cy="37457"/>
            </a:xfrm>
            <a:custGeom>
              <a:avLst/>
              <a:gdLst>
                <a:gd name="T0" fmla="*/ 0 w 3"/>
                <a:gd name="T1" fmla="*/ 12 h 12"/>
                <a:gd name="T2" fmla="*/ 0 w 3"/>
                <a:gd name="T3" fmla="*/ 9 h 12"/>
                <a:gd name="T4" fmla="*/ 3 w 3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1"/>
                    <a:pt x="0" y="10"/>
                    <a:pt x="0" y="9"/>
                  </a:cubicBezTo>
                  <a:cubicBezTo>
                    <a:pt x="1" y="6"/>
                    <a:pt x="2" y="3"/>
                    <a:pt x="3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90"/>
            <p:cNvSpPr/>
            <p:nvPr/>
          </p:nvSpPr>
          <p:spPr bwMode="auto">
            <a:xfrm>
              <a:off x="5218460" y="6999592"/>
              <a:ext cx="38795" cy="6689"/>
            </a:xfrm>
            <a:custGeom>
              <a:avLst/>
              <a:gdLst>
                <a:gd name="T0" fmla="*/ 12 w 12"/>
                <a:gd name="T1" fmla="*/ 2 h 2"/>
                <a:gd name="T2" fmla="*/ 2 w 12"/>
                <a:gd name="T3" fmla="*/ 1 h 2"/>
                <a:gd name="T4" fmla="*/ 0 w 1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">
                  <a:moveTo>
                    <a:pt x="12" y="2"/>
                  </a:moveTo>
                  <a:cubicBezTo>
                    <a:pt x="9" y="2"/>
                    <a:pt x="6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92"/>
            <p:cNvSpPr/>
            <p:nvPr/>
          </p:nvSpPr>
          <p:spPr bwMode="auto">
            <a:xfrm>
              <a:off x="5045891" y="6539404"/>
              <a:ext cx="444133" cy="444135"/>
            </a:xfrm>
            <a:custGeom>
              <a:avLst/>
              <a:gdLst>
                <a:gd name="T0" fmla="*/ 132 w 140"/>
                <a:gd name="T1" fmla="*/ 55 h 140"/>
                <a:gd name="T2" fmla="*/ 85 w 140"/>
                <a:gd name="T3" fmla="*/ 132 h 140"/>
                <a:gd name="T4" fmla="*/ 9 w 140"/>
                <a:gd name="T5" fmla="*/ 85 h 140"/>
                <a:gd name="T6" fmla="*/ 55 w 140"/>
                <a:gd name="T7" fmla="*/ 8 h 140"/>
                <a:gd name="T8" fmla="*/ 132 w 140"/>
                <a:gd name="T9" fmla="*/ 5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2" y="55"/>
                  </a:moveTo>
                  <a:cubicBezTo>
                    <a:pt x="140" y="89"/>
                    <a:pt x="119" y="123"/>
                    <a:pt x="85" y="132"/>
                  </a:cubicBezTo>
                  <a:cubicBezTo>
                    <a:pt x="51" y="140"/>
                    <a:pt x="17" y="119"/>
                    <a:pt x="9" y="85"/>
                  </a:cubicBezTo>
                  <a:cubicBezTo>
                    <a:pt x="0" y="51"/>
                    <a:pt x="21" y="17"/>
                    <a:pt x="55" y="8"/>
                  </a:cubicBezTo>
                  <a:cubicBezTo>
                    <a:pt x="89" y="0"/>
                    <a:pt x="124" y="21"/>
                    <a:pt x="132" y="55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93"/>
            <p:cNvSpPr/>
            <p:nvPr/>
          </p:nvSpPr>
          <p:spPr bwMode="auto">
            <a:xfrm>
              <a:off x="5183680" y="6675856"/>
              <a:ext cx="168556" cy="171233"/>
            </a:xfrm>
            <a:custGeom>
              <a:avLst/>
              <a:gdLst>
                <a:gd name="T0" fmla="*/ 50 w 53"/>
                <a:gd name="T1" fmla="*/ 21 h 54"/>
                <a:gd name="T2" fmla="*/ 32 w 53"/>
                <a:gd name="T3" fmla="*/ 50 h 54"/>
                <a:gd name="T4" fmla="*/ 3 w 53"/>
                <a:gd name="T5" fmla="*/ 33 h 54"/>
                <a:gd name="T6" fmla="*/ 21 w 53"/>
                <a:gd name="T7" fmla="*/ 3 h 54"/>
                <a:gd name="T8" fmla="*/ 50 w 53"/>
                <a:gd name="T9" fmla="*/ 2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0" y="21"/>
                  </a:moveTo>
                  <a:cubicBezTo>
                    <a:pt x="53" y="34"/>
                    <a:pt x="45" y="47"/>
                    <a:pt x="32" y="50"/>
                  </a:cubicBezTo>
                  <a:cubicBezTo>
                    <a:pt x="19" y="54"/>
                    <a:pt x="6" y="46"/>
                    <a:pt x="3" y="33"/>
                  </a:cubicBezTo>
                  <a:cubicBezTo>
                    <a:pt x="0" y="20"/>
                    <a:pt x="8" y="7"/>
                    <a:pt x="21" y="3"/>
                  </a:cubicBezTo>
                  <a:cubicBezTo>
                    <a:pt x="33" y="0"/>
                    <a:pt x="47" y="8"/>
                    <a:pt x="50" y="2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  <a:p>
              <a:endParaRPr lang="zh-CN" altLang="en-US" dirty="0"/>
            </a:p>
          </p:txBody>
        </p:sp>
      </p:grpSp>
      <p:cxnSp>
        <p:nvCxnSpPr>
          <p:cNvPr id="310" name="直接连接符 309"/>
          <p:cNvCxnSpPr/>
          <p:nvPr userDrawn="1"/>
        </p:nvCxnSpPr>
        <p:spPr>
          <a:xfrm flipH="1" flipV="1">
            <a:off x="3542703" y="6747151"/>
            <a:ext cx="7098275" cy="23495"/>
          </a:xfrm>
          <a:prstGeom prst="line">
            <a:avLst/>
          </a:prstGeom>
          <a:solidFill>
            <a:schemeClr val="bg1">
              <a:alpha val="40000"/>
            </a:schemeClr>
          </a:solidFill>
          <a:ln w="19050">
            <a:solidFill>
              <a:schemeClr val="bg1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" name="矩形 310"/>
          <p:cNvSpPr/>
          <p:nvPr userDrawn="1"/>
        </p:nvSpPr>
        <p:spPr>
          <a:xfrm>
            <a:off x="10793896" y="80963"/>
            <a:ext cx="1171092" cy="967321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矩形 311"/>
          <p:cNvSpPr/>
          <p:nvPr userDrawn="1"/>
        </p:nvSpPr>
        <p:spPr>
          <a:xfrm>
            <a:off x="10834599" y="3137338"/>
            <a:ext cx="1122350" cy="3530684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矩形 313"/>
          <p:cNvSpPr/>
          <p:nvPr userDrawn="1"/>
        </p:nvSpPr>
        <p:spPr>
          <a:xfrm rot="16200000">
            <a:off x="8596294" y="-2043514"/>
            <a:ext cx="1122350" cy="4055614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矩形 314"/>
          <p:cNvSpPr/>
          <p:nvPr userDrawn="1"/>
        </p:nvSpPr>
        <p:spPr>
          <a:xfrm>
            <a:off x="11444077" y="785635"/>
            <a:ext cx="870619" cy="2523066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024D9-16AC-49F9-927B-74BBB82FB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455C-21BD-4DB3-BD50-F92CC35DEC4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0.xml"/><Relationship Id="rId4" Type="http://schemas.openxmlformats.org/officeDocument/2006/relationships/image" Target="../media/image13.jpeg"/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2.xml"/><Relationship Id="rId7" Type="http://schemas.openxmlformats.org/officeDocument/2006/relationships/image" Target="../media/image20.GIF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GIF"/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image" Target="../media/image25.GI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image" Target="../media/image28.GI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2496396" y="4204201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4197367" y="4561811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5445112" y="4866722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1838" y="3795847"/>
            <a:ext cx="10728325" cy="2575560"/>
            <a:chOff x="731838" y="3737791"/>
            <a:chExt cx="10728325" cy="2575560"/>
          </a:xfrm>
        </p:grpSpPr>
        <p:sp>
          <p:nvSpPr>
            <p:cNvPr id="6" name="菱形 5"/>
            <p:cNvSpPr/>
            <p:nvPr/>
          </p:nvSpPr>
          <p:spPr>
            <a:xfrm>
              <a:off x="825348" y="3737791"/>
              <a:ext cx="10539579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V="1">
              <a:off x="731838" y="4969436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11332992" y="4969436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V="1">
              <a:off x="6031549" y="5848862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椭圆 10"/>
          <p:cNvSpPr/>
          <p:nvPr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椭圆 11"/>
          <p:cNvSpPr/>
          <p:nvPr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椭圆 12"/>
          <p:cNvSpPr/>
          <p:nvPr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椭圆 13"/>
          <p:cNvSpPr/>
          <p:nvPr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5" name="椭圆 14"/>
          <p:cNvSpPr/>
          <p:nvPr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6" name="椭圆 15"/>
          <p:cNvSpPr/>
          <p:nvPr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7" name="椭圆 16"/>
          <p:cNvSpPr/>
          <p:nvPr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" name="椭圆 17"/>
          <p:cNvSpPr/>
          <p:nvPr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9" name="椭圆 18"/>
          <p:cNvSpPr/>
          <p:nvPr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0" name="椭圆 19"/>
          <p:cNvSpPr/>
          <p:nvPr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椭圆 20"/>
          <p:cNvSpPr/>
          <p:nvPr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" name="椭圆 21"/>
          <p:cNvSpPr/>
          <p:nvPr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3" name="椭圆 22"/>
          <p:cNvSpPr/>
          <p:nvPr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椭圆 23"/>
          <p:cNvSpPr/>
          <p:nvPr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5" name="椭圆 24"/>
          <p:cNvSpPr/>
          <p:nvPr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6" name="椭圆 25"/>
          <p:cNvSpPr/>
          <p:nvPr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7" name="椭圆 26"/>
          <p:cNvSpPr/>
          <p:nvPr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8" name="椭圆 27"/>
          <p:cNvSpPr/>
          <p:nvPr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9" name="椭圆 28"/>
          <p:cNvSpPr/>
          <p:nvPr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2" name="椭圆 31"/>
          <p:cNvSpPr/>
          <p:nvPr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椭圆 32"/>
          <p:cNvSpPr/>
          <p:nvPr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椭圆 33"/>
          <p:cNvSpPr/>
          <p:nvPr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5" name="椭圆 34"/>
          <p:cNvSpPr/>
          <p:nvPr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6" name="椭圆 35"/>
          <p:cNvSpPr/>
          <p:nvPr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7" name="椭圆 36"/>
          <p:cNvSpPr/>
          <p:nvPr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8" name="椭圆 37"/>
          <p:cNvSpPr/>
          <p:nvPr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9" name="椭圆 38"/>
          <p:cNvSpPr/>
          <p:nvPr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0" name="椭圆 39"/>
          <p:cNvSpPr/>
          <p:nvPr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1" name="椭圆 40"/>
          <p:cNvSpPr/>
          <p:nvPr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2" name="椭圆 41"/>
          <p:cNvSpPr/>
          <p:nvPr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3" name="椭圆 42"/>
          <p:cNvSpPr/>
          <p:nvPr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4" name="椭圆 43"/>
          <p:cNvSpPr/>
          <p:nvPr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" name="椭圆 44"/>
          <p:cNvSpPr/>
          <p:nvPr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6" name="椭圆 45"/>
          <p:cNvSpPr/>
          <p:nvPr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7" name="椭圆 46"/>
          <p:cNvSpPr/>
          <p:nvPr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8" name="椭圆 47"/>
          <p:cNvSpPr/>
          <p:nvPr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9" name="椭圆 48"/>
          <p:cNvSpPr/>
          <p:nvPr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0" name="椭圆 49"/>
          <p:cNvSpPr/>
          <p:nvPr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1" name="椭圆 50"/>
          <p:cNvSpPr/>
          <p:nvPr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2" name="椭圆 51"/>
          <p:cNvSpPr/>
          <p:nvPr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3" name="椭圆 52"/>
          <p:cNvSpPr/>
          <p:nvPr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4" name="椭圆 53"/>
          <p:cNvSpPr/>
          <p:nvPr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5" name="椭圆 54"/>
          <p:cNvSpPr/>
          <p:nvPr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6" name="椭圆 55"/>
          <p:cNvSpPr/>
          <p:nvPr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7" name="椭圆 56"/>
          <p:cNvSpPr/>
          <p:nvPr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8" name="椭圆 57"/>
          <p:cNvSpPr/>
          <p:nvPr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9" name="椭圆 58"/>
          <p:cNvSpPr/>
          <p:nvPr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0" name="椭圆 59"/>
          <p:cNvSpPr/>
          <p:nvPr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1" name="椭圆 60"/>
          <p:cNvSpPr/>
          <p:nvPr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2" name="椭圆 61"/>
          <p:cNvSpPr/>
          <p:nvPr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3" name="椭圆 62"/>
          <p:cNvSpPr/>
          <p:nvPr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4" name="椭圆 63"/>
          <p:cNvSpPr/>
          <p:nvPr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5" name="椭圆 64"/>
          <p:cNvSpPr/>
          <p:nvPr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6" name="椭圆 65"/>
          <p:cNvSpPr/>
          <p:nvPr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7" name="椭圆 66"/>
          <p:cNvSpPr/>
          <p:nvPr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8" name="椭圆 67"/>
          <p:cNvSpPr/>
          <p:nvPr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9" name="椭圆 68"/>
          <p:cNvSpPr/>
          <p:nvPr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0" name="椭圆 69"/>
          <p:cNvSpPr/>
          <p:nvPr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1" name="椭圆 70"/>
          <p:cNvSpPr/>
          <p:nvPr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2" name="椭圆 71"/>
          <p:cNvSpPr/>
          <p:nvPr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3" name="椭圆 72"/>
          <p:cNvSpPr/>
          <p:nvPr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4" name="椭圆 73"/>
          <p:cNvSpPr/>
          <p:nvPr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5" name="椭圆 74"/>
          <p:cNvSpPr/>
          <p:nvPr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6" name="椭圆 75"/>
          <p:cNvSpPr/>
          <p:nvPr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7" name="椭圆 76"/>
          <p:cNvSpPr/>
          <p:nvPr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8" name="椭圆 77"/>
          <p:cNvSpPr/>
          <p:nvPr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9" name="椭圆 78"/>
          <p:cNvSpPr/>
          <p:nvPr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0" name="椭圆 79"/>
          <p:cNvSpPr/>
          <p:nvPr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1" name="椭圆 80"/>
          <p:cNvSpPr/>
          <p:nvPr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2" name="椭圆 81"/>
          <p:cNvSpPr/>
          <p:nvPr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3" name="椭圆 82"/>
          <p:cNvSpPr/>
          <p:nvPr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4" name="椭圆 83"/>
          <p:cNvSpPr/>
          <p:nvPr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287520" y="379095"/>
            <a:ext cx="3717925" cy="3682365"/>
            <a:chOff x="4397865" y="836953"/>
            <a:chExt cx="3396271" cy="3396271"/>
          </a:xfrm>
        </p:grpSpPr>
        <p:sp>
          <p:nvSpPr>
            <p:cNvPr id="86" name="椭圆 85"/>
            <p:cNvSpPr/>
            <p:nvPr/>
          </p:nvSpPr>
          <p:spPr>
            <a:xfrm>
              <a:off x="4397865" y="836953"/>
              <a:ext cx="3396271" cy="3396271"/>
            </a:xfrm>
            <a:prstGeom prst="ellipse">
              <a:avLst/>
            </a:prstGeom>
            <a:gradFill>
              <a:gsLst>
                <a:gs pos="98165">
                  <a:srgbClr val="28A480">
                    <a:alpha val="0"/>
                  </a:srgbClr>
                </a:gs>
                <a:gs pos="28000">
                  <a:srgbClr val="28A480">
                    <a:alpha val="0"/>
                  </a:srgbClr>
                </a:gs>
                <a:gs pos="0">
                  <a:srgbClr val="28A480">
                    <a:alpha val="50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37AE7E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87" name="自由: 形状 86"/>
            <p:cNvSpPr/>
            <p:nvPr/>
          </p:nvSpPr>
          <p:spPr>
            <a:xfrm>
              <a:off x="4755834" y="1213626"/>
              <a:ext cx="2700047" cy="264292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sp>
        <p:nvSpPr>
          <p:cNvPr id="88" name="椭圆 87"/>
          <p:cNvSpPr/>
          <p:nvPr/>
        </p:nvSpPr>
        <p:spPr>
          <a:xfrm rot="20785694">
            <a:off x="4044950" y="2004517"/>
            <a:ext cx="4102100" cy="762000"/>
          </a:xfrm>
          <a:prstGeom prst="ellipse">
            <a:avLst/>
          </a:prstGeom>
          <a:noFill/>
          <a:ln>
            <a:gradFill>
              <a:gsLst>
                <a:gs pos="42000">
                  <a:schemeClr val="accent1">
                    <a:lumMod val="5000"/>
                    <a:lumOff val="95000"/>
                  </a:schemeClr>
                </a:gs>
                <a:gs pos="14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27000" sx="101000" sy="101000" algn="ctr" rotWithShape="0">
              <a:srgbClr val="37AE7E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4408908" y="3274834"/>
            <a:ext cx="196445" cy="196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524611" y="3932846"/>
            <a:ext cx="1162622" cy="1215669"/>
            <a:chOff x="5524611" y="3932846"/>
            <a:chExt cx="1162622" cy="1215669"/>
          </a:xfrm>
        </p:grpSpPr>
        <p:sp>
          <p:nvSpPr>
            <p:cNvPr id="91" name="椭圆 90"/>
            <p:cNvSpPr/>
            <p:nvPr/>
          </p:nvSpPr>
          <p:spPr>
            <a:xfrm flipH="1" flipV="1">
              <a:off x="6122052" y="41358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86635" y="4939549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995052" y="44406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5793952" y="4468267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950150" y="457386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6122052" y="460394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5924394" y="410199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5717577" y="460087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6201027" y="440387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5872927" y="47362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6398685" y="425047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070585" y="45828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032539" y="426199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5825722" y="476088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6039572" y="426830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5832755" y="476719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6366126" y="413586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038026" y="44682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6116956" y="405656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5788856" y="438896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6147760" y="39328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307828" y="4525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6230300" y="4213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92710" y="430405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 flipH="1" flipV="1">
              <a:off x="6097078" y="48056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 flipH="1" flipV="1">
              <a:off x="6045611" y="47845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 flipH="1" flipV="1">
              <a:off x="6013052" y="46699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 flipH="1" flipV="1">
              <a:off x="5954754" y="50598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 flipH="1" flipV="1">
              <a:off x="6361745" y="4871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6310278" y="48508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flipH="1" flipV="1">
              <a:off x="6277719" y="47362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 flipV="1">
              <a:off x="6219421" y="51262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flipH="1" flipV="1">
              <a:off x="6631389" y="4862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flipH="1" flipV="1">
              <a:off x="6579922" y="48418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flipH="1" flipV="1">
              <a:off x="6547363" y="47272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flipH="1" flipV="1">
              <a:off x="6489065" y="51172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 flipV="1">
              <a:off x="6479587" y="461293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6428120" y="45918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6395561" y="447725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6337263" y="486719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5693935" y="476965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5642468" y="474858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5609909" y="463397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5551611" y="502392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 flipV="1">
              <a:off x="5524611" y="495213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5878269" y="496612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flipH="1" flipV="1">
              <a:off x="5867622" y="430405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flipH="1" flipV="1">
              <a:off x="6004052" y="39852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flipH="1" flipV="1">
              <a:off x="6192710" y="402965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flipH="1" flipV="1">
              <a:off x="6311686" y="503944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flipH="1" flipV="1">
              <a:off x="6260219" y="50183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flipH="1" flipV="1">
              <a:off x="6227660" y="490376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flipH="1" flipV="1">
              <a:off x="5643376" y="509664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flipH="1" flipV="1">
              <a:off x="5591909" y="50755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flipH="1" flipV="1">
              <a:off x="6080164" y="502144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flipH="1" flipV="1">
              <a:off x="5860752" y="513051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flipH="1" flipV="1">
              <a:off x="6482674" y="49580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flipH="1" flipV="1">
              <a:off x="6669233" y="508458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flipH="1" flipV="1">
              <a:off x="6229106" y="462626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flipH="1" flipV="1">
              <a:off x="5956058" y="434608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flipH="1" flipV="1">
              <a:off x="6384126" y="474280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flipH="1" flipV="1">
              <a:off x="5922409" y="493894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flipH="1" flipV="1">
              <a:off x="6164916" y="49481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54" name="文本框 153"/>
          <p:cNvSpPr txBox="1"/>
          <p:nvPr/>
        </p:nvSpPr>
        <p:spPr>
          <a:xfrm>
            <a:off x="3051266" y="4309525"/>
            <a:ext cx="6531428" cy="1322070"/>
          </a:xfrm>
          <a:prstGeom prst="rect">
            <a:avLst/>
          </a:prstGeom>
          <a:noFill/>
        </p:spPr>
        <p:txBody>
          <a:bodyPr wrap="square" rtlCol="0">
            <a:prstTxWarp prst="textInflateTop">
              <a:avLst/>
            </a:prstTxWarp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chemeClr val="bg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+mj-ea"/>
                <a:ea typeface="+mj-ea"/>
                <a:cs typeface="+mn-ea"/>
              </a:rPr>
              <a:t>疫 情 防 控</a:t>
            </a:r>
            <a:endParaRPr lang="zh-CN" altLang="en-US" sz="8000" b="1" spc="300" dirty="0">
              <a:solidFill>
                <a:schemeClr val="bg1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+mj-ea"/>
              <a:ea typeface="+mj-ea"/>
              <a:cs typeface="+mn-ea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4093872" y="3394760"/>
            <a:ext cx="404316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kern="700" dirty="0" smtClean="0">
                <a:solidFill>
                  <a:schemeClr val="bg1"/>
                </a:solidFill>
                <a:latin typeface="造字工房悦黑（非商用）常规体" pitchFamily="50" charset="-122"/>
                <a:ea typeface="造字工房悦黑（非商用）常规体" pitchFamily="50" charset="-122"/>
                <a:cs typeface="+mn-ea"/>
              </a:rPr>
              <a:t>2020</a:t>
            </a:r>
            <a:endParaRPr lang="zh-CN" altLang="en-US" sz="7200" b="1" kern="700" dirty="0">
              <a:solidFill>
                <a:schemeClr val="bg1"/>
              </a:solidFill>
              <a:latin typeface="造字工房悦黑（非商用）常规体" pitchFamily="50" charset="-122"/>
              <a:ea typeface="造字工房悦黑（非商用）常规体" pitchFamily="50" charset="-122"/>
              <a:cs typeface="+mn-ea"/>
            </a:endParaRPr>
          </a:p>
        </p:txBody>
      </p:sp>
      <p:pic>
        <p:nvPicPr>
          <p:cNvPr id="156" name="Tobu_Itro - Sunburs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fade in="100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88195" y="924465"/>
            <a:ext cx="609600" cy="6096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9404">
        <p:fade/>
      </p:transition>
    </mc:Choice>
    <mc:Fallback>
      <p:transition spd="med" advTm="94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indefinite" fill="hold" grpId="0" nodeType="withEffect">
                                  <p:stCondLst>
                                    <p:cond delay="2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indefinite" fill="hold" grpId="0" nodeType="withEffect">
                                  <p:stCondLst>
                                    <p:cond delay="4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indefinite" fill="hold" grpId="0" nodeType="withEffect">
                                  <p:stCondLst>
                                    <p:cond delay="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indefinite" fill="hold" grpId="0" nodeType="withEffect">
                                  <p:stCondLst>
                                    <p:cond delay="6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indefinite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grpId="0" nodeType="withEffect">
                                  <p:stCondLst>
                                    <p:cond delay="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grpId="0" nodeType="withEffect">
                                  <p:stCondLst>
                                    <p:cond delay="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grpId="0" nodeType="withEffect">
                                  <p:stCondLst>
                                    <p:cond delay="9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indefinite" fill="hold" grpId="0" nodeType="withEffect">
                                  <p:stCondLst>
                                    <p:cond delay="10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grpId="0" nodeType="withEffect">
                                  <p:stCondLst>
                                    <p:cond delay="10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indefinite" fill="hold" grpId="0" nodeType="withEffect">
                                  <p:stCondLst>
                                    <p:cond delay="1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indefinite" fill="hold" grpId="0" nodeType="withEffect">
                                  <p:stCondLst>
                                    <p:cond delay="1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grpId="0" nodeType="withEffect">
                                  <p:stCondLst>
                                    <p:cond delay="12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grpId="0" nodeType="withEffect">
                                  <p:stCondLst>
                                    <p:cond delay="13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grpId="0" nodeType="withEffect">
                                  <p:stCondLst>
                                    <p:cond delay="15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grpId="0" nodeType="withEffect">
                                  <p:stCondLst>
                                    <p:cond delay="1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grpId="0" nodeType="withEffect">
                                  <p:stCondLst>
                                    <p:cond delay="17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indefinite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indefinite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indefinite" fill="hold" grpId="0" nodeType="withEffect">
                                  <p:stCondLst>
                                    <p:cond delay="1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grpId="0" nodeType="withEffect">
                                  <p:stCondLst>
                                    <p:cond delay="24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grpId="0" nodeType="withEffect">
                                  <p:stCondLst>
                                    <p:cond delay="2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grpId="0" nodeType="withEffect">
                                  <p:stCondLst>
                                    <p:cond delay="30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grpId="0" nodeType="withEffect">
                                  <p:stCondLst>
                                    <p:cond delay="32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grpId="0" nodeType="withEffect">
                                  <p:stCondLst>
                                    <p:cond delay="35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grpId="0" nodeType="withEffect">
                                  <p:stCondLst>
                                    <p:cond delay="3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grpId="0" nodeType="withEffect">
                                  <p:stCondLst>
                                    <p:cond delay="37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mph" presetSubtype="0" repeatCount="indefinite" fill="hold" grpId="0" nodeType="withEffect">
                                  <p:stCondLst>
                                    <p:cond delay="3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4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7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3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50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000"/>
                            </p:stCondLst>
                            <p:childTnLst>
                              <p:par>
                                <p:cTn id="2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300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000"/>
                            </p:stCondLst>
                            <p:childTnLst>
                              <p:par>
                                <p:cTn id="263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0.00046 C 0.0323 0.00301 0.06967 -0.0081 0.08777 -0.01458 C 0.1267 -0.02893 0.14193 -0.03565 0.16693 -0.04792 C 0.1918 -0.06018 0.22305 -0.07917 0.23724 -0.08819 C 0.25951 -0.10185 0.34662 -0.18148 0.24336 -0.17917 " pathEditMode="relative" rAng="0" ptsTypes="AAAAA">
                                      <p:cBhvr>
                                        <p:cTn id="264" dur="20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6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8" grpId="0" bldLvl="0" animBg="1"/>
      <p:bldP spid="89" grpId="0" bldLvl="0" animBg="1"/>
      <p:bldP spid="89" grpId="1" bldLvl="0" animBg="1"/>
      <p:bldP spid="154" grpId="0"/>
      <p:bldP spid="1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31838" y="2035002"/>
            <a:ext cx="5391150" cy="3143596"/>
            <a:chOff x="3128494" y="1330643"/>
            <a:chExt cx="5635292" cy="3285956"/>
          </a:xfrm>
          <a:effectLst>
            <a:reflection blurRad="6350" stA="50000" endA="300" endPos="5000" dir="5400000" sy="-100000" algn="bl" rotWithShape="0"/>
          </a:effectLst>
        </p:grpSpPr>
        <p:grpSp>
          <p:nvGrpSpPr>
            <p:cNvPr id="4" name="Group 12"/>
            <p:cNvGrpSpPr>
              <a:grpSpLocks noChangeAspect="1"/>
            </p:cNvGrpSpPr>
            <p:nvPr/>
          </p:nvGrpSpPr>
          <p:grpSpPr bwMode="auto">
            <a:xfrm>
              <a:off x="3666490" y="1330643"/>
              <a:ext cx="4559300" cy="3114675"/>
              <a:chOff x="2404" y="1179"/>
              <a:chExt cx="2872" cy="1962"/>
            </a:xfrm>
          </p:grpSpPr>
          <p:sp>
            <p:nvSpPr>
              <p:cNvPr id="10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2404" y="1179"/>
                <a:ext cx="2872" cy="1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3"/>
              <p:cNvSpPr/>
              <p:nvPr/>
            </p:nvSpPr>
            <p:spPr bwMode="auto">
              <a:xfrm>
                <a:off x="2406" y="1179"/>
                <a:ext cx="2868" cy="1962"/>
              </a:xfrm>
              <a:custGeom>
                <a:avLst/>
                <a:gdLst>
                  <a:gd name="T0" fmla="*/ 1675 w 1675"/>
                  <a:gd name="T1" fmla="*/ 1143 h 1143"/>
                  <a:gd name="T2" fmla="*/ 1675 w 1675"/>
                  <a:gd name="T3" fmla="*/ 59 h 1143"/>
                  <a:gd name="T4" fmla="*/ 1616 w 1675"/>
                  <a:gd name="T5" fmla="*/ 0 h 1143"/>
                  <a:gd name="T6" fmla="*/ 59 w 1675"/>
                  <a:gd name="T7" fmla="*/ 0 h 1143"/>
                  <a:gd name="T8" fmla="*/ 0 w 1675"/>
                  <a:gd name="T9" fmla="*/ 59 h 1143"/>
                  <a:gd name="T10" fmla="*/ 0 w 1675"/>
                  <a:gd name="T11" fmla="*/ 1143 h 1143"/>
                  <a:gd name="T12" fmla="*/ 1675 w 1675"/>
                  <a:gd name="T13" fmla="*/ 1143 h 1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1143">
                    <a:moveTo>
                      <a:pt x="1675" y="1143"/>
                    </a:moveTo>
                    <a:cubicBezTo>
                      <a:pt x="1675" y="59"/>
                      <a:pt x="1675" y="59"/>
                      <a:pt x="1675" y="59"/>
                    </a:cubicBezTo>
                    <a:cubicBezTo>
                      <a:pt x="1675" y="27"/>
                      <a:pt x="1649" y="0"/>
                      <a:pt x="161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27" y="0"/>
                      <a:pt x="0" y="27"/>
                      <a:pt x="0" y="59"/>
                    </a:cubicBezTo>
                    <a:cubicBezTo>
                      <a:pt x="0" y="1143"/>
                      <a:pt x="0" y="1143"/>
                      <a:pt x="0" y="1143"/>
                    </a:cubicBezTo>
                    <a:lnTo>
                      <a:pt x="1675" y="11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Rectangle 14"/>
              <p:cNvSpPr>
                <a:spLocks noChangeArrowheads="1"/>
              </p:cNvSpPr>
              <p:nvPr/>
            </p:nvSpPr>
            <p:spPr bwMode="auto">
              <a:xfrm>
                <a:off x="2498" y="1292"/>
                <a:ext cx="2685" cy="168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8494" y="4445318"/>
              <a:ext cx="5635292" cy="171281"/>
              <a:chOff x="3128494" y="4445318"/>
              <a:chExt cx="5635292" cy="171281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3128494" y="4445318"/>
                <a:ext cx="5635292" cy="171281"/>
                <a:chOff x="3217394" y="5334478"/>
                <a:chExt cx="5635292" cy="171281"/>
              </a:xfrm>
            </p:grpSpPr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3221466" y="5334478"/>
                  <a:ext cx="5627149" cy="1712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217394" y="5367103"/>
                  <a:ext cx="5635292" cy="106031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547109" y="4450708"/>
                <a:ext cx="798062" cy="65250"/>
              </a:xfrm>
              <a:prstGeom prst="rect">
                <a:avLst/>
              </a:prstGeom>
            </p:spPr>
          </p:pic>
        </p:grpSp>
      </p:grpSp>
      <p:pic>
        <p:nvPicPr>
          <p:cNvPr id="15" name="图片占位符 14" descr="C:\Users\root\Desktop\8813b8780a1349adb7709439d7e5f34f.jpg8813b8780a1349adb7709439d7e5f34f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1389380" y="2206625"/>
            <a:ext cx="4077970" cy="2557780"/>
          </a:xfrm>
        </p:spPr>
      </p:pic>
      <p:grpSp>
        <p:nvGrpSpPr>
          <p:cNvPr id="2" name="组合 1"/>
          <p:cNvGrpSpPr/>
          <p:nvPr/>
        </p:nvGrpSpPr>
        <p:grpSpPr>
          <a:xfrm>
            <a:off x="6684645" y="1879600"/>
            <a:ext cx="4711065" cy="4092575"/>
            <a:chOff x="6427195" y="1206624"/>
            <a:chExt cx="4938801" cy="4841050"/>
          </a:xfrm>
        </p:grpSpPr>
        <p:grpSp>
          <p:nvGrpSpPr>
            <p:cNvPr id="39" name="组合 38"/>
            <p:cNvGrpSpPr/>
            <p:nvPr/>
          </p:nvGrpSpPr>
          <p:grpSpPr>
            <a:xfrm>
              <a:off x="6427195" y="1206624"/>
              <a:ext cx="727616" cy="727616"/>
              <a:chOff x="6427195" y="1119540"/>
              <a:chExt cx="727616" cy="727616"/>
            </a:xfrm>
          </p:grpSpPr>
          <p:sp>
            <p:nvSpPr>
              <p:cNvPr id="17" name="Freeform 6"/>
              <p:cNvSpPr>
                <a:spLocks noChangeArrowheads="1"/>
              </p:cNvSpPr>
              <p:nvPr/>
            </p:nvSpPr>
            <p:spPr bwMode="auto">
              <a:xfrm>
                <a:off x="6573360" y="1278092"/>
                <a:ext cx="435286" cy="410513"/>
              </a:xfrm>
              <a:custGeom>
                <a:avLst/>
                <a:gdLst>
                  <a:gd name="T0" fmla="*/ 273 w 541"/>
                  <a:gd name="T1" fmla="*/ 216 h 510"/>
                  <a:gd name="T2" fmla="*/ 381 w 541"/>
                  <a:gd name="T3" fmla="*/ 108 h 510"/>
                  <a:gd name="T4" fmla="*/ 273 w 541"/>
                  <a:gd name="T5" fmla="*/ 0 h 510"/>
                  <a:gd name="T6" fmla="*/ 165 w 541"/>
                  <a:gd name="T7" fmla="*/ 108 h 510"/>
                  <a:gd name="T8" fmla="*/ 273 w 541"/>
                  <a:gd name="T9" fmla="*/ 216 h 510"/>
                  <a:gd name="T10" fmla="*/ 273 w 541"/>
                  <a:gd name="T11" fmla="*/ 57 h 510"/>
                  <a:gd name="T12" fmla="*/ 324 w 541"/>
                  <a:gd name="T13" fmla="*/ 108 h 510"/>
                  <a:gd name="T14" fmla="*/ 273 w 541"/>
                  <a:gd name="T15" fmla="*/ 160 h 510"/>
                  <a:gd name="T16" fmla="*/ 216 w 541"/>
                  <a:gd name="T17" fmla="*/ 108 h 510"/>
                  <a:gd name="T18" fmla="*/ 273 w 541"/>
                  <a:gd name="T19" fmla="*/ 57 h 510"/>
                  <a:gd name="T20" fmla="*/ 108 w 541"/>
                  <a:gd name="T21" fmla="*/ 298 h 510"/>
                  <a:gd name="T22" fmla="*/ 0 w 541"/>
                  <a:gd name="T23" fmla="*/ 406 h 510"/>
                  <a:gd name="T24" fmla="*/ 108 w 541"/>
                  <a:gd name="T25" fmla="*/ 509 h 510"/>
                  <a:gd name="T26" fmla="*/ 216 w 541"/>
                  <a:gd name="T27" fmla="*/ 406 h 510"/>
                  <a:gd name="T28" fmla="*/ 108 w 541"/>
                  <a:gd name="T29" fmla="*/ 298 h 510"/>
                  <a:gd name="T30" fmla="*/ 108 w 541"/>
                  <a:gd name="T31" fmla="*/ 458 h 510"/>
                  <a:gd name="T32" fmla="*/ 57 w 541"/>
                  <a:gd name="T33" fmla="*/ 406 h 510"/>
                  <a:gd name="T34" fmla="*/ 108 w 541"/>
                  <a:gd name="T35" fmla="*/ 350 h 510"/>
                  <a:gd name="T36" fmla="*/ 165 w 541"/>
                  <a:gd name="T37" fmla="*/ 406 h 510"/>
                  <a:gd name="T38" fmla="*/ 108 w 541"/>
                  <a:gd name="T39" fmla="*/ 458 h 510"/>
                  <a:gd name="T40" fmla="*/ 273 w 541"/>
                  <a:gd name="T41" fmla="*/ 247 h 510"/>
                  <a:gd name="T42" fmla="*/ 221 w 541"/>
                  <a:gd name="T43" fmla="*/ 298 h 510"/>
                  <a:gd name="T44" fmla="*/ 273 w 541"/>
                  <a:gd name="T45" fmla="*/ 350 h 510"/>
                  <a:gd name="T46" fmla="*/ 324 w 541"/>
                  <a:gd name="T47" fmla="*/ 298 h 510"/>
                  <a:gd name="T48" fmla="*/ 273 w 541"/>
                  <a:gd name="T49" fmla="*/ 247 h 510"/>
                  <a:gd name="T50" fmla="*/ 432 w 541"/>
                  <a:gd name="T51" fmla="*/ 298 h 510"/>
                  <a:gd name="T52" fmla="*/ 324 w 541"/>
                  <a:gd name="T53" fmla="*/ 406 h 510"/>
                  <a:gd name="T54" fmla="*/ 432 w 541"/>
                  <a:gd name="T55" fmla="*/ 509 h 510"/>
                  <a:gd name="T56" fmla="*/ 540 w 541"/>
                  <a:gd name="T57" fmla="*/ 406 h 510"/>
                  <a:gd name="T58" fmla="*/ 432 w 541"/>
                  <a:gd name="T59" fmla="*/ 298 h 510"/>
                  <a:gd name="T60" fmla="*/ 432 w 541"/>
                  <a:gd name="T61" fmla="*/ 458 h 510"/>
                  <a:gd name="T62" fmla="*/ 381 w 541"/>
                  <a:gd name="T63" fmla="*/ 406 h 510"/>
                  <a:gd name="T64" fmla="*/ 432 w 541"/>
                  <a:gd name="T65" fmla="*/ 350 h 510"/>
                  <a:gd name="T66" fmla="*/ 489 w 541"/>
                  <a:gd name="T67" fmla="*/ 406 h 510"/>
                  <a:gd name="T68" fmla="*/ 432 w 541"/>
                  <a:gd name="T69" fmla="*/ 458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1" h="510">
                    <a:moveTo>
                      <a:pt x="273" y="216"/>
                    </a:moveTo>
                    <a:cubicBezTo>
                      <a:pt x="329" y="216"/>
                      <a:pt x="381" y="167"/>
                      <a:pt x="381" y="108"/>
                    </a:cubicBezTo>
                    <a:cubicBezTo>
                      <a:pt x="381" y="49"/>
                      <a:pt x="332" y="0"/>
                      <a:pt x="273" y="0"/>
                    </a:cubicBezTo>
                    <a:cubicBezTo>
                      <a:pt x="214" y="0"/>
                      <a:pt x="165" y="49"/>
                      <a:pt x="165" y="108"/>
                    </a:cubicBezTo>
                    <a:cubicBezTo>
                      <a:pt x="165" y="167"/>
                      <a:pt x="211" y="216"/>
                      <a:pt x="273" y="216"/>
                    </a:cubicBezTo>
                    <a:close/>
                    <a:moveTo>
                      <a:pt x="273" y="57"/>
                    </a:moveTo>
                    <a:cubicBezTo>
                      <a:pt x="298" y="57"/>
                      <a:pt x="324" y="77"/>
                      <a:pt x="324" y="108"/>
                    </a:cubicBezTo>
                    <a:cubicBezTo>
                      <a:pt x="324" y="139"/>
                      <a:pt x="301" y="160"/>
                      <a:pt x="273" y="160"/>
                    </a:cubicBezTo>
                    <a:cubicBezTo>
                      <a:pt x="245" y="160"/>
                      <a:pt x="216" y="139"/>
                      <a:pt x="216" y="108"/>
                    </a:cubicBezTo>
                    <a:cubicBezTo>
                      <a:pt x="216" y="77"/>
                      <a:pt x="242" y="57"/>
                      <a:pt x="273" y="57"/>
                    </a:cubicBezTo>
                    <a:close/>
                    <a:moveTo>
                      <a:pt x="108" y="298"/>
                    </a:moveTo>
                    <a:cubicBezTo>
                      <a:pt x="52" y="298"/>
                      <a:pt x="0" y="347"/>
                      <a:pt x="0" y="406"/>
                    </a:cubicBezTo>
                    <a:cubicBezTo>
                      <a:pt x="0" y="465"/>
                      <a:pt x="49" y="509"/>
                      <a:pt x="108" y="509"/>
                    </a:cubicBezTo>
                    <a:cubicBezTo>
                      <a:pt x="167" y="509"/>
                      <a:pt x="216" y="465"/>
                      <a:pt x="216" y="406"/>
                    </a:cubicBezTo>
                    <a:cubicBezTo>
                      <a:pt x="216" y="347"/>
                      <a:pt x="170" y="298"/>
                      <a:pt x="108" y="298"/>
                    </a:cubicBezTo>
                    <a:close/>
                    <a:moveTo>
                      <a:pt x="108" y="458"/>
                    </a:moveTo>
                    <a:cubicBezTo>
                      <a:pt x="83" y="458"/>
                      <a:pt x="57" y="435"/>
                      <a:pt x="57" y="406"/>
                    </a:cubicBezTo>
                    <a:cubicBezTo>
                      <a:pt x="57" y="378"/>
                      <a:pt x="80" y="350"/>
                      <a:pt x="108" y="350"/>
                    </a:cubicBezTo>
                    <a:cubicBezTo>
                      <a:pt x="137" y="350"/>
                      <a:pt x="165" y="378"/>
                      <a:pt x="165" y="406"/>
                    </a:cubicBezTo>
                    <a:cubicBezTo>
                      <a:pt x="165" y="435"/>
                      <a:pt x="139" y="458"/>
                      <a:pt x="108" y="458"/>
                    </a:cubicBezTo>
                    <a:close/>
                    <a:moveTo>
                      <a:pt x="273" y="247"/>
                    </a:moveTo>
                    <a:cubicBezTo>
                      <a:pt x="242" y="247"/>
                      <a:pt x="221" y="270"/>
                      <a:pt x="221" y="298"/>
                    </a:cubicBezTo>
                    <a:cubicBezTo>
                      <a:pt x="221" y="327"/>
                      <a:pt x="245" y="350"/>
                      <a:pt x="273" y="350"/>
                    </a:cubicBezTo>
                    <a:cubicBezTo>
                      <a:pt x="301" y="350"/>
                      <a:pt x="324" y="327"/>
                      <a:pt x="324" y="298"/>
                    </a:cubicBezTo>
                    <a:cubicBezTo>
                      <a:pt x="324" y="270"/>
                      <a:pt x="298" y="247"/>
                      <a:pt x="273" y="247"/>
                    </a:cubicBezTo>
                    <a:close/>
                    <a:moveTo>
                      <a:pt x="432" y="298"/>
                    </a:moveTo>
                    <a:cubicBezTo>
                      <a:pt x="376" y="298"/>
                      <a:pt x="324" y="347"/>
                      <a:pt x="324" y="406"/>
                    </a:cubicBezTo>
                    <a:cubicBezTo>
                      <a:pt x="324" y="465"/>
                      <a:pt x="373" y="509"/>
                      <a:pt x="432" y="509"/>
                    </a:cubicBezTo>
                    <a:cubicBezTo>
                      <a:pt x="491" y="509"/>
                      <a:pt x="540" y="465"/>
                      <a:pt x="540" y="406"/>
                    </a:cubicBezTo>
                    <a:cubicBezTo>
                      <a:pt x="540" y="347"/>
                      <a:pt x="494" y="298"/>
                      <a:pt x="432" y="298"/>
                    </a:cubicBezTo>
                    <a:close/>
                    <a:moveTo>
                      <a:pt x="432" y="458"/>
                    </a:moveTo>
                    <a:cubicBezTo>
                      <a:pt x="401" y="458"/>
                      <a:pt x="381" y="435"/>
                      <a:pt x="381" y="406"/>
                    </a:cubicBezTo>
                    <a:cubicBezTo>
                      <a:pt x="381" y="378"/>
                      <a:pt x="401" y="350"/>
                      <a:pt x="432" y="350"/>
                    </a:cubicBezTo>
                    <a:cubicBezTo>
                      <a:pt x="463" y="350"/>
                      <a:pt x="489" y="378"/>
                      <a:pt x="489" y="406"/>
                    </a:cubicBezTo>
                    <a:cubicBezTo>
                      <a:pt x="489" y="435"/>
                      <a:pt x="463" y="458"/>
                      <a:pt x="432" y="4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200">
                  <a:solidFill>
                    <a:prstClr val="black"/>
                  </a:solidFill>
                  <a:latin typeface="Segoe UI Light" panose="020B0502040204020203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27195" y="1119540"/>
                <a:ext cx="727616" cy="727616"/>
                <a:chOff x="8296174" y="2074066"/>
                <a:chExt cx="535728" cy="535728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8331792" y="2111203"/>
                  <a:ext cx="464493" cy="461455"/>
                  <a:chOff x="8255591" y="2035002"/>
                  <a:chExt cx="464493" cy="461455"/>
                </a:xfrm>
              </p:grpSpPr>
              <p:sp>
                <p:nvSpPr>
                  <p:cNvPr id="19" name="椭圆 18"/>
                  <p:cNvSpPr/>
                  <p:nvPr/>
                </p:nvSpPr>
                <p:spPr>
                  <a:xfrm>
                    <a:off x="8258629" y="2035002"/>
                    <a:ext cx="461455" cy="461455"/>
                  </a:xfrm>
                  <a:prstGeom prst="ellipse">
                    <a:avLst/>
                  </a:prstGeom>
                  <a:noFill/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0" name="弧形 19"/>
                  <p:cNvSpPr/>
                  <p:nvPr/>
                </p:nvSpPr>
                <p:spPr>
                  <a:xfrm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1" name="弧形 20"/>
                  <p:cNvSpPr/>
                  <p:nvPr/>
                </p:nvSpPr>
                <p:spPr>
                  <a:xfrm rot="9485384"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sp>
              <p:nvSpPr>
                <p:cNvPr id="23" name="椭圆 22"/>
                <p:cNvSpPr/>
                <p:nvPr/>
              </p:nvSpPr>
              <p:spPr>
                <a:xfrm>
                  <a:off x="8296174" y="2074066"/>
                  <a:ext cx="535728" cy="53572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</p:grpSp>
        <p:grpSp>
          <p:nvGrpSpPr>
            <p:cNvPr id="43" name="组合 42"/>
            <p:cNvGrpSpPr/>
            <p:nvPr/>
          </p:nvGrpSpPr>
          <p:grpSpPr>
            <a:xfrm>
              <a:off x="7195084" y="1206624"/>
              <a:ext cx="4170912" cy="4841050"/>
              <a:chOff x="844791" y="1347516"/>
              <a:chExt cx="3038269" cy="4841050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844791" y="1347516"/>
                <a:ext cx="2744397" cy="4841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在 56 ℃ 条件下，30 分钟就能杀灭病毒，含氯消毒剂、酒精、碘类、过氧化物类等多种消毒剂也可杀灭该病毒。</a:t>
                </a:r>
                <a:endParaRPr lang="zh-CN" altLang="en-US" sz="2000" b="1" dirty="0">
                  <a:solidFill>
                    <a:schemeClr val="bg1"/>
                  </a:solidFill>
                  <a:latin typeface="+mj-ea"/>
                </a:endParaRPr>
              </a:p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皮肤消毒可选用 75% 的酒精和碘伏等（注：粘膜用碘伏或其他粘膜消毒剂）居家环境消毒可选用含氯消毒剂（如 84 消毒液、漂白粉或其他含铝消毒粉/泡腾片）配置成有效氯浓度为 500 mg / L 以上的溶液擦拭或浸泡消毒。耐热物品可煮沸 15 分钟进行消毒。</a:t>
                </a:r>
                <a:endParaRPr lang="zh-CN" altLang="en-US" sz="2000" b="1" dirty="0">
                  <a:solidFill>
                    <a:schemeClr val="bg1"/>
                  </a:solidFill>
                  <a:latin typeface="+mj-ea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856913" y="1783204"/>
                <a:ext cx="3026147" cy="356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endParaRPr lang="zh-CN" altLang="en-US" sz="105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71807" y="358775"/>
            <a:ext cx="11249025" cy="922020"/>
            <a:chOff x="3522496" y="435427"/>
            <a:chExt cx="5475701" cy="922020"/>
          </a:xfrm>
        </p:grpSpPr>
        <p:sp>
          <p:nvSpPr>
            <p:cNvPr id="58" name="文本框 57"/>
            <p:cNvSpPr txBox="1"/>
            <p:nvPr/>
          </p:nvSpPr>
          <p:spPr>
            <a:xfrm>
              <a:off x="3522496" y="435427"/>
              <a:ext cx="5475701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Above"/>
                <a:lightRig rig="threePt" dir="t"/>
              </a:scene3d>
            </a:bodyPr>
            <a:lstStyle/>
            <a:p>
              <a:pPr algn="ctr"/>
              <a:r>
                <a:rPr lang="zh-CN" altLang="en-US" sz="5400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+mj-ea"/>
                  <a:ea typeface="+mj-ea"/>
                </a:rPr>
                <a:t>针对新型冠状病毒，该如何进行消毒？</a:t>
              </a:r>
              <a:endParaRPr lang="zh-CN" altLang="en-US" sz="54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+mj-ea"/>
                <a:ea typeface="+mj-ea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969144" y="695325"/>
              <a:ext cx="0" cy="0"/>
              <a:chOff x="0" y="0"/>
              <a:chExt cx="4540250" cy="695325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0" y="0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/>
        </p:nvGrpSpPr>
        <p:grpSpPr>
          <a:xfrm>
            <a:off x="6607175" y="1656080"/>
            <a:ext cx="4474845" cy="4583430"/>
            <a:chOff x="961180" y="2206796"/>
            <a:chExt cx="2128008" cy="2682127"/>
          </a:xfrm>
        </p:grpSpPr>
        <p:grpSp>
          <p:nvGrpSpPr>
            <p:cNvPr id="64" name="组合 63"/>
            <p:cNvGrpSpPr/>
            <p:nvPr/>
          </p:nvGrpSpPr>
          <p:grpSpPr>
            <a:xfrm>
              <a:off x="961180" y="2206796"/>
              <a:ext cx="2128008" cy="2682127"/>
              <a:chOff x="961386" y="2263348"/>
              <a:chExt cx="2128008" cy="2682127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961386" y="2263348"/>
                <a:ext cx="2094230" cy="2656205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000599" y="2280493"/>
                <a:ext cx="87208" cy="872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962021" y="4858267"/>
                <a:ext cx="2127373" cy="87208"/>
                <a:chOff x="975571" y="2251138"/>
                <a:chExt cx="2127373" cy="87208"/>
              </a:xfrm>
            </p:grpSpPr>
            <p:sp>
              <p:nvSpPr>
                <p:cNvPr id="72" name="椭圆 71"/>
                <p:cNvSpPr/>
                <p:nvPr/>
              </p:nvSpPr>
              <p:spPr>
                <a:xfrm>
                  <a:off x="975571" y="2251138"/>
                  <a:ext cx="87208" cy="872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3015736" y="2251138"/>
                  <a:ext cx="87208" cy="872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4" name="文本框 73"/>
            <p:cNvSpPr txBox="1"/>
            <p:nvPr/>
          </p:nvSpPr>
          <p:spPr>
            <a:xfrm>
              <a:off x="1237388" y="2361328"/>
              <a:ext cx="1592717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477">
        <p:fade/>
      </p:transition>
    </mc:Choice>
    <mc:Fallback>
      <p:transition spd="med" advTm="447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菱形 179"/>
          <p:cNvSpPr/>
          <p:nvPr/>
        </p:nvSpPr>
        <p:spPr>
          <a:xfrm>
            <a:off x="2496396" y="4792539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1" name="菱形 180"/>
          <p:cNvSpPr/>
          <p:nvPr/>
        </p:nvSpPr>
        <p:spPr>
          <a:xfrm>
            <a:off x="4197367" y="5208205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2" name="菱形 181"/>
          <p:cNvSpPr/>
          <p:nvPr/>
        </p:nvSpPr>
        <p:spPr>
          <a:xfrm>
            <a:off x="5445112" y="5513116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7548" y="4384185"/>
            <a:ext cx="10728325" cy="2575560"/>
            <a:chOff x="731838" y="4384185"/>
            <a:chExt cx="10728325" cy="2575560"/>
          </a:xfrm>
        </p:grpSpPr>
        <p:sp>
          <p:nvSpPr>
            <p:cNvPr id="179" name="菱形 178"/>
            <p:cNvSpPr/>
            <p:nvPr/>
          </p:nvSpPr>
          <p:spPr>
            <a:xfrm>
              <a:off x="825348" y="4384185"/>
              <a:ext cx="10539579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 flipV="1">
              <a:off x="731838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 flipV="1">
              <a:off x="11332992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flipV="1">
              <a:off x="6031549" y="6495256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24611" y="2902334"/>
            <a:ext cx="1162622" cy="2892575"/>
            <a:chOff x="5524611" y="2902334"/>
            <a:chExt cx="1162622" cy="2892575"/>
          </a:xfrm>
        </p:grpSpPr>
        <p:sp>
          <p:nvSpPr>
            <p:cNvPr id="40" name="椭圆 39"/>
            <p:cNvSpPr/>
            <p:nvPr/>
          </p:nvSpPr>
          <p:spPr>
            <a:xfrm flipH="1" flipV="1">
              <a:off x="6122052" y="47822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flipH="1" flipV="1">
              <a:off x="5686635" y="558594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flipH="1" flipV="1">
              <a:off x="5995052" y="50870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flipH="1" flipV="1">
              <a:off x="5793952" y="5114661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flipH="1" flipV="1">
              <a:off x="5950150" y="522025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flipH="1" flipV="1">
              <a:off x="6122052" y="52503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flipH="1" flipV="1">
              <a:off x="5924394" y="474838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flipH="1" flipV="1">
              <a:off x="5717577" y="524727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flipH="1" flipV="1">
              <a:off x="6201027" y="50502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flipH="1" flipV="1">
              <a:off x="5872927" y="53826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6398685" y="48968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flipH="1" flipV="1">
              <a:off x="6070585" y="52292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 flipH="1" flipV="1">
              <a:off x="6032539" y="49083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5825722" y="540727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flipH="1" flipV="1">
              <a:off x="6039572" y="491470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flipH="1" flipV="1">
              <a:off x="5832755" y="541358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 flipH="1" flipV="1">
              <a:off x="6366126" y="478225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flipH="1" flipV="1">
              <a:off x="6038026" y="5114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flipH="1" flipV="1">
              <a:off x="6116956" y="470295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flipH="1" flipV="1">
              <a:off x="5788856" y="50353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flipH="1" flipV="1">
              <a:off x="6147760" y="45792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flipH="1" flipV="1">
              <a:off x="6307828" y="517220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6230300" y="485943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flipH="1" flipV="1">
              <a:off x="6192710" y="495045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flipH="1" flipV="1">
              <a:off x="6097078" y="545201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flipH="1" flipV="1">
              <a:off x="6045611" y="54309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flipH="1" flipV="1">
              <a:off x="6013052" y="531633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5954754" y="5706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6361745" y="5518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flipH="1" flipV="1">
              <a:off x="6310278" y="5497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flipH="1" flipV="1">
              <a:off x="6277719" y="5382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flipH="1" flipV="1">
              <a:off x="6219421" y="5772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flipH="1" flipV="1">
              <a:off x="6631389" y="5509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flipH="1" flipV="1">
              <a:off x="6579922" y="5488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flipH="1" flipV="1">
              <a:off x="6547363" y="5373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flipH="1" flipV="1">
              <a:off x="6489065" y="5763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flipH="1" flipV="1">
              <a:off x="6479587" y="52593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6428120" y="52382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flipH="1" flipV="1">
              <a:off x="6395561" y="51236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flipH="1" flipV="1">
              <a:off x="6337263" y="55135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5693935" y="541604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flipH="1" flipV="1">
              <a:off x="5642468" y="53949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flipH="1" flipV="1">
              <a:off x="5609909" y="528037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flipH="1" flipV="1">
              <a:off x="5551611" y="567031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flipH="1" flipV="1">
              <a:off x="5524611" y="559852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flipH="1" flipV="1">
              <a:off x="5878269" y="56125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flipH="1" flipV="1">
              <a:off x="5867622" y="495045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flipH="1" flipV="1">
              <a:off x="6004052" y="463161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flipH="1" flipV="1">
              <a:off x="6192710" y="467604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flipH="1" flipV="1">
              <a:off x="6311686" y="568583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flipH="1" flipV="1">
              <a:off x="6260219" y="566477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flipH="1" flipV="1">
              <a:off x="6227660" y="555016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43376" y="574304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591909" y="57219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6080164" y="566783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860752" y="577690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6482674" y="56044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6669233" y="573097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6229106" y="52726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5956058" y="499247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6384126" y="538919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5922409" y="558534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164916" y="559451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199489" y="40110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6072489" y="43158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5786644" y="541993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6027587" y="44490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6199489" y="447910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001831" y="397715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5909218" y="41038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5950364" y="46114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6148022" y="44580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109976" y="413715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5903159" y="4636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17009" y="414346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 flipH="1" flipV="1">
              <a:off x="5910192" y="464235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 flipH="1" flipV="1">
              <a:off x="6115463" y="43434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 flipH="1" flipV="1">
              <a:off x="6194393" y="39317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 flipH="1" flipV="1">
              <a:off x="5781548" y="534063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 flipH="1" flipV="1">
              <a:off x="6225197" y="380800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6270147" y="417921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flipH="1" flipV="1">
              <a:off x="6174515" y="468078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 flipV="1">
              <a:off x="6123048" y="465971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flipH="1" flipV="1">
              <a:off x="6090489" y="454510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flipH="1" flipV="1">
              <a:off x="6355156" y="4611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flipH="1" flipV="1">
              <a:off x="6624800" y="4602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flipH="1" flipV="1">
              <a:off x="6557024" y="448809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 flipV="1">
              <a:off x="5885576" y="42726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5834109" y="42515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5801550" y="413693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5945059" y="417921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6081489" y="386038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6270147" y="3904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6306543" y="45014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6033495" y="422124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 flipV="1">
              <a:off x="6461563" y="46179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6103461" y="31053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flipH="1" flipV="1">
              <a:off x="5976461" y="34101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flipH="1" flipV="1">
              <a:off x="5931559" y="354335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flipH="1" flipV="1">
              <a:off x="6103461" y="35734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flipH="1" flipV="1">
              <a:off x="6343815" y="497605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flipH="1" flipV="1">
              <a:off x="6182436" y="33733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flipH="1" flipV="1">
              <a:off x="5883795" y="441007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flipH="1" flipV="1">
              <a:off x="6051994" y="35523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flipH="1" flipV="1">
              <a:off x="6451960" y="513605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flipH="1" flipV="1">
              <a:off x="5836590" y="44346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flipH="1" flipV="1">
              <a:off x="6020981" y="323779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flipH="1" flipV="1">
              <a:off x="5843623" y="444098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flipH="1" flipV="1">
              <a:off x="6019435" y="34377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flipH="1" flipV="1">
              <a:off x="6098365" y="30260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flipH="1" flipV="1">
              <a:off x="6129169" y="29023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flipH="1" flipV="1">
              <a:off x="6211709" y="318253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flipH="1" flipV="1">
              <a:off x="6174119" y="32735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flipH="1" flipV="1">
              <a:off x="6078487" y="377511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 flipH="1" flipV="1">
              <a:off x="6027020" y="375404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 flipH="1" flipV="1">
              <a:off x="5994461" y="363943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flipH="1" flipV="1">
              <a:off x="6259128" y="37057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flipH="1" flipV="1">
              <a:off x="6423473" y="4859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 flipH="1" flipV="1">
              <a:off x="6174119" y="299913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flipH="1" flipV="1">
              <a:off x="6210515" y="35957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flipH="1" flipV="1">
              <a:off x="6375479" y="522014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flipH="1" flipV="1">
              <a:off x="5821058" y="534030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 flipH="1" flipV="1">
              <a:off x="6013948" y="442380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 flipH="1" flipV="1">
              <a:off x="6020981" y="443011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flipH="1" flipV="1">
              <a:off x="5963235" y="4093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 flipH="1" flipV="1">
              <a:off x="5985461" y="414703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 flipH="1" flipV="1">
              <a:off x="5937467" y="450789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 flipH="1" flipV="1">
              <a:off x="5768053" y="4935346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 flipH="1" flipV="1">
              <a:off x="6008996" y="396443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flipH="1" flipV="1">
              <a:off x="5691678" y="5067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 flipH="1" flipV="1">
              <a:off x="5931773" y="41268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1" name="椭圆 170"/>
            <p:cNvSpPr/>
            <p:nvPr/>
          </p:nvSpPr>
          <p:spPr>
            <a:xfrm flipH="1" flipV="1">
              <a:off x="5799823" y="522796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2" name="椭圆 171"/>
            <p:cNvSpPr/>
            <p:nvPr/>
          </p:nvSpPr>
          <p:spPr>
            <a:xfrm flipH="1" flipV="1">
              <a:off x="5806856" y="523427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 flipH="1" flipV="1">
              <a:off x="5877161" y="448384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 flipH="1" flipV="1">
              <a:off x="5668036" y="52367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 flipH="1" flipV="1">
              <a:off x="5616569" y="52156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 flipH="1" flipV="1">
              <a:off x="5584010" y="51010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flipH="1" flipV="1">
              <a:off x="5926468" y="36946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 flipH="1" flipV="1">
              <a:off x="6014904" y="373665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14" name="组合 413"/>
          <p:cNvGrpSpPr/>
          <p:nvPr/>
        </p:nvGrpSpPr>
        <p:grpSpPr>
          <a:xfrm>
            <a:off x="2148218" y="544043"/>
            <a:ext cx="9060282" cy="5162081"/>
            <a:chOff x="2655090" y="487143"/>
            <a:chExt cx="7967148" cy="5162081"/>
          </a:xfrm>
        </p:grpSpPr>
        <p:grpSp>
          <p:nvGrpSpPr>
            <p:cNvPr id="415" name="组合 414"/>
            <p:cNvGrpSpPr/>
            <p:nvPr/>
          </p:nvGrpSpPr>
          <p:grpSpPr>
            <a:xfrm>
              <a:off x="2655090" y="487143"/>
              <a:ext cx="7967148" cy="5162081"/>
              <a:chOff x="3649998" y="1066370"/>
              <a:chExt cx="6923026" cy="4485575"/>
            </a:xfrm>
          </p:grpSpPr>
          <p:sp>
            <p:nvSpPr>
              <p:cNvPr id="417" name="剪去单角的矩形 416"/>
              <p:cNvSpPr/>
              <p:nvPr/>
            </p:nvSpPr>
            <p:spPr>
              <a:xfrm>
                <a:off x="3649998" y="1066370"/>
                <a:ext cx="6923026" cy="4485575"/>
              </a:xfrm>
              <a:prstGeom prst="snip1Rect">
                <a:avLst>
                  <a:gd name="adj" fmla="val 9223"/>
                </a:avLst>
              </a:prstGeom>
              <a:solidFill>
                <a:srgbClr val="00668A">
                  <a:alpha val="40000"/>
                </a:srgbClr>
              </a:solidFill>
              <a:ln w="28575" cmpd="dbl">
                <a:solidFill>
                  <a:schemeClr val="bg1"/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endParaRPr lang="zh-CN" altLang="en-US" sz="1200" dirty="0">
                  <a:latin typeface="+mn-ea"/>
                </a:endParaRPr>
              </a:p>
            </p:txBody>
          </p:sp>
          <p:sp>
            <p:nvSpPr>
              <p:cNvPr id="418" name="任意多边形 417"/>
              <p:cNvSpPr/>
              <p:nvPr/>
            </p:nvSpPr>
            <p:spPr>
              <a:xfrm>
                <a:off x="3649998" y="1093807"/>
                <a:ext cx="6920040" cy="424049"/>
              </a:xfrm>
              <a:custGeom>
                <a:avLst/>
                <a:gdLst>
                  <a:gd name="connsiteX0" fmla="*/ 0 w 6920040"/>
                  <a:gd name="connsiteY0" fmla="*/ 0 h 424049"/>
                  <a:gd name="connsiteX1" fmla="*/ 6495991 w 6920040"/>
                  <a:gd name="connsiteY1" fmla="*/ 0 h 424049"/>
                  <a:gd name="connsiteX2" fmla="*/ 6920040 w 6920040"/>
                  <a:gd name="connsiteY2" fmla="*/ 424049 h 424049"/>
                  <a:gd name="connsiteX3" fmla="*/ 0 w 6920040"/>
                  <a:gd name="connsiteY3" fmla="*/ 424049 h 42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20040" h="424049">
                    <a:moveTo>
                      <a:pt x="0" y="0"/>
                    </a:moveTo>
                    <a:lnTo>
                      <a:pt x="6495991" y="0"/>
                    </a:lnTo>
                    <a:lnTo>
                      <a:pt x="6920040" y="424049"/>
                    </a:lnTo>
                    <a:lnTo>
                      <a:pt x="0" y="424049"/>
                    </a:lnTo>
                    <a:close/>
                  </a:path>
                </a:pathLst>
              </a:custGeom>
              <a:solidFill>
                <a:srgbClr val="00668A">
                  <a:alpha val="21000"/>
                </a:srgbClr>
              </a:solidFill>
              <a:ln w="28575" cmpd="dbl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endParaRPr lang="zh-CN" altLang="en-US" sz="1200" dirty="0">
                  <a:latin typeface="+mn-ea"/>
                </a:endParaRPr>
              </a:p>
            </p:txBody>
          </p:sp>
          <p:sp>
            <p:nvSpPr>
              <p:cNvPr id="419" name="文本框 418"/>
              <p:cNvSpPr txBox="1"/>
              <p:nvPr/>
            </p:nvSpPr>
            <p:spPr>
              <a:xfrm rot="2724658">
                <a:off x="10305886" y="1320461"/>
                <a:ext cx="220361" cy="2116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en-US" altLang="zh-CN" sz="1200" dirty="0" smtClean="0">
                    <a:solidFill>
                      <a:schemeClr val="bg1"/>
                    </a:solidFill>
                    <a:latin typeface="+mn-ea"/>
                  </a:rPr>
                  <a:t>_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20" name="文本框 419"/>
              <p:cNvSpPr txBox="1"/>
              <p:nvPr/>
            </p:nvSpPr>
            <p:spPr>
              <a:xfrm>
                <a:off x="10253055" y="1238512"/>
                <a:ext cx="228071" cy="2406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en-US" altLang="zh-CN" sz="1200" dirty="0" smtClean="0">
                    <a:solidFill>
                      <a:schemeClr val="bg1"/>
                    </a:solidFill>
                    <a:latin typeface="+mn-ea"/>
                  </a:rPr>
                  <a:t>+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416" name="文本框 415"/>
            <p:cNvSpPr txBox="1"/>
            <p:nvPr/>
          </p:nvSpPr>
          <p:spPr>
            <a:xfrm>
              <a:off x="3011355" y="560530"/>
              <a:ext cx="3734489" cy="706755"/>
            </a:xfrm>
            <a:prstGeom prst="rect">
              <a:avLst/>
            </a:prstGeom>
            <a:noFill/>
          </p:spPr>
          <p:txBody>
            <a:bodyPr wrap="none" rtlCol="0">
              <a:prstTxWarp prst="textTriangle">
                <a:avLst/>
              </a:prstTxWarp>
              <a:spAutoFit/>
            </a:bodyPr>
            <a:p>
              <a:pPr algn="l"/>
              <a:r>
                <a:rPr lang="zh-CN" altLang="en-US" sz="4000" dirty="0">
                  <a:solidFill>
                    <a:schemeClr val="bg1"/>
                  </a:soli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reflection blurRad="6350" stA="55000" endA="300" endPos="45500" dir="5400000" sy="-100000" algn="bl" rotWithShape="0"/>
                  </a:effectLst>
                  <a:latin typeface="+mn-ea"/>
                </a:rPr>
                <a:t>怎样洗手才有效？</a:t>
              </a:r>
              <a:endParaRPr lang="zh-CN" altLang="en-US" sz="4000" dirty="0"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+mn-ea"/>
              </a:endParaRPr>
            </a:p>
          </p:txBody>
        </p:sp>
      </p:grpSp>
      <p:grpSp>
        <p:nvGrpSpPr>
          <p:cNvPr id="421" name="组合 420"/>
          <p:cNvGrpSpPr/>
          <p:nvPr/>
        </p:nvGrpSpPr>
        <p:grpSpPr>
          <a:xfrm>
            <a:off x="450870" y="3737068"/>
            <a:ext cx="1798611" cy="2723724"/>
            <a:chOff x="-1342" y="3033792"/>
            <a:chExt cx="1798611" cy="3245675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22" name="剪去单角的矩形 421"/>
            <p:cNvSpPr/>
            <p:nvPr/>
          </p:nvSpPr>
          <p:spPr>
            <a:xfrm>
              <a:off x="-1342" y="3048322"/>
              <a:ext cx="1798611" cy="3231145"/>
            </a:xfrm>
            <a:prstGeom prst="snip1Rect">
              <a:avLst>
                <a:gd name="adj" fmla="val 22491"/>
              </a:avLst>
            </a:prstGeom>
            <a:solidFill>
              <a:srgbClr val="00668A">
                <a:alpha val="21000"/>
              </a:srgbClr>
            </a:solidFill>
            <a:ln w="28575" cmpd="dbl">
              <a:solidFill>
                <a:schemeClr val="bg1"/>
              </a:solidFill>
            </a:ln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3" name="任意多边形 422"/>
            <p:cNvSpPr/>
            <p:nvPr/>
          </p:nvSpPr>
          <p:spPr>
            <a:xfrm>
              <a:off x="11388" y="3054799"/>
              <a:ext cx="1775343" cy="415853"/>
            </a:xfrm>
            <a:custGeom>
              <a:avLst/>
              <a:gdLst>
                <a:gd name="connsiteX0" fmla="*/ 0 w 1359310"/>
                <a:gd name="connsiteY0" fmla="*/ 0 h 304800"/>
                <a:gd name="connsiteX1" fmla="*/ 1066800 w 1359310"/>
                <a:gd name="connsiteY1" fmla="*/ 0 h 304800"/>
                <a:gd name="connsiteX2" fmla="*/ 1359310 w 1359310"/>
                <a:gd name="connsiteY2" fmla="*/ 304800 h 304800"/>
                <a:gd name="connsiteX3" fmla="*/ 7374 w 1359310"/>
                <a:gd name="connsiteY3" fmla="*/ 304800 h 304800"/>
                <a:gd name="connsiteX0-1" fmla="*/ 0 w 1359310"/>
                <a:gd name="connsiteY0-2" fmla="*/ 0 h 304800"/>
                <a:gd name="connsiteX1-3" fmla="*/ 1066800 w 1359310"/>
                <a:gd name="connsiteY1-4" fmla="*/ 0 h 304800"/>
                <a:gd name="connsiteX2-5" fmla="*/ 1359310 w 1359310"/>
                <a:gd name="connsiteY2-6" fmla="*/ 299884 h 304800"/>
                <a:gd name="connsiteX3-7" fmla="*/ 7374 w 1359310"/>
                <a:gd name="connsiteY3-8" fmla="*/ 304800 h 304800"/>
                <a:gd name="connsiteX0-9" fmla="*/ 0 w 1359310"/>
                <a:gd name="connsiteY0-10" fmla="*/ 0 h 304800"/>
                <a:gd name="connsiteX1-11" fmla="*/ 1066800 w 1359310"/>
                <a:gd name="connsiteY1-12" fmla="*/ 0 h 304800"/>
                <a:gd name="connsiteX2-13" fmla="*/ 1359310 w 1359310"/>
                <a:gd name="connsiteY2-14" fmla="*/ 302342 h 304800"/>
                <a:gd name="connsiteX3-15" fmla="*/ 7374 w 1359310"/>
                <a:gd name="connsiteY3-16" fmla="*/ 304800 h 304800"/>
                <a:gd name="connsiteX0-17" fmla="*/ 0 w 1359310"/>
                <a:gd name="connsiteY0-18" fmla="*/ 0 h 302342"/>
                <a:gd name="connsiteX1-19" fmla="*/ 1066800 w 1359310"/>
                <a:gd name="connsiteY1-20" fmla="*/ 0 h 302342"/>
                <a:gd name="connsiteX2-21" fmla="*/ 1359310 w 1359310"/>
                <a:gd name="connsiteY2-22" fmla="*/ 302342 h 302342"/>
                <a:gd name="connsiteX3-23" fmla="*/ 7374 w 1359310"/>
                <a:gd name="connsiteY3-24" fmla="*/ 297426 h 302342"/>
                <a:gd name="connsiteX0-25" fmla="*/ 0 w 1359310"/>
                <a:gd name="connsiteY0-26" fmla="*/ 0 h 302342"/>
                <a:gd name="connsiteX1-27" fmla="*/ 1066800 w 1359310"/>
                <a:gd name="connsiteY1-28" fmla="*/ 0 h 302342"/>
                <a:gd name="connsiteX2-29" fmla="*/ 1359310 w 1359310"/>
                <a:gd name="connsiteY2-30" fmla="*/ 302342 h 302342"/>
                <a:gd name="connsiteX3-31" fmla="*/ 7374 w 1359310"/>
                <a:gd name="connsiteY3-32" fmla="*/ 297426 h 302342"/>
                <a:gd name="connsiteX4" fmla="*/ 0 w 1359310"/>
                <a:gd name="connsiteY4" fmla="*/ 0 h 302342"/>
                <a:gd name="connsiteX0-33" fmla="*/ 0 w 1359310"/>
                <a:gd name="connsiteY0-34" fmla="*/ 0 h 302342"/>
                <a:gd name="connsiteX1-35" fmla="*/ 1066800 w 1359310"/>
                <a:gd name="connsiteY1-36" fmla="*/ 0 h 302342"/>
                <a:gd name="connsiteX2-37" fmla="*/ 1359310 w 1359310"/>
                <a:gd name="connsiteY2-38" fmla="*/ 302342 h 302342"/>
                <a:gd name="connsiteX3-39" fmla="*/ 0 w 1359310"/>
                <a:gd name="connsiteY3-40" fmla="*/ 297426 h 302342"/>
                <a:gd name="connsiteX4-41" fmla="*/ 0 w 1359310"/>
                <a:gd name="connsiteY4-42" fmla="*/ 0 h 302342"/>
                <a:gd name="connsiteX0-43" fmla="*/ 0 w 1359310"/>
                <a:gd name="connsiteY0-44" fmla="*/ 0 h 302342"/>
                <a:gd name="connsiteX1-45" fmla="*/ 1066800 w 1359310"/>
                <a:gd name="connsiteY1-46" fmla="*/ 0 h 302342"/>
                <a:gd name="connsiteX2-47" fmla="*/ 1359310 w 1359310"/>
                <a:gd name="connsiteY2-48" fmla="*/ 302342 h 302342"/>
                <a:gd name="connsiteX3-49" fmla="*/ 0 w 1359310"/>
                <a:gd name="connsiteY3-50" fmla="*/ 297426 h 302342"/>
                <a:gd name="connsiteX4-51" fmla="*/ 0 w 1359310"/>
                <a:gd name="connsiteY4-52" fmla="*/ 0 h 302342"/>
                <a:gd name="connsiteX0-53" fmla="*/ 0 w 1359310"/>
                <a:gd name="connsiteY0-54" fmla="*/ 0 h 302342"/>
                <a:gd name="connsiteX1-55" fmla="*/ 996677 w 1359310"/>
                <a:gd name="connsiteY1-56" fmla="*/ 2322 h 302342"/>
                <a:gd name="connsiteX2-57" fmla="*/ 1359310 w 1359310"/>
                <a:gd name="connsiteY2-58" fmla="*/ 302342 h 302342"/>
                <a:gd name="connsiteX3-59" fmla="*/ 0 w 1359310"/>
                <a:gd name="connsiteY3-60" fmla="*/ 297426 h 302342"/>
                <a:gd name="connsiteX4-61" fmla="*/ 0 w 1359310"/>
                <a:gd name="connsiteY4-62" fmla="*/ 0 h 302342"/>
                <a:gd name="connsiteX0-63" fmla="*/ 11220 w 1359310"/>
                <a:gd name="connsiteY0-64" fmla="*/ 0 h 302342"/>
                <a:gd name="connsiteX1-65" fmla="*/ 996677 w 1359310"/>
                <a:gd name="connsiteY1-66" fmla="*/ 2322 h 302342"/>
                <a:gd name="connsiteX2-67" fmla="*/ 1359310 w 1359310"/>
                <a:gd name="connsiteY2-68" fmla="*/ 302342 h 302342"/>
                <a:gd name="connsiteX3-69" fmla="*/ 0 w 1359310"/>
                <a:gd name="connsiteY3-70" fmla="*/ 297426 h 302342"/>
                <a:gd name="connsiteX4-71" fmla="*/ 11220 w 1359310"/>
                <a:gd name="connsiteY4-72" fmla="*/ 0 h 302342"/>
                <a:gd name="connsiteX0-73" fmla="*/ 0 w 1348090"/>
                <a:gd name="connsiteY0-74" fmla="*/ 0 h 302342"/>
                <a:gd name="connsiteX1-75" fmla="*/ 985457 w 1348090"/>
                <a:gd name="connsiteY1-76" fmla="*/ 2322 h 302342"/>
                <a:gd name="connsiteX2-77" fmla="*/ 1348090 w 1348090"/>
                <a:gd name="connsiteY2-78" fmla="*/ 302342 h 302342"/>
                <a:gd name="connsiteX3-79" fmla="*/ 0 w 1348090"/>
                <a:gd name="connsiteY3-80" fmla="*/ 299749 h 302342"/>
                <a:gd name="connsiteX4-81" fmla="*/ 0 w 1348090"/>
                <a:gd name="connsiteY4-82" fmla="*/ 0 h 302342"/>
                <a:gd name="connsiteX0-83" fmla="*/ 0 w 1353700"/>
                <a:gd name="connsiteY0-84" fmla="*/ 0 h 306987"/>
                <a:gd name="connsiteX1-85" fmla="*/ 985457 w 1353700"/>
                <a:gd name="connsiteY1-86" fmla="*/ 2322 h 306987"/>
                <a:gd name="connsiteX2-87" fmla="*/ 1353700 w 1353700"/>
                <a:gd name="connsiteY2-88" fmla="*/ 306987 h 306987"/>
                <a:gd name="connsiteX3-89" fmla="*/ 0 w 1353700"/>
                <a:gd name="connsiteY3-90" fmla="*/ 299749 h 306987"/>
                <a:gd name="connsiteX4-91" fmla="*/ 0 w 1353700"/>
                <a:gd name="connsiteY4-92" fmla="*/ 0 h 306987"/>
                <a:gd name="connsiteX0-93" fmla="*/ 0 w 1353700"/>
                <a:gd name="connsiteY0-94" fmla="*/ 0 h 306987"/>
                <a:gd name="connsiteX1-95" fmla="*/ 985457 w 1353700"/>
                <a:gd name="connsiteY1-96" fmla="*/ 2322 h 306987"/>
                <a:gd name="connsiteX2-97" fmla="*/ 1353700 w 1353700"/>
                <a:gd name="connsiteY2-98" fmla="*/ 306987 h 306987"/>
                <a:gd name="connsiteX3-99" fmla="*/ 0 w 1353700"/>
                <a:gd name="connsiteY3-100" fmla="*/ 299749 h 306987"/>
                <a:gd name="connsiteX4-101" fmla="*/ 0 w 1353700"/>
                <a:gd name="connsiteY4-102" fmla="*/ 0 h 306987"/>
                <a:gd name="connsiteX0-103" fmla="*/ 0 w 1345766"/>
                <a:gd name="connsiteY0-104" fmla="*/ 0 h 465750"/>
                <a:gd name="connsiteX1-105" fmla="*/ 985457 w 1345766"/>
                <a:gd name="connsiteY1-106" fmla="*/ 2322 h 465750"/>
                <a:gd name="connsiteX2-107" fmla="*/ 1345766 w 1345766"/>
                <a:gd name="connsiteY2-108" fmla="*/ 465750 h 465750"/>
                <a:gd name="connsiteX3-109" fmla="*/ 0 w 1345766"/>
                <a:gd name="connsiteY3-110" fmla="*/ 299749 h 465750"/>
                <a:gd name="connsiteX4-111" fmla="*/ 0 w 1345766"/>
                <a:gd name="connsiteY4-112" fmla="*/ 0 h 465750"/>
                <a:gd name="connsiteX0-113" fmla="*/ 3967 w 1349733"/>
                <a:gd name="connsiteY0-114" fmla="*/ 0 h 473396"/>
                <a:gd name="connsiteX1-115" fmla="*/ 989424 w 1349733"/>
                <a:gd name="connsiteY1-116" fmla="*/ 2322 h 473396"/>
                <a:gd name="connsiteX2-117" fmla="*/ 1349733 w 1349733"/>
                <a:gd name="connsiteY2-118" fmla="*/ 465750 h 473396"/>
                <a:gd name="connsiteX3-119" fmla="*/ 0 w 1349733"/>
                <a:gd name="connsiteY3-120" fmla="*/ 473396 h 473396"/>
                <a:gd name="connsiteX4-121" fmla="*/ 3967 w 1349733"/>
                <a:gd name="connsiteY4-122" fmla="*/ 0 h 473396"/>
                <a:gd name="connsiteX0-123" fmla="*/ 3967 w 1349733"/>
                <a:gd name="connsiteY0-124" fmla="*/ 0 h 483318"/>
                <a:gd name="connsiteX1-125" fmla="*/ 989424 w 1349733"/>
                <a:gd name="connsiteY1-126" fmla="*/ 2322 h 483318"/>
                <a:gd name="connsiteX2-127" fmla="*/ 1349733 w 1349733"/>
                <a:gd name="connsiteY2-128" fmla="*/ 465750 h 483318"/>
                <a:gd name="connsiteX3-129" fmla="*/ 0 w 1349733"/>
                <a:gd name="connsiteY3-130" fmla="*/ 483318 h 483318"/>
                <a:gd name="connsiteX4-131" fmla="*/ 3967 w 1349733"/>
                <a:gd name="connsiteY4-132" fmla="*/ 0 h 483318"/>
                <a:gd name="connsiteX0-133" fmla="*/ 3967 w 1357667"/>
                <a:gd name="connsiteY0-134" fmla="*/ 0 h 483318"/>
                <a:gd name="connsiteX1-135" fmla="*/ 989424 w 1357667"/>
                <a:gd name="connsiteY1-136" fmla="*/ 2322 h 483318"/>
                <a:gd name="connsiteX2-137" fmla="*/ 1357667 w 1357667"/>
                <a:gd name="connsiteY2-138" fmla="*/ 480634 h 483318"/>
                <a:gd name="connsiteX3-139" fmla="*/ 0 w 1357667"/>
                <a:gd name="connsiteY3-140" fmla="*/ 483318 h 483318"/>
                <a:gd name="connsiteX4-141" fmla="*/ 3967 w 1357667"/>
                <a:gd name="connsiteY4-142" fmla="*/ 0 h 483318"/>
                <a:gd name="connsiteX0-143" fmla="*/ 3967 w 1361634"/>
                <a:gd name="connsiteY0-144" fmla="*/ 0 h 483318"/>
                <a:gd name="connsiteX1-145" fmla="*/ 989424 w 1361634"/>
                <a:gd name="connsiteY1-146" fmla="*/ 2322 h 483318"/>
                <a:gd name="connsiteX2-147" fmla="*/ 1361634 w 1361634"/>
                <a:gd name="connsiteY2-148" fmla="*/ 470711 h 483318"/>
                <a:gd name="connsiteX3-149" fmla="*/ 0 w 1361634"/>
                <a:gd name="connsiteY3-150" fmla="*/ 483318 h 483318"/>
                <a:gd name="connsiteX4-151" fmla="*/ 3967 w 1361634"/>
                <a:gd name="connsiteY4-152" fmla="*/ 0 h 483318"/>
                <a:gd name="connsiteX0-153" fmla="*/ 382 w 1358049"/>
                <a:gd name="connsiteY0-154" fmla="*/ 0 h 478357"/>
                <a:gd name="connsiteX1-155" fmla="*/ 985839 w 1358049"/>
                <a:gd name="connsiteY1-156" fmla="*/ 2322 h 478357"/>
                <a:gd name="connsiteX2-157" fmla="*/ 1358049 w 1358049"/>
                <a:gd name="connsiteY2-158" fmla="*/ 470711 h 478357"/>
                <a:gd name="connsiteX3-159" fmla="*/ 382 w 1358049"/>
                <a:gd name="connsiteY3-160" fmla="*/ 478357 h 478357"/>
                <a:gd name="connsiteX4-161" fmla="*/ 382 w 1358049"/>
                <a:gd name="connsiteY4-162" fmla="*/ 0 h 478357"/>
                <a:gd name="connsiteX0-163" fmla="*/ 382 w 1358049"/>
                <a:gd name="connsiteY0-164" fmla="*/ 1162 h 479519"/>
                <a:gd name="connsiteX1-165" fmla="*/ 1049923 w 1358049"/>
                <a:gd name="connsiteY1-166" fmla="*/ 0 h 479519"/>
                <a:gd name="connsiteX2-167" fmla="*/ 1358049 w 1358049"/>
                <a:gd name="connsiteY2-168" fmla="*/ 471873 h 479519"/>
                <a:gd name="connsiteX3-169" fmla="*/ 382 w 1358049"/>
                <a:gd name="connsiteY3-170" fmla="*/ 479519 h 479519"/>
                <a:gd name="connsiteX4-171" fmla="*/ 382 w 1358049"/>
                <a:gd name="connsiteY4-172" fmla="*/ 1162 h 479519"/>
                <a:gd name="connsiteX0-173" fmla="*/ 382 w 1360835"/>
                <a:gd name="connsiteY0-174" fmla="*/ 1162 h 479519"/>
                <a:gd name="connsiteX1-175" fmla="*/ 1049923 w 1360835"/>
                <a:gd name="connsiteY1-176" fmla="*/ 0 h 479519"/>
                <a:gd name="connsiteX2-177" fmla="*/ 1360835 w 1360835"/>
                <a:gd name="connsiteY2-178" fmla="*/ 391724 h 479519"/>
                <a:gd name="connsiteX3-179" fmla="*/ 382 w 1360835"/>
                <a:gd name="connsiteY3-180" fmla="*/ 479519 h 479519"/>
                <a:gd name="connsiteX4-181" fmla="*/ 382 w 1360835"/>
                <a:gd name="connsiteY4-182" fmla="*/ 1162 h 479519"/>
                <a:gd name="connsiteX0-183" fmla="*/ 382 w 1360835"/>
                <a:gd name="connsiteY0-184" fmla="*/ 1162 h 395886"/>
                <a:gd name="connsiteX1-185" fmla="*/ 1049923 w 1360835"/>
                <a:gd name="connsiteY1-186" fmla="*/ 0 h 395886"/>
                <a:gd name="connsiteX2-187" fmla="*/ 1360835 w 1360835"/>
                <a:gd name="connsiteY2-188" fmla="*/ 391724 h 395886"/>
                <a:gd name="connsiteX3-189" fmla="*/ 382 w 1360835"/>
                <a:gd name="connsiteY3-190" fmla="*/ 395886 h 395886"/>
                <a:gd name="connsiteX4-191" fmla="*/ 382 w 1360835"/>
                <a:gd name="connsiteY4-192" fmla="*/ 1162 h 395886"/>
                <a:gd name="connsiteX0-193" fmla="*/ 382 w 1360835"/>
                <a:gd name="connsiteY0-194" fmla="*/ 1162 h 392401"/>
                <a:gd name="connsiteX1-195" fmla="*/ 1049923 w 1360835"/>
                <a:gd name="connsiteY1-196" fmla="*/ 0 h 392401"/>
                <a:gd name="connsiteX2-197" fmla="*/ 1360835 w 1360835"/>
                <a:gd name="connsiteY2-198" fmla="*/ 391724 h 392401"/>
                <a:gd name="connsiteX3-199" fmla="*/ 382 w 1360835"/>
                <a:gd name="connsiteY3-200" fmla="*/ 392401 h 392401"/>
                <a:gd name="connsiteX4-201" fmla="*/ 382 w 1360835"/>
                <a:gd name="connsiteY4-202" fmla="*/ 1162 h 392401"/>
                <a:gd name="connsiteX0-203" fmla="*/ 2787 w 1363240"/>
                <a:gd name="connsiteY0-204" fmla="*/ 1162 h 399370"/>
                <a:gd name="connsiteX1-205" fmla="*/ 1052328 w 1363240"/>
                <a:gd name="connsiteY1-206" fmla="*/ 0 h 399370"/>
                <a:gd name="connsiteX2-207" fmla="*/ 1363240 w 1363240"/>
                <a:gd name="connsiteY2-208" fmla="*/ 391724 h 399370"/>
                <a:gd name="connsiteX3-209" fmla="*/ 0 w 1363240"/>
                <a:gd name="connsiteY3-210" fmla="*/ 399370 h 399370"/>
                <a:gd name="connsiteX4-211" fmla="*/ 2787 w 1363240"/>
                <a:gd name="connsiteY4-212" fmla="*/ 1162 h 3993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41" y="connsiteY4-42"/>
                </a:cxn>
              </a:cxnLst>
              <a:rect l="l" t="t" r="r" b="b"/>
              <a:pathLst>
                <a:path w="1363240" h="399370">
                  <a:moveTo>
                    <a:pt x="2787" y="1162"/>
                  </a:moveTo>
                  <a:lnTo>
                    <a:pt x="1052328" y="0"/>
                  </a:lnTo>
                  <a:lnTo>
                    <a:pt x="1363240" y="391724"/>
                  </a:lnTo>
                  <a:lnTo>
                    <a:pt x="0" y="399370"/>
                  </a:lnTo>
                  <a:cubicBezTo>
                    <a:pt x="1322" y="241571"/>
                    <a:pt x="1465" y="158961"/>
                    <a:pt x="2787" y="1162"/>
                  </a:cubicBezTo>
                  <a:close/>
                </a:path>
              </a:pathLst>
            </a:custGeom>
            <a:solidFill>
              <a:srgbClr val="00668A">
                <a:alpha val="40000"/>
              </a:srgbClr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4" name="文本框 423"/>
            <p:cNvSpPr txBox="1"/>
            <p:nvPr/>
          </p:nvSpPr>
          <p:spPr>
            <a:xfrm>
              <a:off x="1383095" y="3149732"/>
              <a:ext cx="2842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+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425" name="文本框 424"/>
            <p:cNvSpPr txBox="1"/>
            <p:nvPr/>
          </p:nvSpPr>
          <p:spPr>
            <a:xfrm rot="2724658">
              <a:off x="1257438" y="3057356"/>
              <a:ext cx="3241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1200" b="1" dirty="0" smtClean="0">
                  <a:solidFill>
                    <a:schemeClr val="bg1"/>
                  </a:solidFill>
                </a:rPr>
                <a:t>—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553335" y="1698625"/>
            <a:ext cx="833501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 </a:t>
            </a:r>
            <a:r>
              <a:rPr lang="zh-CN" altLang="en-US" sz="4000">
                <a:solidFill>
                  <a:srgbClr val="CDCCCC"/>
                </a:solidFill>
              </a:rPr>
              <a:t>在餐前、便后、外出回家、接触垃圾、抚摸动物后，记得洗手。洗手时注意使用流动水和肥皂或洗手液彻底清洗双手，揉搓时间不少于 20 秒。为了方便记忆，揉搓步骤简单归纳为七字口诀：内-外-夹-弓-大-立-腕</a:t>
            </a:r>
            <a:endParaRPr lang="zh-CN" altLang="en-US" sz="4000">
              <a:solidFill>
                <a:srgbClr val="CDCCCC"/>
              </a:solidFill>
            </a:endParaRPr>
          </a:p>
        </p:txBody>
      </p:sp>
      <p:sp>
        <p:nvSpPr>
          <p:cNvPr id="221" name=" 221"/>
          <p:cNvSpPr/>
          <p:nvPr/>
        </p:nvSpPr>
        <p:spPr>
          <a:xfrm>
            <a:off x="715010" y="4982210"/>
            <a:ext cx="1226820" cy="766445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634">
        <p:fade/>
      </p:transition>
    </mc:Choice>
    <mc:Fallback>
      <p:transition spd="med" advTm="56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  <p:bldP spid="181" grpId="0" animBg="1"/>
      <p:bldP spid="18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菱形 179"/>
          <p:cNvSpPr/>
          <p:nvPr/>
        </p:nvSpPr>
        <p:spPr>
          <a:xfrm>
            <a:off x="2496396" y="4792539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1" name="菱形 180"/>
          <p:cNvSpPr/>
          <p:nvPr/>
        </p:nvSpPr>
        <p:spPr>
          <a:xfrm>
            <a:off x="4197367" y="5208205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2" name="菱形 181"/>
          <p:cNvSpPr/>
          <p:nvPr/>
        </p:nvSpPr>
        <p:spPr>
          <a:xfrm>
            <a:off x="5445112" y="5513116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7548" y="4384185"/>
            <a:ext cx="10728325" cy="2575560"/>
            <a:chOff x="731838" y="4384185"/>
            <a:chExt cx="10728325" cy="2575560"/>
          </a:xfrm>
        </p:grpSpPr>
        <p:sp>
          <p:nvSpPr>
            <p:cNvPr id="179" name="菱形 178"/>
            <p:cNvSpPr/>
            <p:nvPr/>
          </p:nvSpPr>
          <p:spPr>
            <a:xfrm>
              <a:off x="825348" y="4384185"/>
              <a:ext cx="10539579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 flipV="1">
              <a:off x="731838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 flipV="1">
              <a:off x="11332992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flipV="1">
              <a:off x="6031549" y="6495256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24611" y="2902334"/>
            <a:ext cx="1162622" cy="2892575"/>
            <a:chOff x="5524611" y="2902334"/>
            <a:chExt cx="1162622" cy="2892575"/>
          </a:xfrm>
        </p:grpSpPr>
        <p:sp>
          <p:nvSpPr>
            <p:cNvPr id="40" name="椭圆 39"/>
            <p:cNvSpPr/>
            <p:nvPr/>
          </p:nvSpPr>
          <p:spPr>
            <a:xfrm flipH="1" flipV="1">
              <a:off x="6122052" y="47822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flipH="1" flipV="1">
              <a:off x="5686635" y="558594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flipH="1" flipV="1">
              <a:off x="5995052" y="50870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flipH="1" flipV="1">
              <a:off x="5793952" y="5114661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flipH="1" flipV="1">
              <a:off x="5950150" y="522025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flipH="1" flipV="1">
              <a:off x="6122052" y="52503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flipH="1" flipV="1">
              <a:off x="5924394" y="474838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flipH="1" flipV="1">
              <a:off x="5717577" y="524727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flipH="1" flipV="1">
              <a:off x="6201027" y="50502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flipH="1" flipV="1">
              <a:off x="5872927" y="53826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6398685" y="48968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flipH="1" flipV="1">
              <a:off x="6070585" y="52292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 flipH="1" flipV="1">
              <a:off x="6032539" y="49083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5825722" y="540727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flipH="1" flipV="1">
              <a:off x="6039572" y="491470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flipH="1" flipV="1">
              <a:off x="5832755" y="541358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 flipH="1" flipV="1">
              <a:off x="6366126" y="478225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flipH="1" flipV="1">
              <a:off x="6038026" y="5114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flipH="1" flipV="1">
              <a:off x="6116956" y="470295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flipH="1" flipV="1">
              <a:off x="5788856" y="50353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flipH="1" flipV="1">
              <a:off x="6147760" y="45792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flipH="1" flipV="1">
              <a:off x="6307828" y="517220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6230300" y="485943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flipH="1" flipV="1">
              <a:off x="6192710" y="495045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flipH="1" flipV="1">
              <a:off x="6097078" y="545201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flipH="1" flipV="1">
              <a:off x="6045611" y="54309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flipH="1" flipV="1">
              <a:off x="6013052" y="531633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5954754" y="5706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6361745" y="5518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flipH="1" flipV="1">
              <a:off x="6310278" y="5497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flipH="1" flipV="1">
              <a:off x="6277719" y="5382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flipH="1" flipV="1">
              <a:off x="6219421" y="5772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flipH="1" flipV="1">
              <a:off x="6631389" y="5509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flipH="1" flipV="1">
              <a:off x="6579922" y="5488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flipH="1" flipV="1">
              <a:off x="6547363" y="5373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flipH="1" flipV="1">
              <a:off x="6489065" y="5763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flipH="1" flipV="1">
              <a:off x="6479587" y="52593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6428120" y="52382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flipH="1" flipV="1">
              <a:off x="6395561" y="51236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flipH="1" flipV="1">
              <a:off x="6337263" y="55135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5693935" y="541604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flipH="1" flipV="1">
              <a:off x="5642468" y="53949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flipH="1" flipV="1">
              <a:off x="5609909" y="528037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flipH="1" flipV="1">
              <a:off x="5551611" y="567031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flipH="1" flipV="1">
              <a:off x="5524611" y="559852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flipH="1" flipV="1">
              <a:off x="5878269" y="56125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flipH="1" flipV="1">
              <a:off x="5867622" y="495045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flipH="1" flipV="1">
              <a:off x="6004052" y="463161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flipH="1" flipV="1">
              <a:off x="6192710" y="467604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flipH="1" flipV="1">
              <a:off x="6311686" y="568583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flipH="1" flipV="1">
              <a:off x="6260219" y="566477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flipH="1" flipV="1">
              <a:off x="6227660" y="555016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43376" y="574304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591909" y="57219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6080164" y="566783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860752" y="577690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6482674" y="56044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6669233" y="573097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6229106" y="52726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5956058" y="499247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6384126" y="538919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5922409" y="558534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164916" y="559451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199489" y="40110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6072489" y="43158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5786644" y="541993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6027587" y="44490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6199489" y="447910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001831" y="397715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5909218" y="41038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5950364" y="46114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6148022" y="44580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109976" y="413715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5903159" y="4636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17009" y="414346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 flipH="1" flipV="1">
              <a:off x="5910192" y="464235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 flipH="1" flipV="1">
              <a:off x="6115463" y="43434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 flipH="1" flipV="1">
              <a:off x="6194393" y="39317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 flipH="1" flipV="1">
              <a:off x="5781548" y="534063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 flipH="1" flipV="1">
              <a:off x="6225197" y="380800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6270147" y="417921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flipH="1" flipV="1">
              <a:off x="6174515" y="468078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 flipV="1">
              <a:off x="6123048" y="465971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flipH="1" flipV="1">
              <a:off x="6090489" y="454510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flipH="1" flipV="1">
              <a:off x="6355156" y="4611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flipH="1" flipV="1">
              <a:off x="6624800" y="4602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flipH="1" flipV="1">
              <a:off x="6557024" y="448809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 flipV="1">
              <a:off x="5885576" y="42726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5834109" y="42515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5801550" y="413693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5945059" y="417921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6081489" y="386038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6270147" y="3904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6306543" y="45014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6033495" y="422124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 flipV="1">
              <a:off x="6461563" y="46179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6103461" y="31053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flipH="1" flipV="1">
              <a:off x="5976461" y="34101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flipH="1" flipV="1">
              <a:off x="5931559" y="354335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flipH="1" flipV="1">
              <a:off x="6103461" y="35734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flipH="1" flipV="1">
              <a:off x="6343815" y="497605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flipH="1" flipV="1">
              <a:off x="6182436" y="33733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flipH="1" flipV="1">
              <a:off x="5883795" y="441007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flipH="1" flipV="1">
              <a:off x="6051994" y="35523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flipH="1" flipV="1">
              <a:off x="6451960" y="513605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flipH="1" flipV="1">
              <a:off x="5836590" y="44346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flipH="1" flipV="1">
              <a:off x="6020981" y="323779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flipH="1" flipV="1">
              <a:off x="5843623" y="444098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flipH="1" flipV="1">
              <a:off x="6019435" y="34377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flipH="1" flipV="1">
              <a:off x="6098365" y="30260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flipH="1" flipV="1">
              <a:off x="6129169" y="29023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flipH="1" flipV="1">
              <a:off x="6211709" y="318253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flipH="1" flipV="1">
              <a:off x="6174119" y="32735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flipH="1" flipV="1">
              <a:off x="6078487" y="377511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 flipH="1" flipV="1">
              <a:off x="6027020" y="375404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 flipH="1" flipV="1">
              <a:off x="5994461" y="363943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flipH="1" flipV="1">
              <a:off x="6259128" y="37057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flipH="1" flipV="1">
              <a:off x="6423473" y="4859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 flipH="1" flipV="1">
              <a:off x="6174119" y="299913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flipH="1" flipV="1">
              <a:off x="6210515" y="35957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flipH="1" flipV="1">
              <a:off x="6375479" y="522014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flipH="1" flipV="1">
              <a:off x="5821058" y="534030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 flipH="1" flipV="1">
              <a:off x="6013948" y="442380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 flipH="1" flipV="1">
              <a:off x="6020981" y="443011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flipH="1" flipV="1">
              <a:off x="5963235" y="4093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 flipH="1" flipV="1">
              <a:off x="5985461" y="414703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 flipH="1" flipV="1">
              <a:off x="5937467" y="450789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 flipH="1" flipV="1">
              <a:off x="5768053" y="4935346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 flipH="1" flipV="1">
              <a:off x="6008996" y="396443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flipH="1" flipV="1">
              <a:off x="5691678" y="5067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 flipH="1" flipV="1">
              <a:off x="5931773" y="41268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1" name="椭圆 170"/>
            <p:cNvSpPr/>
            <p:nvPr/>
          </p:nvSpPr>
          <p:spPr>
            <a:xfrm flipH="1" flipV="1">
              <a:off x="5799823" y="522796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2" name="椭圆 171"/>
            <p:cNvSpPr/>
            <p:nvPr/>
          </p:nvSpPr>
          <p:spPr>
            <a:xfrm flipH="1" flipV="1">
              <a:off x="5806856" y="523427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 flipH="1" flipV="1">
              <a:off x="5877161" y="448384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 flipH="1" flipV="1">
              <a:off x="5668036" y="52367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 flipH="1" flipV="1">
              <a:off x="5616569" y="52156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 flipH="1" flipV="1">
              <a:off x="5584010" y="51010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flipH="1" flipV="1">
              <a:off x="5926468" y="36946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 flipH="1" flipV="1">
              <a:off x="6014904" y="373665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pic>
        <p:nvPicPr>
          <p:cNvPr id="5" name="图片 4" descr="QQ图片202002251836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95435" y="3043555"/>
            <a:ext cx="3174365" cy="3916680"/>
          </a:xfrm>
          <a:prstGeom prst="rect">
            <a:avLst/>
          </a:prstGeom>
        </p:spPr>
      </p:pic>
      <p:pic>
        <p:nvPicPr>
          <p:cNvPr id="6" name="图片 5" descr="QQ图片202002251836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2390" y="15240"/>
            <a:ext cx="4456430" cy="3126105"/>
          </a:xfrm>
          <a:prstGeom prst="rect">
            <a:avLst/>
          </a:prstGeom>
        </p:spPr>
      </p:pic>
      <p:pic>
        <p:nvPicPr>
          <p:cNvPr id="7" name="图片 6" descr="QQ图片202002251836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600" y="-26035"/>
            <a:ext cx="4123690" cy="3167380"/>
          </a:xfrm>
          <a:prstGeom prst="rect">
            <a:avLst/>
          </a:prstGeom>
        </p:spPr>
      </p:pic>
      <p:pic>
        <p:nvPicPr>
          <p:cNvPr id="8" name="图片 7" descr="QQ图片202002251836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1525" y="-26670"/>
            <a:ext cx="3847465" cy="3131820"/>
          </a:xfrm>
          <a:prstGeom prst="rect">
            <a:avLst/>
          </a:prstGeom>
        </p:spPr>
      </p:pic>
      <p:pic>
        <p:nvPicPr>
          <p:cNvPr id="9" name="图片 8" descr="QQ图片202002251836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1755" y="3104515"/>
            <a:ext cx="3270885" cy="3740785"/>
          </a:xfrm>
          <a:prstGeom prst="rect">
            <a:avLst/>
          </a:prstGeom>
        </p:spPr>
      </p:pic>
      <p:pic>
        <p:nvPicPr>
          <p:cNvPr id="10" name="图片 9" descr="QQ图片202002251836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9130" y="3105785"/>
            <a:ext cx="3224530" cy="3738880"/>
          </a:xfrm>
          <a:prstGeom prst="rect">
            <a:avLst/>
          </a:prstGeom>
        </p:spPr>
      </p:pic>
      <p:pic>
        <p:nvPicPr>
          <p:cNvPr id="11" name="图片 10" descr="QQ图片2020022518365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2070" y="3124200"/>
            <a:ext cx="2885440" cy="372046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634">
        <p:fade/>
      </p:transition>
    </mc:Choice>
    <mc:Fallback>
      <p:transition spd="med" advTm="56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bldLvl="0" animBg="1"/>
      <p:bldP spid="181" grpId="0" bldLvl="0" animBg="1"/>
      <p:bldP spid="18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3" name="矩形 192"/>
          <p:cNvSpPr/>
          <p:nvPr/>
        </p:nvSpPr>
        <p:spPr>
          <a:xfrm>
            <a:off x="743585" y="921385"/>
            <a:ext cx="5787390" cy="570166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314335" y="1014095"/>
            <a:ext cx="387766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300" i="0" u="none" strike="noStrike" cap="none" normalizeH="0" baseline="0" dirty="0">
                <a:ln>
                  <a:noFill/>
                </a:ln>
                <a:solidFill>
                  <a:srgbClr val="00B4EB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10110110001010111000101110100111000110100</a:t>
            </a:r>
            <a:endParaRPr kumimoji="0" lang="zh-CN" altLang="zh-CN" sz="1800" i="0" u="none" strike="noStrike" cap="none" normalizeH="0" baseline="0" dirty="0">
              <a:ln>
                <a:noFill/>
              </a:ln>
              <a:solidFill>
                <a:srgbClr val="00B4EB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115626" y="362498"/>
            <a:ext cx="3833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Your title here</a:t>
            </a:r>
            <a:endParaRPr lang="zh-CN" altLang="en-US" sz="3600" dirty="0">
              <a:solidFill>
                <a:schemeClr val="bg1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7258669" y="132939"/>
            <a:ext cx="3021989" cy="125180"/>
            <a:chOff x="2133002" y="1254898"/>
            <a:chExt cx="3021989" cy="125180"/>
          </a:xfrm>
        </p:grpSpPr>
        <p:sp>
          <p:nvSpPr>
            <p:cNvPr id="104" name="椭圆 103"/>
            <p:cNvSpPr/>
            <p:nvPr/>
          </p:nvSpPr>
          <p:spPr>
            <a:xfrm>
              <a:off x="2360053" y="1259752"/>
              <a:ext cx="106371" cy="106371"/>
            </a:xfrm>
            <a:prstGeom prst="ellipse">
              <a:avLst/>
            </a:prstGeom>
            <a:solidFill>
              <a:srgbClr val="00B4EB"/>
            </a:solidFill>
            <a:ln>
              <a:solidFill>
                <a:srgbClr val="00B4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2531209" y="1259752"/>
              <a:ext cx="106371" cy="106371"/>
            </a:xfrm>
            <a:prstGeom prst="ellipse">
              <a:avLst/>
            </a:prstGeom>
            <a:solidFill>
              <a:srgbClr val="00B4EB"/>
            </a:solidFill>
            <a:ln>
              <a:solidFill>
                <a:srgbClr val="00B4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2703498" y="1259752"/>
              <a:ext cx="106371" cy="106371"/>
            </a:xfrm>
            <a:prstGeom prst="ellipse">
              <a:avLst/>
            </a:prstGeom>
            <a:solidFill>
              <a:srgbClr val="00B4EB"/>
            </a:solidFill>
            <a:ln>
              <a:solidFill>
                <a:srgbClr val="00B4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3089861" y="1254898"/>
              <a:ext cx="106371" cy="106371"/>
            </a:xfrm>
            <a:prstGeom prst="ellipse">
              <a:avLst/>
            </a:prstGeom>
            <a:solidFill>
              <a:srgbClr val="00B4EB"/>
            </a:solidFill>
            <a:ln>
              <a:solidFill>
                <a:srgbClr val="00B4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2133002" y="1380078"/>
              <a:ext cx="3021989" cy="0"/>
            </a:xfrm>
            <a:prstGeom prst="line">
              <a:avLst/>
            </a:prstGeom>
            <a:ln>
              <a:solidFill>
                <a:srgbClr val="00B4E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椭圆 117"/>
          <p:cNvSpPr/>
          <p:nvPr/>
        </p:nvSpPr>
        <p:spPr>
          <a:xfrm>
            <a:off x="7300502" y="1854295"/>
            <a:ext cx="5071160" cy="79406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3000">
                <a:srgbClr val="00B4EB"/>
              </a:gs>
              <a:gs pos="100000">
                <a:schemeClr val="bg1">
                  <a:alpha val="39000"/>
                </a:schemeClr>
              </a:gs>
            </a:gsLst>
            <a:lin ang="5400000" scaled="1"/>
          </a:gradFill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15"/>
          </a:p>
        </p:txBody>
      </p:sp>
      <p:sp>
        <p:nvSpPr>
          <p:cNvPr id="122" name="Rectangle 96"/>
          <p:cNvSpPr/>
          <p:nvPr/>
        </p:nvSpPr>
        <p:spPr>
          <a:xfrm>
            <a:off x="846924" y="1701068"/>
            <a:ext cx="5580355" cy="630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200" dirty="0" err="1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戴口罩是阻断呼吸道分泌物传播的有效手段。目前市面上能看到的口罩主要有医用防护口罩（如 N95 口罩）、医用外科口罩和普通级别的一次性使用医用口罩。此外，市场上还有各种明星经常佩戴的棉布口罩、海绵口罩等「网红口罩」。</a:t>
            </a:r>
            <a:endParaRPr lang="en-US" sz="28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市民日常防护选择医用外科口罩就好。N95 口罩的防病效果更好，但是透气性差，呼吸阻力大，不适合长时间佩戴。</a:t>
            </a:r>
            <a:endParaRPr lang="en-US" sz="28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endParaRPr lang="en-US" sz="28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endParaRPr lang="en-US" sz="28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endParaRPr lang="en-US" sz="28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935536" y="1854025"/>
            <a:ext cx="3917024" cy="3816226"/>
          </a:xfrm>
          <a:prstGeom prst="rect">
            <a:avLst/>
          </a:prstGeom>
          <a:noFill/>
          <a:ln>
            <a:solidFill>
              <a:srgbClr val="00B4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圆角矩形 185"/>
          <p:cNvSpPr/>
          <p:nvPr/>
        </p:nvSpPr>
        <p:spPr>
          <a:xfrm>
            <a:off x="7941587" y="5882016"/>
            <a:ext cx="298450" cy="870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圆角矩形 186"/>
          <p:cNvSpPr/>
          <p:nvPr/>
        </p:nvSpPr>
        <p:spPr>
          <a:xfrm>
            <a:off x="8457671" y="5881829"/>
            <a:ext cx="298450" cy="870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圆角矩形 187"/>
          <p:cNvSpPr/>
          <p:nvPr/>
        </p:nvSpPr>
        <p:spPr>
          <a:xfrm>
            <a:off x="8978658" y="5882016"/>
            <a:ext cx="298450" cy="870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圆角矩形 188"/>
          <p:cNvSpPr/>
          <p:nvPr/>
        </p:nvSpPr>
        <p:spPr>
          <a:xfrm>
            <a:off x="9492075" y="5876749"/>
            <a:ext cx="298450" cy="87029"/>
          </a:xfrm>
          <a:prstGeom prst="roundRect">
            <a:avLst>
              <a:gd name="adj" fmla="val 50000"/>
            </a:avLst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圆角矩形 189"/>
          <p:cNvSpPr/>
          <p:nvPr/>
        </p:nvSpPr>
        <p:spPr>
          <a:xfrm>
            <a:off x="10009381" y="5876749"/>
            <a:ext cx="298450" cy="87029"/>
          </a:xfrm>
          <a:prstGeom prst="roundRect">
            <a:avLst>
              <a:gd name="adj" fmla="val 50000"/>
            </a:avLst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Freeform 59"/>
          <p:cNvSpPr/>
          <p:nvPr/>
        </p:nvSpPr>
        <p:spPr bwMode="auto">
          <a:xfrm flipH="1">
            <a:off x="1017995" y="1213953"/>
            <a:ext cx="4052919" cy="487362"/>
          </a:xfrm>
          <a:custGeom>
            <a:avLst/>
            <a:gdLst>
              <a:gd name="T0" fmla="*/ 0 w 1063"/>
              <a:gd name="T1" fmla="*/ 118 h 307"/>
              <a:gd name="T2" fmla="*/ 121 w 1063"/>
              <a:gd name="T3" fmla="*/ 0 h 307"/>
              <a:gd name="T4" fmla="*/ 1063 w 1063"/>
              <a:gd name="T5" fmla="*/ 0 h 307"/>
              <a:gd name="T6" fmla="*/ 1063 w 1063"/>
              <a:gd name="T7" fmla="*/ 307 h 307"/>
              <a:gd name="T8" fmla="*/ 0 w 1063"/>
              <a:gd name="T9" fmla="*/ 307 h 307"/>
              <a:gd name="T10" fmla="*/ 0 w 1063"/>
              <a:gd name="T11" fmla="*/ 118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3" h="307">
                <a:moveTo>
                  <a:pt x="0" y="118"/>
                </a:moveTo>
                <a:lnTo>
                  <a:pt x="121" y="0"/>
                </a:lnTo>
                <a:lnTo>
                  <a:pt x="1063" y="0"/>
                </a:lnTo>
                <a:lnTo>
                  <a:pt x="1063" y="307"/>
                </a:lnTo>
                <a:lnTo>
                  <a:pt x="0" y="307"/>
                </a:lnTo>
                <a:lnTo>
                  <a:pt x="0" y="118"/>
                </a:lnTo>
                <a:close/>
              </a:path>
            </a:pathLst>
          </a:custGeom>
          <a:noFill/>
          <a:ln w="12700" cap="flat">
            <a:solidFill>
              <a:srgbClr val="00B4E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800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口罩的选择与使用</a:t>
            </a:r>
            <a:endParaRPr lang="zh-CN" altLang="en-US" sz="2800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8" name="Freeform 10"/>
          <p:cNvSpPr/>
          <p:nvPr/>
        </p:nvSpPr>
        <p:spPr bwMode="auto">
          <a:xfrm flipV="1">
            <a:off x="305791" y="921741"/>
            <a:ext cx="1098936" cy="5701808"/>
          </a:xfrm>
          <a:custGeom>
            <a:avLst/>
            <a:gdLst>
              <a:gd name="T0" fmla="*/ 84 w 422"/>
              <a:gd name="T1" fmla="*/ 0 h 1750"/>
              <a:gd name="T2" fmla="*/ 84 w 422"/>
              <a:gd name="T3" fmla="*/ 1021 h 1750"/>
              <a:gd name="T4" fmla="*/ 0 w 422"/>
              <a:gd name="T5" fmla="*/ 1106 h 1750"/>
              <a:gd name="T6" fmla="*/ 0 w 422"/>
              <a:gd name="T7" fmla="*/ 1251 h 1750"/>
              <a:gd name="T8" fmla="*/ 71 w 422"/>
              <a:gd name="T9" fmla="*/ 1322 h 1750"/>
              <a:gd name="T10" fmla="*/ 71 w 422"/>
              <a:gd name="T11" fmla="*/ 1750 h 1750"/>
              <a:gd name="T12" fmla="*/ 422 w 422"/>
              <a:gd name="T13" fmla="*/ 1750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2" h="1750">
                <a:moveTo>
                  <a:pt x="84" y="0"/>
                </a:moveTo>
                <a:lnTo>
                  <a:pt x="84" y="1021"/>
                </a:lnTo>
                <a:lnTo>
                  <a:pt x="0" y="1106"/>
                </a:lnTo>
                <a:lnTo>
                  <a:pt x="0" y="1251"/>
                </a:lnTo>
                <a:lnTo>
                  <a:pt x="71" y="1322"/>
                </a:lnTo>
                <a:lnTo>
                  <a:pt x="71" y="1750"/>
                </a:lnTo>
                <a:lnTo>
                  <a:pt x="422" y="1750"/>
                </a:lnTo>
              </a:path>
            </a:pathLst>
          </a:custGeom>
          <a:noFill/>
          <a:ln w="12700" cap="flat">
            <a:solidFill>
              <a:srgbClr val="00B4E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2" name="梯形 191"/>
          <p:cNvSpPr/>
          <p:nvPr/>
        </p:nvSpPr>
        <p:spPr>
          <a:xfrm rot="5400000">
            <a:off x="4419600" y="3075940"/>
            <a:ext cx="5614035" cy="1391920"/>
          </a:xfrm>
          <a:prstGeom prst="trapezoid">
            <a:avLst>
              <a:gd name="adj" fmla="val 60585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9D8BD4E213C3486CFB25B32E2713CB5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1310" y="1891665"/>
            <a:ext cx="3911600" cy="374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81481E-6 L -6.25E-7 0.4805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.48055 L -6.25E-7 4.81481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bldLvl="0" animBg="1"/>
      <p:bldP spid="118" grpId="1" bldLvl="0" animBg="1"/>
      <p:bldP spid="118" grpId="2" bldLvl="0" animBg="1"/>
      <p:bldP spid="118" grpId="3" bldLvl="0" animBg="1"/>
      <p:bldP spid="122" grpId="0"/>
      <p:bldP spid="19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2119(20200225-194910)"/>
          <p:cNvPicPr>
            <a:picLocks noChangeAspect="1"/>
          </p:cNvPicPr>
          <p:nvPr/>
        </p:nvPicPr>
        <p:blipFill>
          <a:blip r:embed="rId1"/>
          <a:srcRect b="35713"/>
          <a:stretch>
            <a:fillRect/>
          </a:stretch>
        </p:blipFill>
        <p:spPr>
          <a:xfrm>
            <a:off x="-4445" y="-17780"/>
            <a:ext cx="7301230" cy="6868160"/>
          </a:xfrm>
          <a:prstGeom prst="rect">
            <a:avLst/>
          </a:prstGeom>
        </p:spPr>
      </p:pic>
      <p:pic>
        <p:nvPicPr>
          <p:cNvPr id="3" name="图片 2" descr="IMG_2119(20200225-194910)"/>
          <p:cNvPicPr>
            <a:picLocks noChangeAspect="1"/>
          </p:cNvPicPr>
          <p:nvPr/>
        </p:nvPicPr>
        <p:blipFill>
          <a:blip r:embed="rId1"/>
          <a:srcRect l="741" t="64160" r="-741" b="126"/>
          <a:stretch>
            <a:fillRect/>
          </a:stretch>
        </p:blipFill>
        <p:spPr>
          <a:xfrm>
            <a:off x="7296785" y="-17780"/>
            <a:ext cx="4999990" cy="68687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90150" y="1566411"/>
            <a:ext cx="3275698" cy="3275698"/>
            <a:chOff x="990150" y="1566411"/>
            <a:chExt cx="3275698" cy="3275698"/>
          </a:xfrm>
        </p:grpSpPr>
        <p:sp>
          <p:nvSpPr>
            <p:cNvPr id="61" name="椭圆 60"/>
            <p:cNvSpPr/>
            <p:nvPr/>
          </p:nvSpPr>
          <p:spPr>
            <a:xfrm>
              <a:off x="177783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61B8C2">
                    <a:alpha val="45000"/>
                  </a:srgbClr>
                </a:gs>
                <a:gs pos="64000">
                  <a:srgbClr val="61B8C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61B8C2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6" name="自由: 形状 25"/>
            <p:cNvSpPr/>
            <p:nvPr/>
          </p:nvSpPr>
          <p:spPr>
            <a:xfrm>
              <a:off x="125867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65969" y="2171899"/>
            <a:ext cx="6124544" cy="1999851"/>
            <a:chOff x="5065969" y="2171899"/>
            <a:chExt cx="6124544" cy="1999851"/>
          </a:xfrm>
        </p:grpSpPr>
        <p:sp>
          <p:nvSpPr>
            <p:cNvPr id="44" name="矩形 43"/>
            <p:cNvSpPr/>
            <p:nvPr/>
          </p:nvSpPr>
          <p:spPr>
            <a:xfrm>
              <a:off x="5065969" y="2171899"/>
              <a:ext cx="6124544" cy="1999851"/>
            </a:xfrm>
            <a:prstGeom prst="rect">
              <a:avLst/>
            </a:prstGeom>
            <a:solidFill>
              <a:srgbClr val="3B82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65969" y="3734217"/>
              <a:ext cx="6124541" cy="437530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5065969" y="2171899"/>
              <a:ext cx="6124541" cy="437530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578821" y="5194323"/>
            <a:ext cx="2240280" cy="731520"/>
            <a:chOff x="1578821" y="5194323"/>
            <a:chExt cx="2240280" cy="731520"/>
          </a:xfrm>
        </p:grpSpPr>
        <p:grpSp>
          <p:nvGrpSpPr>
            <p:cNvPr id="4" name="组合 3"/>
            <p:cNvGrpSpPr/>
            <p:nvPr/>
          </p:nvGrpSpPr>
          <p:grpSpPr>
            <a:xfrm>
              <a:off x="1578821" y="5194323"/>
              <a:ext cx="2240280" cy="731520"/>
              <a:chOff x="1511722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11722" y="5194323"/>
                <a:ext cx="2240280" cy="731520"/>
              </a:xfrm>
              <a:prstGeom prst="rect">
                <a:avLst/>
              </a:prstGeom>
              <a:solidFill>
                <a:srgbClr val="3B82AD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11722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11722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3" name="文本框 2"/>
            <p:cNvSpPr txBox="1"/>
            <p:nvPr/>
          </p:nvSpPr>
          <p:spPr>
            <a:xfrm>
              <a:off x="1630918" y="5329251"/>
              <a:ext cx="2136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THREE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53728" y="2240800"/>
            <a:ext cx="920295" cy="1862048"/>
            <a:chOff x="5391829" y="2240800"/>
            <a:chExt cx="920295" cy="1862048"/>
          </a:xfrm>
        </p:grpSpPr>
        <p:sp>
          <p:nvSpPr>
            <p:cNvPr id="63" name="文本框 62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3B82AD"/>
                    </a:solidFill>
                  </a:ln>
                  <a:noFill/>
                  <a:latin typeface="+mj-ea"/>
                  <a:ea typeface="+mj-ea"/>
                </a:rPr>
                <a:t>3</a:t>
              </a:r>
              <a:endParaRPr lang="zh-CN" altLang="en-US" sz="11500" b="1" dirty="0">
                <a:ln w="50800">
                  <a:solidFill>
                    <a:srgbClr val="3B82AD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5589994" y="3560811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5727215" y="3586871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5886909" y="3565574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6005289" y="3491898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6066306" y="3348505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6005289" y="3219919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5856379" y="3127707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5712926" y="3084328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5856378" y="3048467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6005289" y="2938414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6037728" y="2764959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5954527" y="2657714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5806968" y="2621031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5640365" y="2640015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6257925" y="2525395"/>
            <a:ext cx="509968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Above"/>
              <a:lightRig rig="threePt" dir="t"/>
            </a:scene3d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社会问题</a:t>
            </a:r>
            <a:endParaRPr lang="zh-CN" altLang="en-US" sz="8000" b="1" dirty="0">
              <a:solidFill>
                <a:schemeClr val="bg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625">
        <p:fade/>
      </p:transition>
    </mc:Choice>
    <mc:Fallback>
      <p:transition spd="med" advTm="36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自由: 形状 38"/>
          <p:cNvSpPr/>
          <p:nvPr/>
        </p:nvSpPr>
        <p:spPr>
          <a:xfrm>
            <a:off x="1371600" y="2042260"/>
            <a:ext cx="9317421" cy="2286000"/>
          </a:xfrm>
          <a:custGeom>
            <a:avLst/>
            <a:gdLst>
              <a:gd name="connsiteX0" fmla="*/ 0 w 9317421"/>
              <a:gd name="connsiteY0" fmla="*/ 1608083 h 2286000"/>
              <a:gd name="connsiteX1" fmla="*/ 3216166 w 9317421"/>
              <a:gd name="connsiteY1" fmla="*/ 0 h 2286000"/>
              <a:gd name="connsiteX2" fmla="*/ 6195848 w 9317421"/>
              <a:gd name="connsiteY2" fmla="*/ 2286000 h 2286000"/>
              <a:gd name="connsiteX3" fmla="*/ 9317421 w 9317421"/>
              <a:gd name="connsiteY3" fmla="*/ 441435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17421" h="2286000">
                <a:moveTo>
                  <a:pt x="0" y="1608083"/>
                </a:moveTo>
                <a:lnTo>
                  <a:pt x="3216166" y="0"/>
                </a:lnTo>
                <a:lnTo>
                  <a:pt x="6195848" y="2286000"/>
                </a:lnTo>
                <a:lnTo>
                  <a:pt x="9317421" y="441435"/>
                </a:ln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042220" y="1503164"/>
            <a:ext cx="1113683" cy="1113683"/>
            <a:chOff x="990150" y="1566411"/>
            <a:chExt cx="3275698" cy="3275698"/>
          </a:xfrm>
        </p:grpSpPr>
        <p:sp>
          <p:nvSpPr>
            <p:cNvPr id="16" name="椭圆 15"/>
            <p:cNvSpPr/>
            <p:nvPr/>
          </p:nvSpPr>
          <p:spPr>
            <a:xfrm>
              <a:off x="176762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8B4D66">
                    <a:alpha val="44706"/>
                  </a:srgbClr>
                </a:gs>
                <a:gs pos="64000">
                  <a:srgbClr val="8B4D6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8B4D66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" name="自由: 形状 18"/>
            <p:cNvSpPr/>
            <p:nvPr/>
          </p:nvSpPr>
          <p:spPr>
            <a:xfrm>
              <a:off x="124846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029975" y="2007542"/>
            <a:ext cx="1430188" cy="944585"/>
            <a:chOff x="742388" y="1838009"/>
            <a:chExt cx="4206639" cy="2778326"/>
          </a:xfrm>
        </p:grpSpPr>
        <p:grpSp>
          <p:nvGrpSpPr>
            <p:cNvPr id="21" name="组合 20"/>
            <p:cNvGrpSpPr/>
            <p:nvPr/>
          </p:nvGrpSpPr>
          <p:grpSpPr>
            <a:xfrm>
              <a:off x="1288248" y="1838009"/>
              <a:ext cx="2766799" cy="2708265"/>
              <a:chOff x="1146377" y="2813296"/>
              <a:chExt cx="2766799" cy="2708265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665540" y="3303192"/>
                <a:ext cx="1728473" cy="1728473"/>
              </a:xfrm>
              <a:prstGeom prst="ellipse">
                <a:avLst/>
              </a:prstGeom>
              <a:gradFill>
                <a:gsLst>
                  <a:gs pos="48000">
                    <a:srgbClr val="A87523">
                      <a:alpha val="45000"/>
                    </a:srgbClr>
                  </a:gs>
                  <a:gs pos="64000">
                    <a:srgbClr val="A8752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glow rad="1905000">
                  <a:srgbClr val="A87523">
                    <a:alpha val="50000"/>
                  </a:srgbClr>
                </a:glow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" name="自由: 形状 25"/>
              <p:cNvSpPr/>
              <p:nvPr/>
            </p:nvSpPr>
            <p:spPr>
              <a:xfrm>
                <a:off x="1146377" y="2813296"/>
                <a:ext cx="2766799" cy="2708265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-1" fmla="*/ 1314450 w 3286125"/>
                  <a:gd name="connsiteY0-2" fmla="*/ 0 h 3371850"/>
                  <a:gd name="connsiteX1-3" fmla="*/ 552450 w 3286125"/>
                  <a:gd name="connsiteY1-4" fmla="*/ 352425 h 3371850"/>
                  <a:gd name="connsiteX2-5" fmla="*/ 152400 w 3286125"/>
                  <a:gd name="connsiteY2-6" fmla="*/ 819150 h 3371850"/>
                  <a:gd name="connsiteX3-7" fmla="*/ 9525 w 3286125"/>
                  <a:gd name="connsiteY3-8" fmla="*/ 1123950 h 3371850"/>
                  <a:gd name="connsiteX4-9" fmla="*/ 0 w 3286125"/>
                  <a:gd name="connsiteY4-10" fmla="*/ 2181225 h 3371850"/>
                  <a:gd name="connsiteX5-11" fmla="*/ 371475 w 3286125"/>
                  <a:gd name="connsiteY5-12" fmla="*/ 2800350 h 3371850"/>
                  <a:gd name="connsiteX6-13" fmla="*/ 1362075 w 3286125"/>
                  <a:gd name="connsiteY6-14" fmla="*/ 3371850 h 3371850"/>
                  <a:gd name="connsiteX7-15" fmla="*/ 2219325 w 3286125"/>
                  <a:gd name="connsiteY7-16" fmla="*/ 3248025 h 3371850"/>
                  <a:gd name="connsiteX8-17" fmla="*/ 3076575 w 3286125"/>
                  <a:gd name="connsiteY8-18" fmla="*/ 2524125 h 3371850"/>
                  <a:gd name="connsiteX9-19" fmla="*/ 3286125 w 3286125"/>
                  <a:gd name="connsiteY9-20" fmla="*/ 1457325 h 3371850"/>
                  <a:gd name="connsiteX10-21" fmla="*/ 3095625 w 3286125"/>
                  <a:gd name="connsiteY10-22" fmla="*/ 857250 h 3371850"/>
                  <a:gd name="connsiteX11-23" fmla="*/ 2686050 w 3286125"/>
                  <a:gd name="connsiteY11-24" fmla="*/ 361950 h 3371850"/>
                  <a:gd name="connsiteX12-25" fmla="*/ 2085975 w 3286125"/>
                  <a:gd name="connsiteY12-26" fmla="*/ 38100 h 3371850"/>
                  <a:gd name="connsiteX13-27" fmla="*/ 1314450 w 3286125"/>
                  <a:gd name="connsiteY13-28" fmla="*/ 0 h 3371850"/>
                  <a:gd name="connsiteX0-29" fmla="*/ 1314450 w 3286125"/>
                  <a:gd name="connsiteY0-30" fmla="*/ 0 h 3371850"/>
                  <a:gd name="connsiteX1-31" fmla="*/ 552450 w 3286125"/>
                  <a:gd name="connsiteY1-32" fmla="*/ 352425 h 3371850"/>
                  <a:gd name="connsiteX2-33" fmla="*/ 152400 w 3286125"/>
                  <a:gd name="connsiteY2-34" fmla="*/ 819150 h 3371850"/>
                  <a:gd name="connsiteX3-35" fmla="*/ 9525 w 3286125"/>
                  <a:gd name="connsiteY3-36" fmla="*/ 1123950 h 3371850"/>
                  <a:gd name="connsiteX4-37" fmla="*/ 0 w 3286125"/>
                  <a:gd name="connsiteY4-38" fmla="*/ 2181225 h 3371850"/>
                  <a:gd name="connsiteX5-39" fmla="*/ 342900 w 3286125"/>
                  <a:gd name="connsiteY5-40" fmla="*/ 2800350 h 3371850"/>
                  <a:gd name="connsiteX6-41" fmla="*/ 1362075 w 3286125"/>
                  <a:gd name="connsiteY6-42" fmla="*/ 3371850 h 3371850"/>
                  <a:gd name="connsiteX7-43" fmla="*/ 2219325 w 3286125"/>
                  <a:gd name="connsiteY7-44" fmla="*/ 3248025 h 3371850"/>
                  <a:gd name="connsiteX8-45" fmla="*/ 3076575 w 3286125"/>
                  <a:gd name="connsiteY8-46" fmla="*/ 2524125 h 3371850"/>
                  <a:gd name="connsiteX9-47" fmla="*/ 3286125 w 3286125"/>
                  <a:gd name="connsiteY9-48" fmla="*/ 1457325 h 3371850"/>
                  <a:gd name="connsiteX10-49" fmla="*/ 3095625 w 3286125"/>
                  <a:gd name="connsiteY10-50" fmla="*/ 857250 h 3371850"/>
                  <a:gd name="connsiteX11-51" fmla="*/ 2686050 w 3286125"/>
                  <a:gd name="connsiteY11-52" fmla="*/ 361950 h 3371850"/>
                  <a:gd name="connsiteX12-53" fmla="*/ 2085975 w 3286125"/>
                  <a:gd name="connsiteY12-54" fmla="*/ 38100 h 3371850"/>
                  <a:gd name="connsiteX13-55" fmla="*/ 1314450 w 3286125"/>
                  <a:gd name="connsiteY13-56" fmla="*/ 0 h 3371850"/>
                  <a:gd name="connsiteX0-57" fmla="*/ 1314450 w 3286125"/>
                  <a:gd name="connsiteY0-58" fmla="*/ 0 h 3371850"/>
                  <a:gd name="connsiteX1-59" fmla="*/ 552450 w 3286125"/>
                  <a:gd name="connsiteY1-60" fmla="*/ 352425 h 3371850"/>
                  <a:gd name="connsiteX2-61" fmla="*/ 152400 w 3286125"/>
                  <a:gd name="connsiteY2-62" fmla="*/ 819150 h 3371850"/>
                  <a:gd name="connsiteX3-63" fmla="*/ 9525 w 3286125"/>
                  <a:gd name="connsiteY3-64" fmla="*/ 1123950 h 3371850"/>
                  <a:gd name="connsiteX4-65" fmla="*/ 0 w 3286125"/>
                  <a:gd name="connsiteY4-66" fmla="*/ 2181225 h 3371850"/>
                  <a:gd name="connsiteX5-67" fmla="*/ 342900 w 3286125"/>
                  <a:gd name="connsiteY5-68" fmla="*/ 2800350 h 3371850"/>
                  <a:gd name="connsiteX6-69" fmla="*/ 1362075 w 3286125"/>
                  <a:gd name="connsiteY6-70" fmla="*/ 3371850 h 3371850"/>
                  <a:gd name="connsiteX7-71" fmla="*/ 2219325 w 3286125"/>
                  <a:gd name="connsiteY7-72" fmla="*/ 3248025 h 3371850"/>
                  <a:gd name="connsiteX8-73" fmla="*/ 3105150 w 3286125"/>
                  <a:gd name="connsiteY8-74" fmla="*/ 2533650 h 3371850"/>
                  <a:gd name="connsiteX9-75" fmla="*/ 3286125 w 3286125"/>
                  <a:gd name="connsiteY9-76" fmla="*/ 1457325 h 3371850"/>
                  <a:gd name="connsiteX10-77" fmla="*/ 3095625 w 3286125"/>
                  <a:gd name="connsiteY10-78" fmla="*/ 857250 h 3371850"/>
                  <a:gd name="connsiteX11-79" fmla="*/ 2686050 w 3286125"/>
                  <a:gd name="connsiteY11-80" fmla="*/ 361950 h 3371850"/>
                  <a:gd name="connsiteX12-81" fmla="*/ 2085975 w 3286125"/>
                  <a:gd name="connsiteY12-82" fmla="*/ 38100 h 3371850"/>
                  <a:gd name="connsiteX13-83" fmla="*/ 1314450 w 3286125"/>
                  <a:gd name="connsiteY13-84" fmla="*/ 0 h 3371850"/>
                  <a:gd name="connsiteX0-85" fmla="*/ 1314450 w 3286125"/>
                  <a:gd name="connsiteY0-86" fmla="*/ 0 h 3295650"/>
                  <a:gd name="connsiteX1-87" fmla="*/ 552450 w 3286125"/>
                  <a:gd name="connsiteY1-88" fmla="*/ 352425 h 3295650"/>
                  <a:gd name="connsiteX2-89" fmla="*/ 152400 w 3286125"/>
                  <a:gd name="connsiteY2-90" fmla="*/ 819150 h 3295650"/>
                  <a:gd name="connsiteX3-91" fmla="*/ 9525 w 3286125"/>
                  <a:gd name="connsiteY3-92" fmla="*/ 1123950 h 3295650"/>
                  <a:gd name="connsiteX4-93" fmla="*/ 0 w 3286125"/>
                  <a:gd name="connsiteY4-94" fmla="*/ 2181225 h 3295650"/>
                  <a:gd name="connsiteX5-95" fmla="*/ 342900 w 3286125"/>
                  <a:gd name="connsiteY5-96" fmla="*/ 2800350 h 3295650"/>
                  <a:gd name="connsiteX6-97" fmla="*/ 1181100 w 3286125"/>
                  <a:gd name="connsiteY6-98" fmla="*/ 3295650 h 3295650"/>
                  <a:gd name="connsiteX7-99" fmla="*/ 2219325 w 3286125"/>
                  <a:gd name="connsiteY7-100" fmla="*/ 3248025 h 3295650"/>
                  <a:gd name="connsiteX8-101" fmla="*/ 3105150 w 3286125"/>
                  <a:gd name="connsiteY8-102" fmla="*/ 2533650 h 3295650"/>
                  <a:gd name="connsiteX9-103" fmla="*/ 3286125 w 3286125"/>
                  <a:gd name="connsiteY9-104" fmla="*/ 1457325 h 3295650"/>
                  <a:gd name="connsiteX10-105" fmla="*/ 3095625 w 3286125"/>
                  <a:gd name="connsiteY10-106" fmla="*/ 857250 h 3295650"/>
                  <a:gd name="connsiteX11-107" fmla="*/ 2686050 w 3286125"/>
                  <a:gd name="connsiteY11-108" fmla="*/ 361950 h 3295650"/>
                  <a:gd name="connsiteX12-109" fmla="*/ 2085975 w 3286125"/>
                  <a:gd name="connsiteY12-110" fmla="*/ 38100 h 3295650"/>
                  <a:gd name="connsiteX13-111" fmla="*/ 1314450 w 3286125"/>
                  <a:gd name="connsiteY13-112" fmla="*/ 0 h 3295650"/>
                  <a:gd name="connsiteX0-113" fmla="*/ 1314450 w 3286125"/>
                  <a:gd name="connsiteY0-114" fmla="*/ 0 h 3295650"/>
                  <a:gd name="connsiteX1-115" fmla="*/ 552450 w 3286125"/>
                  <a:gd name="connsiteY1-116" fmla="*/ 352425 h 3295650"/>
                  <a:gd name="connsiteX2-117" fmla="*/ 152400 w 3286125"/>
                  <a:gd name="connsiteY2-118" fmla="*/ 819150 h 3295650"/>
                  <a:gd name="connsiteX3-119" fmla="*/ 9525 w 3286125"/>
                  <a:gd name="connsiteY3-120" fmla="*/ 1123950 h 3295650"/>
                  <a:gd name="connsiteX4-121" fmla="*/ 0 w 3286125"/>
                  <a:gd name="connsiteY4-122" fmla="*/ 2181225 h 3295650"/>
                  <a:gd name="connsiteX5-123" fmla="*/ 342900 w 3286125"/>
                  <a:gd name="connsiteY5-124" fmla="*/ 2800350 h 3295650"/>
                  <a:gd name="connsiteX6-125" fmla="*/ 1181100 w 3286125"/>
                  <a:gd name="connsiteY6-126" fmla="*/ 3295650 h 3295650"/>
                  <a:gd name="connsiteX7-127" fmla="*/ 2352675 w 3286125"/>
                  <a:gd name="connsiteY7-128" fmla="*/ 3219450 h 3295650"/>
                  <a:gd name="connsiteX8-129" fmla="*/ 3105150 w 3286125"/>
                  <a:gd name="connsiteY8-130" fmla="*/ 2533650 h 3295650"/>
                  <a:gd name="connsiteX9-131" fmla="*/ 3286125 w 3286125"/>
                  <a:gd name="connsiteY9-132" fmla="*/ 1457325 h 3295650"/>
                  <a:gd name="connsiteX10-133" fmla="*/ 3095625 w 3286125"/>
                  <a:gd name="connsiteY10-134" fmla="*/ 857250 h 3295650"/>
                  <a:gd name="connsiteX11-135" fmla="*/ 2686050 w 3286125"/>
                  <a:gd name="connsiteY11-136" fmla="*/ 361950 h 3295650"/>
                  <a:gd name="connsiteX12-137" fmla="*/ 2085975 w 3286125"/>
                  <a:gd name="connsiteY12-138" fmla="*/ 38100 h 3295650"/>
                  <a:gd name="connsiteX13-139" fmla="*/ 1314450 w 3286125"/>
                  <a:gd name="connsiteY13-140" fmla="*/ 0 h 3295650"/>
                  <a:gd name="connsiteX0-141" fmla="*/ 1314450 w 3286125"/>
                  <a:gd name="connsiteY0-142" fmla="*/ 0 h 3281363"/>
                  <a:gd name="connsiteX1-143" fmla="*/ 552450 w 3286125"/>
                  <a:gd name="connsiteY1-144" fmla="*/ 352425 h 3281363"/>
                  <a:gd name="connsiteX2-145" fmla="*/ 152400 w 3286125"/>
                  <a:gd name="connsiteY2-146" fmla="*/ 819150 h 3281363"/>
                  <a:gd name="connsiteX3-147" fmla="*/ 9525 w 3286125"/>
                  <a:gd name="connsiteY3-148" fmla="*/ 1123950 h 3281363"/>
                  <a:gd name="connsiteX4-149" fmla="*/ 0 w 3286125"/>
                  <a:gd name="connsiteY4-150" fmla="*/ 2181225 h 3281363"/>
                  <a:gd name="connsiteX5-151" fmla="*/ 342900 w 3286125"/>
                  <a:gd name="connsiteY5-152" fmla="*/ 2800350 h 3281363"/>
                  <a:gd name="connsiteX6-153" fmla="*/ 1123950 w 3286125"/>
                  <a:gd name="connsiteY6-154" fmla="*/ 3281363 h 3281363"/>
                  <a:gd name="connsiteX7-155" fmla="*/ 2352675 w 3286125"/>
                  <a:gd name="connsiteY7-156" fmla="*/ 3219450 h 3281363"/>
                  <a:gd name="connsiteX8-157" fmla="*/ 3105150 w 3286125"/>
                  <a:gd name="connsiteY8-158" fmla="*/ 2533650 h 3281363"/>
                  <a:gd name="connsiteX9-159" fmla="*/ 3286125 w 3286125"/>
                  <a:gd name="connsiteY9-160" fmla="*/ 1457325 h 3281363"/>
                  <a:gd name="connsiteX10-161" fmla="*/ 3095625 w 3286125"/>
                  <a:gd name="connsiteY10-162" fmla="*/ 857250 h 3281363"/>
                  <a:gd name="connsiteX11-163" fmla="*/ 2686050 w 3286125"/>
                  <a:gd name="connsiteY11-164" fmla="*/ 361950 h 3281363"/>
                  <a:gd name="connsiteX12-165" fmla="*/ 2085975 w 3286125"/>
                  <a:gd name="connsiteY12-166" fmla="*/ 38100 h 3281363"/>
                  <a:gd name="connsiteX13-167" fmla="*/ 1314450 w 3286125"/>
                  <a:gd name="connsiteY13-168" fmla="*/ 0 h 3281363"/>
                  <a:gd name="connsiteX0-169" fmla="*/ 1314450 w 3286125"/>
                  <a:gd name="connsiteY0-170" fmla="*/ 0 h 3281363"/>
                  <a:gd name="connsiteX1-171" fmla="*/ 552450 w 3286125"/>
                  <a:gd name="connsiteY1-172" fmla="*/ 352425 h 3281363"/>
                  <a:gd name="connsiteX2-173" fmla="*/ 152400 w 3286125"/>
                  <a:gd name="connsiteY2-174" fmla="*/ 819150 h 3281363"/>
                  <a:gd name="connsiteX3-175" fmla="*/ 9525 w 3286125"/>
                  <a:gd name="connsiteY3-176" fmla="*/ 1123950 h 3281363"/>
                  <a:gd name="connsiteX4-177" fmla="*/ 0 w 3286125"/>
                  <a:gd name="connsiteY4-178" fmla="*/ 2181225 h 3281363"/>
                  <a:gd name="connsiteX5-179" fmla="*/ 342900 w 3286125"/>
                  <a:gd name="connsiteY5-180" fmla="*/ 2800350 h 3281363"/>
                  <a:gd name="connsiteX6-181" fmla="*/ 1123950 w 3286125"/>
                  <a:gd name="connsiteY6-182" fmla="*/ 3281363 h 3281363"/>
                  <a:gd name="connsiteX7-183" fmla="*/ 2352675 w 3286125"/>
                  <a:gd name="connsiteY7-184" fmla="*/ 3219450 h 3281363"/>
                  <a:gd name="connsiteX8-185" fmla="*/ 3067308 w 3286125"/>
                  <a:gd name="connsiteY8-186" fmla="*/ 2637718 h 3281363"/>
                  <a:gd name="connsiteX9-187" fmla="*/ 3286125 w 3286125"/>
                  <a:gd name="connsiteY9-188" fmla="*/ 1457325 h 3281363"/>
                  <a:gd name="connsiteX10-189" fmla="*/ 3095625 w 3286125"/>
                  <a:gd name="connsiteY10-190" fmla="*/ 857250 h 3281363"/>
                  <a:gd name="connsiteX11-191" fmla="*/ 2686050 w 3286125"/>
                  <a:gd name="connsiteY11-192" fmla="*/ 361950 h 3281363"/>
                  <a:gd name="connsiteX12-193" fmla="*/ 2085975 w 3286125"/>
                  <a:gd name="connsiteY12-194" fmla="*/ 38100 h 3281363"/>
                  <a:gd name="connsiteX13-195" fmla="*/ 1314450 w 3286125"/>
                  <a:gd name="connsiteY13-196" fmla="*/ 0 h 3281363"/>
                  <a:gd name="connsiteX0-197" fmla="*/ 1314450 w 3286125"/>
                  <a:gd name="connsiteY0-198" fmla="*/ 0 h 3281363"/>
                  <a:gd name="connsiteX1-199" fmla="*/ 552450 w 3286125"/>
                  <a:gd name="connsiteY1-200" fmla="*/ 352425 h 3281363"/>
                  <a:gd name="connsiteX2-201" fmla="*/ 152400 w 3286125"/>
                  <a:gd name="connsiteY2-202" fmla="*/ 819150 h 3281363"/>
                  <a:gd name="connsiteX3-203" fmla="*/ 9525 w 3286125"/>
                  <a:gd name="connsiteY3-204" fmla="*/ 1123950 h 3281363"/>
                  <a:gd name="connsiteX4-205" fmla="*/ 0 w 3286125"/>
                  <a:gd name="connsiteY4-206" fmla="*/ 2181225 h 3281363"/>
                  <a:gd name="connsiteX5-207" fmla="*/ 342900 w 3286125"/>
                  <a:gd name="connsiteY5-208" fmla="*/ 2800350 h 3281363"/>
                  <a:gd name="connsiteX6-209" fmla="*/ 1123950 w 3286125"/>
                  <a:gd name="connsiteY6-210" fmla="*/ 3281363 h 3281363"/>
                  <a:gd name="connsiteX7-211" fmla="*/ 2352675 w 3286125"/>
                  <a:gd name="connsiteY7-212" fmla="*/ 3219450 h 3281363"/>
                  <a:gd name="connsiteX8-213" fmla="*/ 3067308 w 3286125"/>
                  <a:gd name="connsiteY8-214" fmla="*/ 2637718 h 3281363"/>
                  <a:gd name="connsiteX9-215" fmla="*/ 3286125 w 3286125"/>
                  <a:gd name="connsiteY9-216" fmla="*/ 1504628 h 3281363"/>
                  <a:gd name="connsiteX10-217" fmla="*/ 3095625 w 3286125"/>
                  <a:gd name="connsiteY10-218" fmla="*/ 857250 h 3281363"/>
                  <a:gd name="connsiteX11-219" fmla="*/ 2686050 w 3286125"/>
                  <a:gd name="connsiteY11-220" fmla="*/ 361950 h 3281363"/>
                  <a:gd name="connsiteX12-221" fmla="*/ 2085975 w 3286125"/>
                  <a:gd name="connsiteY12-222" fmla="*/ 38100 h 3281363"/>
                  <a:gd name="connsiteX13-223" fmla="*/ 1314450 w 3286125"/>
                  <a:gd name="connsiteY13-224" fmla="*/ 0 h 3281363"/>
                  <a:gd name="connsiteX0-225" fmla="*/ 1314450 w 3295586"/>
                  <a:gd name="connsiteY0-226" fmla="*/ 0 h 3281363"/>
                  <a:gd name="connsiteX1-227" fmla="*/ 552450 w 3295586"/>
                  <a:gd name="connsiteY1-228" fmla="*/ 352425 h 3281363"/>
                  <a:gd name="connsiteX2-229" fmla="*/ 152400 w 3295586"/>
                  <a:gd name="connsiteY2-230" fmla="*/ 819150 h 3281363"/>
                  <a:gd name="connsiteX3-231" fmla="*/ 9525 w 3295586"/>
                  <a:gd name="connsiteY3-232" fmla="*/ 1123950 h 3281363"/>
                  <a:gd name="connsiteX4-233" fmla="*/ 0 w 3295586"/>
                  <a:gd name="connsiteY4-234" fmla="*/ 2181225 h 3281363"/>
                  <a:gd name="connsiteX5-235" fmla="*/ 342900 w 3295586"/>
                  <a:gd name="connsiteY5-236" fmla="*/ 2800350 h 3281363"/>
                  <a:gd name="connsiteX6-237" fmla="*/ 1123950 w 3295586"/>
                  <a:gd name="connsiteY6-238" fmla="*/ 3281363 h 3281363"/>
                  <a:gd name="connsiteX7-239" fmla="*/ 2352675 w 3295586"/>
                  <a:gd name="connsiteY7-240" fmla="*/ 3219450 h 3281363"/>
                  <a:gd name="connsiteX8-241" fmla="*/ 3067308 w 3295586"/>
                  <a:gd name="connsiteY8-242" fmla="*/ 2637718 h 3281363"/>
                  <a:gd name="connsiteX9-243" fmla="*/ 3295586 w 3295586"/>
                  <a:gd name="connsiteY9-244" fmla="*/ 1495168 h 3281363"/>
                  <a:gd name="connsiteX10-245" fmla="*/ 3095625 w 3295586"/>
                  <a:gd name="connsiteY10-246" fmla="*/ 857250 h 3281363"/>
                  <a:gd name="connsiteX11-247" fmla="*/ 2686050 w 3295586"/>
                  <a:gd name="connsiteY11-248" fmla="*/ 361950 h 3281363"/>
                  <a:gd name="connsiteX12-249" fmla="*/ 2085975 w 3295586"/>
                  <a:gd name="connsiteY12-250" fmla="*/ 38100 h 3281363"/>
                  <a:gd name="connsiteX13-251" fmla="*/ 1314450 w 3295586"/>
                  <a:gd name="connsiteY13-252" fmla="*/ 0 h 3281363"/>
                  <a:gd name="connsiteX0-253" fmla="*/ 1371150 w 3352286"/>
                  <a:gd name="connsiteY0-254" fmla="*/ 0 h 3281363"/>
                  <a:gd name="connsiteX1-255" fmla="*/ 609150 w 3352286"/>
                  <a:gd name="connsiteY1-256" fmla="*/ 352425 h 3281363"/>
                  <a:gd name="connsiteX2-257" fmla="*/ 209100 w 3352286"/>
                  <a:gd name="connsiteY2-258" fmla="*/ 819150 h 3281363"/>
                  <a:gd name="connsiteX3-259" fmla="*/ 0 w 3352286"/>
                  <a:gd name="connsiteY3-260" fmla="*/ 1294243 h 3281363"/>
                  <a:gd name="connsiteX4-261" fmla="*/ 56700 w 3352286"/>
                  <a:gd name="connsiteY4-262" fmla="*/ 2181225 h 3281363"/>
                  <a:gd name="connsiteX5-263" fmla="*/ 399600 w 3352286"/>
                  <a:gd name="connsiteY5-264" fmla="*/ 2800350 h 3281363"/>
                  <a:gd name="connsiteX6-265" fmla="*/ 1180650 w 3352286"/>
                  <a:gd name="connsiteY6-266" fmla="*/ 3281363 h 3281363"/>
                  <a:gd name="connsiteX7-267" fmla="*/ 2409375 w 3352286"/>
                  <a:gd name="connsiteY7-268" fmla="*/ 3219450 h 3281363"/>
                  <a:gd name="connsiteX8-269" fmla="*/ 3124008 w 3352286"/>
                  <a:gd name="connsiteY8-270" fmla="*/ 2637718 h 3281363"/>
                  <a:gd name="connsiteX9-271" fmla="*/ 3352286 w 3352286"/>
                  <a:gd name="connsiteY9-272" fmla="*/ 1495168 h 3281363"/>
                  <a:gd name="connsiteX10-273" fmla="*/ 3152325 w 3352286"/>
                  <a:gd name="connsiteY10-274" fmla="*/ 857250 h 3281363"/>
                  <a:gd name="connsiteX11-275" fmla="*/ 2742750 w 3352286"/>
                  <a:gd name="connsiteY11-276" fmla="*/ 361950 h 3281363"/>
                  <a:gd name="connsiteX12-277" fmla="*/ 2142675 w 3352286"/>
                  <a:gd name="connsiteY12-278" fmla="*/ 38100 h 3281363"/>
                  <a:gd name="connsiteX13-279" fmla="*/ 1371150 w 3352286"/>
                  <a:gd name="connsiteY13-280" fmla="*/ 0 h 3281363"/>
                  <a:gd name="connsiteX0-281" fmla="*/ 1371150 w 3352286"/>
                  <a:gd name="connsiteY0-282" fmla="*/ 0 h 3281363"/>
                  <a:gd name="connsiteX1-283" fmla="*/ 609150 w 3352286"/>
                  <a:gd name="connsiteY1-284" fmla="*/ 352425 h 3281363"/>
                  <a:gd name="connsiteX2-285" fmla="*/ 209100 w 3352286"/>
                  <a:gd name="connsiteY2-286" fmla="*/ 819150 h 3281363"/>
                  <a:gd name="connsiteX3-287" fmla="*/ 0 w 3352286"/>
                  <a:gd name="connsiteY3-288" fmla="*/ 1341546 h 3281363"/>
                  <a:gd name="connsiteX4-289" fmla="*/ 56700 w 3352286"/>
                  <a:gd name="connsiteY4-290" fmla="*/ 2181225 h 3281363"/>
                  <a:gd name="connsiteX5-291" fmla="*/ 399600 w 3352286"/>
                  <a:gd name="connsiteY5-292" fmla="*/ 2800350 h 3281363"/>
                  <a:gd name="connsiteX6-293" fmla="*/ 1180650 w 3352286"/>
                  <a:gd name="connsiteY6-294" fmla="*/ 3281363 h 3281363"/>
                  <a:gd name="connsiteX7-295" fmla="*/ 2409375 w 3352286"/>
                  <a:gd name="connsiteY7-296" fmla="*/ 3219450 h 3281363"/>
                  <a:gd name="connsiteX8-297" fmla="*/ 3124008 w 3352286"/>
                  <a:gd name="connsiteY8-298" fmla="*/ 2637718 h 3281363"/>
                  <a:gd name="connsiteX9-299" fmla="*/ 3352286 w 3352286"/>
                  <a:gd name="connsiteY9-300" fmla="*/ 1495168 h 3281363"/>
                  <a:gd name="connsiteX10-301" fmla="*/ 3152325 w 3352286"/>
                  <a:gd name="connsiteY10-302" fmla="*/ 857250 h 3281363"/>
                  <a:gd name="connsiteX11-303" fmla="*/ 2742750 w 3352286"/>
                  <a:gd name="connsiteY11-304" fmla="*/ 361950 h 3281363"/>
                  <a:gd name="connsiteX12-305" fmla="*/ 2142675 w 3352286"/>
                  <a:gd name="connsiteY12-306" fmla="*/ 38100 h 3281363"/>
                  <a:gd name="connsiteX13-307" fmla="*/ 1371150 w 3352286"/>
                  <a:gd name="connsiteY13-308" fmla="*/ 0 h 32813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17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5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BB8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1838" y="3177258"/>
            <a:ext cx="1430188" cy="951493"/>
            <a:chOff x="742388" y="1817690"/>
            <a:chExt cx="4206639" cy="2798645"/>
          </a:xfrm>
        </p:grpSpPr>
        <p:sp>
          <p:nvSpPr>
            <p:cNvPr id="28" name="椭圆 27"/>
            <p:cNvSpPr/>
            <p:nvPr/>
          </p:nvSpPr>
          <p:spPr>
            <a:xfrm>
              <a:off x="1807411" y="2307586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94BF49">
                    <a:alpha val="44706"/>
                  </a:srgbClr>
                </a:gs>
                <a:gs pos="64000">
                  <a:srgbClr val="94BF49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94BF49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9" name="自由: 形状 28"/>
            <p:cNvSpPr/>
            <p:nvPr/>
          </p:nvSpPr>
          <p:spPr>
            <a:xfrm>
              <a:off x="1288248" y="1817690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17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5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9CC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6097" y="3715280"/>
            <a:ext cx="1113683" cy="1113683"/>
            <a:chOff x="990150" y="1566411"/>
            <a:chExt cx="3275698" cy="3275698"/>
          </a:xfrm>
        </p:grpSpPr>
        <p:sp>
          <p:nvSpPr>
            <p:cNvPr id="34" name="椭圆 33"/>
            <p:cNvSpPr/>
            <p:nvPr/>
          </p:nvSpPr>
          <p:spPr>
            <a:xfrm>
              <a:off x="1777835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61B8C2">
                    <a:alpha val="45000"/>
                  </a:srgbClr>
                </a:gs>
                <a:gs pos="64000">
                  <a:srgbClr val="61B8C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61B8C2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5" name="自由: 形状 34"/>
            <p:cNvSpPr/>
            <p:nvPr/>
          </p:nvSpPr>
          <p:spPr>
            <a:xfrm>
              <a:off x="1258672" y="1817691"/>
              <a:ext cx="2766800" cy="270826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9215" y="4362978"/>
            <a:ext cx="2275434" cy="1703235"/>
            <a:chOff x="666658" y="4904298"/>
            <a:chExt cx="2275434" cy="1703235"/>
          </a:xfrm>
        </p:grpSpPr>
        <p:sp>
          <p:nvSpPr>
            <p:cNvPr id="41" name="文本框 40"/>
            <p:cNvSpPr txBox="1"/>
            <p:nvPr/>
          </p:nvSpPr>
          <p:spPr>
            <a:xfrm>
              <a:off x="1228829" y="4904298"/>
              <a:ext cx="1151093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出行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61215" y="2897837"/>
            <a:ext cx="2275434" cy="1627031"/>
            <a:chOff x="666658" y="4980502"/>
            <a:chExt cx="2275434" cy="1627031"/>
          </a:xfrm>
        </p:grpSpPr>
        <p:sp>
          <p:nvSpPr>
            <p:cNvPr id="47" name="文本框 46"/>
            <p:cNvSpPr txBox="1"/>
            <p:nvPr/>
          </p:nvSpPr>
          <p:spPr>
            <a:xfrm>
              <a:off x="1228829" y="4980502"/>
              <a:ext cx="1151093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饮食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55221" y="5117912"/>
            <a:ext cx="2275434" cy="1703235"/>
            <a:chOff x="666658" y="4904298"/>
            <a:chExt cx="2275434" cy="1703235"/>
          </a:xfrm>
        </p:grpSpPr>
        <p:sp>
          <p:nvSpPr>
            <p:cNvPr id="51" name="文本框 50"/>
            <p:cNvSpPr txBox="1"/>
            <p:nvPr/>
          </p:nvSpPr>
          <p:spPr>
            <a:xfrm>
              <a:off x="1228829" y="4904298"/>
              <a:ext cx="1151093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交往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7352" y="3205071"/>
            <a:ext cx="2275434" cy="1703235"/>
            <a:chOff x="666658" y="4904298"/>
            <a:chExt cx="2275434" cy="1703235"/>
          </a:xfrm>
        </p:grpSpPr>
        <p:sp>
          <p:nvSpPr>
            <p:cNvPr id="55" name="文本框 54"/>
            <p:cNvSpPr txBox="1"/>
            <p:nvPr/>
          </p:nvSpPr>
          <p:spPr>
            <a:xfrm>
              <a:off x="1228829" y="4904298"/>
              <a:ext cx="1151093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检查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60" name="组合 59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4755197" y="348343"/>
                <a:ext cx="3465241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几大社会问题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132">
        <p:fade/>
      </p:transition>
    </mc:Choice>
    <mc:Fallback>
      <p:transition spd="med" advTm="61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841884" y="902176"/>
            <a:ext cx="492373" cy="498699"/>
            <a:chOff x="3983038" y="1357313"/>
            <a:chExt cx="4078288" cy="4130675"/>
          </a:xfrm>
          <a:solidFill>
            <a:schemeClr val="bg1">
              <a:alpha val="40000"/>
            </a:schemeClr>
          </a:solidFill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4152901" y="1466850"/>
              <a:ext cx="3886200" cy="3930650"/>
            </a:xfrm>
            <a:custGeom>
              <a:avLst/>
              <a:gdLst>
                <a:gd name="T0" fmla="*/ 1217 w 1217"/>
                <a:gd name="T1" fmla="*/ 609 h 1218"/>
                <a:gd name="T2" fmla="*/ 1217 w 1217"/>
                <a:gd name="T3" fmla="*/ 609 h 1218"/>
                <a:gd name="T4" fmla="*/ 1217 w 1217"/>
                <a:gd name="T5" fmla="*/ 609 h 1218"/>
                <a:gd name="T6" fmla="*/ 609 w 1217"/>
                <a:gd name="T7" fmla="*/ 0 h 1218"/>
                <a:gd name="T8" fmla="*/ 0 w 1217"/>
                <a:gd name="T9" fmla="*/ 609 h 1218"/>
                <a:gd name="T10" fmla="*/ 609 w 1217"/>
                <a:gd name="T11" fmla="*/ 1218 h 1218"/>
                <a:gd name="T12" fmla="*/ 1217 w 1217"/>
                <a:gd name="T13" fmla="*/ 609 h 1218"/>
                <a:gd name="T14" fmla="*/ 1215 w 1217"/>
                <a:gd name="T15" fmla="*/ 609 h 1218"/>
                <a:gd name="T16" fmla="*/ 1213 w 1217"/>
                <a:gd name="T17" fmla="*/ 609 h 1218"/>
                <a:gd name="T18" fmla="*/ 1036 w 1217"/>
                <a:gd name="T19" fmla="*/ 1036 h 1218"/>
                <a:gd name="T20" fmla="*/ 609 w 1217"/>
                <a:gd name="T21" fmla="*/ 1214 h 1218"/>
                <a:gd name="T22" fmla="*/ 181 w 1217"/>
                <a:gd name="T23" fmla="*/ 1036 h 1218"/>
                <a:gd name="T24" fmla="*/ 4 w 1217"/>
                <a:gd name="T25" fmla="*/ 609 h 1218"/>
                <a:gd name="T26" fmla="*/ 181 w 1217"/>
                <a:gd name="T27" fmla="*/ 181 h 1218"/>
                <a:gd name="T28" fmla="*/ 609 w 1217"/>
                <a:gd name="T29" fmla="*/ 4 h 1218"/>
                <a:gd name="T30" fmla="*/ 1036 w 1217"/>
                <a:gd name="T31" fmla="*/ 181 h 1218"/>
                <a:gd name="T32" fmla="*/ 1213 w 1217"/>
                <a:gd name="T33" fmla="*/ 609 h 1218"/>
                <a:gd name="T34" fmla="*/ 1215 w 1217"/>
                <a:gd name="T35" fmla="*/ 609 h 1218"/>
                <a:gd name="T36" fmla="*/ 1217 w 1217"/>
                <a:gd name="T37" fmla="*/ 609 h 1218"/>
                <a:gd name="T38" fmla="*/ 1217 w 1217"/>
                <a:gd name="T39" fmla="*/ 609 h 1218"/>
                <a:gd name="T40" fmla="*/ 609 w 1217"/>
                <a:gd name="T41" fmla="*/ 0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7" h="1218">
                  <a:moveTo>
                    <a:pt x="1217" y="609"/>
                  </a:moveTo>
                  <a:cubicBezTo>
                    <a:pt x="1217" y="609"/>
                    <a:pt x="1217" y="609"/>
                    <a:pt x="1217" y="609"/>
                  </a:cubicBezTo>
                  <a:cubicBezTo>
                    <a:pt x="1217" y="609"/>
                    <a:pt x="1217" y="609"/>
                    <a:pt x="1217" y="609"/>
                  </a:cubicBezTo>
                  <a:moveTo>
                    <a:pt x="609" y="0"/>
                  </a:moveTo>
                  <a:cubicBezTo>
                    <a:pt x="272" y="0"/>
                    <a:pt x="0" y="273"/>
                    <a:pt x="0" y="609"/>
                  </a:cubicBezTo>
                  <a:cubicBezTo>
                    <a:pt x="0" y="945"/>
                    <a:pt x="272" y="1218"/>
                    <a:pt x="609" y="1218"/>
                  </a:cubicBezTo>
                  <a:cubicBezTo>
                    <a:pt x="945" y="1218"/>
                    <a:pt x="1217" y="945"/>
                    <a:pt x="1217" y="609"/>
                  </a:cubicBezTo>
                  <a:cubicBezTo>
                    <a:pt x="1215" y="609"/>
                    <a:pt x="1215" y="609"/>
                    <a:pt x="1215" y="609"/>
                  </a:cubicBezTo>
                  <a:cubicBezTo>
                    <a:pt x="1213" y="609"/>
                    <a:pt x="1213" y="609"/>
                    <a:pt x="1213" y="609"/>
                  </a:cubicBezTo>
                  <a:cubicBezTo>
                    <a:pt x="1213" y="776"/>
                    <a:pt x="1146" y="927"/>
                    <a:pt x="1036" y="1036"/>
                  </a:cubicBezTo>
                  <a:cubicBezTo>
                    <a:pt x="927" y="1146"/>
                    <a:pt x="776" y="1214"/>
                    <a:pt x="609" y="1214"/>
                  </a:cubicBezTo>
                  <a:cubicBezTo>
                    <a:pt x="442" y="1214"/>
                    <a:pt x="290" y="1146"/>
                    <a:pt x="181" y="1036"/>
                  </a:cubicBezTo>
                  <a:cubicBezTo>
                    <a:pt x="72" y="927"/>
                    <a:pt x="4" y="776"/>
                    <a:pt x="4" y="609"/>
                  </a:cubicBezTo>
                  <a:cubicBezTo>
                    <a:pt x="4" y="442"/>
                    <a:pt x="72" y="291"/>
                    <a:pt x="181" y="181"/>
                  </a:cubicBezTo>
                  <a:cubicBezTo>
                    <a:pt x="290" y="72"/>
                    <a:pt x="442" y="4"/>
                    <a:pt x="609" y="4"/>
                  </a:cubicBezTo>
                  <a:cubicBezTo>
                    <a:pt x="776" y="4"/>
                    <a:pt x="927" y="72"/>
                    <a:pt x="1036" y="181"/>
                  </a:cubicBezTo>
                  <a:cubicBezTo>
                    <a:pt x="1146" y="291"/>
                    <a:pt x="1213" y="442"/>
                    <a:pt x="1213" y="609"/>
                  </a:cubicBezTo>
                  <a:cubicBezTo>
                    <a:pt x="1215" y="609"/>
                    <a:pt x="1215" y="609"/>
                    <a:pt x="1215" y="609"/>
                  </a:cubicBezTo>
                  <a:cubicBezTo>
                    <a:pt x="1217" y="609"/>
                    <a:pt x="1217" y="609"/>
                    <a:pt x="1217" y="609"/>
                  </a:cubicBezTo>
                  <a:cubicBezTo>
                    <a:pt x="1217" y="609"/>
                    <a:pt x="1217" y="609"/>
                    <a:pt x="1217" y="609"/>
                  </a:cubicBezTo>
                  <a:cubicBezTo>
                    <a:pt x="1217" y="273"/>
                    <a:pt x="945" y="0"/>
                    <a:pt x="6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5372101" y="2700338"/>
              <a:ext cx="1447800" cy="815975"/>
            </a:xfrm>
            <a:custGeom>
              <a:avLst/>
              <a:gdLst>
                <a:gd name="T0" fmla="*/ 453 w 453"/>
                <a:gd name="T1" fmla="*/ 237 h 253"/>
                <a:gd name="T2" fmla="*/ 453 w 453"/>
                <a:gd name="T3" fmla="*/ 225 h 253"/>
                <a:gd name="T4" fmla="*/ 433 w 453"/>
                <a:gd name="T5" fmla="*/ 214 h 253"/>
                <a:gd name="T6" fmla="*/ 432 w 453"/>
                <a:gd name="T7" fmla="*/ 203 h 253"/>
                <a:gd name="T8" fmla="*/ 450 w 453"/>
                <a:gd name="T9" fmla="*/ 188 h 253"/>
                <a:gd name="T10" fmla="*/ 427 w 453"/>
                <a:gd name="T11" fmla="*/ 174 h 253"/>
                <a:gd name="T12" fmla="*/ 443 w 453"/>
                <a:gd name="T13" fmla="*/ 161 h 253"/>
                <a:gd name="T14" fmla="*/ 421 w 453"/>
                <a:gd name="T15" fmla="*/ 156 h 253"/>
                <a:gd name="T16" fmla="*/ 417 w 453"/>
                <a:gd name="T17" fmla="*/ 145 h 253"/>
                <a:gd name="T18" fmla="*/ 430 w 453"/>
                <a:gd name="T19" fmla="*/ 126 h 253"/>
                <a:gd name="T20" fmla="*/ 403 w 453"/>
                <a:gd name="T21" fmla="*/ 119 h 253"/>
                <a:gd name="T22" fmla="*/ 415 w 453"/>
                <a:gd name="T23" fmla="*/ 102 h 253"/>
                <a:gd name="T24" fmla="*/ 393 w 453"/>
                <a:gd name="T25" fmla="*/ 103 h 253"/>
                <a:gd name="T26" fmla="*/ 386 w 453"/>
                <a:gd name="T27" fmla="*/ 95 h 253"/>
                <a:gd name="T28" fmla="*/ 393 w 453"/>
                <a:gd name="T29" fmla="*/ 73 h 253"/>
                <a:gd name="T30" fmla="*/ 365 w 453"/>
                <a:gd name="T31" fmla="*/ 73 h 253"/>
                <a:gd name="T32" fmla="*/ 372 w 453"/>
                <a:gd name="T33" fmla="*/ 53 h 253"/>
                <a:gd name="T34" fmla="*/ 351 w 453"/>
                <a:gd name="T35" fmla="*/ 61 h 253"/>
                <a:gd name="T36" fmla="*/ 341 w 453"/>
                <a:gd name="T37" fmla="*/ 55 h 253"/>
                <a:gd name="T38" fmla="*/ 342 w 453"/>
                <a:gd name="T39" fmla="*/ 32 h 253"/>
                <a:gd name="T40" fmla="*/ 315 w 453"/>
                <a:gd name="T41" fmla="*/ 40 h 253"/>
                <a:gd name="T42" fmla="*/ 316 w 453"/>
                <a:gd name="T43" fmla="*/ 19 h 253"/>
                <a:gd name="T44" fmla="*/ 298 w 453"/>
                <a:gd name="T45" fmla="*/ 33 h 253"/>
                <a:gd name="T46" fmla="*/ 288 w 453"/>
                <a:gd name="T47" fmla="*/ 29 h 253"/>
                <a:gd name="T48" fmla="*/ 281 w 453"/>
                <a:gd name="T49" fmla="*/ 7 h 253"/>
                <a:gd name="T50" fmla="*/ 258 w 453"/>
                <a:gd name="T51" fmla="*/ 22 h 253"/>
                <a:gd name="T52" fmla="*/ 253 w 453"/>
                <a:gd name="T53" fmla="*/ 2 h 253"/>
                <a:gd name="T54" fmla="*/ 240 w 453"/>
                <a:gd name="T55" fmla="*/ 20 h 253"/>
                <a:gd name="T56" fmla="*/ 229 w 453"/>
                <a:gd name="T57" fmla="*/ 20 h 253"/>
                <a:gd name="T58" fmla="*/ 217 w 453"/>
                <a:gd name="T59" fmla="*/ 0 h 253"/>
                <a:gd name="T60" fmla="*/ 199 w 453"/>
                <a:gd name="T61" fmla="*/ 22 h 253"/>
                <a:gd name="T62" fmla="*/ 188 w 453"/>
                <a:gd name="T63" fmla="*/ 4 h 253"/>
                <a:gd name="T64" fmla="*/ 180 w 453"/>
                <a:gd name="T65" fmla="*/ 25 h 253"/>
                <a:gd name="T66" fmla="*/ 170 w 453"/>
                <a:gd name="T67" fmla="*/ 28 h 253"/>
                <a:gd name="T68" fmla="*/ 152 w 453"/>
                <a:gd name="T69" fmla="*/ 13 h 253"/>
                <a:gd name="T70" fmla="*/ 142 w 453"/>
                <a:gd name="T71" fmla="*/ 38 h 253"/>
                <a:gd name="T72" fmla="*/ 126 w 453"/>
                <a:gd name="T73" fmla="*/ 24 h 253"/>
                <a:gd name="T74" fmla="*/ 125 w 453"/>
                <a:gd name="T75" fmla="*/ 46 h 253"/>
                <a:gd name="T76" fmla="*/ 115 w 453"/>
                <a:gd name="T77" fmla="*/ 52 h 253"/>
                <a:gd name="T78" fmla="*/ 95 w 453"/>
                <a:gd name="T79" fmla="*/ 43 h 253"/>
                <a:gd name="T80" fmla="*/ 91 w 453"/>
                <a:gd name="T81" fmla="*/ 70 h 253"/>
                <a:gd name="T82" fmla="*/ 73 w 453"/>
                <a:gd name="T83" fmla="*/ 61 h 253"/>
                <a:gd name="T84" fmla="*/ 78 w 453"/>
                <a:gd name="T85" fmla="*/ 83 h 253"/>
                <a:gd name="T86" fmla="*/ 70 w 453"/>
                <a:gd name="T87" fmla="*/ 91 h 253"/>
                <a:gd name="T88" fmla="*/ 48 w 453"/>
                <a:gd name="T89" fmla="*/ 88 h 253"/>
                <a:gd name="T90" fmla="*/ 52 w 453"/>
                <a:gd name="T91" fmla="*/ 115 h 253"/>
                <a:gd name="T92" fmla="*/ 32 w 453"/>
                <a:gd name="T93" fmla="*/ 111 h 253"/>
                <a:gd name="T94" fmla="*/ 43 w 453"/>
                <a:gd name="T95" fmla="*/ 131 h 253"/>
                <a:gd name="T96" fmla="*/ 38 w 453"/>
                <a:gd name="T97" fmla="*/ 141 h 253"/>
                <a:gd name="T98" fmla="*/ 15 w 453"/>
                <a:gd name="T99" fmla="*/ 145 h 253"/>
                <a:gd name="T100" fmla="*/ 28 w 453"/>
                <a:gd name="T101" fmla="*/ 169 h 253"/>
                <a:gd name="T102" fmla="*/ 7 w 453"/>
                <a:gd name="T103" fmla="*/ 172 h 253"/>
                <a:gd name="T104" fmla="*/ 23 w 453"/>
                <a:gd name="T105" fmla="*/ 188 h 253"/>
                <a:gd name="T106" fmla="*/ 21 w 453"/>
                <a:gd name="T107" fmla="*/ 199 h 253"/>
                <a:gd name="T108" fmla="*/ 1 w 453"/>
                <a:gd name="T109" fmla="*/ 208 h 253"/>
                <a:gd name="T110" fmla="*/ 20 w 453"/>
                <a:gd name="T111" fmla="*/ 229 h 253"/>
                <a:gd name="T112" fmla="*/ 20 w 453"/>
                <a:gd name="T113" fmla="*/ 232 h 253"/>
                <a:gd name="T114" fmla="*/ 20 w 453"/>
                <a:gd name="T115" fmla="*/ 24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253">
                  <a:moveTo>
                    <a:pt x="433" y="240"/>
                  </a:moveTo>
                  <a:cubicBezTo>
                    <a:pt x="433" y="241"/>
                    <a:pt x="433" y="243"/>
                    <a:pt x="433" y="244"/>
                  </a:cubicBezTo>
                  <a:cubicBezTo>
                    <a:pt x="452" y="246"/>
                    <a:pt x="452" y="246"/>
                    <a:pt x="452" y="246"/>
                  </a:cubicBezTo>
                  <a:cubicBezTo>
                    <a:pt x="452" y="244"/>
                    <a:pt x="453" y="243"/>
                    <a:pt x="453" y="241"/>
                  </a:cubicBezTo>
                  <a:cubicBezTo>
                    <a:pt x="433" y="240"/>
                    <a:pt x="433" y="240"/>
                    <a:pt x="433" y="240"/>
                  </a:cubicBezTo>
                  <a:close/>
                  <a:moveTo>
                    <a:pt x="433" y="233"/>
                  </a:moveTo>
                  <a:cubicBezTo>
                    <a:pt x="433" y="234"/>
                    <a:pt x="433" y="235"/>
                    <a:pt x="433" y="236"/>
                  </a:cubicBezTo>
                  <a:cubicBezTo>
                    <a:pt x="453" y="237"/>
                    <a:pt x="453" y="237"/>
                    <a:pt x="453" y="237"/>
                  </a:cubicBezTo>
                  <a:cubicBezTo>
                    <a:pt x="453" y="236"/>
                    <a:pt x="453" y="235"/>
                    <a:pt x="453" y="233"/>
                  </a:cubicBezTo>
                  <a:cubicBezTo>
                    <a:pt x="433" y="233"/>
                    <a:pt x="433" y="233"/>
                    <a:pt x="433" y="233"/>
                  </a:cubicBezTo>
                  <a:close/>
                  <a:moveTo>
                    <a:pt x="434" y="225"/>
                  </a:moveTo>
                  <a:cubicBezTo>
                    <a:pt x="434" y="226"/>
                    <a:pt x="434" y="226"/>
                    <a:pt x="434" y="227"/>
                  </a:cubicBezTo>
                  <a:cubicBezTo>
                    <a:pt x="434" y="228"/>
                    <a:pt x="434" y="228"/>
                    <a:pt x="434" y="229"/>
                  </a:cubicBezTo>
                  <a:cubicBezTo>
                    <a:pt x="453" y="229"/>
                    <a:pt x="453" y="229"/>
                    <a:pt x="453" y="229"/>
                  </a:cubicBezTo>
                  <a:cubicBezTo>
                    <a:pt x="453" y="228"/>
                    <a:pt x="453" y="228"/>
                    <a:pt x="453" y="227"/>
                  </a:cubicBezTo>
                  <a:cubicBezTo>
                    <a:pt x="453" y="226"/>
                    <a:pt x="453" y="226"/>
                    <a:pt x="453" y="225"/>
                  </a:cubicBezTo>
                  <a:cubicBezTo>
                    <a:pt x="434" y="225"/>
                    <a:pt x="434" y="225"/>
                    <a:pt x="434" y="225"/>
                  </a:cubicBezTo>
                  <a:close/>
                  <a:moveTo>
                    <a:pt x="433" y="218"/>
                  </a:moveTo>
                  <a:cubicBezTo>
                    <a:pt x="433" y="219"/>
                    <a:pt x="433" y="220"/>
                    <a:pt x="433" y="222"/>
                  </a:cubicBezTo>
                  <a:cubicBezTo>
                    <a:pt x="453" y="221"/>
                    <a:pt x="453" y="221"/>
                    <a:pt x="453" y="221"/>
                  </a:cubicBezTo>
                  <a:cubicBezTo>
                    <a:pt x="453" y="220"/>
                    <a:pt x="453" y="218"/>
                    <a:pt x="453" y="217"/>
                  </a:cubicBezTo>
                  <a:lnTo>
                    <a:pt x="433" y="218"/>
                  </a:lnTo>
                  <a:close/>
                  <a:moveTo>
                    <a:pt x="433" y="210"/>
                  </a:moveTo>
                  <a:cubicBezTo>
                    <a:pt x="433" y="212"/>
                    <a:pt x="433" y="213"/>
                    <a:pt x="43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3" y="211"/>
                    <a:pt x="453" y="210"/>
                    <a:pt x="452" y="209"/>
                  </a:cubicBezTo>
                  <a:cubicBezTo>
                    <a:pt x="433" y="210"/>
                    <a:pt x="433" y="210"/>
                    <a:pt x="433" y="210"/>
                  </a:cubicBezTo>
                  <a:close/>
                  <a:moveTo>
                    <a:pt x="432" y="203"/>
                  </a:moveTo>
                  <a:cubicBezTo>
                    <a:pt x="432" y="204"/>
                    <a:pt x="432" y="205"/>
                    <a:pt x="433" y="207"/>
                  </a:cubicBezTo>
                  <a:cubicBezTo>
                    <a:pt x="452" y="205"/>
                    <a:pt x="452" y="205"/>
                    <a:pt x="452" y="205"/>
                  </a:cubicBezTo>
                  <a:cubicBezTo>
                    <a:pt x="452" y="203"/>
                    <a:pt x="452" y="202"/>
                    <a:pt x="452" y="201"/>
                  </a:cubicBezTo>
                  <a:cubicBezTo>
                    <a:pt x="432" y="203"/>
                    <a:pt x="432" y="203"/>
                    <a:pt x="432" y="203"/>
                  </a:cubicBezTo>
                  <a:close/>
                  <a:moveTo>
                    <a:pt x="431" y="195"/>
                  </a:moveTo>
                  <a:cubicBezTo>
                    <a:pt x="431" y="197"/>
                    <a:pt x="432" y="198"/>
                    <a:pt x="432" y="199"/>
                  </a:cubicBezTo>
                  <a:cubicBezTo>
                    <a:pt x="451" y="197"/>
                    <a:pt x="451" y="197"/>
                    <a:pt x="451" y="197"/>
                  </a:cubicBezTo>
                  <a:cubicBezTo>
                    <a:pt x="451" y="195"/>
                    <a:pt x="451" y="194"/>
                    <a:pt x="451" y="193"/>
                  </a:cubicBezTo>
                  <a:cubicBezTo>
                    <a:pt x="431" y="195"/>
                    <a:pt x="431" y="195"/>
                    <a:pt x="431" y="195"/>
                  </a:cubicBezTo>
                  <a:close/>
                  <a:moveTo>
                    <a:pt x="430" y="188"/>
                  </a:moveTo>
                  <a:cubicBezTo>
                    <a:pt x="430" y="189"/>
                    <a:pt x="430" y="191"/>
                    <a:pt x="431" y="192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0" y="187"/>
                    <a:pt x="449" y="186"/>
                    <a:pt x="449" y="184"/>
                  </a:cubicBezTo>
                  <a:lnTo>
                    <a:pt x="430" y="188"/>
                  </a:lnTo>
                  <a:close/>
                  <a:moveTo>
                    <a:pt x="428" y="181"/>
                  </a:moveTo>
                  <a:cubicBezTo>
                    <a:pt x="429" y="182"/>
                    <a:pt x="429" y="183"/>
                    <a:pt x="429" y="184"/>
                  </a:cubicBezTo>
                  <a:cubicBezTo>
                    <a:pt x="448" y="180"/>
                    <a:pt x="448" y="180"/>
                    <a:pt x="448" y="180"/>
                  </a:cubicBezTo>
                  <a:cubicBezTo>
                    <a:pt x="448" y="179"/>
                    <a:pt x="448" y="178"/>
                    <a:pt x="447" y="176"/>
                  </a:cubicBezTo>
                  <a:cubicBezTo>
                    <a:pt x="428" y="181"/>
                    <a:pt x="428" y="181"/>
                    <a:pt x="428" y="181"/>
                  </a:cubicBezTo>
                  <a:close/>
                  <a:moveTo>
                    <a:pt x="427" y="174"/>
                  </a:moveTo>
                  <a:cubicBezTo>
                    <a:pt x="427" y="175"/>
                    <a:pt x="427" y="176"/>
                    <a:pt x="428" y="177"/>
                  </a:cubicBezTo>
                  <a:cubicBezTo>
                    <a:pt x="447" y="172"/>
                    <a:pt x="447" y="172"/>
                    <a:pt x="447" y="172"/>
                  </a:cubicBezTo>
                  <a:cubicBezTo>
                    <a:pt x="446" y="171"/>
                    <a:pt x="446" y="170"/>
                    <a:pt x="446" y="168"/>
                  </a:cubicBezTo>
                  <a:cubicBezTo>
                    <a:pt x="427" y="174"/>
                    <a:pt x="427" y="174"/>
                    <a:pt x="427" y="174"/>
                  </a:cubicBezTo>
                  <a:close/>
                  <a:moveTo>
                    <a:pt x="425" y="166"/>
                  </a:moveTo>
                  <a:cubicBezTo>
                    <a:pt x="425" y="168"/>
                    <a:pt x="425" y="169"/>
                    <a:pt x="426" y="170"/>
                  </a:cubicBezTo>
                  <a:cubicBezTo>
                    <a:pt x="444" y="165"/>
                    <a:pt x="444" y="165"/>
                    <a:pt x="444" y="165"/>
                  </a:cubicBezTo>
                  <a:cubicBezTo>
                    <a:pt x="444" y="163"/>
                    <a:pt x="444" y="162"/>
                    <a:pt x="443" y="161"/>
                  </a:cubicBezTo>
                  <a:cubicBezTo>
                    <a:pt x="425" y="166"/>
                    <a:pt x="425" y="166"/>
                    <a:pt x="425" y="166"/>
                  </a:cubicBezTo>
                  <a:close/>
                  <a:moveTo>
                    <a:pt x="422" y="159"/>
                  </a:moveTo>
                  <a:cubicBezTo>
                    <a:pt x="423" y="160"/>
                    <a:pt x="423" y="162"/>
                    <a:pt x="423" y="163"/>
                  </a:cubicBezTo>
                  <a:cubicBezTo>
                    <a:pt x="442" y="157"/>
                    <a:pt x="442" y="157"/>
                    <a:pt x="442" y="157"/>
                  </a:cubicBezTo>
                  <a:cubicBezTo>
                    <a:pt x="442" y="155"/>
                    <a:pt x="441" y="154"/>
                    <a:pt x="441" y="153"/>
                  </a:cubicBezTo>
                  <a:cubicBezTo>
                    <a:pt x="422" y="159"/>
                    <a:pt x="422" y="159"/>
                    <a:pt x="422" y="159"/>
                  </a:cubicBezTo>
                  <a:close/>
                  <a:moveTo>
                    <a:pt x="420" y="152"/>
                  </a:moveTo>
                  <a:cubicBezTo>
                    <a:pt x="420" y="153"/>
                    <a:pt x="421" y="155"/>
                    <a:pt x="421" y="156"/>
                  </a:cubicBezTo>
                  <a:cubicBezTo>
                    <a:pt x="439" y="149"/>
                    <a:pt x="439" y="149"/>
                    <a:pt x="439" y="149"/>
                  </a:cubicBezTo>
                  <a:cubicBezTo>
                    <a:pt x="439" y="148"/>
                    <a:pt x="438" y="146"/>
                    <a:pt x="438" y="145"/>
                  </a:cubicBezTo>
                  <a:cubicBezTo>
                    <a:pt x="420" y="152"/>
                    <a:pt x="420" y="152"/>
                    <a:pt x="420" y="152"/>
                  </a:cubicBezTo>
                  <a:close/>
                  <a:moveTo>
                    <a:pt x="417" y="145"/>
                  </a:moveTo>
                  <a:cubicBezTo>
                    <a:pt x="417" y="146"/>
                    <a:pt x="418" y="148"/>
                    <a:pt x="418" y="149"/>
                  </a:cubicBezTo>
                  <a:cubicBezTo>
                    <a:pt x="436" y="141"/>
                    <a:pt x="436" y="141"/>
                    <a:pt x="436" y="141"/>
                  </a:cubicBezTo>
                  <a:cubicBezTo>
                    <a:pt x="436" y="140"/>
                    <a:pt x="435" y="139"/>
                    <a:pt x="435" y="138"/>
                  </a:cubicBezTo>
                  <a:cubicBezTo>
                    <a:pt x="417" y="145"/>
                    <a:pt x="417" y="145"/>
                    <a:pt x="417" y="145"/>
                  </a:cubicBezTo>
                  <a:close/>
                  <a:moveTo>
                    <a:pt x="414" y="139"/>
                  </a:moveTo>
                  <a:cubicBezTo>
                    <a:pt x="414" y="140"/>
                    <a:pt x="415" y="141"/>
                    <a:pt x="415" y="142"/>
                  </a:cubicBezTo>
                  <a:cubicBezTo>
                    <a:pt x="433" y="134"/>
                    <a:pt x="433" y="134"/>
                    <a:pt x="433" y="134"/>
                  </a:cubicBezTo>
                  <a:cubicBezTo>
                    <a:pt x="433" y="133"/>
                    <a:pt x="432" y="131"/>
                    <a:pt x="432" y="130"/>
                  </a:cubicBezTo>
                  <a:lnTo>
                    <a:pt x="414" y="139"/>
                  </a:lnTo>
                  <a:close/>
                  <a:moveTo>
                    <a:pt x="411" y="132"/>
                  </a:moveTo>
                  <a:cubicBezTo>
                    <a:pt x="411" y="133"/>
                    <a:pt x="412" y="134"/>
                    <a:pt x="412" y="135"/>
                  </a:cubicBezTo>
                  <a:cubicBezTo>
                    <a:pt x="430" y="126"/>
                    <a:pt x="430" y="126"/>
                    <a:pt x="430" y="126"/>
                  </a:cubicBezTo>
                  <a:cubicBezTo>
                    <a:pt x="429" y="125"/>
                    <a:pt x="429" y="124"/>
                    <a:pt x="428" y="123"/>
                  </a:cubicBezTo>
                  <a:lnTo>
                    <a:pt x="411" y="132"/>
                  </a:lnTo>
                  <a:close/>
                  <a:moveTo>
                    <a:pt x="407" y="125"/>
                  </a:moveTo>
                  <a:cubicBezTo>
                    <a:pt x="408" y="126"/>
                    <a:pt x="408" y="127"/>
                    <a:pt x="409" y="129"/>
                  </a:cubicBezTo>
                  <a:cubicBezTo>
                    <a:pt x="426" y="119"/>
                    <a:pt x="426" y="119"/>
                    <a:pt x="426" y="119"/>
                  </a:cubicBezTo>
                  <a:cubicBezTo>
                    <a:pt x="425" y="118"/>
                    <a:pt x="425" y="117"/>
                    <a:pt x="424" y="116"/>
                  </a:cubicBezTo>
                  <a:cubicBezTo>
                    <a:pt x="407" y="125"/>
                    <a:pt x="407" y="125"/>
                    <a:pt x="407" y="125"/>
                  </a:cubicBezTo>
                  <a:close/>
                  <a:moveTo>
                    <a:pt x="403" y="119"/>
                  </a:moveTo>
                  <a:cubicBezTo>
                    <a:pt x="404" y="120"/>
                    <a:pt x="404" y="121"/>
                    <a:pt x="405" y="122"/>
                  </a:cubicBezTo>
                  <a:cubicBezTo>
                    <a:pt x="422" y="112"/>
                    <a:pt x="422" y="112"/>
                    <a:pt x="422" y="112"/>
                  </a:cubicBezTo>
                  <a:cubicBezTo>
                    <a:pt x="421" y="111"/>
                    <a:pt x="421" y="110"/>
                    <a:pt x="420" y="109"/>
                  </a:cubicBezTo>
                  <a:cubicBezTo>
                    <a:pt x="403" y="119"/>
                    <a:pt x="403" y="119"/>
                    <a:pt x="403" y="119"/>
                  </a:cubicBezTo>
                  <a:close/>
                  <a:moveTo>
                    <a:pt x="399" y="113"/>
                  </a:moveTo>
                  <a:cubicBezTo>
                    <a:pt x="400" y="114"/>
                    <a:pt x="401" y="115"/>
                    <a:pt x="401" y="116"/>
                  </a:cubicBezTo>
                  <a:cubicBezTo>
                    <a:pt x="418" y="105"/>
                    <a:pt x="418" y="105"/>
                    <a:pt x="418" y="105"/>
                  </a:cubicBezTo>
                  <a:cubicBezTo>
                    <a:pt x="417" y="104"/>
                    <a:pt x="416" y="103"/>
                    <a:pt x="415" y="102"/>
                  </a:cubicBezTo>
                  <a:cubicBezTo>
                    <a:pt x="399" y="113"/>
                    <a:pt x="399" y="113"/>
                    <a:pt x="399" y="113"/>
                  </a:cubicBezTo>
                  <a:close/>
                  <a:moveTo>
                    <a:pt x="395" y="106"/>
                  </a:moveTo>
                  <a:cubicBezTo>
                    <a:pt x="396" y="107"/>
                    <a:pt x="396" y="108"/>
                    <a:pt x="397" y="109"/>
                  </a:cubicBezTo>
                  <a:cubicBezTo>
                    <a:pt x="413" y="98"/>
                    <a:pt x="413" y="98"/>
                    <a:pt x="413" y="98"/>
                  </a:cubicBezTo>
                  <a:cubicBezTo>
                    <a:pt x="412" y="97"/>
                    <a:pt x="412" y="96"/>
                    <a:pt x="411" y="95"/>
                  </a:cubicBezTo>
                  <a:cubicBezTo>
                    <a:pt x="395" y="106"/>
                    <a:pt x="395" y="106"/>
                    <a:pt x="395" y="106"/>
                  </a:cubicBezTo>
                  <a:close/>
                  <a:moveTo>
                    <a:pt x="390" y="100"/>
                  </a:moveTo>
                  <a:cubicBezTo>
                    <a:pt x="391" y="101"/>
                    <a:pt x="392" y="102"/>
                    <a:pt x="393" y="103"/>
                  </a:cubicBezTo>
                  <a:cubicBezTo>
                    <a:pt x="408" y="92"/>
                    <a:pt x="408" y="92"/>
                    <a:pt x="408" y="92"/>
                  </a:cubicBezTo>
                  <a:cubicBezTo>
                    <a:pt x="408" y="91"/>
                    <a:pt x="407" y="90"/>
                    <a:pt x="406" y="88"/>
                  </a:cubicBezTo>
                  <a:cubicBezTo>
                    <a:pt x="390" y="100"/>
                    <a:pt x="390" y="100"/>
                    <a:pt x="390" y="100"/>
                  </a:cubicBezTo>
                  <a:close/>
                  <a:moveTo>
                    <a:pt x="386" y="95"/>
                  </a:moveTo>
                  <a:cubicBezTo>
                    <a:pt x="387" y="96"/>
                    <a:pt x="387" y="97"/>
                    <a:pt x="388" y="97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3" y="84"/>
                    <a:pt x="402" y="83"/>
                    <a:pt x="401" y="82"/>
                  </a:cubicBezTo>
                  <a:cubicBezTo>
                    <a:pt x="386" y="95"/>
                    <a:pt x="386" y="95"/>
                    <a:pt x="386" y="95"/>
                  </a:cubicBezTo>
                  <a:close/>
                  <a:moveTo>
                    <a:pt x="381" y="89"/>
                  </a:moveTo>
                  <a:cubicBezTo>
                    <a:pt x="382" y="90"/>
                    <a:pt x="383" y="91"/>
                    <a:pt x="383" y="92"/>
                  </a:cubicBezTo>
                  <a:cubicBezTo>
                    <a:pt x="398" y="79"/>
                    <a:pt x="398" y="79"/>
                    <a:pt x="398" y="79"/>
                  </a:cubicBezTo>
                  <a:cubicBezTo>
                    <a:pt x="397" y="78"/>
                    <a:pt x="396" y="77"/>
                    <a:pt x="396" y="76"/>
                  </a:cubicBezTo>
                  <a:cubicBezTo>
                    <a:pt x="381" y="89"/>
                    <a:pt x="381" y="89"/>
                    <a:pt x="381" y="89"/>
                  </a:cubicBezTo>
                  <a:close/>
                  <a:moveTo>
                    <a:pt x="376" y="83"/>
                  </a:moveTo>
                  <a:cubicBezTo>
                    <a:pt x="377" y="84"/>
                    <a:pt x="378" y="85"/>
                    <a:pt x="378" y="86"/>
                  </a:cubicBezTo>
                  <a:cubicBezTo>
                    <a:pt x="393" y="73"/>
                    <a:pt x="393" y="73"/>
                    <a:pt x="393" y="73"/>
                  </a:cubicBezTo>
                  <a:cubicBezTo>
                    <a:pt x="392" y="72"/>
                    <a:pt x="391" y="71"/>
                    <a:pt x="390" y="70"/>
                  </a:cubicBezTo>
                  <a:cubicBezTo>
                    <a:pt x="376" y="83"/>
                    <a:pt x="376" y="83"/>
                    <a:pt x="376" y="83"/>
                  </a:cubicBezTo>
                  <a:close/>
                  <a:moveTo>
                    <a:pt x="371" y="78"/>
                  </a:moveTo>
                  <a:cubicBezTo>
                    <a:pt x="371" y="79"/>
                    <a:pt x="372" y="80"/>
                    <a:pt x="373" y="81"/>
                  </a:cubicBezTo>
                  <a:cubicBezTo>
                    <a:pt x="387" y="67"/>
                    <a:pt x="387" y="67"/>
                    <a:pt x="387" y="67"/>
                  </a:cubicBezTo>
                  <a:cubicBezTo>
                    <a:pt x="386" y="66"/>
                    <a:pt x="385" y="65"/>
                    <a:pt x="384" y="64"/>
                  </a:cubicBezTo>
                  <a:lnTo>
                    <a:pt x="371" y="78"/>
                  </a:lnTo>
                  <a:close/>
                  <a:moveTo>
                    <a:pt x="365" y="73"/>
                  </a:moveTo>
                  <a:cubicBezTo>
                    <a:pt x="366" y="74"/>
                    <a:pt x="367" y="75"/>
                    <a:pt x="368" y="76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79" y="59"/>
                    <a:pt x="378" y="59"/>
                  </a:cubicBezTo>
                  <a:cubicBezTo>
                    <a:pt x="365" y="73"/>
                    <a:pt x="365" y="73"/>
                    <a:pt x="365" y="73"/>
                  </a:cubicBezTo>
                  <a:close/>
                  <a:moveTo>
                    <a:pt x="359" y="68"/>
                  </a:moveTo>
                  <a:cubicBezTo>
                    <a:pt x="360" y="69"/>
                    <a:pt x="361" y="70"/>
                    <a:pt x="362" y="71"/>
                  </a:cubicBezTo>
                  <a:cubicBezTo>
                    <a:pt x="375" y="56"/>
                    <a:pt x="375" y="56"/>
                    <a:pt x="375" y="56"/>
                  </a:cubicBezTo>
                  <a:cubicBezTo>
                    <a:pt x="374" y="55"/>
                    <a:pt x="373" y="54"/>
                    <a:pt x="372" y="53"/>
                  </a:cubicBezTo>
                  <a:lnTo>
                    <a:pt x="359" y="68"/>
                  </a:lnTo>
                  <a:close/>
                  <a:moveTo>
                    <a:pt x="354" y="63"/>
                  </a:moveTo>
                  <a:cubicBezTo>
                    <a:pt x="355" y="64"/>
                    <a:pt x="356" y="65"/>
                    <a:pt x="357" y="66"/>
                  </a:cubicBezTo>
                  <a:cubicBezTo>
                    <a:pt x="369" y="51"/>
                    <a:pt x="369" y="51"/>
                    <a:pt x="369" y="51"/>
                  </a:cubicBezTo>
                  <a:cubicBezTo>
                    <a:pt x="368" y="50"/>
                    <a:pt x="367" y="49"/>
                    <a:pt x="366" y="48"/>
                  </a:cubicBezTo>
                  <a:cubicBezTo>
                    <a:pt x="354" y="63"/>
                    <a:pt x="354" y="63"/>
                    <a:pt x="354" y="63"/>
                  </a:cubicBezTo>
                  <a:close/>
                  <a:moveTo>
                    <a:pt x="348" y="59"/>
                  </a:moveTo>
                  <a:cubicBezTo>
                    <a:pt x="349" y="60"/>
                    <a:pt x="350" y="60"/>
                    <a:pt x="351" y="61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1" y="45"/>
                    <a:pt x="360" y="44"/>
                    <a:pt x="359" y="43"/>
                  </a:cubicBezTo>
                  <a:cubicBezTo>
                    <a:pt x="348" y="59"/>
                    <a:pt x="348" y="59"/>
                    <a:pt x="348" y="59"/>
                  </a:cubicBezTo>
                  <a:close/>
                  <a:moveTo>
                    <a:pt x="341" y="55"/>
                  </a:moveTo>
                  <a:cubicBezTo>
                    <a:pt x="343" y="55"/>
                    <a:pt x="344" y="56"/>
                    <a:pt x="345" y="57"/>
                  </a:cubicBezTo>
                  <a:cubicBezTo>
                    <a:pt x="356" y="41"/>
                    <a:pt x="356" y="41"/>
                    <a:pt x="356" y="41"/>
                  </a:cubicBezTo>
                  <a:cubicBezTo>
                    <a:pt x="355" y="40"/>
                    <a:pt x="354" y="39"/>
                    <a:pt x="352" y="38"/>
                  </a:cubicBezTo>
                  <a:cubicBezTo>
                    <a:pt x="341" y="55"/>
                    <a:pt x="341" y="55"/>
                    <a:pt x="341" y="55"/>
                  </a:cubicBezTo>
                  <a:close/>
                  <a:moveTo>
                    <a:pt x="335" y="51"/>
                  </a:moveTo>
                  <a:cubicBezTo>
                    <a:pt x="336" y="51"/>
                    <a:pt x="337" y="52"/>
                    <a:pt x="338" y="53"/>
                  </a:cubicBezTo>
                  <a:cubicBezTo>
                    <a:pt x="349" y="36"/>
                    <a:pt x="349" y="36"/>
                    <a:pt x="349" y="36"/>
                  </a:cubicBezTo>
                  <a:cubicBezTo>
                    <a:pt x="348" y="35"/>
                    <a:pt x="347" y="35"/>
                    <a:pt x="345" y="34"/>
                  </a:cubicBezTo>
                  <a:cubicBezTo>
                    <a:pt x="335" y="51"/>
                    <a:pt x="335" y="51"/>
                    <a:pt x="335" y="51"/>
                  </a:cubicBezTo>
                  <a:close/>
                  <a:moveTo>
                    <a:pt x="329" y="47"/>
                  </a:moveTo>
                  <a:cubicBezTo>
                    <a:pt x="330" y="47"/>
                    <a:pt x="331" y="48"/>
                    <a:pt x="332" y="49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1" y="31"/>
                    <a:pt x="340" y="30"/>
                    <a:pt x="338" y="30"/>
                  </a:cubicBezTo>
                  <a:cubicBezTo>
                    <a:pt x="329" y="47"/>
                    <a:pt x="329" y="47"/>
                    <a:pt x="329" y="47"/>
                  </a:cubicBezTo>
                  <a:close/>
                  <a:moveTo>
                    <a:pt x="322" y="43"/>
                  </a:moveTo>
                  <a:cubicBezTo>
                    <a:pt x="323" y="44"/>
                    <a:pt x="324" y="44"/>
                    <a:pt x="325" y="45"/>
                  </a:cubicBezTo>
                  <a:cubicBezTo>
                    <a:pt x="335" y="28"/>
                    <a:pt x="335" y="28"/>
                    <a:pt x="335" y="28"/>
                  </a:cubicBezTo>
                  <a:cubicBezTo>
                    <a:pt x="334" y="27"/>
                    <a:pt x="332" y="26"/>
                    <a:pt x="331" y="26"/>
                  </a:cubicBezTo>
                  <a:cubicBezTo>
                    <a:pt x="322" y="43"/>
                    <a:pt x="322" y="43"/>
                    <a:pt x="322" y="43"/>
                  </a:cubicBezTo>
                  <a:close/>
                  <a:moveTo>
                    <a:pt x="315" y="40"/>
                  </a:moveTo>
                  <a:cubicBezTo>
                    <a:pt x="317" y="40"/>
                    <a:pt x="318" y="41"/>
                    <a:pt x="319" y="42"/>
                  </a:cubicBezTo>
                  <a:cubicBezTo>
                    <a:pt x="328" y="24"/>
                    <a:pt x="328" y="24"/>
                    <a:pt x="328" y="24"/>
                  </a:cubicBezTo>
                  <a:cubicBezTo>
                    <a:pt x="326" y="23"/>
                    <a:pt x="325" y="23"/>
                    <a:pt x="324" y="22"/>
                  </a:cubicBezTo>
                  <a:cubicBezTo>
                    <a:pt x="315" y="40"/>
                    <a:pt x="315" y="40"/>
                    <a:pt x="315" y="40"/>
                  </a:cubicBezTo>
                  <a:close/>
                  <a:moveTo>
                    <a:pt x="309" y="37"/>
                  </a:moveTo>
                  <a:cubicBezTo>
                    <a:pt x="310" y="37"/>
                    <a:pt x="311" y="38"/>
                    <a:pt x="312" y="38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19" y="20"/>
                    <a:pt x="318" y="19"/>
                    <a:pt x="316" y="19"/>
                  </a:cubicBezTo>
                  <a:cubicBezTo>
                    <a:pt x="309" y="37"/>
                    <a:pt x="309" y="37"/>
                    <a:pt x="309" y="37"/>
                  </a:cubicBezTo>
                  <a:close/>
                  <a:moveTo>
                    <a:pt x="302" y="34"/>
                  </a:moveTo>
                  <a:cubicBezTo>
                    <a:pt x="303" y="34"/>
                    <a:pt x="304" y="35"/>
                    <a:pt x="305" y="35"/>
                  </a:cubicBezTo>
                  <a:cubicBezTo>
                    <a:pt x="313" y="17"/>
                    <a:pt x="313" y="17"/>
                    <a:pt x="313" y="17"/>
                  </a:cubicBezTo>
                  <a:cubicBezTo>
                    <a:pt x="311" y="17"/>
                    <a:pt x="310" y="16"/>
                    <a:pt x="309" y="16"/>
                  </a:cubicBezTo>
                  <a:cubicBezTo>
                    <a:pt x="302" y="34"/>
                    <a:pt x="302" y="34"/>
                    <a:pt x="302" y="34"/>
                  </a:cubicBezTo>
                  <a:close/>
                  <a:moveTo>
                    <a:pt x="295" y="31"/>
                  </a:moveTo>
                  <a:cubicBezTo>
                    <a:pt x="296" y="32"/>
                    <a:pt x="297" y="32"/>
                    <a:pt x="298" y="33"/>
                  </a:cubicBezTo>
                  <a:cubicBezTo>
                    <a:pt x="305" y="14"/>
                    <a:pt x="305" y="14"/>
                    <a:pt x="305" y="14"/>
                  </a:cubicBezTo>
                  <a:cubicBezTo>
                    <a:pt x="304" y="14"/>
                    <a:pt x="302" y="13"/>
                    <a:pt x="301" y="13"/>
                  </a:cubicBezTo>
                  <a:cubicBezTo>
                    <a:pt x="295" y="31"/>
                    <a:pt x="295" y="31"/>
                    <a:pt x="295" y="31"/>
                  </a:cubicBezTo>
                  <a:close/>
                  <a:moveTo>
                    <a:pt x="288" y="29"/>
                  </a:moveTo>
                  <a:cubicBezTo>
                    <a:pt x="289" y="29"/>
                    <a:pt x="290" y="30"/>
                    <a:pt x="291" y="30"/>
                  </a:cubicBezTo>
                  <a:cubicBezTo>
                    <a:pt x="297" y="12"/>
                    <a:pt x="297" y="12"/>
                    <a:pt x="297" y="12"/>
                  </a:cubicBezTo>
                  <a:cubicBezTo>
                    <a:pt x="296" y="11"/>
                    <a:pt x="295" y="11"/>
                    <a:pt x="293" y="10"/>
                  </a:cubicBezTo>
                  <a:cubicBezTo>
                    <a:pt x="288" y="29"/>
                    <a:pt x="288" y="29"/>
                    <a:pt x="288" y="29"/>
                  </a:cubicBezTo>
                  <a:close/>
                  <a:moveTo>
                    <a:pt x="280" y="27"/>
                  </a:moveTo>
                  <a:cubicBezTo>
                    <a:pt x="282" y="27"/>
                    <a:pt x="283" y="28"/>
                    <a:pt x="284" y="28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88" y="9"/>
                    <a:pt x="287" y="8"/>
                    <a:pt x="285" y="8"/>
                  </a:cubicBezTo>
                  <a:cubicBezTo>
                    <a:pt x="280" y="27"/>
                    <a:pt x="280" y="27"/>
                    <a:pt x="280" y="27"/>
                  </a:cubicBezTo>
                  <a:close/>
                  <a:moveTo>
                    <a:pt x="273" y="25"/>
                  </a:moveTo>
                  <a:cubicBezTo>
                    <a:pt x="274" y="25"/>
                    <a:pt x="276" y="26"/>
                    <a:pt x="277" y="26"/>
                  </a:cubicBezTo>
                  <a:cubicBezTo>
                    <a:pt x="281" y="7"/>
                    <a:pt x="281" y="7"/>
                    <a:pt x="281" y="7"/>
                  </a:cubicBezTo>
                  <a:cubicBezTo>
                    <a:pt x="280" y="7"/>
                    <a:pt x="279" y="6"/>
                    <a:pt x="278" y="6"/>
                  </a:cubicBezTo>
                  <a:cubicBezTo>
                    <a:pt x="273" y="25"/>
                    <a:pt x="273" y="25"/>
                    <a:pt x="273" y="25"/>
                  </a:cubicBezTo>
                  <a:close/>
                  <a:moveTo>
                    <a:pt x="266" y="24"/>
                  </a:moveTo>
                  <a:cubicBezTo>
                    <a:pt x="267" y="24"/>
                    <a:pt x="268" y="24"/>
                    <a:pt x="269" y="24"/>
                  </a:cubicBezTo>
                  <a:cubicBezTo>
                    <a:pt x="274" y="5"/>
                    <a:pt x="274" y="5"/>
                    <a:pt x="274" y="5"/>
                  </a:cubicBezTo>
                  <a:cubicBezTo>
                    <a:pt x="272" y="5"/>
                    <a:pt x="271" y="5"/>
                    <a:pt x="269" y="4"/>
                  </a:cubicBezTo>
                  <a:lnTo>
                    <a:pt x="266" y="24"/>
                  </a:lnTo>
                  <a:close/>
                  <a:moveTo>
                    <a:pt x="258" y="22"/>
                  </a:moveTo>
                  <a:cubicBezTo>
                    <a:pt x="260" y="22"/>
                    <a:pt x="261" y="23"/>
                    <a:pt x="262" y="23"/>
                  </a:cubicBezTo>
                  <a:cubicBezTo>
                    <a:pt x="265" y="4"/>
                    <a:pt x="265" y="4"/>
                    <a:pt x="265" y="4"/>
                  </a:cubicBezTo>
                  <a:cubicBezTo>
                    <a:pt x="264" y="3"/>
                    <a:pt x="263" y="3"/>
                    <a:pt x="261" y="3"/>
                  </a:cubicBezTo>
                  <a:lnTo>
                    <a:pt x="258" y="22"/>
                  </a:lnTo>
                  <a:close/>
                  <a:moveTo>
                    <a:pt x="251" y="21"/>
                  </a:moveTo>
                  <a:cubicBezTo>
                    <a:pt x="252" y="21"/>
                    <a:pt x="254" y="22"/>
                    <a:pt x="255" y="22"/>
                  </a:cubicBezTo>
                  <a:cubicBezTo>
                    <a:pt x="257" y="2"/>
                    <a:pt x="257" y="2"/>
                    <a:pt x="257" y="2"/>
                  </a:cubicBezTo>
                  <a:cubicBezTo>
                    <a:pt x="256" y="2"/>
                    <a:pt x="255" y="2"/>
                    <a:pt x="253" y="2"/>
                  </a:cubicBezTo>
                  <a:cubicBezTo>
                    <a:pt x="251" y="21"/>
                    <a:pt x="251" y="21"/>
                    <a:pt x="251" y="21"/>
                  </a:cubicBezTo>
                  <a:close/>
                  <a:moveTo>
                    <a:pt x="244" y="21"/>
                  </a:moveTo>
                  <a:cubicBezTo>
                    <a:pt x="245" y="21"/>
                    <a:pt x="246" y="21"/>
                    <a:pt x="247" y="2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8" y="1"/>
                    <a:pt x="247" y="1"/>
                    <a:pt x="245" y="1"/>
                  </a:cubicBezTo>
                  <a:cubicBezTo>
                    <a:pt x="244" y="21"/>
                    <a:pt x="244" y="21"/>
                    <a:pt x="244" y="21"/>
                  </a:cubicBezTo>
                  <a:close/>
                  <a:moveTo>
                    <a:pt x="236" y="20"/>
                  </a:moveTo>
                  <a:cubicBezTo>
                    <a:pt x="237" y="20"/>
                    <a:pt x="239" y="20"/>
                    <a:pt x="240" y="20"/>
                  </a:cubicBezTo>
                  <a:cubicBezTo>
                    <a:pt x="241" y="1"/>
                    <a:pt x="241" y="1"/>
                    <a:pt x="241" y="1"/>
                  </a:cubicBezTo>
                  <a:cubicBezTo>
                    <a:pt x="240" y="1"/>
                    <a:pt x="238" y="1"/>
                    <a:pt x="237" y="1"/>
                  </a:cubicBezTo>
                  <a:cubicBezTo>
                    <a:pt x="236" y="20"/>
                    <a:pt x="236" y="20"/>
                    <a:pt x="236" y="20"/>
                  </a:cubicBezTo>
                  <a:close/>
                  <a:moveTo>
                    <a:pt x="229" y="20"/>
                  </a:moveTo>
                  <a:cubicBezTo>
                    <a:pt x="230" y="20"/>
                    <a:pt x="231" y="20"/>
                    <a:pt x="232" y="2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2" y="0"/>
                    <a:pt x="230" y="0"/>
                    <a:pt x="229" y="0"/>
                  </a:cubicBezTo>
                  <a:cubicBezTo>
                    <a:pt x="229" y="20"/>
                    <a:pt x="229" y="20"/>
                    <a:pt x="229" y="20"/>
                  </a:cubicBezTo>
                  <a:close/>
                  <a:moveTo>
                    <a:pt x="221" y="20"/>
                  </a:moveTo>
                  <a:cubicBezTo>
                    <a:pt x="222" y="20"/>
                    <a:pt x="224" y="20"/>
                    <a:pt x="225" y="2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3" y="0"/>
                    <a:pt x="222" y="0"/>
                    <a:pt x="221" y="0"/>
                  </a:cubicBezTo>
                  <a:lnTo>
                    <a:pt x="221" y="20"/>
                  </a:lnTo>
                  <a:close/>
                  <a:moveTo>
                    <a:pt x="214" y="20"/>
                  </a:moveTo>
                  <a:cubicBezTo>
                    <a:pt x="215" y="20"/>
                    <a:pt x="216" y="20"/>
                    <a:pt x="217" y="2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5" y="1"/>
                    <a:pt x="214" y="1"/>
                    <a:pt x="213" y="1"/>
                  </a:cubicBezTo>
                  <a:cubicBezTo>
                    <a:pt x="214" y="20"/>
                    <a:pt x="214" y="20"/>
                    <a:pt x="214" y="20"/>
                  </a:cubicBezTo>
                  <a:close/>
                  <a:moveTo>
                    <a:pt x="206" y="21"/>
                  </a:moveTo>
                  <a:cubicBezTo>
                    <a:pt x="207" y="21"/>
                    <a:pt x="209" y="21"/>
                    <a:pt x="210" y="21"/>
                  </a:cubicBezTo>
                  <a:cubicBezTo>
                    <a:pt x="208" y="1"/>
                    <a:pt x="208" y="1"/>
                    <a:pt x="208" y="1"/>
                  </a:cubicBezTo>
                  <a:cubicBezTo>
                    <a:pt x="207" y="1"/>
                    <a:pt x="206" y="1"/>
                    <a:pt x="204" y="1"/>
                  </a:cubicBezTo>
                  <a:cubicBezTo>
                    <a:pt x="206" y="21"/>
                    <a:pt x="206" y="21"/>
                    <a:pt x="206" y="21"/>
                  </a:cubicBezTo>
                  <a:close/>
                  <a:moveTo>
                    <a:pt x="199" y="22"/>
                  </a:moveTo>
                  <a:cubicBezTo>
                    <a:pt x="200" y="22"/>
                    <a:pt x="201" y="21"/>
                    <a:pt x="203" y="21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8" y="2"/>
                    <a:pt x="196" y="2"/>
                  </a:cubicBezTo>
                  <a:lnTo>
                    <a:pt x="199" y="22"/>
                  </a:lnTo>
                  <a:close/>
                  <a:moveTo>
                    <a:pt x="191" y="23"/>
                  </a:moveTo>
                  <a:cubicBezTo>
                    <a:pt x="193" y="23"/>
                    <a:pt x="194" y="22"/>
                    <a:pt x="195" y="2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89" y="3"/>
                    <a:pt x="188" y="4"/>
                  </a:cubicBezTo>
                  <a:lnTo>
                    <a:pt x="191" y="23"/>
                  </a:lnTo>
                  <a:close/>
                  <a:moveTo>
                    <a:pt x="184" y="24"/>
                  </a:moveTo>
                  <a:cubicBezTo>
                    <a:pt x="185" y="24"/>
                    <a:pt x="187" y="24"/>
                    <a:pt x="188" y="23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3" y="5"/>
                    <a:pt x="181" y="5"/>
                    <a:pt x="180" y="5"/>
                  </a:cubicBezTo>
                  <a:cubicBezTo>
                    <a:pt x="184" y="24"/>
                    <a:pt x="184" y="24"/>
                    <a:pt x="184" y="24"/>
                  </a:cubicBezTo>
                  <a:close/>
                  <a:moveTo>
                    <a:pt x="177" y="26"/>
                  </a:moveTo>
                  <a:cubicBezTo>
                    <a:pt x="178" y="26"/>
                    <a:pt x="179" y="25"/>
                    <a:pt x="180" y="25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5" y="6"/>
                    <a:pt x="173" y="7"/>
                    <a:pt x="172" y="7"/>
                  </a:cubicBezTo>
                  <a:cubicBezTo>
                    <a:pt x="177" y="26"/>
                    <a:pt x="177" y="26"/>
                    <a:pt x="177" y="26"/>
                  </a:cubicBezTo>
                  <a:close/>
                  <a:moveTo>
                    <a:pt x="170" y="28"/>
                  </a:moveTo>
                  <a:cubicBezTo>
                    <a:pt x="171" y="27"/>
                    <a:pt x="172" y="27"/>
                    <a:pt x="173" y="27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7" y="8"/>
                    <a:pt x="166" y="9"/>
                    <a:pt x="164" y="9"/>
                  </a:cubicBezTo>
                  <a:cubicBezTo>
                    <a:pt x="170" y="28"/>
                    <a:pt x="170" y="28"/>
                    <a:pt x="170" y="28"/>
                  </a:cubicBezTo>
                  <a:close/>
                  <a:moveTo>
                    <a:pt x="162" y="30"/>
                  </a:moveTo>
                  <a:cubicBezTo>
                    <a:pt x="164" y="30"/>
                    <a:pt x="165" y="29"/>
                    <a:pt x="166" y="29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11"/>
                    <a:pt x="158" y="11"/>
                    <a:pt x="156" y="11"/>
                  </a:cubicBezTo>
                  <a:cubicBezTo>
                    <a:pt x="162" y="30"/>
                    <a:pt x="162" y="30"/>
                    <a:pt x="162" y="30"/>
                  </a:cubicBezTo>
                  <a:close/>
                  <a:moveTo>
                    <a:pt x="155" y="32"/>
                  </a:moveTo>
                  <a:cubicBezTo>
                    <a:pt x="157" y="32"/>
                    <a:pt x="158" y="32"/>
                    <a:pt x="159" y="31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1" y="13"/>
                    <a:pt x="150" y="14"/>
                    <a:pt x="149" y="14"/>
                  </a:cubicBezTo>
                  <a:cubicBezTo>
                    <a:pt x="155" y="32"/>
                    <a:pt x="155" y="32"/>
                    <a:pt x="155" y="32"/>
                  </a:cubicBezTo>
                  <a:close/>
                  <a:moveTo>
                    <a:pt x="148" y="35"/>
                  </a:moveTo>
                  <a:cubicBezTo>
                    <a:pt x="150" y="35"/>
                    <a:pt x="151" y="34"/>
                    <a:pt x="152" y="34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4" y="16"/>
                    <a:pt x="142" y="16"/>
                    <a:pt x="141" y="17"/>
                  </a:cubicBezTo>
                  <a:lnTo>
                    <a:pt x="148" y="35"/>
                  </a:lnTo>
                  <a:close/>
                  <a:moveTo>
                    <a:pt x="142" y="38"/>
                  </a:moveTo>
                  <a:cubicBezTo>
                    <a:pt x="143" y="38"/>
                    <a:pt x="144" y="37"/>
                    <a:pt x="145" y="37"/>
                  </a:cubicBezTo>
                  <a:cubicBezTo>
                    <a:pt x="137" y="19"/>
                    <a:pt x="137" y="19"/>
                    <a:pt x="137" y="19"/>
                  </a:cubicBezTo>
                  <a:cubicBezTo>
                    <a:pt x="136" y="19"/>
                    <a:pt x="135" y="20"/>
                    <a:pt x="134" y="20"/>
                  </a:cubicBezTo>
                  <a:cubicBezTo>
                    <a:pt x="142" y="38"/>
                    <a:pt x="142" y="38"/>
                    <a:pt x="142" y="38"/>
                  </a:cubicBezTo>
                  <a:close/>
                  <a:moveTo>
                    <a:pt x="135" y="41"/>
                  </a:moveTo>
                  <a:cubicBezTo>
                    <a:pt x="136" y="41"/>
                    <a:pt x="137" y="40"/>
                    <a:pt x="138" y="40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29" y="23"/>
                    <a:pt x="127" y="23"/>
                    <a:pt x="126" y="24"/>
                  </a:cubicBezTo>
                  <a:cubicBezTo>
                    <a:pt x="135" y="41"/>
                    <a:pt x="135" y="41"/>
                    <a:pt x="135" y="41"/>
                  </a:cubicBezTo>
                  <a:close/>
                  <a:moveTo>
                    <a:pt x="128" y="45"/>
                  </a:moveTo>
                  <a:cubicBezTo>
                    <a:pt x="129" y="44"/>
                    <a:pt x="130" y="43"/>
                    <a:pt x="131" y="43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0" y="27"/>
                    <a:pt x="119" y="27"/>
                  </a:cubicBezTo>
                  <a:cubicBezTo>
                    <a:pt x="128" y="45"/>
                    <a:pt x="128" y="45"/>
                    <a:pt x="128" y="45"/>
                  </a:cubicBezTo>
                  <a:close/>
                  <a:moveTo>
                    <a:pt x="122" y="48"/>
                  </a:moveTo>
                  <a:cubicBezTo>
                    <a:pt x="123" y="48"/>
                    <a:pt x="124" y="47"/>
                    <a:pt x="125" y="46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4" y="30"/>
                    <a:pt x="113" y="31"/>
                    <a:pt x="112" y="31"/>
                  </a:cubicBezTo>
                  <a:cubicBezTo>
                    <a:pt x="122" y="48"/>
                    <a:pt x="122" y="48"/>
                    <a:pt x="122" y="48"/>
                  </a:cubicBezTo>
                  <a:close/>
                  <a:moveTo>
                    <a:pt x="115" y="52"/>
                  </a:moveTo>
                  <a:cubicBezTo>
                    <a:pt x="116" y="52"/>
                    <a:pt x="117" y="51"/>
                    <a:pt x="119" y="50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7" y="34"/>
                    <a:pt x="106" y="35"/>
                    <a:pt x="105" y="36"/>
                  </a:cubicBezTo>
                  <a:cubicBezTo>
                    <a:pt x="115" y="52"/>
                    <a:pt x="115" y="52"/>
                    <a:pt x="115" y="52"/>
                  </a:cubicBezTo>
                  <a:close/>
                  <a:moveTo>
                    <a:pt x="109" y="56"/>
                  </a:moveTo>
                  <a:cubicBezTo>
                    <a:pt x="110" y="56"/>
                    <a:pt x="111" y="55"/>
                    <a:pt x="112" y="54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0" y="39"/>
                    <a:pt x="99" y="39"/>
                    <a:pt x="98" y="40"/>
                  </a:cubicBezTo>
                  <a:cubicBezTo>
                    <a:pt x="109" y="56"/>
                    <a:pt x="109" y="56"/>
                    <a:pt x="109" y="56"/>
                  </a:cubicBezTo>
                  <a:close/>
                  <a:moveTo>
                    <a:pt x="103" y="61"/>
                  </a:moveTo>
                  <a:cubicBezTo>
                    <a:pt x="104" y="60"/>
                    <a:pt x="105" y="59"/>
                    <a:pt x="106" y="59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4" y="43"/>
                    <a:pt x="92" y="44"/>
                    <a:pt x="91" y="45"/>
                  </a:cubicBezTo>
                  <a:cubicBezTo>
                    <a:pt x="103" y="61"/>
                    <a:pt x="103" y="61"/>
                    <a:pt x="103" y="61"/>
                  </a:cubicBezTo>
                  <a:close/>
                  <a:moveTo>
                    <a:pt x="97" y="65"/>
                  </a:moveTo>
                  <a:cubicBezTo>
                    <a:pt x="98" y="65"/>
                    <a:pt x="99" y="64"/>
                    <a:pt x="100" y="63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7" y="48"/>
                    <a:pt x="86" y="49"/>
                    <a:pt x="85" y="50"/>
                  </a:cubicBezTo>
                  <a:cubicBezTo>
                    <a:pt x="97" y="65"/>
                    <a:pt x="97" y="65"/>
                    <a:pt x="97" y="65"/>
                  </a:cubicBezTo>
                  <a:close/>
                  <a:moveTo>
                    <a:pt x="91" y="70"/>
                  </a:moveTo>
                  <a:cubicBezTo>
                    <a:pt x="92" y="69"/>
                    <a:pt x="93" y="68"/>
                    <a:pt x="94" y="68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1" y="53"/>
                    <a:pt x="80" y="54"/>
                    <a:pt x="79" y="55"/>
                  </a:cubicBezTo>
                  <a:cubicBezTo>
                    <a:pt x="91" y="70"/>
                    <a:pt x="91" y="70"/>
                    <a:pt x="91" y="70"/>
                  </a:cubicBezTo>
                  <a:close/>
                  <a:moveTo>
                    <a:pt x="86" y="75"/>
                  </a:moveTo>
                  <a:cubicBezTo>
                    <a:pt x="87" y="74"/>
                    <a:pt x="88" y="73"/>
                    <a:pt x="89" y="73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5" y="59"/>
                    <a:pt x="74" y="60"/>
                    <a:pt x="73" y="61"/>
                  </a:cubicBezTo>
                  <a:lnTo>
                    <a:pt x="86" y="75"/>
                  </a:lnTo>
                  <a:close/>
                  <a:moveTo>
                    <a:pt x="80" y="80"/>
                  </a:moveTo>
                  <a:cubicBezTo>
                    <a:pt x="81" y="79"/>
                    <a:pt x="82" y="78"/>
                    <a:pt x="83" y="78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69" y="64"/>
                    <a:pt x="68" y="65"/>
                    <a:pt x="67" y="66"/>
                  </a:cubicBezTo>
                  <a:cubicBezTo>
                    <a:pt x="80" y="80"/>
                    <a:pt x="80" y="80"/>
                    <a:pt x="80" y="80"/>
                  </a:cubicBezTo>
                  <a:close/>
                  <a:moveTo>
                    <a:pt x="75" y="86"/>
                  </a:moveTo>
                  <a:cubicBezTo>
                    <a:pt x="76" y="85"/>
                    <a:pt x="77" y="84"/>
                    <a:pt x="78" y="83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3" y="70"/>
                    <a:pt x="62" y="71"/>
                    <a:pt x="61" y="72"/>
                  </a:cubicBezTo>
                  <a:cubicBezTo>
                    <a:pt x="75" y="86"/>
                    <a:pt x="75" y="86"/>
                    <a:pt x="75" y="86"/>
                  </a:cubicBezTo>
                  <a:close/>
                  <a:moveTo>
                    <a:pt x="70" y="91"/>
                  </a:moveTo>
                  <a:cubicBezTo>
                    <a:pt x="71" y="90"/>
                    <a:pt x="72" y="89"/>
                    <a:pt x="73" y="88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7" y="76"/>
                    <a:pt x="56" y="77"/>
                    <a:pt x="55" y="78"/>
                  </a:cubicBezTo>
                  <a:cubicBezTo>
                    <a:pt x="70" y="91"/>
                    <a:pt x="70" y="91"/>
                    <a:pt x="70" y="91"/>
                  </a:cubicBezTo>
                  <a:close/>
                  <a:moveTo>
                    <a:pt x="65" y="97"/>
                  </a:moveTo>
                  <a:cubicBezTo>
                    <a:pt x="66" y="96"/>
                    <a:pt x="67" y="95"/>
                    <a:pt x="68" y="94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2" y="82"/>
                    <a:pt x="51" y="84"/>
                    <a:pt x="50" y="85"/>
                  </a:cubicBezTo>
                  <a:cubicBezTo>
                    <a:pt x="65" y="97"/>
                    <a:pt x="65" y="97"/>
                    <a:pt x="65" y="97"/>
                  </a:cubicBezTo>
                  <a:close/>
                  <a:moveTo>
                    <a:pt x="61" y="103"/>
                  </a:moveTo>
                  <a:cubicBezTo>
                    <a:pt x="62" y="102"/>
                    <a:pt x="62" y="101"/>
                    <a:pt x="63" y="10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9"/>
                    <a:pt x="46" y="90"/>
                    <a:pt x="45" y="91"/>
                  </a:cubicBezTo>
                  <a:cubicBezTo>
                    <a:pt x="61" y="103"/>
                    <a:pt x="61" y="103"/>
                    <a:pt x="61" y="103"/>
                  </a:cubicBezTo>
                  <a:close/>
                  <a:moveTo>
                    <a:pt x="56" y="109"/>
                  </a:moveTo>
                  <a:cubicBezTo>
                    <a:pt x="57" y="108"/>
                    <a:pt x="58" y="107"/>
                    <a:pt x="59" y="106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2" y="95"/>
                    <a:pt x="41" y="97"/>
                    <a:pt x="40" y="98"/>
                  </a:cubicBezTo>
                  <a:cubicBezTo>
                    <a:pt x="56" y="109"/>
                    <a:pt x="56" y="109"/>
                    <a:pt x="56" y="109"/>
                  </a:cubicBezTo>
                  <a:close/>
                  <a:moveTo>
                    <a:pt x="52" y="115"/>
                  </a:moveTo>
                  <a:cubicBezTo>
                    <a:pt x="53" y="114"/>
                    <a:pt x="54" y="113"/>
                    <a:pt x="54" y="11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7" y="102"/>
                    <a:pt x="37" y="103"/>
                    <a:pt x="36" y="105"/>
                  </a:cubicBezTo>
                  <a:cubicBezTo>
                    <a:pt x="52" y="115"/>
                    <a:pt x="52" y="115"/>
                    <a:pt x="52" y="115"/>
                  </a:cubicBezTo>
                  <a:close/>
                  <a:moveTo>
                    <a:pt x="48" y="121"/>
                  </a:moveTo>
                  <a:cubicBezTo>
                    <a:pt x="49" y="120"/>
                    <a:pt x="50" y="119"/>
                    <a:pt x="50" y="11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3" y="109"/>
                    <a:pt x="32" y="110"/>
                    <a:pt x="32" y="111"/>
                  </a:cubicBezTo>
                  <a:cubicBezTo>
                    <a:pt x="48" y="121"/>
                    <a:pt x="48" y="121"/>
                    <a:pt x="48" y="121"/>
                  </a:cubicBezTo>
                  <a:close/>
                  <a:moveTo>
                    <a:pt x="45" y="128"/>
                  </a:moveTo>
                  <a:cubicBezTo>
                    <a:pt x="45" y="127"/>
                    <a:pt x="46" y="126"/>
                    <a:pt x="46" y="12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116"/>
                    <a:pt x="28" y="117"/>
                    <a:pt x="27" y="119"/>
                  </a:cubicBezTo>
                  <a:cubicBezTo>
                    <a:pt x="45" y="128"/>
                    <a:pt x="45" y="128"/>
                    <a:pt x="45" y="128"/>
                  </a:cubicBezTo>
                  <a:close/>
                  <a:moveTo>
                    <a:pt x="41" y="135"/>
                  </a:moveTo>
                  <a:cubicBezTo>
                    <a:pt x="42" y="133"/>
                    <a:pt x="42" y="132"/>
                    <a:pt x="43" y="13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5" y="123"/>
                    <a:pt x="24" y="125"/>
                    <a:pt x="24" y="126"/>
                  </a:cubicBezTo>
                  <a:cubicBezTo>
                    <a:pt x="41" y="135"/>
                    <a:pt x="41" y="135"/>
                    <a:pt x="41" y="135"/>
                  </a:cubicBezTo>
                  <a:close/>
                  <a:moveTo>
                    <a:pt x="38" y="141"/>
                  </a:moveTo>
                  <a:cubicBezTo>
                    <a:pt x="39" y="140"/>
                    <a:pt x="39" y="139"/>
                    <a:pt x="40" y="138"/>
                  </a:cubicBezTo>
                  <a:cubicBezTo>
                    <a:pt x="22" y="130"/>
                    <a:pt x="22" y="130"/>
                    <a:pt x="22" y="130"/>
                  </a:cubicBezTo>
                  <a:cubicBezTo>
                    <a:pt x="21" y="131"/>
                    <a:pt x="21" y="132"/>
                    <a:pt x="20" y="133"/>
                  </a:cubicBezTo>
                  <a:lnTo>
                    <a:pt x="38" y="141"/>
                  </a:lnTo>
                  <a:close/>
                  <a:moveTo>
                    <a:pt x="35" y="148"/>
                  </a:moveTo>
                  <a:cubicBezTo>
                    <a:pt x="35" y="147"/>
                    <a:pt x="36" y="146"/>
                    <a:pt x="36" y="145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8"/>
                    <a:pt x="17" y="140"/>
                    <a:pt x="17" y="141"/>
                  </a:cubicBezTo>
                  <a:cubicBezTo>
                    <a:pt x="35" y="148"/>
                    <a:pt x="35" y="148"/>
                    <a:pt x="35" y="148"/>
                  </a:cubicBezTo>
                  <a:close/>
                  <a:moveTo>
                    <a:pt x="32" y="155"/>
                  </a:moveTo>
                  <a:cubicBezTo>
                    <a:pt x="33" y="154"/>
                    <a:pt x="33" y="153"/>
                    <a:pt x="34" y="152"/>
                  </a:cubicBezTo>
                  <a:cubicBezTo>
                    <a:pt x="15" y="145"/>
                    <a:pt x="15" y="145"/>
                    <a:pt x="15" y="145"/>
                  </a:cubicBezTo>
                  <a:cubicBezTo>
                    <a:pt x="15" y="146"/>
                    <a:pt x="14" y="147"/>
                    <a:pt x="14" y="148"/>
                  </a:cubicBezTo>
                  <a:cubicBezTo>
                    <a:pt x="32" y="155"/>
                    <a:pt x="32" y="155"/>
                    <a:pt x="32" y="155"/>
                  </a:cubicBezTo>
                  <a:close/>
                  <a:moveTo>
                    <a:pt x="30" y="162"/>
                  </a:moveTo>
                  <a:cubicBezTo>
                    <a:pt x="30" y="161"/>
                    <a:pt x="31" y="160"/>
                    <a:pt x="31" y="159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4"/>
                    <a:pt x="12" y="155"/>
                    <a:pt x="11" y="156"/>
                  </a:cubicBezTo>
                  <a:cubicBezTo>
                    <a:pt x="30" y="162"/>
                    <a:pt x="30" y="162"/>
                    <a:pt x="30" y="162"/>
                  </a:cubicBezTo>
                  <a:close/>
                  <a:moveTo>
                    <a:pt x="28" y="169"/>
                  </a:moveTo>
                  <a:cubicBezTo>
                    <a:pt x="28" y="168"/>
                    <a:pt x="28" y="167"/>
                    <a:pt x="29" y="166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0" y="161"/>
                    <a:pt x="9" y="163"/>
                    <a:pt x="9" y="164"/>
                  </a:cubicBezTo>
                  <a:cubicBezTo>
                    <a:pt x="28" y="169"/>
                    <a:pt x="28" y="169"/>
                    <a:pt x="28" y="169"/>
                  </a:cubicBezTo>
                  <a:close/>
                  <a:moveTo>
                    <a:pt x="26" y="177"/>
                  </a:moveTo>
                  <a:cubicBezTo>
                    <a:pt x="26" y="175"/>
                    <a:pt x="26" y="174"/>
                    <a:pt x="27" y="173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7" y="169"/>
                    <a:pt x="7" y="171"/>
                    <a:pt x="7" y="172"/>
                  </a:cubicBezTo>
                  <a:cubicBezTo>
                    <a:pt x="26" y="177"/>
                    <a:pt x="26" y="177"/>
                    <a:pt x="26" y="177"/>
                  </a:cubicBezTo>
                  <a:close/>
                  <a:moveTo>
                    <a:pt x="24" y="184"/>
                  </a:moveTo>
                  <a:cubicBezTo>
                    <a:pt x="24" y="183"/>
                    <a:pt x="25" y="182"/>
                    <a:pt x="25" y="180"/>
                  </a:cubicBezTo>
                  <a:cubicBezTo>
                    <a:pt x="6" y="176"/>
                    <a:pt x="6" y="176"/>
                    <a:pt x="6" y="176"/>
                  </a:cubicBezTo>
                  <a:cubicBezTo>
                    <a:pt x="5" y="177"/>
                    <a:pt x="5" y="179"/>
                    <a:pt x="5" y="180"/>
                  </a:cubicBezTo>
                  <a:cubicBezTo>
                    <a:pt x="24" y="184"/>
                    <a:pt x="24" y="184"/>
                    <a:pt x="24" y="184"/>
                  </a:cubicBezTo>
                  <a:close/>
                  <a:moveTo>
                    <a:pt x="23" y="191"/>
                  </a:moveTo>
                  <a:cubicBezTo>
                    <a:pt x="23" y="190"/>
                    <a:pt x="23" y="189"/>
                    <a:pt x="23" y="188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5"/>
                    <a:pt x="4" y="187"/>
                    <a:pt x="3" y="188"/>
                  </a:cubicBezTo>
                  <a:lnTo>
                    <a:pt x="23" y="191"/>
                  </a:lnTo>
                  <a:close/>
                  <a:moveTo>
                    <a:pt x="21" y="199"/>
                  </a:moveTo>
                  <a:cubicBezTo>
                    <a:pt x="22" y="197"/>
                    <a:pt x="22" y="196"/>
                    <a:pt x="22" y="195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2" y="193"/>
                    <a:pt x="2" y="195"/>
                    <a:pt x="2" y="196"/>
                  </a:cubicBezTo>
                  <a:cubicBezTo>
                    <a:pt x="21" y="199"/>
                    <a:pt x="21" y="199"/>
                    <a:pt x="21" y="199"/>
                  </a:cubicBezTo>
                  <a:close/>
                  <a:moveTo>
                    <a:pt x="21" y="206"/>
                  </a:moveTo>
                  <a:cubicBezTo>
                    <a:pt x="21" y="205"/>
                    <a:pt x="21" y="204"/>
                    <a:pt x="21" y="202"/>
                  </a:cubicBezTo>
                  <a:cubicBezTo>
                    <a:pt x="2" y="200"/>
                    <a:pt x="2" y="200"/>
                    <a:pt x="2" y="200"/>
                  </a:cubicBezTo>
                  <a:cubicBezTo>
                    <a:pt x="1" y="202"/>
                    <a:pt x="1" y="203"/>
                    <a:pt x="1" y="204"/>
                  </a:cubicBezTo>
                  <a:lnTo>
                    <a:pt x="21" y="206"/>
                  </a:lnTo>
                  <a:close/>
                  <a:moveTo>
                    <a:pt x="20" y="214"/>
                  </a:moveTo>
                  <a:cubicBezTo>
                    <a:pt x="20" y="212"/>
                    <a:pt x="20" y="211"/>
                    <a:pt x="20" y="210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10"/>
                    <a:pt x="1" y="211"/>
                    <a:pt x="0" y="212"/>
                  </a:cubicBezTo>
                  <a:cubicBezTo>
                    <a:pt x="20" y="214"/>
                    <a:pt x="20" y="214"/>
                    <a:pt x="20" y="214"/>
                  </a:cubicBezTo>
                  <a:close/>
                  <a:moveTo>
                    <a:pt x="20" y="221"/>
                  </a:moveTo>
                  <a:cubicBezTo>
                    <a:pt x="20" y="220"/>
                    <a:pt x="20" y="219"/>
                    <a:pt x="20" y="21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8"/>
                    <a:pt x="0" y="219"/>
                    <a:pt x="0" y="221"/>
                  </a:cubicBezTo>
                  <a:cubicBezTo>
                    <a:pt x="20" y="221"/>
                    <a:pt x="20" y="221"/>
                    <a:pt x="20" y="221"/>
                  </a:cubicBezTo>
                  <a:close/>
                  <a:moveTo>
                    <a:pt x="20" y="229"/>
                  </a:moveTo>
                  <a:cubicBezTo>
                    <a:pt x="20" y="228"/>
                    <a:pt x="20" y="227"/>
                    <a:pt x="20" y="227"/>
                  </a:cubicBezTo>
                  <a:cubicBezTo>
                    <a:pt x="20" y="226"/>
                    <a:pt x="20" y="225"/>
                    <a:pt x="20" y="225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25"/>
                    <a:pt x="0" y="226"/>
                    <a:pt x="0" y="227"/>
                  </a:cubicBezTo>
                  <a:cubicBezTo>
                    <a:pt x="0" y="227"/>
                    <a:pt x="0" y="228"/>
                    <a:pt x="0" y="229"/>
                  </a:cubicBezTo>
                  <a:cubicBezTo>
                    <a:pt x="20" y="229"/>
                    <a:pt x="20" y="229"/>
                    <a:pt x="20" y="229"/>
                  </a:cubicBezTo>
                  <a:close/>
                  <a:moveTo>
                    <a:pt x="20" y="236"/>
                  </a:moveTo>
                  <a:cubicBezTo>
                    <a:pt x="20" y="235"/>
                    <a:pt x="20" y="234"/>
                    <a:pt x="20" y="232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4"/>
                    <a:pt x="0" y="236"/>
                    <a:pt x="0" y="237"/>
                  </a:cubicBezTo>
                  <a:cubicBezTo>
                    <a:pt x="20" y="236"/>
                    <a:pt x="20" y="236"/>
                    <a:pt x="20" y="236"/>
                  </a:cubicBezTo>
                  <a:close/>
                  <a:moveTo>
                    <a:pt x="20" y="244"/>
                  </a:moveTo>
                  <a:cubicBezTo>
                    <a:pt x="20" y="242"/>
                    <a:pt x="20" y="241"/>
                    <a:pt x="20" y="240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" y="242"/>
                    <a:pt x="1" y="244"/>
                    <a:pt x="1" y="245"/>
                  </a:cubicBezTo>
                  <a:cubicBezTo>
                    <a:pt x="20" y="244"/>
                    <a:pt x="20" y="244"/>
                    <a:pt x="20" y="244"/>
                  </a:cubicBezTo>
                  <a:close/>
                  <a:moveTo>
                    <a:pt x="21" y="251"/>
                  </a:moveTo>
                  <a:cubicBezTo>
                    <a:pt x="21" y="250"/>
                    <a:pt x="21" y="248"/>
                    <a:pt x="21" y="247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50"/>
                    <a:pt x="1" y="252"/>
                    <a:pt x="2" y="253"/>
                  </a:cubicBezTo>
                  <a:cubicBezTo>
                    <a:pt x="21" y="251"/>
                    <a:pt x="21" y="251"/>
                    <a:pt x="21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5103813" y="2432050"/>
              <a:ext cx="1984375" cy="1997075"/>
            </a:xfrm>
            <a:custGeom>
              <a:avLst/>
              <a:gdLst>
                <a:gd name="T0" fmla="*/ 621 w 621"/>
                <a:gd name="T1" fmla="*/ 314 h 619"/>
                <a:gd name="T2" fmla="*/ 586 w 621"/>
                <a:gd name="T3" fmla="*/ 268 h 619"/>
                <a:gd name="T4" fmla="*/ 586 w 621"/>
                <a:gd name="T5" fmla="*/ 268 h 619"/>
                <a:gd name="T6" fmla="*/ 607 w 621"/>
                <a:gd name="T7" fmla="*/ 218 h 619"/>
                <a:gd name="T8" fmla="*/ 592 w 621"/>
                <a:gd name="T9" fmla="*/ 178 h 619"/>
                <a:gd name="T10" fmla="*/ 542 w 621"/>
                <a:gd name="T11" fmla="*/ 156 h 619"/>
                <a:gd name="T12" fmla="*/ 514 w 621"/>
                <a:gd name="T13" fmla="*/ 120 h 619"/>
                <a:gd name="T14" fmla="*/ 514 w 621"/>
                <a:gd name="T15" fmla="*/ 120 h 619"/>
                <a:gd name="T16" fmla="*/ 504 w 621"/>
                <a:gd name="T17" fmla="*/ 67 h 619"/>
                <a:gd name="T18" fmla="*/ 469 w 621"/>
                <a:gd name="T19" fmla="*/ 43 h 619"/>
                <a:gd name="T20" fmla="*/ 415 w 621"/>
                <a:gd name="T21" fmla="*/ 52 h 619"/>
                <a:gd name="T22" fmla="*/ 372 w 621"/>
                <a:gd name="T23" fmla="*/ 38 h 619"/>
                <a:gd name="T24" fmla="*/ 372 w 621"/>
                <a:gd name="T25" fmla="*/ 38 h 619"/>
                <a:gd name="T26" fmla="*/ 333 w 621"/>
                <a:gd name="T27" fmla="*/ 0 h 619"/>
                <a:gd name="T28" fmla="*/ 291 w 621"/>
                <a:gd name="T29" fmla="*/ 0 h 619"/>
                <a:gd name="T30" fmla="*/ 252 w 621"/>
                <a:gd name="T31" fmla="*/ 38 h 619"/>
                <a:gd name="T32" fmla="*/ 209 w 621"/>
                <a:gd name="T33" fmla="*/ 51 h 619"/>
                <a:gd name="T34" fmla="*/ 209 w 621"/>
                <a:gd name="T35" fmla="*/ 51 h 619"/>
                <a:gd name="T36" fmla="*/ 155 w 621"/>
                <a:gd name="T37" fmla="*/ 41 h 619"/>
                <a:gd name="T38" fmla="*/ 120 w 621"/>
                <a:gd name="T39" fmla="*/ 65 h 619"/>
                <a:gd name="T40" fmla="*/ 109 w 621"/>
                <a:gd name="T41" fmla="*/ 118 h 619"/>
                <a:gd name="T42" fmla="*/ 80 w 621"/>
                <a:gd name="T43" fmla="*/ 153 h 619"/>
                <a:gd name="T44" fmla="*/ 80 w 621"/>
                <a:gd name="T45" fmla="*/ 153 h 619"/>
                <a:gd name="T46" fmla="*/ 31 w 621"/>
                <a:gd name="T47" fmla="*/ 175 h 619"/>
                <a:gd name="T48" fmla="*/ 15 w 621"/>
                <a:gd name="T49" fmla="*/ 215 h 619"/>
                <a:gd name="T50" fmla="*/ 36 w 621"/>
                <a:gd name="T51" fmla="*/ 265 h 619"/>
                <a:gd name="T52" fmla="*/ 32 w 621"/>
                <a:gd name="T53" fmla="*/ 310 h 619"/>
                <a:gd name="T54" fmla="*/ 0 w 621"/>
                <a:gd name="T55" fmla="*/ 310 h 619"/>
                <a:gd name="T56" fmla="*/ 35 w 621"/>
                <a:gd name="T57" fmla="*/ 348 h 619"/>
                <a:gd name="T58" fmla="*/ 45 w 621"/>
                <a:gd name="T59" fmla="*/ 392 h 619"/>
                <a:gd name="T60" fmla="*/ 45 w 621"/>
                <a:gd name="T61" fmla="*/ 392 h 619"/>
                <a:gd name="T62" fmla="*/ 31 w 621"/>
                <a:gd name="T63" fmla="*/ 445 h 619"/>
                <a:gd name="T64" fmla="*/ 52 w 621"/>
                <a:gd name="T65" fmla="*/ 481 h 619"/>
                <a:gd name="T66" fmla="*/ 104 w 621"/>
                <a:gd name="T67" fmla="*/ 496 h 619"/>
                <a:gd name="T68" fmla="*/ 137 w 621"/>
                <a:gd name="T69" fmla="*/ 527 h 619"/>
                <a:gd name="T70" fmla="*/ 137 w 621"/>
                <a:gd name="T71" fmla="*/ 527 h 619"/>
                <a:gd name="T72" fmla="*/ 156 w 621"/>
                <a:gd name="T73" fmla="*/ 579 h 619"/>
                <a:gd name="T74" fmla="*/ 193 w 621"/>
                <a:gd name="T75" fmla="*/ 597 h 619"/>
                <a:gd name="T76" fmla="*/ 245 w 621"/>
                <a:gd name="T77" fmla="*/ 580 h 619"/>
                <a:gd name="T78" fmla="*/ 290 w 621"/>
                <a:gd name="T79" fmla="*/ 587 h 619"/>
                <a:gd name="T80" fmla="*/ 290 w 621"/>
                <a:gd name="T81" fmla="*/ 587 h 619"/>
                <a:gd name="T82" fmla="*/ 334 w 621"/>
                <a:gd name="T83" fmla="*/ 619 h 619"/>
                <a:gd name="T84" fmla="*/ 376 w 621"/>
                <a:gd name="T85" fmla="*/ 613 h 619"/>
                <a:gd name="T86" fmla="*/ 409 w 621"/>
                <a:gd name="T87" fmla="*/ 570 h 619"/>
                <a:gd name="T88" fmla="*/ 450 w 621"/>
                <a:gd name="T89" fmla="*/ 551 h 619"/>
                <a:gd name="T90" fmla="*/ 450 w 621"/>
                <a:gd name="T91" fmla="*/ 551 h 619"/>
                <a:gd name="T92" fmla="*/ 504 w 621"/>
                <a:gd name="T93" fmla="*/ 552 h 619"/>
                <a:gd name="T94" fmla="*/ 535 w 621"/>
                <a:gd name="T95" fmla="*/ 524 h 619"/>
                <a:gd name="T96" fmla="*/ 538 w 621"/>
                <a:gd name="T97" fmla="*/ 470 h 619"/>
                <a:gd name="T98" fmla="*/ 561 w 621"/>
                <a:gd name="T99" fmla="*/ 431 h 619"/>
                <a:gd name="T100" fmla="*/ 561 w 621"/>
                <a:gd name="T101" fmla="*/ 431 h 619"/>
                <a:gd name="T102" fmla="*/ 607 w 621"/>
                <a:gd name="T103" fmla="*/ 401 h 619"/>
                <a:gd name="T104" fmla="*/ 617 w 621"/>
                <a:gd name="T105" fmla="*/ 36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1" h="619">
                  <a:moveTo>
                    <a:pt x="589" y="309"/>
                  </a:moveTo>
                  <a:cubicBezTo>
                    <a:pt x="589" y="310"/>
                    <a:pt x="589" y="310"/>
                    <a:pt x="589" y="310"/>
                  </a:cubicBezTo>
                  <a:cubicBezTo>
                    <a:pt x="589" y="311"/>
                    <a:pt x="589" y="312"/>
                    <a:pt x="589" y="314"/>
                  </a:cubicBezTo>
                  <a:cubicBezTo>
                    <a:pt x="621" y="314"/>
                    <a:pt x="621" y="314"/>
                    <a:pt x="621" y="314"/>
                  </a:cubicBezTo>
                  <a:cubicBezTo>
                    <a:pt x="621" y="313"/>
                    <a:pt x="621" y="311"/>
                    <a:pt x="621" y="310"/>
                  </a:cubicBezTo>
                  <a:cubicBezTo>
                    <a:pt x="621" y="309"/>
                    <a:pt x="621" y="309"/>
                    <a:pt x="621" y="309"/>
                  </a:cubicBezTo>
                  <a:lnTo>
                    <a:pt x="589" y="309"/>
                  </a:lnTo>
                  <a:close/>
                  <a:moveTo>
                    <a:pt x="586" y="268"/>
                  </a:moveTo>
                  <a:cubicBezTo>
                    <a:pt x="586" y="269"/>
                    <a:pt x="586" y="270"/>
                    <a:pt x="586" y="272"/>
                  </a:cubicBezTo>
                  <a:cubicBezTo>
                    <a:pt x="618" y="267"/>
                    <a:pt x="618" y="267"/>
                    <a:pt x="618" y="267"/>
                  </a:cubicBezTo>
                  <a:cubicBezTo>
                    <a:pt x="618" y="266"/>
                    <a:pt x="617" y="264"/>
                    <a:pt x="617" y="263"/>
                  </a:cubicBezTo>
                  <a:lnTo>
                    <a:pt x="586" y="268"/>
                  </a:lnTo>
                  <a:close/>
                  <a:moveTo>
                    <a:pt x="576" y="227"/>
                  </a:moveTo>
                  <a:cubicBezTo>
                    <a:pt x="577" y="229"/>
                    <a:pt x="577" y="230"/>
                    <a:pt x="577" y="231"/>
                  </a:cubicBezTo>
                  <a:cubicBezTo>
                    <a:pt x="608" y="222"/>
                    <a:pt x="608" y="222"/>
                    <a:pt x="608" y="222"/>
                  </a:cubicBezTo>
                  <a:cubicBezTo>
                    <a:pt x="608" y="221"/>
                    <a:pt x="607" y="219"/>
                    <a:pt x="607" y="218"/>
                  </a:cubicBezTo>
                  <a:cubicBezTo>
                    <a:pt x="576" y="227"/>
                    <a:pt x="576" y="227"/>
                    <a:pt x="576" y="227"/>
                  </a:cubicBezTo>
                  <a:close/>
                  <a:moveTo>
                    <a:pt x="561" y="189"/>
                  </a:moveTo>
                  <a:cubicBezTo>
                    <a:pt x="562" y="190"/>
                    <a:pt x="562" y="191"/>
                    <a:pt x="563" y="192"/>
                  </a:cubicBezTo>
                  <a:cubicBezTo>
                    <a:pt x="592" y="178"/>
                    <a:pt x="592" y="178"/>
                    <a:pt x="592" y="178"/>
                  </a:cubicBezTo>
                  <a:cubicBezTo>
                    <a:pt x="591" y="177"/>
                    <a:pt x="590" y="176"/>
                    <a:pt x="590" y="175"/>
                  </a:cubicBezTo>
                  <a:cubicBezTo>
                    <a:pt x="561" y="189"/>
                    <a:pt x="561" y="189"/>
                    <a:pt x="561" y="189"/>
                  </a:cubicBezTo>
                  <a:close/>
                  <a:moveTo>
                    <a:pt x="540" y="153"/>
                  </a:moveTo>
                  <a:cubicBezTo>
                    <a:pt x="541" y="154"/>
                    <a:pt x="542" y="155"/>
                    <a:pt x="542" y="156"/>
                  </a:cubicBezTo>
                  <a:cubicBezTo>
                    <a:pt x="569" y="138"/>
                    <a:pt x="569" y="138"/>
                    <a:pt x="569" y="138"/>
                  </a:cubicBezTo>
                  <a:cubicBezTo>
                    <a:pt x="568" y="137"/>
                    <a:pt x="567" y="136"/>
                    <a:pt x="567" y="135"/>
                  </a:cubicBezTo>
                  <a:lnTo>
                    <a:pt x="540" y="153"/>
                  </a:lnTo>
                  <a:close/>
                  <a:moveTo>
                    <a:pt x="514" y="120"/>
                  </a:moveTo>
                  <a:cubicBezTo>
                    <a:pt x="515" y="121"/>
                    <a:pt x="516" y="122"/>
                    <a:pt x="517" y="123"/>
                  </a:cubicBezTo>
                  <a:cubicBezTo>
                    <a:pt x="540" y="102"/>
                    <a:pt x="540" y="102"/>
                    <a:pt x="540" y="102"/>
                  </a:cubicBezTo>
                  <a:cubicBezTo>
                    <a:pt x="540" y="101"/>
                    <a:pt x="539" y="100"/>
                    <a:pt x="538" y="98"/>
                  </a:cubicBezTo>
                  <a:cubicBezTo>
                    <a:pt x="514" y="120"/>
                    <a:pt x="514" y="120"/>
                    <a:pt x="514" y="120"/>
                  </a:cubicBezTo>
                  <a:close/>
                  <a:moveTo>
                    <a:pt x="484" y="92"/>
                  </a:moveTo>
                  <a:cubicBezTo>
                    <a:pt x="485" y="93"/>
                    <a:pt x="486" y="94"/>
                    <a:pt x="487" y="94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6" y="69"/>
                    <a:pt x="505" y="68"/>
                    <a:pt x="504" y="67"/>
                  </a:cubicBezTo>
                  <a:cubicBezTo>
                    <a:pt x="484" y="92"/>
                    <a:pt x="484" y="92"/>
                    <a:pt x="484" y="92"/>
                  </a:cubicBezTo>
                  <a:close/>
                  <a:moveTo>
                    <a:pt x="449" y="69"/>
                  </a:moveTo>
                  <a:cubicBezTo>
                    <a:pt x="450" y="69"/>
                    <a:pt x="451" y="70"/>
                    <a:pt x="453" y="71"/>
                  </a:cubicBezTo>
                  <a:cubicBezTo>
                    <a:pt x="469" y="43"/>
                    <a:pt x="469" y="43"/>
                    <a:pt x="469" y="43"/>
                  </a:cubicBezTo>
                  <a:cubicBezTo>
                    <a:pt x="468" y="42"/>
                    <a:pt x="467" y="42"/>
                    <a:pt x="465" y="41"/>
                  </a:cubicBezTo>
                  <a:cubicBezTo>
                    <a:pt x="449" y="69"/>
                    <a:pt x="449" y="69"/>
                    <a:pt x="449" y="69"/>
                  </a:cubicBezTo>
                  <a:close/>
                  <a:moveTo>
                    <a:pt x="412" y="51"/>
                  </a:moveTo>
                  <a:cubicBezTo>
                    <a:pt x="413" y="51"/>
                    <a:pt x="414" y="52"/>
                    <a:pt x="415" y="52"/>
                  </a:cubicBezTo>
                  <a:cubicBezTo>
                    <a:pt x="427" y="22"/>
                    <a:pt x="427" y="22"/>
                    <a:pt x="427" y="22"/>
                  </a:cubicBezTo>
                  <a:cubicBezTo>
                    <a:pt x="426" y="22"/>
                    <a:pt x="425" y="21"/>
                    <a:pt x="423" y="21"/>
                  </a:cubicBezTo>
                  <a:cubicBezTo>
                    <a:pt x="412" y="51"/>
                    <a:pt x="412" y="51"/>
                    <a:pt x="412" y="51"/>
                  </a:cubicBezTo>
                  <a:close/>
                  <a:moveTo>
                    <a:pt x="372" y="38"/>
                  </a:moveTo>
                  <a:cubicBezTo>
                    <a:pt x="373" y="39"/>
                    <a:pt x="375" y="39"/>
                    <a:pt x="376" y="39"/>
                  </a:cubicBezTo>
                  <a:cubicBezTo>
                    <a:pt x="383" y="8"/>
                    <a:pt x="383" y="8"/>
                    <a:pt x="383" y="8"/>
                  </a:cubicBezTo>
                  <a:cubicBezTo>
                    <a:pt x="382" y="8"/>
                    <a:pt x="380" y="8"/>
                    <a:pt x="379" y="7"/>
                  </a:cubicBezTo>
                  <a:lnTo>
                    <a:pt x="372" y="38"/>
                  </a:lnTo>
                  <a:close/>
                  <a:moveTo>
                    <a:pt x="331" y="32"/>
                  </a:moveTo>
                  <a:cubicBezTo>
                    <a:pt x="332" y="32"/>
                    <a:pt x="333" y="33"/>
                    <a:pt x="335" y="33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6" y="1"/>
                    <a:pt x="335" y="1"/>
                    <a:pt x="333" y="0"/>
                  </a:cubicBezTo>
                  <a:cubicBezTo>
                    <a:pt x="331" y="32"/>
                    <a:pt x="331" y="32"/>
                    <a:pt x="331" y="32"/>
                  </a:cubicBezTo>
                  <a:close/>
                  <a:moveTo>
                    <a:pt x="289" y="32"/>
                  </a:moveTo>
                  <a:cubicBezTo>
                    <a:pt x="291" y="32"/>
                    <a:pt x="292" y="32"/>
                    <a:pt x="293" y="32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0" y="0"/>
                    <a:pt x="288" y="0"/>
                    <a:pt x="287" y="1"/>
                  </a:cubicBezTo>
                  <a:lnTo>
                    <a:pt x="289" y="32"/>
                  </a:lnTo>
                  <a:close/>
                  <a:moveTo>
                    <a:pt x="248" y="39"/>
                  </a:moveTo>
                  <a:cubicBezTo>
                    <a:pt x="249" y="38"/>
                    <a:pt x="251" y="38"/>
                    <a:pt x="252" y="38"/>
                  </a:cubicBezTo>
                  <a:cubicBezTo>
                    <a:pt x="245" y="7"/>
                    <a:pt x="245" y="7"/>
                    <a:pt x="245" y="7"/>
                  </a:cubicBezTo>
                  <a:cubicBezTo>
                    <a:pt x="244" y="7"/>
                    <a:pt x="242" y="7"/>
                    <a:pt x="241" y="7"/>
                  </a:cubicBezTo>
                  <a:cubicBezTo>
                    <a:pt x="248" y="39"/>
                    <a:pt x="248" y="39"/>
                    <a:pt x="248" y="39"/>
                  </a:cubicBezTo>
                  <a:close/>
                  <a:moveTo>
                    <a:pt x="209" y="51"/>
                  </a:moveTo>
                  <a:cubicBezTo>
                    <a:pt x="210" y="50"/>
                    <a:pt x="211" y="50"/>
                    <a:pt x="212" y="50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199" y="20"/>
                    <a:pt x="198" y="21"/>
                    <a:pt x="197" y="21"/>
                  </a:cubicBezTo>
                  <a:cubicBezTo>
                    <a:pt x="209" y="51"/>
                    <a:pt x="209" y="51"/>
                    <a:pt x="209" y="51"/>
                  </a:cubicBezTo>
                  <a:close/>
                  <a:moveTo>
                    <a:pt x="171" y="69"/>
                  </a:moveTo>
                  <a:cubicBezTo>
                    <a:pt x="172" y="68"/>
                    <a:pt x="173" y="68"/>
                    <a:pt x="174" y="67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8" y="40"/>
                    <a:pt x="156" y="41"/>
                    <a:pt x="155" y="41"/>
                  </a:cubicBezTo>
                  <a:cubicBezTo>
                    <a:pt x="171" y="69"/>
                    <a:pt x="171" y="69"/>
                    <a:pt x="171" y="69"/>
                  </a:cubicBezTo>
                  <a:close/>
                  <a:moveTo>
                    <a:pt x="137" y="92"/>
                  </a:moveTo>
                  <a:cubicBezTo>
                    <a:pt x="138" y="92"/>
                    <a:pt x="139" y="91"/>
                    <a:pt x="140" y="90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19" y="66"/>
                    <a:pt x="118" y="67"/>
                    <a:pt x="117" y="68"/>
                  </a:cubicBezTo>
                  <a:cubicBezTo>
                    <a:pt x="137" y="92"/>
                    <a:pt x="137" y="92"/>
                    <a:pt x="137" y="92"/>
                  </a:cubicBezTo>
                  <a:close/>
                  <a:moveTo>
                    <a:pt x="106" y="121"/>
                  </a:moveTo>
                  <a:cubicBezTo>
                    <a:pt x="107" y="120"/>
                    <a:pt x="108" y="119"/>
                    <a:pt x="109" y="11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5" y="97"/>
                    <a:pt x="84" y="98"/>
                    <a:pt x="83" y="99"/>
                  </a:cubicBezTo>
                  <a:lnTo>
                    <a:pt x="106" y="121"/>
                  </a:lnTo>
                  <a:close/>
                  <a:moveTo>
                    <a:pt x="80" y="153"/>
                  </a:moveTo>
                  <a:cubicBezTo>
                    <a:pt x="81" y="152"/>
                    <a:pt x="82" y="151"/>
                    <a:pt x="83" y="150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6" y="133"/>
                    <a:pt x="55" y="134"/>
                    <a:pt x="54" y="135"/>
                  </a:cubicBezTo>
                  <a:cubicBezTo>
                    <a:pt x="80" y="153"/>
                    <a:pt x="80" y="153"/>
                    <a:pt x="80" y="153"/>
                  </a:cubicBezTo>
                  <a:close/>
                  <a:moveTo>
                    <a:pt x="60" y="189"/>
                  </a:moveTo>
                  <a:cubicBezTo>
                    <a:pt x="60" y="188"/>
                    <a:pt x="61" y="187"/>
                    <a:pt x="61" y="186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2" y="173"/>
                    <a:pt x="31" y="174"/>
                    <a:pt x="31" y="175"/>
                  </a:cubicBezTo>
                  <a:lnTo>
                    <a:pt x="60" y="189"/>
                  </a:lnTo>
                  <a:close/>
                  <a:moveTo>
                    <a:pt x="45" y="228"/>
                  </a:moveTo>
                  <a:cubicBezTo>
                    <a:pt x="45" y="227"/>
                    <a:pt x="45" y="226"/>
                    <a:pt x="46" y="224"/>
                  </a:cubicBezTo>
                  <a:cubicBezTo>
                    <a:pt x="15" y="215"/>
                    <a:pt x="15" y="215"/>
                    <a:pt x="15" y="215"/>
                  </a:cubicBezTo>
                  <a:cubicBezTo>
                    <a:pt x="15" y="216"/>
                    <a:pt x="14" y="217"/>
                    <a:pt x="14" y="219"/>
                  </a:cubicBezTo>
                  <a:lnTo>
                    <a:pt x="45" y="228"/>
                  </a:lnTo>
                  <a:close/>
                  <a:moveTo>
                    <a:pt x="35" y="269"/>
                  </a:moveTo>
                  <a:cubicBezTo>
                    <a:pt x="36" y="267"/>
                    <a:pt x="36" y="266"/>
                    <a:pt x="36" y="265"/>
                  </a:cubicBezTo>
                  <a:cubicBezTo>
                    <a:pt x="4" y="260"/>
                    <a:pt x="4" y="260"/>
                    <a:pt x="4" y="260"/>
                  </a:cubicBezTo>
                  <a:cubicBezTo>
                    <a:pt x="4" y="261"/>
                    <a:pt x="4" y="263"/>
                    <a:pt x="4" y="264"/>
                  </a:cubicBezTo>
                  <a:cubicBezTo>
                    <a:pt x="35" y="269"/>
                    <a:pt x="35" y="269"/>
                    <a:pt x="35" y="269"/>
                  </a:cubicBezTo>
                  <a:close/>
                  <a:moveTo>
                    <a:pt x="32" y="310"/>
                  </a:moveTo>
                  <a:cubicBezTo>
                    <a:pt x="32" y="310"/>
                    <a:pt x="32" y="310"/>
                    <a:pt x="32" y="310"/>
                  </a:cubicBezTo>
                  <a:cubicBezTo>
                    <a:pt x="32" y="309"/>
                    <a:pt x="32" y="308"/>
                    <a:pt x="32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307"/>
                    <a:pt x="0" y="309"/>
                    <a:pt x="0" y="310"/>
                  </a:cubicBezTo>
                  <a:cubicBezTo>
                    <a:pt x="0" y="310"/>
                    <a:pt x="0" y="310"/>
                    <a:pt x="0" y="310"/>
                  </a:cubicBezTo>
                  <a:lnTo>
                    <a:pt x="32" y="310"/>
                  </a:lnTo>
                  <a:close/>
                  <a:moveTo>
                    <a:pt x="35" y="352"/>
                  </a:moveTo>
                  <a:cubicBezTo>
                    <a:pt x="35" y="350"/>
                    <a:pt x="35" y="349"/>
                    <a:pt x="35" y="348"/>
                  </a:cubicBezTo>
                  <a:cubicBezTo>
                    <a:pt x="3" y="352"/>
                    <a:pt x="3" y="352"/>
                    <a:pt x="3" y="352"/>
                  </a:cubicBezTo>
                  <a:cubicBezTo>
                    <a:pt x="3" y="354"/>
                    <a:pt x="4" y="355"/>
                    <a:pt x="4" y="356"/>
                  </a:cubicBezTo>
                  <a:cubicBezTo>
                    <a:pt x="35" y="352"/>
                    <a:pt x="35" y="352"/>
                    <a:pt x="35" y="352"/>
                  </a:cubicBezTo>
                  <a:close/>
                  <a:moveTo>
                    <a:pt x="45" y="392"/>
                  </a:moveTo>
                  <a:cubicBezTo>
                    <a:pt x="44" y="391"/>
                    <a:pt x="44" y="390"/>
                    <a:pt x="44" y="388"/>
                  </a:cubicBezTo>
                  <a:cubicBezTo>
                    <a:pt x="13" y="398"/>
                    <a:pt x="13" y="398"/>
                    <a:pt x="13" y="398"/>
                  </a:cubicBezTo>
                  <a:cubicBezTo>
                    <a:pt x="13" y="399"/>
                    <a:pt x="14" y="400"/>
                    <a:pt x="14" y="402"/>
                  </a:cubicBezTo>
                  <a:cubicBezTo>
                    <a:pt x="45" y="392"/>
                    <a:pt x="45" y="392"/>
                    <a:pt x="45" y="392"/>
                  </a:cubicBezTo>
                  <a:close/>
                  <a:moveTo>
                    <a:pt x="60" y="431"/>
                  </a:moveTo>
                  <a:cubicBezTo>
                    <a:pt x="59" y="430"/>
                    <a:pt x="59" y="429"/>
                    <a:pt x="58" y="427"/>
                  </a:cubicBezTo>
                  <a:cubicBezTo>
                    <a:pt x="29" y="441"/>
                    <a:pt x="29" y="441"/>
                    <a:pt x="29" y="441"/>
                  </a:cubicBezTo>
                  <a:cubicBezTo>
                    <a:pt x="30" y="442"/>
                    <a:pt x="31" y="443"/>
                    <a:pt x="31" y="445"/>
                  </a:cubicBezTo>
                  <a:cubicBezTo>
                    <a:pt x="60" y="431"/>
                    <a:pt x="60" y="431"/>
                    <a:pt x="60" y="431"/>
                  </a:cubicBezTo>
                  <a:close/>
                  <a:moveTo>
                    <a:pt x="81" y="467"/>
                  </a:moveTo>
                  <a:cubicBezTo>
                    <a:pt x="80" y="466"/>
                    <a:pt x="79" y="465"/>
                    <a:pt x="79" y="464"/>
                  </a:cubicBezTo>
                  <a:cubicBezTo>
                    <a:pt x="52" y="481"/>
                    <a:pt x="52" y="481"/>
                    <a:pt x="52" y="481"/>
                  </a:cubicBezTo>
                  <a:cubicBezTo>
                    <a:pt x="53" y="482"/>
                    <a:pt x="54" y="484"/>
                    <a:pt x="54" y="485"/>
                  </a:cubicBezTo>
                  <a:cubicBezTo>
                    <a:pt x="81" y="467"/>
                    <a:pt x="81" y="467"/>
                    <a:pt x="81" y="467"/>
                  </a:cubicBezTo>
                  <a:close/>
                  <a:moveTo>
                    <a:pt x="107" y="499"/>
                  </a:moveTo>
                  <a:cubicBezTo>
                    <a:pt x="106" y="498"/>
                    <a:pt x="105" y="497"/>
                    <a:pt x="104" y="496"/>
                  </a:cubicBezTo>
                  <a:cubicBezTo>
                    <a:pt x="80" y="518"/>
                    <a:pt x="80" y="518"/>
                    <a:pt x="80" y="518"/>
                  </a:cubicBezTo>
                  <a:cubicBezTo>
                    <a:pt x="81" y="519"/>
                    <a:pt x="82" y="520"/>
                    <a:pt x="83" y="521"/>
                  </a:cubicBezTo>
                  <a:cubicBezTo>
                    <a:pt x="107" y="499"/>
                    <a:pt x="107" y="499"/>
                    <a:pt x="107" y="499"/>
                  </a:cubicBezTo>
                  <a:close/>
                  <a:moveTo>
                    <a:pt x="137" y="527"/>
                  </a:moveTo>
                  <a:cubicBezTo>
                    <a:pt x="136" y="527"/>
                    <a:pt x="135" y="526"/>
                    <a:pt x="134" y="525"/>
                  </a:cubicBezTo>
                  <a:cubicBezTo>
                    <a:pt x="114" y="550"/>
                    <a:pt x="114" y="550"/>
                    <a:pt x="114" y="550"/>
                  </a:cubicBezTo>
                  <a:cubicBezTo>
                    <a:pt x="115" y="551"/>
                    <a:pt x="116" y="552"/>
                    <a:pt x="117" y="552"/>
                  </a:cubicBezTo>
                  <a:cubicBezTo>
                    <a:pt x="137" y="527"/>
                    <a:pt x="137" y="527"/>
                    <a:pt x="137" y="527"/>
                  </a:cubicBezTo>
                  <a:close/>
                  <a:moveTo>
                    <a:pt x="172" y="551"/>
                  </a:moveTo>
                  <a:cubicBezTo>
                    <a:pt x="170" y="550"/>
                    <a:pt x="169" y="550"/>
                    <a:pt x="168" y="549"/>
                  </a:cubicBezTo>
                  <a:cubicBezTo>
                    <a:pt x="152" y="576"/>
                    <a:pt x="152" y="576"/>
                    <a:pt x="152" y="576"/>
                  </a:cubicBezTo>
                  <a:cubicBezTo>
                    <a:pt x="153" y="577"/>
                    <a:pt x="154" y="578"/>
                    <a:pt x="156" y="579"/>
                  </a:cubicBezTo>
                  <a:lnTo>
                    <a:pt x="172" y="551"/>
                  </a:lnTo>
                  <a:close/>
                  <a:moveTo>
                    <a:pt x="209" y="569"/>
                  </a:moveTo>
                  <a:cubicBezTo>
                    <a:pt x="208" y="569"/>
                    <a:pt x="207" y="568"/>
                    <a:pt x="206" y="568"/>
                  </a:cubicBezTo>
                  <a:cubicBezTo>
                    <a:pt x="193" y="597"/>
                    <a:pt x="193" y="597"/>
                    <a:pt x="193" y="597"/>
                  </a:cubicBezTo>
                  <a:cubicBezTo>
                    <a:pt x="195" y="598"/>
                    <a:pt x="196" y="598"/>
                    <a:pt x="197" y="599"/>
                  </a:cubicBezTo>
                  <a:cubicBezTo>
                    <a:pt x="209" y="569"/>
                    <a:pt x="209" y="569"/>
                    <a:pt x="209" y="569"/>
                  </a:cubicBezTo>
                  <a:close/>
                  <a:moveTo>
                    <a:pt x="249" y="581"/>
                  </a:moveTo>
                  <a:cubicBezTo>
                    <a:pt x="248" y="581"/>
                    <a:pt x="246" y="581"/>
                    <a:pt x="245" y="580"/>
                  </a:cubicBezTo>
                  <a:cubicBezTo>
                    <a:pt x="238" y="611"/>
                    <a:pt x="238" y="611"/>
                    <a:pt x="238" y="611"/>
                  </a:cubicBezTo>
                  <a:cubicBezTo>
                    <a:pt x="239" y="612"/>
                    <a:pt x="240" y="612"/>
                    <a:pt x="242" y="612"/>
                  </a:cubicBezTo>
                  <a:lnTo>
                    <a:pt x="249" y="581"/>
                  </a:lnTo>
                  <a:close/>
                  <a:moveTo>
                    <a:pt x="290" y="587"/>
                  </a:moveTo>
                  <a:cubicBezTo>
                    <a:pt x="289" y="587"/>
                    <a:pt x="287" y="587"/>
                    <a:pt x="286" y="587"/>
                  </a:cubicBezTo>
                  <a:cubicBezTo>
                    <a:pt x="283" y="619"/>
                    <a:pt x="283" y="619"/>
                    <a:pt x="283" y="619"/>
                  </a:cubicBezTo>
                  <a:cubicBezTo>
                    <a:pt x="285" y="619"/>
                    <a:pt x="286" y="619"/>
                    <a:pt x="288" y="619"/>
                  </a:cubicBezTo>
                  <a:cubicBezTo>
                    <a:pt x="290" y="587"/>
                    <a:pt x="290" y="587"/>
                    <a:pt x="290" y="587"/>
                  </a:cubicBezTo>
                  <a:close/>
                  <a:moveTo>
                    <a:pt x="332" y="587"/>
                  </a:moveTo>
                  <a:cubicBezTo>
                    <a:pt x="330" y="587"/>
                    <a:pt x="329" y="587"/>
                    <a:pt x="328" y="588"/>
                  </a:cubicBezTo>
                  <a:cubicBezTo>
                    <a:pt x="330" y="619"/>
                    <a:pt x="330" y="619"/>
                    <a:pt x="330" y="619"/>
                  </a:cubicBezTo>
                  <a:cubicBezTo>
                    <a:pt x="331" y="619"/>
                    <a:pt x="332" y="619"/>
                    <a:pt x="334" y="619"/>
                  </a:cubicBezTo>
                  <a:cubicBezTo>
                    <a:pt x="332" y="587"/>
                    <a:pt x="332" y="587"/>
                    <a:pt x="332" y="587"/>
                  </a:cubicBezTo>
                  <a:close/>
                  <a:moveTo>
                    <a:pt x="373" y="581"/>
                  </a:moveTo>
                  <a:cubicBezTo>
                    <a:pt x="371" y="581"/>
                    <a:pt x="370" y="582"/>
                    <a:pt x="369" y="582"/>
                  </a:cubicBezTo>
                  <a:cubicBezTo>
                    <a:pt x="376" y="613"/>
                    <a:pt x="376" y="613"/>
                    <a:pt x="376" y="613"/>
                  </a:cubicBezTo>
                  <a:cubicBezTo>
                    <a:pt x="377" y="613"/>
                    <a:pt x="378" y="613"/>
                    <a:pt x="380" y="612"/>
                  </a:cubicBezTo>
                  <a:cubicBezTo>
                    <a:pt x="373" y="581"/>
                    <a:pt x="373" y="581"/>
                    <a:pt x="373" y="581"/>
                  </a:cubicBezTo>
                  <a:close/>
                  <a:moveTo>
                    <a:pt x="412" y="569"/>
                  </a:moveTo>
                  <a:cubicBezTo>
                    <a:pt x="411" y="569"/>
                    <a:pt x="410" y="570"/>
                    <a:pt x="409" y="570"/>
                  </a:cubicBezTo>
                  <a:cubicBezTo>
                    <a:pt x="420" y="600"/>
                    <a:pt x="420" y="600"/>
                    <a:pt x="420" y="600"/>
                  </a:cubicBezTo>
                  <a:cubicBezTo>
                    <a:pt x="421" y="600"/>
                    <a:pt x="423" y="599"/>
                    <a:pt x="424" y="599"/>
                  </a:cubicBezTo>
                  <a:cubicBezTo>
                    <a:pt x="412" y="569"/>
                    <a:pt x="412" y="569"/>
                    <a:pt x="412" y="569"/>
                  </a:cubicBezTo>
                  <a:close/>
                  <a:moveTo>
                    <a:pt x="450" y="551"/>
                  </a:moveTo>
                  <a:cubicBezTo>
                    <a:pt x="449" y="551"/>
                    <a:pt x="448" y="552"/>
                    <a:pt x="446" y="553"/>
                  </a:cubicBezTo>
                  <a:cubicBezTo>
                    <a:pt x="462" y="581"/>
                    <a:pt x="462" y="581"/>
                    <a:pt x="462" y="581"/>
                  </a:cubicBezTo>
                  <a:cubicBezTo>
                    <a:pt x="463" y="580"/>
                    <a:pt x="465" y="579"/>
                    <a:pt x="466" y="579"/>
                  </a:cubicBezTo>
                  <a:lnTo>
                    <a:pt x="450" y="551"/>
                  </a:lnTo>
                  <a:close/>
                  <a:moveTo>
                    <a:pt x="484" y="527"/>
                  </a:moveTo>
                  <a:cubicBezTo>
                    <a:pt x="483" y="528"/>
                    <a:pt x="482" y="529"/>
                    <a:pt x="481" y="530"/>
                  </a:cubicBezTo>
                  <a:cubicBezTo>
                    <a:pt x="501" y="555"/>
                    <a:pt x="501" y="555"/>
                    <a:pt x="501" y="555"/>
                  </a:cubicBezTo>
                  <a:cubicBezTo>
                    <a:pt x="502" y="554"/>
                    <a:pt x="503" y="553"/>
                    <a:pt x="504" y="552"/>
                  </a:cubicBezTo>
                  <a:cubicBezTo>
                    <a:pt x="484" y="527"/>
                    <a:pt x="484" y="527"/>
                    <a:pt x="484" y="527"/>
                  </a:cubicBezTo>
                  <a:close/>
                  <a:moveTo>
                    <a:pt x="515" y="499"/>
                  </a:moveTo>
                  <a:cubicBezTo>
                    <a:pt x="514" y="500"/>
                    <a:pt x="513" y="501"/>
                    <a:pt x="512" y="502"/>
                  </a:cubicBezTo>
                  <a:cubicBezTo>
                    <a:pt x="535" y="524"/>
                    <a:pt x="535" y="524"/>
                    <a:pt x="535" y="524"/>
                  </a:cubicBezTo>
                  <a:cubicBezTo>
                    <a:pt x="536" y="523"/>
                    <a:pt x="537" y="522"/>
                    <a:pt x="538" y="521"/>
                  </a:cubicBezTo>
                  <a:lnTo>
                    <a:pt x="515" y="499"/>
                  </a:lnTo>
                  <a:close/>
                  <a:moveTo>
                    <a:pt x="540" y="467"/>
                  </a:moveTo>
                  <a:cubicBezTo>
                    <a:pt x="540" y="468"/>
                    <a:pt x="539" y="469"/>
                    <a:pt x="538" y="470"/>
                  </a:cubicBezTo>
                  <a:cubicBezTo>
                    <a:pt x="564" y="488"/>
                    <a:pt x="564" y="488"/>
                    <a:pt x="564" y="488"/>
                  </a:cubicBezTo>
                  <a:cubicBezTo>
                    <a:pt x="565" y="487"/>
                    <a:pt x="566" y="486"/>
                    <a:pt x="567" y="485"/>
                  </a:cubicBezTo>
                  <a:cubicBezTo>
                    <a:pt x="540" y="467"/>
                    <a:pt x="540" y="467"/>
                    <a:pt x="540" y="467"/>
                  </a:cubicBezTo>
                  <a:close/>
                  <a:moveTo>
                    <a:pt x="561" y="431"/>
                  </a:moveTo>
                  <a:cubicBezTo>
                    <a:pt x="561" y="432"/>
                    <a:pt x="560" y="433"/>
                    <a:pt x="560" y="434"/>
                  </a:cubicBezTo>
                  <a:cubicBezTo>
                    <a:pt x="588" y="448"/>
                    <a:pt x="588" y="448"/>
                    <a:pt x="588" y="448"/>
                  </a:cubicBezTo>
                  <a:cubicBezTo>
                    <a:pt x="589" y="447"/>
                    <a:pt x="590" y="446"/>
                    <a:pt x="590" y="444"/>
                  </a:cubicBezTo>
                  <a:lnTo>
                    <a:pt x="561" y="431"/>
                  </a:lnTo>
                  <a:close/>
                  <a:moveTo>
                    <a:pt x="577" y="392"/>
                  </a:moveTo>
                  <a:cubicBezTo>
                    <a:pt x="576" y="393"/>
                    <a:pt x="576" y="394"/>
                    <a:pt x="575" y="395"/>
                  </a:cubicBezTo>
                  <a:cubicBezTo>
                    <a:pt x="606" y="405"/>
                    <a:pt x="606" y="405"/>
                    <a:pt x="606" y="405"/>
                  </a:cubicBezTo>
                  <a:cubicBezTo>
                    <a:pt x="606" y="404"/>
                    <a:pt x="607" y="403"/>
                    <a:pt x="607" y="401"/>
                  </a:cubicBezTo>
                  <a:cubicBezTo>
                    <a:pt x="577" y="392"/>
                    <a:pt x="577" y="392"/>
                    <a:pt x="577" y="392"/>
                  </a:cubicBezTo>
                  <a:close/>
                  <a:moveTo>
                    <a:pt x="586" y="351"/>
                  </a:moveTo>
                  <a:cubicBezTo>
                    <a:pt x="586" y="353"/>
                    <a:pt x="585" y="354"/>
                    <a:pt x="585" y="355"/>
                  </a:cubicBezTo>
                  <a:cubicBezTo>
                    <a:pt x="617" y="360"/>
                    <a:pt x="617" y="360"/>
                    <a:pt x="617" y="360"/>
                  </a:cubicBezTo>
                  <a:cubicBezTo>
                    <a:pt x="617" y="359"/>
                    <a:pt x="617" y="357"/>
                    <a:pt x="617" y="356"/>
                  </a:cubicBezTo>
                  <a:cubicBezTo>
                    <a:pt x="586" y="351"/>
                    <a:pt x="586" y="351"/>
                    <a:pt x="586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" name="Freeform 24"/>
            <p:cNvSpPr>
              <a:spLocks noEditPoints="1"/>
            </p:cNvSpPr>
            <p:nvPr/>
          </p:nvSpPr>
          <p:spPr bwMode="auto">
            <a:xfrm>
              <a:off x="5129213" y="2457450"/>
              <a:ext cx="1933575" cy="1949450"/>
            </a:xfrm>
            <a:custGeom>
              <a:avLst/>
              <a:gdLst>
                <a:gd name="T0" fmla="*/ 588 w 605"/>
                <a:gd name="T1" fmla="*/ 282 h 604"/>
                <a:gd name="T2" fmla="*/ 586 w 605"/>
                <a:gd name="T3" fmla="*/ 259 h 604"/>
                <a:gd name="T4" fmla="*/ 582 w 605"/>
                <a:gd name="T5" fmla="*/ 238 h 604"/>
                <a:gd name="T6" fmla="*/ 584 w 605"/>
                <a:gd name="T7" fmla="*/ 191 h 604"/>
                <a:gd name="T8" fmla="*/ 575 w 605"/>
                <a:gd name="T9" fmla="*/ 170 h 604"/>
                <a:gd name="T10" fmla="*/ 540 w 605"/>
                <a:gd name="T11" fmla="*/ 142 h 604"/>
                <a:gd name="T12" fmla="*/ 526 w 605"/>
                <a:gd name="T13" fmla="*/ 123 h 604"/>
                <a:gd name="T14" fmla="*/ 512 w 605"/>
                <a:gd name="T15" fmla="*/ 107 h 604"/>
                <a:gd name="T16" fmla="*/ 491 w 605"/>
                <a:gd name="T17" fmla="*/ 65 h 604"/>
                <a:gd name="T18" fmla="*/ 472 w 605"/>
                <a:gd name="T19" fmla="*/ 52 h 604"/>
                <a:gd name="T20" fmla="*/ 428 w 605"/>
                <a:gd name="T21" fmla="*/ 45 h 604"/>
                <a:gd name="T22" fmla="*/ 407 w 605"/>
                <a:gd name="T23" fmla="*/ 35 h 604"/>
                <a:gd name="T24" fmla="*/ 386 w 605"/>
                <a:gd name="T25" fmla="*/ 28 h 604"/>
                <a:gd name="T26" fmla="*/ 347 w 605"/>
                <a:gd name="T27" fmla="*/ 3 h 604"/>
                <a:gd name="T28" fmla="*/ 325 w 605"/>
                <a:gd name="T29" fmla="*/ 0 h 604"/>
                <a:gd name="T30" fmla="*/ 302 w 605"/>
                <a:gd name="T31" fmla="*/ 16 h 604"/>
                <a:gd name="T32" fmla="*/ 257 w 605"/>
                <a:gd name="T33" fmla="*/ 3 h 604"/>
                <a:gd name="T34" fmla="*/ 235 w 605"/>
                <a:gd name="T35" fmla="*/ 7 h 604"/>
                <a:gd name="T36" fmla="*/ 199 w 605"/>
                <a:gd name="T37" fmla="*/ 35 h 604"/>
                <a:gd name="T38" fmla="*/ 178 w 605"/>
                <a:gd name="T39" fmla="*/ 44 h 604"/>
                <a:gd name="T40" fmla="*/ 159 w 605"/>
                <a:gd name="T41" fmla="*/ 54 h 604"/>
                <a:gd name="T42" fmla="*/ 114 w 605"/>
                <a:gd name="T43" fmla="*/ 66 h 604"/>
                <a:gd name="T44" fmla="*/ 97 w 605"/>
                <a:gd name="T45" fmla="*/ 80 h 604"/>
                <a:gd name="T46" fmla="*/ 80 w 605"/>
                <a:gd name="T47" fmla="*/ 122 h 604"/>
                <a:gd name="T48" fmla="*/ 66 w 605"/>
                <a:gd name="T49" fmla="*/ 141 h 604"/>
                <a:gd name="T50" fmla="*/ 54 w 605"/>
                <a:gd name="T51" fmla="*/ 159 h 604"/>
                <a:gd name="T52" fmla="*/ 21 w 605"/>
                <a:gd name="T53" fmla="*/ 192 h 604"/>
                <a:gd name="T54" fmla="*/ 14 w 605"/>
                <a:gd name="T55" fmla="*/ 213 h 604"/>
                <a:gd name="T56" fmla="*/ 20 w 605"/>
                <a:gd name="T57" fmla="*/ 258 h 604"/>
                <a:gd name="T58" fmla="*/ 17 w 605"/>
                <a:gd name="T59" fmla="*/ 281 h 604"/>
                <a:gd name="T60" fmla="*/ 0 w 605"/>
                <a:gd name="T61" fmla="*/ 302 h 604"/>
                <a:gd name="T62" fmla="*/ 19 w 605"/>
                <a:gd name="T63" fmla="*/ 343 h 604"/>
                <a:gd name="T64" fmla="*/ 24 w 605"/>
                <a:gd name="T65" fmla="*/ 366 h 604"/>
                <a:gd name="T66" fmla="*/ 29 w 605"/>
                <a:gd name="T67" fmla="*/ 386 h 604"/>
                <a:gd name="T68" fmla="*/ 30 w 605"/>
                <a:gd name="T69" fmla="*/ 433 h 604"/>
                <a:gd name="T70" fmla="*/ 41 w 605"/>
                <a:gd name="T71" fmla="*/ 453 h 604"/>
                <a:gd name="T72" fmla="*/ 78 w 605"/>
                <a:gd name="T73" fmla="*/ 479 h 604"/>
                <a:gd name="T74" fmla="*/ 93 w 605"/>
                <a:gd name="T75" fmla="*/ 497 h 604"/>
                <a:gd name="T76" fmla="*/ 108 w 605"/>
                <a:gd name="T77" fmla="*/ 512 h 604"/>
                <a:gd name="T78" fmla="*/ 132 w 605"/>
                <a:gd name="T79" fmla="*/ 552 h 604"/>
                <a:gd name="T80" fmla="*/ 152 w 605"/>
                <a:gd name="T81" fmla="*/ 564 h 604"/>
                <a:gd name="T82" fmla="*/ 198 w 605"/>
                <a:gd name="T83" fmla="*/ 568 h 604"/>
                <a:gd name="T84" fmla="*/ 218 w 605"/>
                <a:gd name="T85" fmla="*/ 575 h 604"/>
                <a:gd name="T86" fmla="*/ 236 w 605"/>
                <a:gd name="T87" fmla="*/ 597 h 604"/>
                <a:gd name="T88" fmla="*/ 278 w 605"/>
                <a:gd name="T89" fmla="*/ 603 h 604"/>
                <a:gd name="T90" fmla="*/ 303 w 605"/>
                <a:gd name="T91" fmla="*/ 588 h 604"/>
                <a:gd name="T92" fmla="*/ 325 w 605"/>
                <a:gd name="T93" fmla="*/ 603 h 604"/>
                <a:gd name="T94" fmla="*/ 368 w 605"/>
                <a:gd name="T95" fmla="*/ 597 h 604"/>
                <a:gd name="T96" fmla="*/ 387 w 605"/>
                <a:gd name="T97" fmla="*/ 575 h 604"/>
                <a:gd name="T98" fmla="*/ 427 w 605"/>
                <a:gd name="T99" fmla="*/ 560 h 604"/>
                <a:gd name="T100" fmla="*/ 446 w 605"/>
                <a:gd name="T101" fmla="*/ 550 h 604"/>
                <a:gd name="T102" fmla="*/ 473 w 605"/>
                <a:gd name="T103" fmla="*/ 552 h 604"/>
                <a:gd name="T104" fmla="*/ 507 w 605"/>
                <a:gd name="T105" fmla="*/ 525 h 604"/>
                <a:gd name="T106" fmla="*/ 512 w 605"/>
                <a:gd name="T107" fmla="*/ 497 h 604"/>
                <a:gd name="T108" fmla="*/ 539 w 605"/>
                <a:gd name="T109" fmla="*/ 463 h 604"/>
                <a:gd name="T110" fmla="*/ 550 w 605"/>
                <a:gd name="T111" fmla="*/ 445 h 604"/>
                <a:gd name="T112" fmla="*/ 575 w 605"/>
                <a:gd name="T113" fmla="*/ 433 h 604"/>
                <a:gd name="T114" fmla="*/ 591 w 605"/>
                <a:gd name="T115" fmla="*/ 393 h 604"/>
                <a:gd name="T116" fmla="*/ 582 w 605"/>
                <a:gd name="T117" fmla="*/ 366 h 604"/>
                <a:gd name="T118" fmla="*/ 586 w 605"/>
                <a:gd name="T119" fmla="*/ 34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5" h="604">
                  <a:moveTo>
                    <a:pt x="589" y="301"/>
                  </a:moveTo>
                  <a:cubicBezTo>
                    <a:pt x="589" y="302"/>
                    <a:pt x="589" y="302"/>
                    <a:pt x="589" y="302"/>
                  </a:cubicBezTo>
                  <a:cubicBezTo>
                    <a:pt x="589" y="302"/>
                    <a:pt x="589" y="303"/>
                    <a:pt x="589" y="304"/>
                  </a:cubicBezTo>
                  <a:cubicBezTo>
                    <a:pt x="605" y="304"/>
                    <a:pt x="605" y="304"/>
                    <a:pt x="605" y="304"/>
                  </a:cubicBezTo>
                  <a:cubicBezTo>
                    <a:pt x="605" y="303"/>
                    <a:pt x="605" y="303"/>
                    <a:pt x="605" y="302"/>
                  </a:cubicBezTo>
                  <a:cubicBezTo>
                    <a:pt x="605" y="301"/>
                    <a:pt x="605" y="301"/>
                    <a:pt x="605" y="301"/>
                  </a:cubicBezTo>
                  <a:cubicBezTo>
                    <a:pt x="589" y="301"/>
                    <a:pt x="589" y="301"/>
                    <a:pt x="589" y="301"/>
                  </a:cubicBezTo>
                  <a:close/>
                  <a:moveTo>
                    <a:pt x="589" y="301"/>
                  </a:moveTo>
                  <a:cubicBezTo>
                    <a:pt x="589" y="301"/>
                    <a:pt x="589" y="301"/>
                    <a:pt x="589" y="301"/>
                  </a:cubicBezTo>
                  <a:cubicBezTo>
                    <a:pt x="605" y="301"/>
                    <a:pt x="605" y="301"/>
                    <a:pt x="605" y="301"/>
                  </a:cubicBezTo>
                  <a:cubicBezTo>
                    <a:pt x="605" y="301"/>
                    <a:pt x="605" y="301"/>
                    <a:pt x="605" y="301"/>
                  </a:cubicBezTo>
                  <a:cubicBezTo>
                    <a:pt x="589" y="301"/>
                    <a:pt x="589" y="301"/>
                    <a:pt x="589" y="301"/>
                  </a:cubicBezTo>
                  <a:close/>
                  <a:moveTo>
                    <a:pt x="588" y="280"/>
                  </a:moveTo>
                  <a:cubicBezTo>
                    <a:pt x="588" y="281"/>
                    <a:pt x="588" y="281"/>
                    <a:pt x="588" y="282"/>
                  </a:cubicBezTo>
                  <a:cubicBezTo>
                    <a:pt x="604" y="281"/>
                    <a:pt x="604" y="281"/>
                    <a:pt x="604" y="281"/>
                  </a:cubicBezTo>
                  <a:cubicBezTo>
                    <a:pt x="604" y="280"/>
                    <a:pt x="604" y="279"/>
                    <a:pt x="604" y="279"/>
                  </a:cubicBezTo>
                  <a:cubicBezTo>
                    <a:pt x="588" y="280"/>
                    <a:pt x="588" y="280"/>
                    <a:pt x="588" y="280"/>
                  </a:cubicBezTo>
                  <a:close/>
                  <a:moveTo>
                    <a:pt x="588" y="280"/>
                  </a:moveTo>
                  <a:cubicBezTo>
                    <a:pt x="588" y="280"/>
                    <a:pt x="588" y="280"/>
                    <a:pt x="588" y="280"/>
                  </a:cubicBezTo>
                  <a:cubicBezTo>
                    <a:pt x="604" y="279"/>
                    <a:pt x="604" y="279"/>
                    <a:pt x="604" y="279"/>
                  </a:cubicBezTo>
                  <a:cubicBezTo>
                    <a:pt x="604" y="279"/>
                    <a:pt x="604" y="279"/>
                    <a:pt x="604" y="279"/>
                  </a:cubicBezTo>
                  <a:cubicBezTo>
                    <a:pt x="588" y="280"/>
                    <a:pt x="588" y="280"/>
                    <a:pt x="588" y="280"/>
                  </a:cubicBezTo>
                  <a:close/>
                  <a:moveTo>
                    <a:pt x="586" y="259"/>
                  </a:moveTo>
                  <a:cubicBezTo>
                    <a:pt x="586" y="259"/>
                    <a:pt x="586" y="260"/>
                    <a:pt x="586" y="261"/>
                  </a:cubicBezTo>
                  <a:cubicBezTo>
                    <a:pt x="602" y="258"/>
                    <a:pt x="602" y="258"/>
                    <a:pt x="602" y="258"/>
                  </a:cubicBezTo>
                  <a:cubicBezTo>
                    <a:pt x="602" y="258"/>
                    <a:pt x="601" y="257"/>
                    <a:pt x="601" y="256"/>
                  </a:cubicBezTo>
                  <a:cubicBezTo>
                    <a:pt x="586" y="259"/>
                    <a:pt x="586" y="259"/>
                    <a:pt x="586" y="259"/>
                  </a:cubicBezTo>
                  <a:close/>
                  <a:moveTo>
                    <a:pt x="586" y="259"/>
                  </a:moveTo>
                  <a:cubicBezTo>
                    <a:pt x="586" y="259"/>
                    <a:pt x="586" y="259"/>
                    <a:pt x="586" y="259"/>
                  </a:cubicBezTo>
                  <a:cubicBezTo>
                    <a:pt x="601" y="256"/>
                    <a:pt x="601" y="256"/>
                    <a:pt x="601" y="256"/>
                  </a:cubicBezTo>
                  <a:cubicBezTo>
                    <a:pt x="601" y="256"/>
                    <a:pt x="601" y="256"/>
                    <a:pt x="601" y="256"/>
                  </a:cubicBezTo>
                  <a:cubicBezTo>
                    <a:pt x="586" y="259"/>
                    <a:pt x="586" y="259"/>
                    <a:pt x="586" y="259"/>
                  </a:cubicBezTo>
                  <a:close/>
                  <a:moveTo>
                    <a:pt x="582" y="238"/>
                  </a:moveTo>
                  <a:cubicBezTo>
                    <a:pt x="582" y="238"/>
                    <a:pt x="582" y="239"/>
                    <a:pt x="582" y="240"/>
                  </a:cubicBezTo>
                  <a:cubicBezTo>
                    <a:pt x="598" y="236"/>
                    <a:pt x="598" y="236"/>
                    <a:pt x="598" y="236"/>
                  </a:cubicBezTo>
                  <a:cubicBezTo>
                    <a:pt x="597" y="235"/>
                    <a:pt x="597" y="235"/>
                    <a:pt x="597" y="234"/>
                  </a:cubicBezTo>
                  <a:cubicBezTo>
                    <a:pt x="582" y="238"/>
                    <a:pt x="582" y="238"/>
                    <a:pt x="582" y="238"/>
                  </a:cubicBezTo>
                  <a:close/>
                  <a:moveTo>
                    <a:pt x="582" y="238"/>
                  </a:moveTo>
                  <a:cubicBezTo>
                    <a:pt x="582" y="238"/>
                    <a:pt x="582" y="238"/>
                    <a:pt x="582" y="238"/>
                  </a:cubicBezTo>
                  <a:cubicBezTo>
                    <a:pt x="597" y="234"/>
                    <a:pt x="597" y="234"/>
                    <a:pt x="597" y="234"/>
                  </a:cubicBezTo>
                  <a:cubicBezTo>
                    <a:pt x="597" y="234"/>
                    <a:pt x="597" y="234"/>
                    <a:pt x="597" y="234"/>
                  </a:cubicBezTo>
                  <a:cubicBezTo>
                    <a:pt x="582" y="238"/>
                    <a:pt x="582" y="238"/>
                    <a:pt x="582" y="238"/>
                  </a:cubicBezTo>
                  <a:close/>
                  <a:moveTo>
                    <a:pt x="576" y="217"/>
                  </a:moveTo>
                  <a:cubicBezTo>
                    <a:pt x="576" y="218"/>
                    <a:pt x="576" y="218"/>
                    <a:pt x="577" y="219"/>
                  </a:cubicBezTo>
                  <a:cubicBezTo>
                    <a:pt x="592" y="214"/>
                    <a:pt x="592" y="214"/>
                    <a:pt x="592" y="214"/>
                  </a:cubicBezTo>
                  <a:cubicBezTo>
                    <a:pt x="592" y="214"/>
                    <a:pt x="591" y="213"/>
                    <a:pt x="591" y="212"/>
                  </a:cubicBezTo>
                  <a:cubicBezTo>
                    <a:pt x="576" y="217"/>
                    <a:pt x="576" y="217"/>
                    <a:pt x="576" y="217"/>
                  </a:cubicBezTo>
                  <a:close/>
                  <a:moveTo>
                    <a:pt x="576" y="217"/>
                  </a:moveTo>
                  <a:cubicBezTo>
                    <a:pt x="576" y="217"/>
                    <a:pt x="576" y="217"/>
                    <a:pt x="576" y="217"/>
                  </a:cubicBezTo>
                  <a:cubicBezTo>
                    <a:pt x="591" y="212"/>
                    <a:pt x="591" y="212"/>
                    <a:pt x="591" y="212"/>
                  </a:cubicBezTo>
                  <a:cubicBezTo>
                    <a:pt x="591" y="212"/>
                    <a:pt x="591" y="212"/>
                    <a:pt x="591" y="212"/>
                  </a:cubicBezTo>
                  <a:cubicBezTo>
                    <a:pt x="576" y="217"/>
                    <a:pt x="576" y="217"/>
                    <a:pt x="576" y="217"/>
                  </a:cubicBezTo>
                  <a:close/>
                  <a:moveTo>
                    <a:pt x="569" y="197"/>
                  </a:moveTo>
                  <a:cubicBezTo>
                    <a:pt x="569" y="197"/>
                    <a:pt x="569" y="198"/>
                    <a:pt x="570" y="199"/>
                  </a:cubicBezTo>
                  <a:cubicBezTo>
                    <a:pt x="585" y="193"/>
                    <a:pt x="585" y="193"/>
                    <a:pt x="585" y="193"/>
                  </a:cubicBezTo>
                  <a:cubicBezTo>
                    <a:pt x="584" y="192"/>
                    <a:pt x="584" y="192"/>
                    <a:pt x="584" y="191"/>
                  </a:cubicBezTo>
                  <a:cubicBezTo>
                    <a:pt x="569" y="197"/>
                    <a:pt x="569" y="197"/>
                    <a:pt x="569" y="197"/>
                  </a:cubicBezTo>
                  <a:close/>
                  <a:moveTo>
                    <a:pt x="569" y="197"/>
                  </a:moveTo>
                  <a:cubicBezTo>
                    <a:pt x="569" y="197"/>
                    <a:pt x="569" y="197"/>
                    <a:pt x="569" y="197"/>
                  </a:cubicBezTo>
                  <a:cubicBezTo>
                    <a:pt x="584" y="191"/>
                    <a:pt x="584" y="191"/>
                    <a:pt x="584" y="191"/>
                  </a:cubicBezTo>
                  <a:cubicBezTo>
                    <a:pt x="584" y="191"/>
                    <a:pt x="584" y="191"/>
                    <a:pt x="584" y="191"/>
                  </a:cubicBezTo>
                  <a:cubicBezTo>
                    <a:pt x="569" y="197"/>
                    <a:pt x="569" y="197"/>
                    <a:pt x="569" y="197"/>
                  </a:cubicBezTo>
                  <a:close/>
                  <a:moveTo>
                    <a:pt x="560" y="177"/>
                  </a:moveTo>
                  <a:cubicBezTo>
                    <a:pt x="561" y="178"/>
                    <a:pt x="561" y="178"/>
                    <a:pt x="561" y="179"/>
                  </a:cubicBezTo>
                  <a:cubicBezTo>
                    <a:pt x="576" y="172"/>
                    <a:pt x="576" y="172"/>
                    <a:pt x="576" y="172"/>
                  </a:cubicBezTo>
                  <a:cubicBezTo>
                    <a:pt x="575" y="171"/>
                    <a:pt x="575" y="171"/>
                    <a:pt x="575" y="170"/>
                  </a:cubicBezTo>
                  <a:cubicBezTo>
                    <a:pt x="560" y="177"/>
                    <a:pt x="560" y="177"/>
                    <a:pt x="560" y="177"/>
                  </a:cubicBezTo>
                  <a:close/>
                  <a:moveTo>
                    <a:pt x="560" y="177"/>
                  </a:moveTo>
                  <a:cubicBezTo>
                    <a:pt x="560" y="177"/>
                    <a:pt x="560" y="177"/>
                    <a:pt x="560" y="177"/>
                  </a:cubicBezTo>
                  <a:cubicBezTo>
                    <a:pt x="575" y="170"/>
                    <a:pt x="575" y="170"/>
                    <a:pt x="575" y="170"/>
                  </a:cubicBezTo>
                  <a:cubicBezTo>
                    <a:pt x="575" y="170"/>
                    <a:pt x="575" y="170"/>
                    <a:pt x="575" y="170"/>
                  </a:cubicBezTo>
                  <a:cubicBezTo>
                    <a:pt x="560" y="177"/>
                    <a:pt x="560" y="177"/>
                    <a:pt x="560" y="177"/>
                  </a:cubicBezTo>
                  <a:close/>
                  <a:moveTo>
                    <a:pt x="550" y="158"/>
                  </a:moveTo>
                  <a:cubicBezTo>
                    <a:pt x="551" y="159"/>
                    <a:pt x="551" y="159"/>
                    <a:pt x="551" y="160"/>
                  </a:cubicBezTo>
                  <a:cubicBezTo>
                    <a:pt x="565" y="152"/>
                    <a:pt x="565" y="152"/>
                    <a:pt x="565" y="152"/>
                  </a:cubicBezTo>
                  <a:cubicBezTo>
                    <a:pt x="565" y="151"/>
                    <a:pt x="564" y="151"/>
                    <a:pt x="564" y="150"/>
                  </a:cubicBezTo>
                  <a:lnTo>
                    <a:pt x="550" y="158"/>
                  </a:lnTo>
                  <a:close/>
                  <a:moveTo>
                    <a:pt x="550" y="158"/>
                  </a:moveTo>
                  <a:cubicBezTo>
                    <a:pt x="550" y="158"/>
                    <a:pt x="550" y="158"/>
                    <a:pt x="550" y="158"/>
                  </a:cubicBezTo>
                  <a:cubicBezTo>
                    <a:pt x="564" y="150"/>
                    <a:pt x="564" y="150"/>
                    <a:pt x="564" y="150"/>
                  </a:cubicBezTo>
                  <a:cubicBezTo>
                    <a:pt x="564" y="150"/>
                    <a:pt x="564" y="150"/>
                    <a:pt x="564" y="150"/>
                  </a:cubicBezTo>
                  <a:cubicBezTo>
                    <a:pt x="550" y="158"/>
                    <a:pt x="550" y="158"/>
                    <a:pt x="550" y="158"/>
                  </a:cubicBezTo>
                  <a:close/>
                  <a:moveTo>
                    <a:pt x="539" y="140"/>
                  </a:moveTo>
                  <a:cubicBezTo>
                    <a:pt x="539" y="141"/>
                    <a:pt x="540" y="141"/>
                    <a:pt x="540" y="142"/>
                  </a:cubicBezTo>
                  <a:cubicBezTo>
                    <a:pt x="553" y="133"/>
                    <a:pt x="553" y="133"/>
                    <a:pt x="553" y="133"/>
                  </a:cubicBezTo>
                  <a:cubicBezTo>
                    <a:pt x="553" y="132"/>
                    <a:pt x="552" y="132"/>
                    <a:pt x="552" y="131"/>
                  </a:cubicBezTo>
                  <a:cubicBezTo>
                    <a:pt x="539" y="140"/>
                    <a:pt x="539" y="140"/>
                    <a:pt x="539" y="140"/>
                  </a:cubicBezTo>
                  <a:close/>
                  <a:moveTo>
                    <a:pt x="539" y="140"/>
                  </a:moveTo>
                  <a:cubicBezTo>
                    <a:pt x="539" y="140"/>
                    <a:pt x="539" y="140"/>
                    <a:pt x="539" y="140"/>
                  </a:cubicBezTo>
                  <a:cubicBezTo>
                    <a:pt x="552" y="131"/>
                    <a:pt x="552" y="131"/>
                    <a:pt x="552" y="131"/>
                  </a:cubicBezTo>
                  <a:cubicBezTo>
                    <a:pt x="552" y="131"/>
                    <a:pt x="552" y="131"/>
                    <a:pt x="552" y="131"/>
                  </a:cubicBezTo>
                  <a:cubicBezTo>
                    <a:pt x="539" y="140"/>
                    <a:pt x="539" y="140"/>
                    <a:pt x="539" y="140"/>
                  </a:cubicBezTo>
                  <a:close/>
                  <a:moveTo>
                    <a:pt x="526" y="123"/>
                  </a:moveTo>
                  <a:cubicBezTo>
                    <a:pt x="527" y="124"/>
                    <a:pt x="527" y="124"/>
                    <a:pt x="527" y="125"/>
                  </a:cubicBezTo>
                  <a:cubicBezTo>
                    <a:pt x="540" y="115"/>
                    <a:pt x="540" y="115"/>
                    <a:pt x="540" y="115"/>
                  </a:cubicBezTo>
                  <a:cubicBezTo>
                    <a:pt x="539" y="114"/>
                    <a:pt x="539" y="114"/>
                    <a:pt x="539" y="113"/>
                  </a:cubicBezTo>
                  <a:cubicBezTo>
                    <a:pt x="526" y="123"/>
                    <a:pt x="526" y="123"/>
                    <a:pt x="526" y="123"/>
                  </a:cubicBezTo>
                  <a:close/>
                  <a:moveTo>
                    <a:pt x="526" y="123"/>
                  </a:moveTo>
                  <a:cubicBezTo>
                    <a:pt x="526" y="123"/>
                    <a:pt x="526" y="123"/>
                    <a:pt x="526" y="123"/>
                  </a:cubicBezTo>
                  <a:cubicBezTo>
                    <a:pt x="539" y="113"/>
                    <a:pt x="539" y="113"/>
                    <a:pt x="539" y="113"/>
                  </a:cubicBezTo>
                  <a:cubicBezTo>
                    <a:pt x="539" y="113"/>
                    <a:pt x="539" y="113"/>
                    <a:pt x="539" y="113"/>
                  </a:cubicBezTo>
                  <a:cubicBezTo>
                    <a:pt x="526" y="123"/>
                    <a:pt x="526" y="123"/>
                    <a:pt x="526" y="123"/>
                  </a:cubicBezTo>
                  <a:close/>
                  <a:moveTo>
                    <a:pt x="512" y="107"/>
                  </a:moveTo>
                  <a:cubicBezTo>
                    <a:pt x="513" y="107"/>
                    <a:pt x="513" y="108"/>
                    <a:pt x="513" y="108"/>
                  </a:cubicBezTo>
                  <a:cubicBezTo>
                    <a:pt x="525" y="97"/>
                    <a:pt x="525" y="97"/>
                    <a:pt x="525" y="97"/>
                  </a:cubicBezTo>
                  <a:cubicBezTo>
                    <a:pt x="525" y="97"/>
                    <a:pt x="524" y="96"/>
                    <a:pt x="524" y="96"/>
                  </a:cubicBezTo>
                  <a:cubicBezTo>
                    <a:pt x="512" y="107"/>
                    <a:pt x="512" y="107"/>
                    <a:pt x="512" y="107"/>
                  </a:cubicBezTo>
                  <a:close/>
                  <a:moveTo>
                    <a:pt x="512" y="107"/>
                  </a:moveTo>
                  <a:cubicBezTo>
                    <a:pt x="512" y="107"/>
                    <a:pt x="512" y="107"/>
                    <a:pt x="512" y="107"/>
                  </a:cubicBezTo>
                  <a:cubicBezTo>
                    <a:pt x="524" y="96"/>
                    <a:pt x="524" y="96"/>
                    <a:pt x="524" y="96"/>
                  </a:cubicBezTo>
                  <a:cubicBezTo>
                    <a:pt x="524" y="96"/>
                    <a:pt x="524" y="96"/>
                    <a:pt x="524" y="96"/>
                  </a:cubicBezTo>
                  <a:cubicBezTo>
                    <a:pt x="512" y="107"/>
                    <a:pt x="512" y="107"/>
                    <a:pt x="512" y="107"/>
                  </a:cubicBezTo>
                  <a:close/>
                  <a:moveTo>
                    <a:pt x="497" y="92"/>
                  </a:moveTo>
                  <a:cubicBezTo>
                    <a:pt x="497" y="92"/>
                    <a:pt x="498" y="93"/>
                    <a:pt x="498" y="93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09" y="81"/>
                    <a:pt x="508" y="80"/>
                    <a:pt x="508" y="80"/>
                  </a:cubicBezTo>
                  <a:cubicBezTo>
                    <a:pt x="497" y="92"/>
                    <a:pt x="497" y="92"/>
                    <a:pt x="497" y="92"/>
                  </a:cubicBezTo>
                  <a:close/>
                  <a:moveTo>
                    <a:pt x="497" y="92"/>
                  </a:moveTo>
                  <a:cubicBezTo>
                    <a:pt x="497" y="92"/>
                    <a:pt x="497" y="92"/>
                    <a:pt x="497" y="92"/>
                  </a:cubicBezTo>
                  <a:cubicBezTo>
                    <a:pt x="508" y="80"/>
                    <a:pt x="508" y="80"/>
                    <a:pt x="508" y="80"/>
                  </a:cubicBezTo>
                  <a:cubicBezTo>
                    <a:pt x="508" y="80"/>
                    <a:pt x="508" y="80"/>
                    <a:pt x="508" y="80"/>
                  </a:cubicBezTo>
                  <a:cubicBezTo>
                    <a:pt x="497" y="92"/>
                    <a:pt x="497" y="92"/>
                    <a:pt x="497" y="92"/>
                  </a:cubicBezTo>
                  <a:close/>
                  <a:moveTo>
                    <a:pt x="481" y="78"/>
                  </a:moveTo>
                  <a:cubicBezTo>
                    <a:pt x="481" y="78"/>
                    <a:pt x="482" y="79"/>
                    <a:pt x="482" y="79"/>
                  </a:cubicBezTo>
                  <a:cubicBezTo>
                    <a:pt x="492" y="67"/>
                    <a:pt x="492" y="67"/>
                    <a:pt x="492" y="67"/>
                  </a:cubicBezTo>
                  <a:cubicBezTo>
                    <a:pt x="492" y="66"/>
                    <a:pt x="491" y="66"/>
                    <a:pt x="491" y="65"/>
                  </a:cubicBezTo>
                  <a:lnTo>
                    <a:pt x="481" y="78"/>
                  </a:lnTo>
                  <a:close/>
                  <a:moveTo>
                    <a:pt x="481" y="78"/>
                  </a:moveTo>
                  <a:cubicBezTo>
                    <a:pt x="481" y="78"/>
                    <a:pt x="481" y="78"/>
                    <a:pt x="481" y="78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81" y="78"/>
                    <a:pt x="481" y="78"/>
                    <a:pt x="481" y="78"/>
                  </a:cubicBezTo>
                  <a:close/>
                  <a:moveTo>
                    <a:pt x="463" y="65"/>
                  </a:moveTo>
                  <a:cubicBezTo>
                    <a:pt x="464" y="65"/>
                    <a:pt x="465" y="66"/>
                    <a:pt x="465" y="66"/>
                  </a:cubicBezTo>
                  <a:cubicBezTo>
                    <a:pt x="474" y="53"/>
                    <a:pt x="474" y="53"/>
                    <a:pt x="474" y="53"/>
                  </a:cubicBezTo>
                  <a:cubicBezTo>
                    <a:pt x="474" y="53"/>
                    <a:pt x="473" y="52"/>
                    <a:pt x="472" y="52"/>
                  </a:cubicBezTo>
                  <a:cubicBezTo>
                    <a:pt x="463" y="65"/>
                    <a:pt x="463" y="65"/>
                    <a:pt x="463" y="65"/>
                  </a:cubicBezTo>
                  <a:close/>
                  <a:moveTo>
                    <a:pt x="463" y="65"/>
                  </a:moveTo>
                  <a:cubicBezTo>
                    <a:pt x="463" y="65"/>
                    <a:pt x="463" y="65"/>
                    <a:pt x="463" y="65"/>
                  </a:cubicBezTo>
                  <a:cubicBezTo>
                    <a:pt x="472" y="52"/>
                    <a:pt x="472" y="52"/>
                    <a:pt x="472" y="52"/>
                  </a:cubicBezTo>
                  <a:cubicBezTo>
                    <a:pt x="472" y="52"/>
                    <a:pt x="472" y="52"/>
                    <a:pt x="472" y="52"/>
                  </a:cubicBezTo>
                  <a:cubicBezTo>
                    <a:pt x="463" y="65"/>
                    <a:pt x="463" y="65"/>
                    <a:pt x="463" y="65"/>
                  </a:cubicBezTo>
                  <a:close/>
                  <a:moveTo>
                    <a:pt x="445" y="54"/>
                  </a:moveTo>
                  <a:cubicBezTo>
                    <a:pt x="446" y="54"/>
                    <a:pt x="446" y="54"/>
                    <a:pt x="447" y="55"/>
                  </a:cubicBezTo>
                  <a:cubicBezTo>
                    <a:pt x="455" y="41"/>
                    <a:pt x="455" y="41"/>
                    <a:pt x="455" y="41"/>
                  </a:cubicBezTo>
                  <a:cubicBezTo>
                    <a:pt x="455" y="41"/>
                    <a:pt x="454" y="40"/>
                    <a:pt x="453" y="40"/>
                  </a:cubicBezTo>
                  <a:cubicBezTo>
                    <a:pt x="445" y="54"/>
                    <a:pt x="445" y="54"/>
                    <a:pt x="445" y="54"/>
                  </a:cubicBezTo>
                  <a:close/>
                  <a:moveTo>
                    <a:pt x="445" y="54"/>
                  </a:moveTo>
                  <a:cubicBezTo>
                    <a:pt x="445" y="54"/>
                    <a:pt x="445" y="54"/>
                    <a:pt x="445" y="54"/>
                  </a:cubicBezTo>
                  <a:cubicBezTo>
                    <a:pt x="453" y="40"/>
                    <a:pt x="453" y="40"/>
                    <a:pt x="453" y="40"/>
                  </a:cubicBezTo>
                  <a:cubicBezTo>
                    <a:pt x="453" y="40"/>
                    <a:pt x="453" y="40"/>
                    <a:pt x="453" y="40"/>
                  </a:cubicBezTo>
                  <a:cubicBezTo>
                    <a:pt x="445" y="54"/>
                    <a:pt x="445" y="54"/>
                    <a:pt x="445" y="54"/>
                  </a:cubicBezTo>
                  <a:close/>
                  <a:moveTo>
                    <a:pt x="426" y="44"/>
                  </a:moveTo>
                  <a:cubicBezTo>
                    <a:pt x="427" y="44"/>
                    <a:pt x="428" y="44"/>
                    <a:pt x="428" y="45"/>
                  </a:cubicBezTo>
                  <a:cubicBezTo>
                    <a:pt x="435" y="30"/>
                    <a:pt x="435" y="30"/>
                    <a:pt x="435" y="30"/>
                  </a:cubicBezTo>
                  <a:cubicBezTo>
                    <a:pt x="435" y="30"/>
                    <a:pt x="434" y="30"/>
                    <a:pt x="433" y="29"/>
                  </a:cubicBezTo>
                  <a:cubicBezTo>
                    <a:pt x="426" y="44"/>
                    <a:pt x="426" y="44"/>
                    <a:pt x="426" y="44"/>
                  </a:cubicBezTo>
                  <a:close/>
                  <a:moveTo>
                    <a:pt x="426" y="44"/>
                  </a:moveTo>
                  <a:cubicBezTo>
                    <a:pt x="426" y="44"/>
                    <a:pt x="426" y="44"/>
                    <a:pt x="426" y="44"/>
                  </a:cubicBezTo>
                  <a:cubicBezTo>
                    <a:pt x="433" y="29"/>
                    <a:pt x="433" y="29"/>
                    <a:pt x="433" y="29"/>
                  </a:cubicBezTo>
                  <a:cubicBezTo>
                    <a:pt x="433" y="29"/>
                    <a:pt x="433" y="29"/>
                    <a:pt x="433" y="29"/>
                  </a:cubicBezTo>
                  <a:cubicBezTo>
                    <a:pt x="426" y="44"/>
                    <a:pt x="426" y="44"/>
                    <a:pt x="426" y="44"/>
                  </a:cubicBezTo>
                  <a:close/>
                  <a:moveTo>
                    <a:pt x="407" y="35"/>
                  </a:moveTo>
                  <a:cubicBezTo>
                    <a:pt x="407" y="35"/>
                    <a:pt x="408" y="36"/>
                    <a:pt x="409" y="36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14" y="21"/>
                    <a:pt x="413" y="21"/>
                    <a:pt x="413" y="20"/>
                  </a:cubicBezTo>
                  <a:cubicBezTo>
                    <a:pt x="407" y="35"/>
                    <a:pt x="407" y="35"/>
                    <a:pt x="407" y="35"/>
                  </a:cubicBezTo>
                  <a:close/>
                  <a:moveTo>
                    <a:pt x="407" y="35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13" y="20"/>
                    <a:pt x="413" y="20"/>
                    <a:pt x="413" y="20"/>
                  </a:cubicBezTo>
                  <a:cubicBezTo>
                    <a:pt x="413" y="20"/>
                    <a:pt x="413" y="20"/>
                    <a:pt x="413" y="20"/>
                  </a:cubicBezTo>
                  <a:cubicBezTo>
                    <a:pt x="407" y="35"/>
                    <a:pt x="407" y="35"/>
                    <a:pt x="407" y="35"/>
                  </a:cubicBezTo>
                  <a:close/>
                  <a:moveTo>
                    <a:pt x="387" y="28"/>
                  </a:moveTo>
                  <a:cubicBezTo>
                    <a:pt x="387" y="28"/>
                    <a:pt x="388" y="29"/>
                    <a:pt x="388" y="29"/>
                  </a:cubicBezTo>
                  <a:cubicBezTo>
                    <a:pt x="393" y="13"/>
                    <a:pt x="393" y="13"/>
                    <a:pt x="393" y="13"/>
                  </a:cubicBezTo>
                  <a:cubicBezTo>
                    <a:pt x="393" y="13"/>
                    <a:pt x="392" y="13"/>
                    <a:pt x="391" y="13"/>
                  </a:cubicBezTo>
                  <a:cubicBezTo>
                    <a:pt x="387" y="28"/>
                    <a:pt x="387" y="28"/>
                    <a:pt x="387" y="28"/>
                  </a:cubicBezTo>
                  <a:close/>
                  <a:moveTo>
                    <a:pt x="386" y="28"/>
                  </a:moveTo>
                  <a:cubicBezTo>
                    <a:pt x="387" y="28"/>
                    <a:pt x="387" y="28"/>
                    <a:pt x="387" y="2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86" y="28"/>
                    <a:pt x="386" y="28"/>
                    <a:pt x="386" y="28"/>
                  </a:cubicBezTo>
                  <a:close/>
                  <a:moveTo>
                    <a:pt x="366" y="23"/>
                  </a:moveTo>
                  <a:cubicBezTo>
                    <a:pt x="366" y="23"/>
                    <a:pt x="367" y="23"/>
                    <a:pt x="368" y="23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1" y="7"/>
                    <a:pt x="370" y="7"/>
                    <a:pt x="369" y="7"/>
                  </a:cubicBezTo>
                  <a:cubicBezTo>
                    <a:pt x="366" y="23"/>
                    <a:pt x="366" y="23"/>
                    <a:pt x="366" y="23"/>
                  </a:cubicBezTo>
                  <a:close/>
                  <a:moveTo>
                    <a:pt x="366" y="23"/>
                  </a:moveTo>
                  <a:cubicBezTo>
                    <a:pt x="366" y="23"/>
                    <a:pt x="366" y="23"/>
                    <a:pt x="366" y="23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66" y="23"/>
                    <a:pt x="366" y="23"/>
                    <a:pt x="366" y="23"/>
                  </a:cubicBezTo>
                  <a:close/>
                  <a:moveTo>
                    <a:pt x="345" y="19"/>
                  </a:moveTo>
                  <a:cubicBezTo>
                    <a:pt x="345" y="19"/>
                    <a:pt x="346" y="19"/>
                    <a:pt x="347" y="19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9" y="3"/>
                    <a:pt x="348" y="3"/>
                    <a:pt x="347" y="3"/>
                  </a:cubicBezTo>
                  <a:cubicBezTo>
                    <a:pt x="345" y="19"/>
                    <a:pt x="345" y="19"/>
                    <a:pt x="345" y="19"/>
                  </a:cubicBezTo>
                  <a:close/>
                  <a:moveTo>
                    <a:pt x="345" y="19"/>
                  </a:moveTo>
                  <a:cubicBezTo>
                    <a:pt x="345" y="19"/>
                    <a:pt x="345" y="19"/>
                    <a:pt x="345" y="19"/>
                  </a:cubicBezTo>
                  <a:cubicBezTo>
                    <a:pt x="347" y="3"/>
                    <a:pt x="347" y="3"/>
                    <a:pt x="347" y="3"/>
                  </a:cubicBezTo>
                  <a:cubicBezTo>
                    <a:pt x="347" y="3"/>
                    <a:pt x="347" y="3"/>
                    <a:pt x="347" y="3"/>
                  </a:cubicBezTo>
                  <a:cubicBezTo>
                    <a:pt x="345" y="19"/>
                    <a:pt x="345" y="19"/>
                    <a:pt x="345" y="19"/>
                  </a:cubicBezTo>
                  <a:close/>
                  <a:moveTo>
                    <a:pt x="324" y="16"/>
                  </a:moveTo>
                  <a:cubicBezTo>
                    <a:pt x="324" y="16"/>
                    <a:pt x="325" y="16"/>
                    <a:pt x="325" y="17"/>
                  </a:cubicBezTo>
                  <a:cubicBezTo>
                    <a:pt x="327" y="1"/>
                    <a:pt x="327" y="1"/>
                    <a:pt x="327" y="1"/>
                  </a:cubicBezTo>
                  <a:cubicBezTo>
                    <a:pt x="326" y="1"/>
                    <a:pt x="325" y="0"/>
                    <a:pt x="325" y="0"/>
                  </a:cubicBezTo>
                  <a:cubicBezTo>
                    <a:pt x="324" y="16"/>
                    <a:pt x="324" y="16"/>
                    <a:pt x="324" y="16"/>
                  </a:cubicBezTo>
                  <a:close/>
                  <a:moveTo>
                    <a:pt x="323" y="16"/>
                  </a:moveTo>
                  <a:cubicBezTo>
                    <a:pt x="324" y="16"/>
                    <a:pt x="324" y="16"/>
                    <a:pt x="324" y="16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3" y="16"/>
                    <a:pt x="323" y="16"/>
                    <a:pt x="323" y="16"/>
                  </a:cubicBezTo>
                  <a:close/>
                  <a:moveTo>
                    <a:pt x="302" y="16"/>
                  </a:moveTo>
                  <a:cubicBezTo>
                    <a:pt x="303" y="16"/>
                    <a:pt x="303" y="16"/>
                    <a:pt x="303" y="16"/>
                  </a:cubicBezTo>
                  <a:cubicBezTo>
                    <a:pt x="303" y="16"/>
                    <a:pt x="304" y="16"/>
                    <a:pt x="304" y="16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04" y="0"/>
                    <a:pt x="303" y="0"/>
                    <a:pt x="303" y="0"/>
                  </a:cubicBezTo>
                  <a:cubicBezTo>
                    <a:pt x="302" y="0"/>
                    <a:pt x="302" y="0"/>
                    <a:pt x="302" y="0"/>
                  </a:cubicBezTo>
                  <a:lnTo>
                    <a:pt x="302" y="16"/>
                  </a:lnTo>
                  <a:close/>
                  <a:moveTo>
                    <a:pt x="302" y="16"/>
                  </a:moveTo>
                  <a:cubicBezTo>
                    <a:pt x="302" y="16"/>
                    <a:pt x="302" y="16"/>
                    <a:pt x="302" y="16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02" y="0"/>
                    <a:pt x="302" y="0"/>
                    <a:pt x="302" y="0"/>
                  </a:cubicBezTo>
                  <a:lnTo>
                    <a:pt x="302" y="16"/>
                  </a:lnTo>
                  <a:close/>
                  <a:moveTo>
                    <a:pt x="281" y="16"/>
                  </a:moveTo>
                  <a:cubicBezTo>
                    <a:pt x="281" y="16"/>
                    <a:pt x="282" y="16"/>
                    <a:pt x="283" y="16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1" y="0"/>
                    <a:pt x="280" y="0"/>
                    <a:pt x="280" y="0"/>
                  </a:cubicBezTo>
                  <a:cubicBezTo>
                    <a:pt x="281" y="16"/>
                    <a:pt x="281" y="16"/>
                    <a:pt x="281" y="16"/>
                  </a:cubicBezTo>
                  <a:close/>
                  <a:moveTo>
                    <a:pt x="281" y="16"/>
                  </a:moveTo>
                  <a:cubicBezTo>
                    <a:pt x="281" y="16"/>
                    <a:pt x="281" y="16"/>
                    <a:pt x="281" y="16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1" y="16"/>
                    <a:pt x="281" y="16"/>
                    <a:pt x="281" y="16"/>
                  </a:cubicBezTo>
                  <a:close/>
                  <a:moveTo>
                    <a:pt x="259" y="19"/>
                  </a:moveTo>
                  <a:cubicBezTo>
                    <a:pt x="260" y="19"/>
                    <a:pt x="261" y="19"/>
                    <a:pt x="261" y="19"/>
                  </a:cubicBezTo>
                  <a:cubicBezTo>
                    <a:pt x="259" y="3"/>
                    <a:pt x="259" y="3"/>
                    <a:pt x="259" y="3"/>
                  </a:cubicBezTo>
                  <a:cubicBezTo>
                    <a:pt x="258" y="3"/>
                    <a:pt x="258" y="3"/>
                    <a:pt x="257" y="3"/>
                  </a:cubicBezTo>
                  <a:cubicBezTo>
                    <a:pt x="259" y="19"/>
                    <a:pt x="259" y="19"/>
                    <a:pt x="259" y="19"/>
                  </a:cubicBezTo>
                  <a:close/>
                  <a:moveTo>
                    <a:pt x="259" y="19"/>
                  </a:moveTo>
                  <a:cubicBezTo>
                    <a:pt x="259" y="19"/>
                    <a:pt x="259" y="19"/>
                    <a:pt x="259" y="19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9" y="19"/>
                    <a:pt x="259" y="19"/>
                    <a:pt x="259" y="19"/>
                  </a:cubicBezTo>
                  <a:close/>
                  <a:moveTo>
                    <a:pt x="238" y="23"/>
                  </a:moveTo>
                  <a:cubicBezTo>
                    <a:pt x="239" y="23"/>
                    <a:pt x="240" y="23"/>
                    <a:pt x="240" y="22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6" y="7"/>
                    <a:pt x="236" y="7"/>
                    <a:pt x="235" y="7"/>
                  </a:cubicBezTo>
                  <a:cubicBezTo>
                    <a:pt x="238" y="23"/>
                    <a:pt x="238" y="23"/>
                    <a:pt x="238" y="23"/>
                  </a:cubicBezTo>
                  <a:close/>
                  <a:moveTo>
                    <a:pt x="238" y="23"/>
                  </a:moveTo>
                  <a:cubicBezTo>
                    <a:pt x="238" y="23"/>
                    <a:pt x="238" y="23"/>
                    <a:pt x="238" y="23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8" y="23"/>
                    <a:pt x="238" y="23"/>
                    <a:pt x="238" y="23"/>
                  </a:cubicBezTo>
                  <a:close/>
                  <a:moveTo>
                    <a:pt x="218" y="28"/>
                  </a:moveTo>
                  <a:cubicBezTo>
                    <a:pt x="218" y="28"/>
                    <a:pt x="219" y="28"/>
                    <a:pt x="220" y="28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4" y="13"/>
                    <a:pt x="214" y="13"/>
                    <a:pt x="213" y="13"/>
                  </a:cubicBezTo>
                  <a:cubicBezTo>
                    <a:pt x="218" y="28"/>
                    <a:pt x="218" y="28"/>
                    <a:pt x="218" y="28"/>
                  </a:cubicBezTo>
                  <a:close/>
                  <a:moveTo>
                    <a:pt x="218" y="28"/>
                  </a:moveTo>
                  <a:cubicBezTo>
                    <a:pt x="218" y="28"/>
                    <a:pt x="218" y="28"/>
                    <a:pt x="218" y="28"/>
                  </a:cubicBezTo>
                  <a:cubicBezTo>
                    <a:pt x="213" y="13"/>
                    <a:pt x="213" y="13"/>
                    <a:pt x="213" y="13"/>
                  </a:cubicBezTo>
                  <a:cubicBezTo>
                    <a:pt x="213" y="13"/>
                    <a:pt x="213" y="13"/>
                    <a:pt x="213" y="13"/>
                  </a:cubicBezTo>
                  <a:cubicBezTo>
                    <a:pt x="218" y="28"/>
                    <a:pt x="218" y="28"/>
                    <a:pt x="218" y="28"/>
                  </a:cubicBezTo>
                  <a:close/>
                  <a:moveTo>
                    <a:pt x="198" y="35"/>
                  </a:moveTo>
                  <a:cubicBezTo>
                    <a:pt x="198" y="35"/>
                    <a:pt x="199" y="35"/>
                    <a:pt x="199" y="35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3" y="20"/>
                    <a:pt x="192" y="20"/>
                    <a:pt x="192" y="21"/>
                  </a:cubicBezTo>
                  <a:cubicBezTo>
                    <a:pt x="198" y="35"/>
                    <a:pt x="198" y="35"/>
                    <a:pt x="198" y="35"/>
                  </a:cubicBezTo>
                  <a:close/>
                  <a:moveTo>
                    <a:pt x="198" y="35"/>
                  </a:moveTo>
                  <a:cubicBezTo>
                    <a:pt x="198" y="35"/>
                    <a:pt x="198" y="35"/>
                    <a:pt x="198" y="35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8" y="35"/>
                    <a:pt x="198" y="35"/>
                    <a:pt x="198" y="35"/>
                  </a:cubicBezTo>
                  <a:close/>
                  <a:moveTo>
                    <a:pt x="178" y="44"/>
                  </a:moveTo>
                  <a:cubicBezTo>
                    <a:pt x="179" y="44"/>
                    <a:pt x="179" y="43"/>
                    <a:pt x="180" y="43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29"/>
                    <a:pt x="172" y="29"/>
                    <a:pt x="171" y="30"/>
                  </a:cubicBezTo>
                  <a:cubicBezTo>
                    <a:pt x="178" y="44"/>
                    <a:pt x="178" y="44"/>
                    <a:pt x="178" y="44"/>
                  </a:cubicBezTo>
                  <a:close/>
                  <a:moveTo>
                    <a:pt x="178" y="44"/>
                  </a:moveTo>
                  <a:cubicBezTo>
                    <a:pt x="178" y="44"/>
                    <a:pt x="178" y="44"/>
                    <a:pt x="178" y="44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178" y="44"/>
                    <a:pt x="178" y="44"/>
                    <a:pt x="178" y="44"/>
                  </a:cubicBezTo>
                  <a:close/>
                  <a:moveTo>
                    <a:pt x="159" y="54"/>
                  </a:moveTo>
                  <a:cubicBezTo>
                    <a:pt x="160" y="54"/>
                    <a:pt x="160" y="53"/>
                    <a:pt x="161" y="53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40"/>
                    <a:pt x="152" y="40"/>
                    <a:pt x="151" y="40"/>
                  </a:cubicBezTo>
                  <a:cubicBezTo>
                    <a:pt x="159" y="54"/>
                    <a:pt x="159" y="54"/>
                    <a:pt x="159" y="54"/>
                  </a:cubicBezTo>
                  <a:close/>
                  <a:moveTo>
                    <a:pt x="159" y="54"/>
                  </a:moveTo>
                  <a:cubicBezTo>
                    <a:pt x="159" y="54"/>
                    <a:pt x="159" y="54"/>
                    <a:pt x="159" y="54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9" y="54"/>
                    <a:pt x="159" y="54"/>
                    <a:pt x="159" y="54"/>
                  </a:cubicBezTo>
                  <a:close/>
                  <a:moveTo>
                    <a:pt x="141" y="65"/>
                  </a:moveTo>
                  <a:cubicBezTo>
                    <a:pt x="142" y="65"/>
                    <a:pt x="142" y="65"/>
                    <a:pt x="143" y="64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3" y="52"/>
                    <a:pt x="133" y="52"/>
                    <a:pt x="132" y="52"/>
                  </a:cubicBezTo>
                  <a:cubicBezTo>
                    <a:pt x="141" y="65"/>
                    <a:pt x="141" y="65"/>
                    <a:pt x="141" y="65"/>
                  </a:cubicBezTo>
                  <a:close/>
                  <a:moveTo>
                    <a:pt x="141" y="65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41" y="65"/>
                    <a:pt x="141" y="65"/>
                    <a:pt x="141" y="65"/>
                  </a:cubicBezTo>
                  <a:close/>
                  <a:moveTo>
                    <a:pt x="124" y="78"/>
                  </a:moveTo>
                  <a:cubicBezTo>
                    <a:pt x="124" y="78"/>
                    <a:pt x="125" y="77"/>
                    <a:pt x="125" y="77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5"/>
                    <a:pt x="114" y="65"/>
                    <a:pt x="114" y="66"/>
                  </a:cubicBezTo>
                  <a:cubicBezTo>
                    <a:pt x="124" y="78"/>
                    <a:pt x="124" y="78"/>
                    <a:pt x="124" y="78"/>
                  </a:cubicBezTo>
                  <a:close/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24" y="78"/>
                    <a:pt x="124" y="78"/>
                    <a:pt x="124" y="78"/>
                  </a:cubicBezTo>
                  <a:close/>
                  <a:moveTo>
                    <a:pt x="108" y="92"/>
                  </a:moveTo>
                  <a:cubicBezTo>
                    <a:pt x="108" y="92"/>
                    <a:pt x="109" y="91"/>
                    <a:pt x="109" y="9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80"/>
                    <a:pt x="97" y="80"/>
                    <a:pt x="97" y="80"/>
                  </a:cubicBezTo>
                  <a:cubicBezTo>
                    <a:pt x="108" y="92"/>
                    <a:pt x="108" y="92"/>
                    <a:pt x="108" y="92"/>
                  </a:cubicBezTo>
                  <a:close/>
                  <a:moveTo>
                    <a:pt x="108" y="92"/>
                  </a:moveTo>
                  <a:cubicBezTo>
                    <a:pt x="108" y="92"/>
                    <a:pt x="108" y="92"/>
                    <a:pt x="108" y="92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1"/>
                    <a:pt x="97" y="81"/>
                    <a:pt x="97" y="81"/>
                  </a:cubicBezTo>
                  <a:cubicBezTo>
                    <a:pt x="108" y="92"/>
                    <a:pt x="108" y="92"/>
                    <a:pt x="108" y="92"/>
                  </a:cubicBezTo>
                  <a:close/>
                  <a:moveTo>
                    <a:pt x="93" y="107"/>
                  </a:moveTo>
                  <a:cubicBezTo>
                    <a:pt x="93" y="107"/>
                    <a:pt x="93" y="106"/>
                    <a:pt x="94" y="10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2" y="95"/>
                    <a:pt x="81" y="96"/>
                    <a:pt x="81" y="96"/>
                  </a:cubicBezTo>
                  <a:lnTo>
                    <a:pt x="93" y="107"/>
                  </a:lnTo>
                  <a:close/>
                  <a:moveTo>
                    <a:pt x="93" y="107"/>
                  </a:moveTo>
                  <a:cubicBezTo>
                    <a:pt x="93" y="107"/>
                    <a:pt x="93" y="107"/>
                    <a:pt x="93" y="107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93" y="107"/>
                    <a:pt x="93" y="107"/>
                    <a:pt x="93" y="107"/>
                  </a:cubicBezTo>
                  <a:close/>
                  <a:moveTo>
                    <a:pt x="79" y="124"/>
                  </a:moveTo>
                  <a:cubicBezTo>
                    <a:pt x="79" y="123"/>
                    <a:pt x="79" y="123"/>
                    <a:pt x="80" y="12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3"/>
                    <a:pt x="67" y="113"/>
                    <a:pt x="66" y="114"/>
                  </a:cubicBezTo>
                  <a:cubicBezTo>
                    <a:pt x="79" y="124"/>
                    <a:pt x="79" y="124"/>
                    <a:pt x="79" y="124"/>
                  </a:cubicBezTo>
                  <a:close/>
                  <a:moveTo>
                    <a:pt x="79" y="124"/>
                  </a:moveTo>
                  <a:cubicBezTo>
                    <a:pt x="79" y="124"/>
                    <a:pt x="79" y="124"/>
                    <a:pt x="79" y="12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79" y="124"/>
                    <a:pt x="79" y="124"/>
                    <a:pt x="79" y="124"/>
                  </a:cubicBezTo>
                  <a:close/>
                  <a:moveTo>
                    <a:pt x="66" y="141"/>
                  </a:moveTo>
                  <a:cubicBezTo>
                    <a:pt x="66" y="140"/>
                    <a:pt x="67" y="140"/>
                    <a:pt x="67" y="139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3" y="131"/>
                    <a:pt x="53" y="131"/>
                    <a:pt x="53" y="132"/>
                  </a:cubicBezTo>
                  <a:cubicBezTo>
                    <a:pt x="66" y="141"/>
                    <a:pt x="66" y="141"/>
                    <a:pt x="66" y="141"/>
                  </a:cubicBezTo>
                  <a:close/>
                  <a:moveTo>
                    <a:pt x="66" y="141"/>
                  </a:moveTo>
                  <a:cubicBezTo>
                    <a:pt x="66" y="141"/>
                    <a:pt x="66" y="141"/>
                    <a:pt x="66" y="141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66" y="141"/>
                    <a:pt x="66" y="141"/>
                    <a:pt x="66" y="141"/>
                  </a:cubicBezTo>
                  <a:close/>
                  <a:moveTo>
                    <a:pt x="55" y="159"/>
                  </a:moveTo>
                  <a:cubicBezTo>
                    <a:pt x="55" y="158"/>
                    <a:pt x="55" y="158"/>
                    <a:pt x="55" y="157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1" y="150"/>
                    <a:pt x="41" y="150"/>
                    <a:pt x="41" y="151"/>
                  </a:cubicBezTo>
                  <a:cubicBezTo>
                    <a:pt x="55" y="159"/>
                    <a:pt x="55" y="159"/>
                    <a:pt x="55" y="159"/>
                  </a:cubicBezTo>
                  <a:close/>
                  <a:moveTo>
                    <a:pt x="54" y="159"/>
                  </a:moveTo>
                  <a:cubicBezTo>
                    <a:pt x="55" y="159"/>
                    <a:pt x="55" y="159"/>
                    <a:pt x="55" y="159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54" y="159"/>
                    <a:pt x="54" y="159"/>
                    <a:pt x="54" y="159"/>
                  </a:cubicBezTo>
                  <a:close/>
                  <a:moveTo>
                    <a:pt x="45" y="178"/>
                  </a:moveTo>
                  <a:cubicBezTo>
                    <a:pt x="45" y="177"/>
                    <a:pt x="45" y="177"/>
                    <a:pt x="45" y="176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0"/>
                    <a:pt x="30" y="170"/>
                    <a:pt x="30" y="171"/>
                  </a:cubicBezTo>
                  <a:cubicBezTo>
                    <a:pt x="45" y="178"/>
                    <a:pt x="45" y="178"/>
                    <a:pt x="45" y="178"/>
                  </a:cubicBezTo>
                  <a:close/>
                  <a:moveTo>
                    <a:pt x="44" y="178"/>
                  </a:moveTo>
                  <a:cubicBezTo>
                    <a:pt x="45" y="178"/>
                    <a:pt x="45" y="178"/>
                    <a:pt x="45" y="178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44" y="178"/>
                    <a:pt x="44" y="178"/>
                    <a:pt x="44" y="178"/>
                  </a:cubicBezTo>
                  <a:close/>
                  <a:moveTo>
                    <a:pt x="36" y="198"/>
                  </a:moveTo>
                  <a:cubicBezTo>
                    <a:pt x="36" y="197"/>
                    <a:pt x="36" y="196"/>
                    <a:pt x="37" y="196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2" y="190"/>
                    <a:pt x="21" y="191"/>
                    <a:pt x="21" y="192"/>
                  </a:cubicBezTo>
                  <a:cubicBezTo>
                    <a:pt x="36" y="198"/>
                    <a:pt x="36" y="198"/>
                    <a:pt x="36" y="198"/>
                  </a:cubicBezTo>
                  <a:close/>
                  <a:moveTo>
                    <a:pt x="36" y="198"/>
                  </a:moveTo>
                  <a:cubicBezTo>
                    <a:pt x="36" y="198"/>
                    <a:pt x="36" y="198"/>
                    <a:pt x="36" y="198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36" y="198"/>
                    <a:pt x="36" y="198"/>
                    <a:pt x="36" y="198"/>
                  </a:cubicBezTo>
                  <a:close/>
                  <a:moveTo>
                    <a:pt x="29" y="218"/>
                  </a:moveTo>
                  <a:cubicBezTo>
                    <a:pt x="29" y="217"/>
                    <a:pt x="29" y="217"/>
                    <a:pt x="29" y="216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4" y="212"/>
                    <a:pt x="14" y="212"/>
                    <a:pt x="14" y="213"/>
                  </a:cubicBezTo>
                  <a:cubicBezTo>
                    <a:pt x="29" y="218"/>
                    <a:pt x="29" y="218"/>
                    <a:pt x="29" y="218"/>
                  </a:cubicBezTo>
                  <a:close/>
                  <a:moveTo>
                    <a:pt x="29" y="218"/>
                  </a:moveTo>
                  <a:cubicBezTo>
                    <a:pt x="29" y="218"/>
                    <a:pt x="29" y="218"/>
                    <a:pt x="29" y="218"/>
                  </a:cubicBezTo>
                  <a:cubicBezTo>
                    <a:pt x="14" y="213"/>
                    <a:pt x="14" y="213"/>
                    <a:pt x="14" y="213"/>
                  </a:cubicBezTo>
                  <a:cubicBezTo>
                    <a:pt x="14" y="213"/>
                    <a:pt x="14" y="213"/>
                    <a:pt x="14" y="213"/>
                  </a:cubicBezTo>
                  <a:cubicBezTo>
                    <a:pt x="29" y="218"/>
                    <a:pt x="29" y="218"/>
                    <a:pt x="29" y="218"/>
                  </a:cubicBezTo>
                  <a:close/>
                  <a:moveTo>
                    <a:pt x="23" y="238"/>
                  </a:moveTo>
                  <a:cubicBezTo>
                    <a:pt x="24" y="238"/>
                    <a:pt x="24" y="237"/>
                    <a:pt x="24" y="237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8" y="234"/>
                    <a:pt x="8" y="234"/>
                    <a:pt x="8" y="235"/>
                  </a:cubicBezTo>
                  <a:cubicBezTo>
                    <a:pt x="23" y="238"/>
                    <a:pt x="23" y="238"/>
                    <a:pt x="23" y="238"/>
                  </a:cubicBezTo>
                  <a:close/>
                  <a:moveTo>
                    <a:pt x="23" y="238"/>
                  </a:moveTo>
                  <a:cubicBezTo>
                    <a:pt x="23" y="238"/>
                    <a:pt x="23" y="238"/>
                    <a:pt x="23" y="238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23" y="238"/>
                    <a:pt x="23" y="238"/>
                    <a:pt x="23" y="238"/>
                  </a:cubicBezTo>
                  <a:close/>
                  <a:moveTo>
                    <a:pt x="19" y="259"/>
                  </a:moveTo>
                  <a:cubicBezTo>
                    <a:pt x="20" y="259"/>
                    <a:pt x="20" y="258"/>
                    <a:pt x="20" y="258"/>
                  </a:cubicBezTo>
                  <a:cubicBezTo>
                    <a:pt x="4" y="255"/>
                    <a:pt x="4" y="255"/>
                    <a:pt x="4" y="255"/>
                  </a:cubicBezTo>
                  <a:cubicBezTo>
                    <a:pt x="4" y="256"/>
                    <a:pt x="4" y="256"/>
                    <a:pt x="4" y="257"/>
                  </a:cubicBezTo>
                  <a:lnTo>
                    <a:pt x="19" y="259"/>
                  </a:lnTo>
                  <a:close/>
                  <a:moveTo>
                    <a:pt x="19" y="259"/>
                  </a:moveTo>
                  <a:cubicBezTo>
                    <a:pt x="19" y="259"/>
                    <a:pt x="19" y="259"/>
                    <a:pt x="19" y="259"/>
                  </a:cubicBezTo>
                  <a:cubicBezTo>
                    <a:pt x="4" y="257"/>
                    <a:pt x="4" y="257"/>
                    <a:pt x="4" y="257"/>
                  </a:cubicBezTo>
                  <a:cubicBezTo>
                    <a:pt x="4" y="257"/>
                    <a:pt x="4" y="257"/>
                    <a:pt x="4" y="257"/>
                  </a:cubicBezTo>
                  <a:cubicBezTo>
                    <a:pt x="19" y="259"/>
                    <a:pt x="19" y="259"/>
                    <a:pt x="19" y="259"/>
                  </a:cubicBezTo>
                  <a:close/>
                  <a:moveTo>
                    <a:pt x="17" y="281"/>
                  </a:moveTo>
                  <a:cubicBezTo>
                    <a:pt x="17" y="280"/>
                    <a:pt x="17" y="279"/>
                    <a:pt x="17" y="279"/>
                  </a:cubicBezTo>
                  <a:cubicBezTo>
                    <a:pt x="1" y="278"/>
                    <a:pt x="1" y="278"/>
                    <a:pt x="1" y="278"/>
                  </a:cubicBezTo>
                  <a:cubicBezTo>
                    <a:pt x="1" y="278"/>
                    <a:pt x="1" y="279"/>
                    <a:pt x="1" y="280"/>
                  </a:cubicBezTo>
                  <a:lnTo>
                    <a:pt x="17" y="281"/>
                  </a:lnTo>
                  <a:close/>
                  <a:moveTo>
                    <a:pt x="17" y="281"/>
                  </a:moveTo>
                  <a:cubicBezTo>
                    <a:pt x="17" y="281"/>
                    <a:pt x="17" y="281"/>
                    <a:pt x="17" y="281"/>
                  </a:cubicBezTo>
                  <a:cubicBezTo>
                    <a:pt x="1" y="280"/>
                    <a:pt x="1" y="280"/>
                    <a:pt x="1" y="280"/>
                  </a:cubicBezTo>
                  <a:cubicBezTo>
                    <a:pt x="1" y="280"/>
                    <a:pt x="1" y="280"/>
                    <a:pt x="1" y="280"/>
                  </a:cubicBezTo>
                  <a:cubicBezTo>
                    <a:pt x="17" y="281"/>
                    <a:pt x="17" y="281"/>
                    <a:pt x="17" y="281"/>
                  </a:cubicBezTo>
                  <a:close/>
                  <a:moveTo>
                    <a:pt x="16" y="302"/>
                  </a:moveTo>
                  <a:cubicBezTo>
                    <a:pt x="16" y="302"/>
                    <a:pt x="16" y="302"/>
                    <a:pt x="16" y="302"/>
                  </a:cubicBezTo>
                  <a:cubicBezTo>
                    <a:pt x="16" y="301"/>
                    <a:pt x="16" y="301"/>
                    <a:pt x="16" y="30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1"/>
                    <a:pt x="0" y="301"/>
                    <a:pt x="0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" y="302"/>
                    <a:pt x="16" y="302"/>
                    <a:pt x="16" y="302"/>
                  </a:cubicBezTo>
                  <a:close/>
                  <a:moveTo>
                    <a:pt x="16" y="302"/>
                  </a:moveTo>
                  <a:cubicBezTo>
                    <a:pt x="16" y="302"/>
                    <a:pt x="16" y="302"/>
                    <a:pt x="16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" y="302"/>
                    <a:pt x="16" y="302"/>
                    <a:pt x="16" y="302"/>
                  </a:cubicBezTo>
                  <a:close/>
                  <a:moveTo>
                    <a:pt x="17" y="324"/>
                  </a:moveTo>
                  <a:cubicBezTo>
                    <a:pt x="17" y="323"/>
                    <a:pt x="17" y="322"/>
                    <a:pt x="17" y="322"/>
                  </a:cubicBezTo>
                  <a:cubicBezTo>
                    <a:pt x="1" y="323"/>
                    <a:pt x="1" y="323"/>
                    <a:pt x="1" y="323"/>
                  </a:cubicBezTo>
                  <a:cubicBezTo>
                    <a:pt x="1" y="323"/>
                    <a:pt x="1" y="324"/>
                    <a:pt x="1" y="325"/>
                  </a:cubicBezTo>
                  <a:cubicBezTo>
                    <a:pt x="17" y="324"/>
                    <a:pt x="17" y="324"/>
                    <a:pt x="17" y="324"/>
                  </a:cubicBezTo>
                  <a:close/>
                  <a:moveTo>
                    <a:pt x="17" y="324"/>
                  </a:moveTo>
                  <a:cubicBezTo>
                    <a:pt x="17" y="324"/>
                    <a:pt x="17" y="324"/>
                    <a:pt x="17" y="324"/>
                  </a:cubicBezTo>
                  <a:cubicBezTo>
                    <a:pt x="1" y="325"/>
                    <a:pt x="1" y="325"/>
                    <a:pt x="1" y="325"/>
                  </a:cubicBezTo>
                  <a:cubicBezTo>
                    <a:pt x="1" y="325"/>
                    <a:pt x="1" y="325"/>
                    <a:pt x="1" y="325"/>
                  </a:cubicBezTo>
                  <a:cubicBezTo>
                    <a:pt x="17" y="324"/>
                    <a:pt x="17" y="324"/>
                    <a:pt x="17" y="324"/>
                  </a:cubicBezTo>
                  <a:close/>
                  <a:moveTo>
                    <a:pt x="20" y="345"/>
                  </a:moveTo>
                  <a:cubicBezTo>
                    <a:pt x="19" y="344"/>
                    <a:pt x="19" y="343"/>
                    <a:pt x="19" y="343"/>
                  </a:cubicBezTo>
                  <a:cubicBezTo>
                    <a:pt x="3" y="345"/>
                    <a:pt x="3" y="345"/>
                    <a:pt x="3" y="345"/>
                  </a:cubicBezTo>
                  <a:cubicBezTo>
                    <a:pt x="4" y="346"/>
                    <a:pt x="4" y="346"/>
                    <a:pt x="4" y="347"/>
                  </a:cubicBezTo>
                  <a:cubicBezTo>
                    <a:pt x="20" y="345"/>
                    <a:pt x="20" y="345"/>
                    <a:pt x="20" y="345"/>
                  </a:cubicBezTo>
                  <a:close/>
                  <a:moveTo>
                    <a:pt x="20" y="345"/>
                  </a:moveTo>
                  <a:cubicBezTo>
                    <a:pt x="20" y="345"/>
                    <a:pt x="20" y="345"/>
                    <a:pt x="20" y="345"/>
                  </a:cubicBezTo>
                  <a:cubicBezTo>
                    <a:pt x="4" y="347"/>
                    <a:pt x="4" y="347"/>
                    <a:pt x="4" y="347"/>
                  </a:cubicBezTo>
                  <a:cubicBezTo>
                    <a:pt x="4" y="347"/>
                    <a:pt x="4" y="347"/>
                    <a:pt x="4" y="347"/>
                  </a:cubicBezTo>
                  <a:cubicBezTo>
                    <a:pt x="20" y="345"/>
                    <a:pt x="20" y="345"/>
                    <a:pt x="20" y="345"/>
                  </a:cubicBezTo>
                  <a:close/>
                  <a:moveTo>
                    <a:pt x="24" y="366"/>
                  </a:moveTo>
                  <a:cubicBezTo>
                    <a:pt x="23" y="365"/>
                    <a:pt x="23" y="365"/>
                    <a:pt x="23" y="364"/>
                  </a:cubicBezTo>
                  <a:cubicBezTo>
                    <a:pt x="7" y="367"/>
                    <a:pt x="7" y="367"/>
                    <a:pt x="7" y="367"/>
                  </a:cubicBezTo>
                  <a:cubicBezTo>
                    <a:pt x="8" y="368"/>
                    <a:pt x="8" y="369"/>
                    <a:pt x="8" y="369"/>
                  </a:cubicBezTo>
                  <a:cubicBezTo>
                    <a:pt x="24" y="366"/>
                    <a:pt x="24" y="366"/>
                    <a:pt x="24" y="366"/>
                  </a:cubicBezTo>
                  <a:close/>
                  <a:moveTo>
                    <a:pt x="24" y="366"/>
                  </a:moveTo>
                  <a:cubicBezTo>
                    <a:pt x="24" y="366"/>
                    <a:pt x="24" y="366"/>
                    <a:pt x="24" y="366"/>
                  </a:cubicBezTo>
                  <a:cubicBezTo>
                    <a:pt x="8" y="369"/>
                    <a:pt x="8" y="369"/>
                    <a:pt x="8" y="369"/>
                  </a:cubicBezTo>
                  <a:cubicBezTo>
                    <a:pt x="8" y="369"/>
                    <a:pt x="8" y="369"/>
                    <a:pt x="8" y="369"/>
                  </a:cubicBezTo>
                  <a:cubicBezTo>
                    <a:pt x="24" y="366"/>
                    <a:pt x="24" y="366"/>
                    <a:pt x="24" y="366"/>
                  </a:cubicBezTo>
                  <a:close/>
                  <a:moveTo>
                    <a:pt x="29" y="386"/>
                  </a:moveTo>
                  <a:cubicBezTo>
                    <a:pt x="29" y="386"/>
                    <a:pt x="29" y="385"/>
                    <a:pt x="28" y="385"/>
                  </a:cubicBezTo>
                  <a:cubicBezTo>
                    <a:pt x="13" y="389"/>
                    <a:pt x="13" y="389"/>
                    <a:pt x="13" y="389"/>
                  </a:cubicBezTo>
                  <a:cubicBezTo>
                    <a:pt x="13" y="390"/>
                    <a:pt x="14" y="391"/>
                    <a:pt x="14" y="391"/>
                  </a:cubicBezTo>
                  <a:lnTo>
                    <a:pt x="29" y="386"/>
                  </a:lnTo>
                  <a:close/>
                  <a:moveTo>
                    <a:pt x="29" y="386"/>
                  </a:moveTo>
                  <a:cubicBezTo>
                    <a:pt x="29" y="386"/>
                    <a:pt x="29" y="386"/>
                    <a:pt x="29" y="386"/>
                  </a:cubicBezTo>
                  <a:cubicBezTo>
                    <a:pt x="14" y="391"/>
                    <a:pt x="14" y="391"/>
                    <a:pt x="14" y="391"/>
                  </a:cubicBezTo>
                  <a:cubicBezTo>
                    <a:pt x="14" y="391"/>
                    <a:pt x="14" y="391"/>
                    <a:pt x="14" y="391"/>
                  </a:cubicBezTo>
                  <a:cubicBezTo>
                    <a:pt x="29" y="386"/>
                    <a:pt x="29" y="386"/>
                    <a:pt x="29" y="386"/>
                  </a:cubicBezTo>
                  <a:close/>
                  <a:moveTo>
                    <a:pt x="36" y="407"/>
                  </a:moveTo>
                  <a:cubicBezTo>
                    <a:pt x="36" y="406"/>
                    <a:pt x="36" y="405"/>
                    <a:pt x="35" y="405"/>
                  </a:cubicBezTo>
                  <a:cubicBezTo>
                    <a:pt x="21" y="411"/>
                    <a:pt x="21" y="411"/>
                    <a:pt x="21" y="411"/>
                  </a:cubicBezTo>
                  <a:cubicBezTo>
                    <a:pt x="21" y="411"/>
                    <a:pt x="21" y="412"/>
                    <a:pt x="21" y="413"/>
                  </a:cubicBezTo>
                  <a:cubicBezTo>
                    <a:pt x="36" y="407"/>
                    <a:pt x="36" y="407"/>
                    <a:pt x="36" y="407"/>
                  </a:cubicBezTo>
                  <a:close/>
                  <a:moveTo>
                    <a:pt x="36" y="407"/>
                  </a:moveTo>
                  <a:cubicBezTo>
                    <a:pt x="36" y="407"/>
                    <a:pt x="36" y="407"/>
                    <a:pt x="36" y="407"/>
                  </a:cubicBezTo>
                  <a:cubicBezTo>
                    <a:pt x="21" y="413"/>
                    <a:pt x="21" y="413"/>
                    <a:pt x="21" y="413"/>
                  </a:cubicBezTo>
                  <a:cubicBezTo>
                    <a:pt x="21" y="413"/>
                    <a:pt x="21" y="413"/>
                    <a:pt x="21" y="413"/>
                  </a:cubicBezTo>
                  <a:cubicBezTo>
                    <a:pt x="36" y="407"/>
                    <a:pt x="36" y="407"/>
                    <a:pt x="36" y="407"/>
                  </a:cubicBezTo>
                  <a:close/>
                  <a:moveTo>
                    <a:pt x="45" y="426"/>
                  </a:moveTo>
                  <a:cubicBezTo>
                    <a:pt x="44" y="426"/>
                    <a:pt x="44" y="425"/>
                    <a:pt x="44" y="424"/>
                  </a:cubicBezTo>
                  <a:cubicBezTo>
                    <a:pt x="29" y="431"/>
                    <a:pt x="29" y="431"/>
                    <a:pt x="29" y="431"/>
                  </a:cubicBezTo>
                  <a:cubicBezTo>
                    <a:pt x="30" y="432"/>
                    <a:pt x="30" y="433"/>
                    <a:pt x="30" y="433"/>
                  </a:cubicBezTo>
                  <a:cubicBezTo>
                    <a:pt x="45" y="426"/>
                    <a:pt x="45" y="426"/>
                    <a:pt x="45" y="426"/>
                  </a:cubicBezTo>
                  <a:close/>
                  <a:moveTo>
                    <a:pt x="45" y="426"/>
                  </a:moveTo>
                  <a:cubicBezTo>
                    <a:pt x="45" y="426"/>
                    <a:pt x="45" y="426"/>
                    <a:pt x="45" y="426"/>
                  </a:cubicBezTo>
                  <a:cubicBezTo>
                    <a:pt x="30" y="433"/>
                    <a:pt x="30" y="433"/>
                    <a:pt x="30" y="433"/>
                  </a:cubicBezTo>
                  <a:cubicBezTo>
                    <a:pt x="30" y="433"/>
                    <a:pt x="30" y="433"/>
                    <a:pt x="30" y="433"/>
                  </a:cubicBezTo>
                  <a:cubicBezTo>
                    <a:pt x="45" y="426"/>
                    <a:pt x="45" y="426"/>
                    <a:pt x="45" y="426"/>
                  </a:cubicBezTo>
                  <a:close/>
                  <a:moveTo>
                    <a:pt x="55" y="445"/>
                  </a:moveTo>
                  <a:cubicBezTo>
                    <a:pt x="54" y="445"/>
                    <a:pt x="54" y="444"/>
                    <a:pt x="54" y="443"/>
                  </a:cubicBezTo>
                  <a:cubicBezTo>
                    <a:pt x="40" y="451"/>
                    <a:pt x="40" y="451"/>
                    <a:pt x="40" y="451"/>
                  </a:cubicBezTo>
                  <a:cubicBezTo>
                    <a:pt x="40" y="452"/>
                    <a:pt x="41" y="453"/>
                    <a:pt x="41" y="453"/>
                  </a:cubicBezTo>
                  <a:cubicBezTo>
                    <a:pt x="55" y="445"/>
                    <a:pt x="55" y="445"/>
                    <a:pt x="55" y="445"/>
                  </a:cubicBezTo>
                  <a:close/>
                  <a:moveTo>
                    <a:pt x="55" y="445"/>
                  </a:moveTo>
                  <a:cubicBezTo>
                    <a:pt x="55" y="445"/>
                    <a:pt x="55" y="445"/>
                    <a:pt x="55" y="445"/>
                  </a:cubicBezTo>
                  <a:cubicBezTo>
                    <a:pt x="41" y="453"/>
                    <a:pt x="41" y="453"/>
                    <a:pt x="41" y="453"/>
                  </a:cubicBezTo>
                  <a:cubicBezTo>
                    <a:pt x="41" y="453"/>
                    <a:pt x="41" y="453"/>
                    <a:pt x="41" y="453"/>
                  </a:cubicBezTo>
                  <a:cubicBezTo>
                    <a:pt x="55" y="445"/>
                    <a:pt x="55" y="445"/>
                    <a:pt x="55" y="445"/>
                  </a:cubicBezTo>
                  <a:close/>
                  <a:moveTo>
                    <a:pt x="66" y="463"/>
                  </a:moveTo>
                  <a:cubicBezTo>
                    <a:pt x="66" y="463"/>
                    <a:pt x="65" y="462"/>
                    <a:pt x="65" y="462"/>
                  </a:cubicBezTo>
                  <a:cubicBezTo>
                    <a:pt x="52" y="471"/>
                    <a:pt x="52" y="471"/>
                    <a:pt x="52" y="471"/>
                  </a:cubicBezTo>
                  <a:cubicBezTo>
                    <a:pt x="52" y="471"/>
                    <a:pt x="53" y="472"/>
                    <a:pt x="53" y="472"/>
                  </a:cubicBezTo>
                  <a:lnTo>
                    <a:pt x="66" y="463"/>
                  </a:lnTo>
                  <a:close/>
                  <a:moveTo>
                    <a:pt x="66" y="463"/>
                  </a:moveTo>
                  <a:cubicBezTo>
                    <a:pt x="66" y="463"/>
                    <a:pt x="66" y="463"/>
                    <a:pt x="66" y="463"/>
                  </a:cubicBezTo>
                  <a:cubicBezTo>
                    <a:pt x="53" y="472"/>
                    <a:pt x="53" y="472"/>
                    <a:pt x="53" y="472"/>
                  </a:cubicBezTo>
                  <a:cubicBezTo>
                    <a:pt x="53" y="472"/>
                    <a:pt x="53" y="472"/>
                    <a:pt x="53" y="472"/>
                  </a:cubicBezTo>
                  <a:cubicBezTo>
                    <a:pt x="66" y="463"/>
                    <a:pt x="66" y="463"/>
                    <a:pt x="66" y="463"/>
                  </a:cubicBezTo>
                  <a:close/>
                  <a:moveTo>
                    <a:pt x="79" y="480"/>
                  </a:moveTo>
                  <a:cubicBezTo>
                    <a:pt x="78" y="480"/>
                    <a:pt x="78" y="479"/>
                    <a:pt x="78" y="479"/>
                  </a:cubicBezTo>
                  <a:cubicBezTo>
                    <a:pt x="65" y="489"/>
                    <a:pt x="65" y="489"/>
                    <a:pt x="65" y="489"/>
                  </a:cubicBezTo>
                  <a:cubicBezTo>
                    <a:pt x="65" y="489"/>
                    <a:pt x="66" y="490"/>
                    <a:pt x="66" y="490"/>
                  </a:cubicBezTo>
                  <a:lnTo>
                    <a:pt x="79" y="480"/>
                  </a:lnTo>
                  <a:close/>
                  <a:moveTo>
                    <a:pt x="79" y="480"/>
                  </a:moveTo>
                  <a:cubicBezTo>
                    <a:pt x="79" y="480"/>
                    <a:pt x="79" y="480"/>
                    <a:pt x="79" y="480"/>
                  </a:cubicBezTo>
                  <a:cubicBezTo>
                    <a:pt x="66" y="490"/>
                    <a:pt x="66" y="490"/>
                    <a:pt x="66" y="490"/>
                  </a:cubicBezTo>
                  <a:cubicBezTo>
                    <a:pt x="66" y="490"/>
                    <a:pt x="66" y="490"/>
                    <a:pt x="66" y="490"/>
                  </a:cubicBezTo>
                  <a:cubicBezTo>
                    <a:pt x="79" y="480"/>
                    <a:pt x="79" y="480"/>
                    <a:pt x="79" y="480"/>
                  </a:cubicBezTo>
                  <a:close/>
                  <a:moveTo>
                    <a:pt x="93" y="497"/>
                  </a:moveTo>
                  <a:cubicBezTo>
                    <a:pt x="92" y="496"/>
                    <a:pt x="92" y="496"/>
                    <a:pt x="91" y="495"/>
                  </a:cubicBezTo>
                  <a:cubicBezTo>
                    <a:pt x="80" y="506"/>
                    <a:pt x="80" y="506"/>
                    <a:pt x="80" y="506"/>
                  </a:cubicBezTo>
                  <a:cubicBezTo>
                    <a:pt x="80" y="506"/>
                    <a:pt x="81" y="507"/>
                    <a:pt x="81" y="507"/>
                  </a:cubicBezTo>
                  <a:cubicBezTo>
                    <a:pt x="93" y="497"/>
                    <a:pt x="93" y="497"/>
                    <a:pt x="93" y="497"/>
                  </a:cubicBezTo>
                  <a:close/>
                  <a:moveTo>
                    <a:pt x="93" y="497"/>
                  </a:moveTo>
                  <a:cubicBezTo>
                    <a:pt x="93" y="497"/>
                    <a:pt x="93" y="497"/>
                    <a:pt x="93" y="497"/>
                  </a:cubicBezTo>
                  <a:cubicBezTo>
                    <a:pt x="81" y="507"/>
                    <a:pt x="81" y="507"/>
                    <a:pt x="81" y="507"/>
                  </a:cubicBezTo>
                  <a:cubicBezTo>
                    <a:pt x="81" y="508"/>
                    <a:pt x="81" y="508"/>
                    <a:pt x="81" y="508"/>
                  </a:cubicBezTo>
                  <a:cubicBezTo>
                    <a:pt x="93" y="497"/>
                    <a:pt x="93" y="497"/>
                    <a:pt x="93" y="497"/>
                  </a:cubicBezTo>
                  <a:close/>
                  <a:moveTo>
                    <a:pt x="108" y="512"/>
                  </a:moveTo>
                  <a:cubicBezTo>
                    <a:pt x="107" y="511"/>
                    <a:pt x="107" y="511"/>
                    <a:pt x="107" y="510"/>
                  </a:cubicBezTo>
                  <a:cubicBezTo>
                    <a:pt x="96" y="522"/>
                    <a:pt x="96" y="522"/>
                    <a:pt x="96" y="522"/>
                  </a:cubicBezTo>
                  <a:cubicBezTo>
                    <a:pt x="96" y="523"/>
                    <a:pt x="97" y="523"/>
                    <a:pt x="97" y="523"/>
                  </a:cubicBezTo>
                  <a:lnTo>
                    <a:pt x="108" y="512"/>
                  </a:lnTo>
                  <a:close/>
                  <a:moveTo>
                    <a:pt x="108" y="512"/>
                  </a:moveTo>
                  <a:cubicBezTo>
                    <a:pt x="108" y="512"/>
                    <a:pt x="108" y="512"/>
                    <a:pt x="108" y="512"/>
                  </a:cubicBezTo>
                  <a:cubicBezTo>
                    <a:pt x="97" y="523"/>
                    <a:pt x="97" y="523"/>
                    <a:pt x="97" y="523"/>
                  </a:cubicBezTo>
                  <a:cubicBezTo>
                    <a:pt x="97" y="523"/>
                    <a:pt x="97" y="523"/>
                    <a:pt x="97" y="523"/>
                  </a:cubicBezTo>
                  <a:cubicBezTo>
                    <a:pt x="108" y="512"/>
                    <a:pt x="108" y="512"/>
                    <a:pt x="108" y="512"/>
                  </a:cubicBezTo>
                  <a:close/>
                  <a:moveTo>
                    <a:pt x="124" y="526"/>
                  </a:moveTo>
                  <a:cubicBezTo>
                    <a:pt x="124" y="525"/>
                    <a:pt x="123" y="525"/>
                    <a:pt x="123" y="524"/>
                  </a:cubicBezTo>
                  <a:cubicBezTo>
                    <a:pt x="113" y="537"/>
                    <a:pt x="113" y="537"/>
                    <a:pt x="113" y="537"/>
                  </a:cubicBezTo>
                  <a:cubicBezTo>
                    <a:pt x="113" y="537"/>
                    <a:pt x="114" y="538"/>
                    <a:pt x="114" y="538"/>
                  </a:cubicBezTo>
                  <a:cubicBezTo>
                    <a:pt x="124" y="526"/>
                    <a:pt x="124" y="526"/>
                    <a:pt x="124" y="526"/>
                  </a:cubicBezTo>
                  <a:close/>
                  <a:moveTo>
                    <a:pt x="124" y="526"/>
                  </a:moveTo>
                  <a:cubicBezTo>
                    <a:pt x="124" y="526"/>
                    <a:pt x="124" y="526"/>
                    <a:pt x="124" y="526"/>
                  </a:cubicBezTo>
                  <a:cubicBezTo>
                    <a:pt x="114" y="538"/>
                    <a:pt x="114" y="538"/>
                    <a:pt x="114" y="538"/>
                  </a:cubicBezTo>
                  <a:cubicBezTo>
                    <a:pt x="114" y="538"/>
                    <a:pt x="114" y="538"/>
                    <a:pt x="114" y="538"/>
                  </a:cubicBezTo>
                  <a:cubicBezTo>
                    <a:pt x="124" y="526"/>
                    <a:pt x="124" y="526"/>
                    <a:pt x="124" y="526"/>
                  </a:cubicBezTo>
                  <a:close/>
                  <a:moveTo>
                    <a:pt x="141" y="538"/>
                  </a:moveTo>
                  <a:cubicBezTo>
                    <a:pt x="141" y="538"/>
                    <a:pt x="140" y="538"/>
                    <a:pt x="140" y="537"/>
                  </a:cubicBezTo>
                  <a:cubicBezTo>
                    <a:pt x="131" y="550"/>
                    <a:pt x="131" y="550"/>
                    <a:pt x="131" y="550"/>
                  </a:cubicBezTo>
                  <a:cubicBezTo>
                    <a:pt x="131" y="551"/>
                    <a:pt x="132" y="551"/>
                    <a:pt x="132" y="552"/>
                  </a:cubicBezTo>
                  <a:lnTo>
                    <a:pt x="141" y="538"/>
                  </a:lnTo>
                  <a:close/>
                  <a:moveTo>
                    <a:pt x="141" y="538"/>
                  </a:moveTo>
                  <a:cubicBezTo>
                    <a:pt x="141" y="538"/>
                    <a:pt x="141" y="538"/>
                    <a:pt x="141" y="538"/>
                  </a:cubicBezTo>
                  <a:cubicBezTo>
                    <a:pt x="132" y="552"/>
                    <a:pt x="132" y="552"/>
                    <a:pt x="132" y="552"/>
                  </a:cubicBezTo>
                  <a:cubicBezTo>
                    <a:pt x="132" y="552"/>
                    <a:pt x="132" y="552"/>
                    <a:pt x="132" y="552"/>
                  </a:cubicBezTo>
                  <a:cubicBezTo>
                    <a:pt x="141" y="538"/>
                    <a:pt x="141" y="538"/>
                    <a:pt x="141" y="538"/>
                  </a:cubicBezTo>
                  <a:close/>
                  <a:moveTo>
                    <a:pt x="160" y="550"/>
                  </a:moveTo>
                  <a:cubicBezTo>
                    <a:pt x="159" y="549"/>
                    <a:pt x="158" y="549"/>
                    <a:pt x="158" y="549"/>
                  </a:cubicBezTo>
                  <a:cubicBezTo>
                    <a:pt x="150" y="563"/>
                    <a:pt x="150" y="563"/>
                    <a:pt x="150" y="563"/>
                  </a:cubicBezTo>
                  <a:cubicBezTo>
                    <a:pt x="150" y="563"/>
                    <a:pt x="151" y="563"/>
                    <a:pt x="152" y="564"/>
                  </a:cubicBezTo>
                  <a:cubicBezTo>
                    <a:pt x="160" y="550"/>
                    <a:pt x="160" y="550"/>
                    <a:pt x="160" y="550"/>
                  </a:cubicBezTo>
                  <a:close/>
                  <a:moveTo>
                    <a:pt x="160" y="550"/>
                  </a:moveTo>
                  <a:cubicBezTo>
                    <a:pt x="160" y="550"/>
                    <a:pt x="160" y="550"/>
                    <a:pt x="160" y="550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60" y="550"/>
                    <a:pt x="160" y="550"/>
                    <a:pt x="160" y="550"/>
                  </a:cubicBezTo>
                  <a:close/>
                  <a:moveTo>
                    <a:pt x="178" y="560"/>
                  </a:moveTo>
                  <a:cubicBezTo>
                    <a:pt x="178" y="560"/>
                    <a:pt x="177" y="559"/>
                    <a:pt x="177" y="559"/>
                  </a:cubicBezTo>
                  <a:cubicBezTo>
                    <a:pt x="170" y="573"/>
                    <a:pt x="170" y="573"/>
                    <a:pt x="170" y="573"/>
                  </a:cubicBezTo>
                  <a:cubicBezTo>
                    <a:pt x="170" y="574"/>
                    <a:pt x="171" y="574"/>
                    <a:pt x="172" y="574"/>
                  </a:cubicBezTo>
                  <a:cubicBezTo>
                    <a:pt x="178" y="560"/>
                    <a:pt x="178" y="560"/>
                    <a:pt x="178" y="560"/>
                  </a:cubicBezTo>
                  <a:close/>
                  <a:moveTo>
                    <a:pt x="179" y="560"/>
                  </a:moveTo>
                  <a:cubicBezTo>
                    <a:pt x="178" y="560"/>
                    <a:pt x="178" y="560"/>
                    <a:pt x="178" y="560"/>
                  </a:cubicBezTo>
                  <a:cubicBezTo>
                    <a:pt x="172" y="574"/>
                    <a:pt x="172" y="574"/>
                    <a:pt x="172" y="574"/>
                  </a:cubicBezTo>
                  <a:cubicBezTo>
                    <a:pt x="172" y="574"/>
                    <a:pt x="172" y="574"/>
                    <a:pt x="172" y="574"/>
                  </a:cubicBezTo>
                  <a:cubicBezTo>
                    <a:pt x="178" y="560"/>
                    <a:pt x="178" y="560"/>
                    <a:pt x="178" y="560"/>
                  </a:cubicBezTo>
                  <a:lnTo>
                    <a:pt x="179" y="560"/>
                  </a:lnTo>
                  <a:close/>
                  <a:moveTo>
                    <a:pt x="198" y="568"/>
                  </a:moveTo>
                  <a:cubicBezTo>
                    <a:pt x="197" y="568"/>
                    <a:pt x="197" y="568"/>
                    <a:pt x="196" y="568"/>
                  </a:cubicBezTo>
                  <a:cubicBezTo>
                    <a:pt x="190" y="583"/>
                    <a:pt x="190" y="583"/>
                    <a:pt x="190" y="583"/>
                  </a:cubicBezTo>
                  <a:cubicBezTo>
                    <a:pt x="191" y="583"/>
                    <a:pt x="192" y="583"/>
                    <a:pt x="192" y="583"/>
                  </a:cubicBezTo>
                  <a:cubicBezTo>
                    <a:pt x="198" y="568"/>
                    <a:pt x="198" y="568"/>
                    <a:pt x="198" y="568"/>
                  </a:cubicBezTo>
                  <a:close/>
                  <a:moveTo>
                    <a:pt x="198" y="568"/>
                  </a:moveTo>
                  <a:cubicBezTo>
                    <a:pt x="198" y="568"/>
                    <a:pt x="198" y="568"/>
                    <a:pt x="198" y="568"/>
                  </a:cubicBezTo>
                  <a:cubicBezTo>
                    <a:pt x="192" y="583"/>
                    <a:pt x="192" y="583"/>
                    <a:pt x="192" y="583"/>
                  </a:cubicBezTo>
                  <a:cubicBezTo>
                    <a:pt x="192" y="583"/>
                    <a:pt x="192" y="583"/>
                    <a:pt x="192" y="583"/>
                  </a:cubicBezTo>
                  <a:cubicBezTo>
                    <a:pt x="198" y="568"/>
                    <a:pt x="198" y="568"/>
                    <a:pt x="198" y="568"/>
                  </a:cubicBezTo>
                  <a:close/>
                  <a:moveTo>
                    <a:pt x="218" y="575"/>
                  </a:moveTo>
                  <a:cubicBezTo>
                    <a:pt x="218" y="575"/>
                    <a:pt x="217" y="575"/>
                    <a:pt x="216" y="575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3" y="591"/>
                    <a:pt x="214" y="591"/>
                  </a:cubicBezTo>
                  <a:cubicBezTo>
                    <a:pt x="218" y="575"/>
                    <a:pt x="218" y="575"/>
                    <a:pt x="218" y="575"/>
                  </a:cubicBezTo>
                  <a:close/>
                  <a:moveTo>
                    <a:pt x="218" y="575"/>
                  </a:moveTo>
                  <a:cubicBezTo>
                    <a:pt x="218" y="575"/>
                    <a:pt x="218" y="575"/>
                    <a:pt x="218" y="575"/>
                  </a:cubicBezTo>
                  <a:cubicBezTo>
                    <a:pt x="214" y="591"/>
                    <a:pt x="214" y="591"/>
                    <a:pt x="214" y="591"/>
                  </a:cubicBezTo>
                  <a:cubicBezTo>
                    <a:pt x="214" y="591"/>
                    <a:pt x="214" y="591"/>
                    <a:pt x="214" y="591"/>
                  </a:cubicBezTo>
                  <a:cubicBezTo>
                    <a:pt x="218" y="575"/>
                    <a:pt x="218" y="575"/>
                    <a:pt x="218" y="575"/>
                  </a:cubicBezTo>
                  <a:close/>
                  <a:moveTo>
                    <a:pt x="239" y="581"/>
                  </a:moveTo>
                  <a:cubicBezTo>
                    <a:pt x="238" y="581"/>
                    <a:pt x="238" y="581"/>
                    <a:pt x="237" y="581"/>
                  </a:cubicBezTo>
                  <a:cubicBezTo>
                    <a:pt x="233" y="596"/>
                    <a:pt x="233" y="596"/>
                    <a:pt x="233" y="596"/>
                  </a:cubicBezTo>
                  <a:cubicBezTo>
                    <a:pt x="234" y="596"/>
                    <a:pt x="235" y="596"/>
                    <a:pt x="235" y="597"/>
                  </a:cubicBezTo>
                  <a:cubicBezTo>
                    <a:pt x="239" y="581"/>
                    <a:pt x="239" y="581"/>
                    <a:pt x="239" y="581"/>
                  </a:cubicBezTo>
                  <a:close/>
                  <a:moveTo>
                    <a:pt x="239" y="581"/>
                  </a:moveTo>
                  <a:cubicBezTo>
                    <a:pt x="239" y="581"/>
                    <a:pt x="239" y="581"/>
                    <a:pt x="239" y="581"/>
                  </a:cubicBezTo>
                  <a:cubicBezTo>
                    <a:pt x="235" y="597"/>
                    <a:pt x="235" y="597"/>
                    <a:pt x="235" y="597"/>
                  </a:cubicBezTo>
                  <a:cubicBezTo>
                    <a:pt x="236" y="597"/>
                    <a:pt x="236" y="597"/>
                    <a:pt x="236" y="597"/>
                  </a:cubicBezTo>
                  <a:cubicBezTo>
                    <a:pt x="239" y="581"/>
                    <a:pt x="239" y="581"/>
                    <a:pt x="239" y="581"/>
                  </a:cubicBezTo>
                  <a:close/>
                  <a:moveTo>
                    <a:pt x="260" y="585"/>
                  </a:moveTo>
                  <a:cubicBezTo>
                    <a:pt x="259" y="585"/>
                    <a:pt x="259" y="585"/>
                    <a:pt x="258" y="585"/>
                  </a:cubicBezTo>
                  <a:cubicBezTo>
                    <a:pt x="256" y="600"/>
                    <a:pt x="256" y="600"/>
                    <a:pt x="256" y="600"/>
                  </a:cubicBezTo>
                  <a:cubicBezTo>
                    <a:pt x="256" y="601"/>
                    <a:pt x="257" y="601"/>
                    <a:pt x="258" y="601"/>
                  </a:cubicBezTo>
                  <a:cubicBezTo>
                    <a:pt x="260" y="585"/>
                    <a:pt x="260" y="585"/>
                    <a:pt x="260" y="585"/>
                  </a:cubicBezTo>
                  <a:close/>
                  <a:moveTo>
                    <a:pt x="260" y="585"/>
                  </a:moveTo>
                  <a:cubicBezTo>
                    <a:pt x="260" y="585"/>
                    <a:pt x="260" y="585"/>
                    <a:pt x="260" y="585"/>
                  </a:cubicBezTo>
                  <a:cubicBezTo>
                    <a:pt x="258" y="601"/>
                    <a:pt x="258" y="601"/>
                    <a:pt x="258" y="601"/>
                  </a:cubicBezTo>
                  <a:cubicBezTo>
                    <a:pt x="258" y="601"/>
                    <a:pt x="258" y="601"/>
                    <a:pt x="258" y="601"/>
                  </a:cubicBezTo>
                  <a:cubicBezTo>
                    <a:pt x="260" y="585"/>
                    <a:pt x="260" y="585"/>
                    <a:pt x="260" y="585"/>
                  </a:cubicBezTo>
                  <a:close/>
                  <a:moveTo>
                    <a:pt x="281" y="587"/>
                  </a:moveTo>
                  <a:cubicBezTo>
                    <a:pt x="281" y="587"/>
                    <a:pt x="280" y="587"/>
                    <a:pt x="279" y="587"/>
                  </a:cubicBezTo>
                  <a:cubicBezTo>
                    <a:pt x="278" y="603"/>
                    <a:pt x="278" y="603"/>
                    <a:pt x="278" y="603"/>
                  </a:cubicBezTo>
                  <a:cubicBezTo>
                    <a:pt x="279" y="603"/>
                    <a:pt x="279" y="603"/>
                    <a:pt x="280" y="603"/>
                  </a:cubicBezTo>
                  <a:lnTo>
                    <a:pt x="281" y="587"/>
                  </a:lnTo>
                  <a:close/>
                  <a:moveTo>
                    <a:pt x="281" y="587"/>
                  </a:moveTo>
                  <a:cubicBezTo>
                    <a:pt x="281" y="587"/>
                    <a:pt x="281" y="587"/>
                    <a:pt x="281" y="587"/>
                  </a:cubicBezTo>
                  <a:cubicBezTo>
                    <a:pt x="280" y="603"/>
                    <a:pt x="280" y="603"/>
                    <a:pt x="280" y="603"/>
                  </a:cubicBezTo>
                  <a:cubicBezTo>
                    <a:pt x="280" y="603"/>
                    <a:pt x="280" y="603"/>
                    <a:pt x="280" y="603"/>
                  </a:cubicBezTo>
                  <a:cubicBezTo>
                    <a:pt x="281" y="587"/>
                    <a:pt x="281" y="587"/>
                    <a:pt x="281" y="587"/>
                  </a:cubicBezTo>
                  <a:close/>
                  <a:moveTo>
                    <a:pt x="303" y="588"/>
                  </a:moveTo>
                  <a:cubicBezTo>
                    <a:pt x="303" y="588"/>
                    <a:pt x="303" y="588"/>
                    <a:pt x="303" y="588"/>
                  </a:cubicBezTo>
                  <a:cubicBezTo>
                    <a:pt x="302" y="588"/>
                    <a:pt x="301" y="588"/>
                    <a:pt x="301" y="588"/>
                  </a:cubicBezTo>
                  <a:cubicBezTo>
                    <a:pt x="301" y="604"/>
                    <a:pt x="301" y="604"/>
                    <a:pt x="301" y="604"/>
                  </a:cubicBezTo>
                  <a:cubicBezTo>
                    <a:pt x="301" y="604"/>
                    <a:pt x="302" y="604"/>
                    <a:pt x="303" y="604"/>
                  </a:cubicBezTo>
                  <a:cubicBezTo>
                    <a:pt x="303" y="604"/>
                    <a:pt x="303" y="604"/>
                    <a:pt x="303" y="604"/>
                  </a:cubicBezTo>
                  <a:cubicBezTo>
                    <a:pt x="303" y="588"/>
                    <a:pt x="303" y="588"/>
                    <a:pt x="303" y="588"/>
                  </a:cubicBezTo>
                  <a:close/>
                  <a:moveTo>
                    <a:pt x="303" y="588"/>
                  </a:moveTo>
                  <a:cubicBezTo>
                    <a:pt x="303" y="588"/>
                    <a:pt x="303" y="588"/>
                    <a:pt x="303" y="588"/>
                  </a:cubicBezTo>
                  <a:cubicBezTo>
                    <a:pt x="303" y="604"/>
                    <a:pt x="303" y="604"/>
                    <a:pt x="303" y="604"/>
                  </a:cubicBezTo>
                  <a:cubicBezTo>
                    <a:pt x="303" y="604"/>
                    <a:pt x="303" y="604"/>
                    <a:pt x="303" y="604"/>
                  </a:cubicBezTo>
                  <a:cubicBezTo>
                    <a:pt x="303" y="588"/>
                    <a:pt x="303" y="588"/>
                    <a:pt x="303" y="588"/>
                  </a:cubicBezTo>
                  <a:close/>
                  <a:moveTo>
                    <a:pt x="324" y="587"/>
                  </a:moveTo>
                  <a:cubicBezTo>
                    <a:pt x="323" y="587"/>
                    <a:pt x="323" y="587"/>
                    <a:pt x="322" y="587"/>
                  </a:cubicBezTo>
                  <a:cubicBezTo>
                    <a:pt x="323" y="603"/>
                    <a:pt x="323" y="603"/>
                    <a:pt x="323" y="603"/>
                  </a:cubicBezTo>
                  <a:cubicBezTo>
                    <a:pt x="324" y="603"/>
                    <a:pt x="325" y="603"/>
                    <a:pt x="325" y="603"/>
                  </a:cubicBezTo>
                  <a:cubicBezTo>
                    <a:pt x="324" y="587"/>
                    <a:pt x="324" y="587"/>
                    <a:pt x="324" y="587"/>
                  </a:cubicBezTo>
                  <a:close/>
                  <a:moveTo>
                    <a:pt x="324" y="587"/>
                  </a:moveTo>
                  <a:cubicBezTo>
                    <a:pt x="324" y="587"/>
                    <a:pt x="324" y="587"/>
                    <a:pt x="324" y="587"/>
                  </a:cubicBezTo>
                  <a:cubicBezTo>
                    <a:pt x="325" y="603"/>
                    <a:pt x="325" y="603"/>
                    <a:pt x="325" y="603"/>
                  </a:cubicBezTo>
                  <a:cubicBezTo>
                    <a:pt x="325" y="603"/>
                    <a:pt x="325" y="603"/>
                    <a:pt x="325" y="603"/>
                  </a:cubicBezTo>
                  <a:cubicBezTo>
                    <a:pt x="324" y="587"/>
                    <a:pt x="324" y="587"/>
                    <a:pt x="324" y="587"/>
                  </a:cubicBezTo>
                  <a:close/>
                  <a:moveTo>
                    <a:pt x="345" y="585"/>
                  </a:moveTo>
                  <a:cubicBezTo>
                    <a:pt x="345" y="585"/>
                    <a:pt x="344" y="585"/>
                    <a:pt x="343" y="585"/>
                  </a:cubicBezTo>
                  <a:cubicBezTo>
                    <a:pt x="346" y="601"/>
                    <a:pt x="346" y="601"/>
                    <a:pt x="346" y="601"/>
                  </a:cubicBezTo>
                  <a:cubicBezTo>
                    <a:pt x="346" y="601"/>
                    <a:pt x="347" y="601"/>
                    <a:pt x="348" y="601"/>
                  </a:cubicBezTo>
                  <a:lnTo>
                    <a:pt x="345" y="585"/>
                  </a:lnTo>
                  <a:close/>
                  <a:moveTo>
                    <a:pt x="345" y="585"/>
                  </a:moveTo>
                  <a:cubicBezTo>
                    <a:pt x="345" y="585"/>
                    <a:pt x="345" y="585"/>
                    <a:pt x="345" y="585"/>
                  </a:cubicBezTo>
                  <a:cubicBezTo>
                    <a:pt x="348" y="601"/>
                    <a:pt x="348" y="601"/>
                    <a:pt x="348" y="601"/>
                  </a:cubicBezTo>
                  <a:cubicBezTo>
                    <a:pt x="348" y="601"/>
                    <a:pt x="348" y="601"/>
                    <a:pt x="348" y="601"/>
                  </a:cubicBezTo>
                  <a:cubicBezTo>
                    <a:pt x="345" y="585"/>
                    <a:pt x="345" y="585"/>
                    <a:pt x="345" y="585"/>
                  </a:cubicBezTo>
                  <a:close/>
                  <a:moveTo>
                    <a:pt x="366" y="581"/>
                  </a:moveTo>
                  <a:cubicBezTo>
                    <a:pt x="366" y="581"/>
                    <a:pt x="365" y="581"/>
                    <a:pt x="364" y="581"/>
                  </a:cubicBezTo>
                  <a:cubicBezTo>
                    <a:pt x="368" y="597"/>
                    <a:pt x="368" y="597"/>
                    <a:pt x="368" y="597"/>
                  </a:cubicBezTo>
                  <a:cubicBezTo>
                    <a:pt x="369" y="597"/>
                    <a:pt x="369" y="597"/>
                    <a:pt x="370" y="597"/>
                  </a:cubicBezTo>
                  <a:cubicBezTo>
                    <a:pt x="366" y="581"/>
                    <a:pt x="366" y="581"/>
                    <a:pt x="366" y="581"/>
                  </a:cubicBezTo>
                  <a:close/>
                  <a:moveTo>
                    <a:pt x="366" y="581"/>
                  </a:moveTo>
                  <a:cubicBezTo>
                    <a:pt x="366" y="581"/>
                    <a:pt x="366" y="581"/>
                    <a:pt x="366" y="581"/>
                  </a:cubicBezTo>
                  <a:cubicBezTo>
                    <a:pt x="370" y="597"/>
                    <a:pt x="370" y="597"/>
                    <a:pt x="370" y="597"/>
                  </a:cubicBezTo>
                  <a:cubicBezTo>
                    <a:pt x="370" y="597"/>
                    <a:pt x="370" y="597"/>
                    <a:pt x="370" y="597"/>
                  </a:cubicBezTo>
                  <a:cubicBezTo>
                    <a:pt x="366" y="581"/>
                    <a:pt x="366" y="581"/>
                    <a:pt x="366" y="581"/>
                  </a:cubicBezTo>
                  <a:close/>
                  <a:moveTo>
                    <a:pt x="387" y="575"/>
                  </a:moveTo>
                  <a:cubicBezTo>
                    <a:pt x="386" y="576"/>
                    <a:pt x="386" y="576"/>
                    <a:pt x="385" y="576"/>
                  </a:cubicBezTo>
                  <a:cubicBezTo>
                    <a:pt x="390" y="591"/>
                    <a:pt x="390" y="591"/>
                    <a:pt x="390" y="591"/>
                  </a:cubicBezTo>
                  <a:cubicBezTo>
                    <a:pt x="390" y="591"/>
                    <a:pt x="391" y="591"/>
                    <a:pt x="392" y="591"/>
                  </a:cubicBezTo>
                  <a:cubicBezTo>
                    <a:pt x="387" y="575"/>
                    <a:pt x="387" y="575"/>
                    <a:pt x="387" y="575"/>
                  </a:cubicBezTo>
                  <a:close/>
                  <a:moveTo>
                    <a:pt x="387" y="575"/>
                  </a:moveTo>
                  <a:cubicBezTo>
                    <a:pt x="387" y="575"/>
                    <a:pt x="387" y="575"/>
                    <a:pt x="387" y="575"/>
                  </a:cubicBezTo>
                  <a:cubicBezTo>
                    <a:pt x="392" y="591"/>
                    <a:pt x="392" y="591"/>
                    <a:pt x="392" y="591"/>
                  </a:cubicBezTo>
                  <a:cubicBezTo>
                    <a:pt x="392" y="591"/>
                    <a:pt x="392" y="591"/>
                    <a:pt x="392" y="591"/>
                  </a:cubicBezTo>
                  <a:cubicBezTo>
                    <a:pt x="387" y="575"/>
                    <a:pt x="387" y="575"/>
                    <a:pt x="387" y="575"/>
                  </a:cubicBezTo>
                  <a:close/>
                  <a:moveTo>
                    <a:pt x="407" y="568"/>
                  </a:moveTo>
                  <a:cubicBezTo>
                    <a:pt x="407" y="569"/>
                    <a:pt x="406" y="569"/>
                    <a:pt x="405" y="569"/>
                  </a:cubicBezTo>
                  <a:cubicBezTo>
                    <a:pt x="411" y="584"/>
                    <a:pt x="411" y="584"/>
                    <a:pt x="411" y="584"/>
                  </a:cubicBezTo>
                  <a:cubicBezTo>
                    <a:pt x="412" y="584"/>
                    <a:pt x="412" y="583"/>
                    <a:pt x="413" y="583"/>
                  </a:cubicBezTo>
                  <a:lnTo>
                    <a:pt x="407" y="568"/>
                  </a:lnTo>
                  <a:close/>
                  <a:moveTo>
                    <a:pt x="407" y="568"/>
                  </a:moveTo>
                  <a:cubicBezTo>
                    <a:pt x="407" y="568"/>
                    <a:pt x="407" y="568"/>
                    <a:pt x="407" y="568"/>
                  </a:cubicBezTo>
                  <a:cubicBezTo>
                    <a:pt x="413" y="583"/>
                    <a:pt x="413" y="583"/>
                    <a:pt x="413" y="583"/>
                  </a:cubicBezTo>
                  <a:cubicBezTo>
                    <a:pt x="413" y="583"/>
                    <a:pt x="413" y="583"/>
                    <a:pt x="413" y="583"/>
                  </a:cubicBezTo>
                  <a:cubicBezTo>
                    <a:pt x="407" y="568"/>
                    <a:pt x="407" y="568"/>
                    <a:pt x="407" y="568"/>
                  </a:cubicBezTo>
                  <a:close/>
                  <a:moveTo>
                    <a:pt x="427" y="560"/>
                  </a:moveTo>
                  <a:cubicBezTo>
                    <a:pt x="426" y="560"/>
                    <a:pt x="426" y="560"/>
                    <a:pt x="425" y="561"/>
                  </a:cubicBezTo>
                  <a:cubicBezTo>
                    <a:pt x="432" y="575"/>
                    <a:pt x="432" y="575"/>
                    <a:pt x="432" y="575"/>
                  </a:cubicBezTo>
                  <a:cubicBezTo>
                    <a:pt x="433" y="575"/>
                    <a:pt x="433" y="574"/>
                    <a:pt x="434" y="574"/>
                  </a:cubicBezTo>
                  <a:cubicBezTo>
                    <a:pt x="427" y="560"/>
                    <a:pt x="427" y="560"/>
                    <a:pt x="427" y="560"/>
                  </a:cubicBezTo>
                  <a:close/>
                  <a:moveTo>
                    <a:pt x="427" y="560"/>
                  </a:moveTo>
                  <a:cubicBezTo>
                    <a:pt x="427" y="560"/>
                    <a:pt x="427" y="560"/>
                    <a:pt x="427" y="560"/>
                  </a:cubicBezTo>
                  <a:cubicBezTo>
                    <a:pt x="434" y="574"/>
                    <a:pt x="434" y="574"/>
                    <a:pt x="434" y="574"/>
                  </a:cubicBezTo>
                  <a:cubicBezTo>
                    <a:pt x="434" y="574"/>
                    <a:pt x="434" y="574"/>
                    <a:pt x="434" y="574"/>
                  </a:cubicBezTo>
                  <a:cubicBezTo>
                    <a:pt x="427" y="560"/>
                    <a:pt x="427" y="560"/>
                    <a:pt x="427" y="560"/>
                  </a:cubicBezTo>
                  <a:close/>
                  <a:moveTo>
                    <a:pt x="446" y="550"/>
                  </a:moveTo>
                  <a:cubicBezTo>
                    <a:pt x="445" y="550"/>
                    <a:pt x="445" y="550"/>
                    <a:pt x="444" y="551"/>
                  </a:cubicBezTo>
                  <a:cubicBezTo>
                    <a:pt x="452" y="565"/>
                    <a:pt x="452" y="565"/>
                    <a:pt x="452" y="565"/>
                  </a:cubicBezTo>
                  <a:cubicBezTo>
                    <a:pt x="453" y="564"/>
                    <a:pt x="453" y="564"/>
                    <a:pt x="454" y="564"/>
                  </a:cubicBezTo>
                  <a:cubicBezTo>
                    <a:pt x="446" y="550"/>
                    <a:pt x="446" y="550"/>
                    <a:pt x="446" y="550"/>
                  </a:cubicBezTo>
                  <a:close/>
                  <a:moveTo>
                    <a:pt x="446" y="550"/>
                  </a:moveTo>
                  <a:cubicBezTo>
                    <a:pt x="446" y="550"/>
                    <a:pt x="446" y="550"/>
                    <a:pt x="446" y="550"/>
                  </a:cubicBezTo>
                  <a:cubicBezTo>
                    <a:pt x="454" y="564"/>
                    <a:pt x="454" y="564"/>
                    <a:pt x="454" y="564"/>
                  </a:cubicBezTo>
                  <a:cubicBezTo>
                    <a:pt x="454" y="564"/>
                    <a:pt x="454" y="564"/>
                    <a:pt x="454" y="564"/>
                  </a:cubicBezTo>
                  <a:cubicBezTo>
                    <a:pt x="446" y="550"/>
                    <a:pt x="446" y="550"/>
                    <a:pt x="446" y="550"/>
                  </a:cubicBezTo>
                  <a:close/>
                  <a:moveTo>
                    <a:pt x="464" y="538"/>
                  </a:moveTo>
                  <a:cubicBezTo>
                    <a:pt x="463" y="539"/>
                    <a:pt x="463" y="539"/>
                    <a:pt x="462" y="539"/>
                  </a:cubicBezTo>
                  <a:cubicBezTo>
                    <a:pt x="471" y="553"/>
                    <a:pt x="471" y="553"/>
                    <a:pt x="471" y="553"/>
                  </a:cubicBezTo>
                  <a:cubicBezTo>
                    <a:pt x="472" y="552"/>
                    <a:pt x="472" y="552"/>
                    <a:pt x="473" y="552"/>
                  </a:cubicBezTo>
                  <a:cubicBezTo>
                    <a:pt x="464" y="538"/>
                    <a:pt x="464" y="538"/>
                    <a:pt x="464" y="538"/>
                  </a:cubicBezTo>
                  <a:close/>
                  <a:moveTo>
                    <a:pt x="464" y="538"/>
                  </a:moveTo>
                  <a:cubicBezTo>
                    <a:pt x="464" y="538"/>
                    <a:pt x="464" y="538"/>
                    <a:pt x="464" y="538"/>
                  </a:cubicBezTo>
                  <a:cubicBezTo>
                    <a:pt x="473" y="552"/>
                    <a:pt x="473" y="552"/>
                    <a:pt x="473" y="552"/>
                  </a:cubicBezTo>
                  <a:cubicBezTo>
                    <a:pt x="473" y="552"/>
                    <a:pt x="473" y="552"/>
                    <a:pt x="473" y="552"/>
                  </a:cubicBezTo>
                  <a:lnTo>
                    <a:pt x="464" y="538"/>
                  </a:lnTo>
                  <a:close/>
                  <a:moveTo>
                    <a:pt x="481" y="526"/>
                  </a:moveTo>
                  <a:cubicBezTo>
                    <a:pt x="480" y="526"/>
                    <a:pt x="480" y="526"/>
                    <a:pt x="479" y="527"/>
                  </a:cubicBezTo>
                  <a:cubicBezTo>
                    <a:pt x="489" y="539"/>
                    <a:pt x="489" y="539"/>
                    <a:pt x="489" y="539"/>
                  </a:cubicBezTo>
                  <a:cubicBezTo>
                    <a:pt x="490" y="539"/>
                    <a:pt x="490" y="539"/>
                    <a:pt x="491" y="538"/>
                  </a:cubicBezTo>
                  <a:cubicBezTo>
                    <a:pt x="481" y="526"/>
                    <a:pt x="481" y="526"/>
                    <a:pt x="481" y="526"/>
                  </a:cubicBezTo>
                  <a:close/>
                  <a:moveTo>
                    <a:pt x="481" y="526"/>
                  </a:moveTo>
                  <a:cubicBezTo>
                    <a:pt x="481" y="526"/>
                    <a:pt x="481" y="526"/>
                    <a:pt x="481" y="526"/>
                  </a:cubicBezTo>
                  <a:cubicBezTo>
                    <a:pt x="491" y="538"/>
                    <a:pt x="491" y="538"/>
                    <a:pt x="491" y="538"/>
                  </a:cubicBezTo>
                  <a:cubicBezTo>
                    <a:pt x="491" y="538"/>
                    <a:pt x="491" y="538"/>
                    <a:pt x="491" y="538"/>
                  </a:cubicBezTo>
                  <a:cubicBezTo>
                    <a:pt x="481" y="526"/>
                    <a:pt x="481" y="526"/>
                    <a:pt x="481" y="526"/>
                  </a:cubicBezTo>
                  <a:close/>
                  <a:moveTo>
                    <a:pt x="497" y="512"/>
                  </a:moveTo>
                  <a:cubicBezTo>
                    <a:pt x="497" y="512"/>
                    <a:pt x="496" y="513"/>
                    <a:pt x="496" y="513"/>
                  </a:cubicBezTo>
                  <a:cubicBezTo>
                    <a:pt x="507" y="525"/>
                    <a:pt x="507" y="525"/>
                    <a:pt x="507" y="525"/>
                  </a:cubicBezTo>
                  <a:cubicBezTo>
                    <a:pt x="507" y="524"/>
                    <a:pt x="508" y="524"/>
                    <a:pt x="508" y="523"/>
                  </a:cubicBezTo>
                  <a:cubicBezTo>
                    <a:pt x="497" y="512"/>
                    <a:pt x="497" y="512"/>
                    <a:pt x="497" y="512"/>
                  </a:cubicBezTo>
                  <a:close/>
                  <a:moveTo>
                    <a:pt x="497" y="512"/>
                  </a:moveTo>
                  <a:cubicBezTo>
                    <a:pt x="497" y="512"/>
                    <a:pt x="497" y="512"/>
                    <a:pt x="497" y="512"/>
                  </a:cubicBezTo>
                  <a:cubicBezTo>
                    <a:pt x="508" y="523"/>
                    <a:pt x="508" y="523"/>
                    <a:pt x="508" y="523"/>
                  </a:cubicBezTo>
                  <a:cubicBezTo>
                    <a:pt x="508" y="523"/>
                    <a:pt x="508" y="523"/>
                    <a:pt x="508" y="523"/>
                  </a:cubicBezTo>
                  <a:cubicBezTo>
                    <a:pt x="497" y="512"/>
                    <a:pt x="497" y="512"/>
                    <a:pt x="497" y="512"/>
                  </a:cubicBezTo>
                  <a:close/>
                  <a:moveTo>
                    <a:pt x="512" y="497"/>
                  </a:moveTo>
                  <a:cubicBezTo>
                    <a:pt x="512" y="497"/>
                    <a:pt x="511" y="497"/>
                    <a:pt x="511" y="498"/>
                  </a:cubicBezTo>
                  <a:cubicBezTo>
                    <a:pt x="523" y="509"/>
                    <a:pt x="523" y="509"/>
                    <a:pt x="523" y="509"/>
                  </a:cubicBezTo>
                  <a:cubicBezTo>
                    <a:pt x="523" y="508"/>
                    <a:pt x="524" y="508"/>
                    <a:pt x="524" y="507"/>
                  </a:cubicBezTo>
                  <a:cubicBezTo>
                    <a:pt x="512" y="497"/>
                    <a:pt x="512" y="497"/>
                    <a:pt x="512" y="497"/>
                  </a:cubicBezTo>
                  <a:close/>
                  <a:moveTo>
                    <a:pt x="512" y="497"/>
                  </a:moveTo>
                  <a:cubicBezTo>
                    <a:pt x="512" y="497"/>
                    <a:pt x="512" y="497"/>
                    <a:pt x="512" y="497"/>
                  </a:cubicBezTo>
                  <a:cubicBezTo>
                    <a:pt x="524" y="507"/>
                    <a:pt x="524" y="507"/>
                    <a:pt x="524" y="507"/>
                  </a:cubicBezTo>
                  <a:cubicBezTo>
                    <a:pt x="524" y="507"/>
                    <a:pt x="524" y="507"/>
                    <a:pt x="524" y="507"/>
                  </a:cubicBezTo>
                  <a:cubicBezTo>
                    <a:pt x="512" y="497"/>
                    <a:pt x="512" y="497"/>
                    <a:pt x="512" y="497"/>
                  </a:cubicBezTo>
                  <a:close/>
                  <a:moveTo>
                    <a:pt x="526" y="480"/>
                  </a:moveTo>
                  <a:cubicBezTo>
                    <a:pt x="526" y="481"/>
                    <a:pt x="526" y="481"/>
                    <a:pt x="525" y="482"/>
                  </a:cubicBezTo>
                  <a:cubicBezTo>
                    <a:pt x="538" y="492"/>
                    <a:pt x="538" y="492"/>
                    <a:pt x="538" y="492"/>
                  </a:cubicBezTo>
                  <a:cubicBezTo>
                    <a:pt x="538" y="491"/>
                    <a:pt x="538" y="491"/>
                    <a:pt x="539" y="490"/>
                  </a:cubicBezTo>
                  <a:cubicBezTo>
                    <a:pt x="526" y="480"/>
                    <a:pt x="526" y="480"/>
                    <a:pt x="526" y="480"/>
                  </a:cubicBezTo>
                  <a:close/>
                  <a:moveTo>
                    <a:pt x="526" y="480"/>
                  </a:moveTo>
                  <a:cubicBezTo>
                    <a:pt x="526" y="480"/>
                    <a:pt x="526" y="480"/>
                    <a:pt x="526" y="480"/>
                  </a:cubicBezTo>
                  <a:cubicBezTo>
                    <a:pt x="539" y="490"/>
                    <a:pt x="539" y="490"/>
                    <a:pt x="539" y="490"/>
                  </a:cubicBezTo>
                  <a:cubicBezTo>
                    <a:pt x="539" y="490"/>
                    <a:pt x="539" y="490"/>
                    <a:pt x="539" y="490"/>
                  </a:cubicBezTo>
                  <a:cubicBezTo>
                    <a:pt x="526" y="480"/>
                    <a:pt x="526" y="480"/>
                    <a:pt x="526" y="480"/>
                  </a:cubicBezTo>
                  <a:close/>
                  <a:moveTo>
                    <a:pt x="539" y="463"/>
                  </a:moveTo>
                  <a:cubicBezTo>
                    <a:pt x="539" y="464"/>
                    <a:pt x="538" y="464"/>
                    <a:pt x="538" y="465"/>
                  </a:cubicBezTo>
                  <a:cubicBezTo>
                    <a:pt x="551" y="474"/>
                    <a:pt x="551" y="474"/>
                    <a:pt x="551" y="474"/>
                  </a:cubicBezTo>
                  <a:cubicBezTo>
                    <a:pt x="551" y="473"/>
                    <a:pt x="552" y="473"/>
                    <a:pt x="552" y="472"/>
                  </a:cubicBezTo>
                  <a:cubicBezTo>
                    <a:pt x="539" y="463"/>
                    <a:pt x="539" y="463"/>
                    <a:pt x="539" y="463"/>
                  </a:cubicBezTo>
                  <a:close/>
                  <a:moveTo>
                    <a:pt x="539" y="463"/>
                  </a:moveTo>
                  <a:cubicBezTo>
                    <a:pt x="539" y="463"/>
                    <a:pt x="539" y="463"/>
                    <a:pt x="539" y="463"/>
                  </a:cubicBezTo>
                  <a:cubicBezTo>
                    <a:pt x="552" y="472"/>
                    <a:pt x="552" y="472"/>
                    <a:pt x="552" y="472"/>
                  </a:cubicBezTo>
                  <a:cubicBezTo>
                    <a:pt x="552" y="472"/>
                    <a:pt x="552" y="472"/>
                    <a:pt x="552" y="472"/>
                  </a:cubicBezTo>
                  <a:cubicBezTo>
                    <a:pt x="539" y="463"/>
                    <a:pt x="539" y="463"/>
                    <a:pt x="539" y="463"/>
                  </a:cubicBezTo>
                  <a:close/>
                  <a:moveTo>
                    <a:pt x="550" y="445"/>
                  </a:moveTo>
                  <a:cubicBezTo>
                    <a:pt x="550" y="446"/>
                    <a:pt x="550" y="446"/>
                    <a:pt x="549" y="447"/>
                  </a:cubicBezTo>
                  <a:cubicBezTo>
                    <a:pt x="563" y="455"/>
                    <a:pt x="563" y="455"/>
                    <a:pt x="563" y="455"/>
                  </a:cubicBezTo>
                  <a:cubicBezTo>
                    <a:pt x="564" y="454"/>
                    <a:pt x="564" y="454"/>
                    <a:pt x="564" y="453"/>
                  </a:cubicBezTo>
                  <a:cubicBezTo>
                    <a:pt x="550" y="445"/>
                    <a:pt x="550" y="445"/>
                    <a:pt x="550" y="445"/>
                  </a:cubicBezTo>
                  <a:close/>
                  <a:moveTo>
                    <a:pt x="550" y="445"/>
                  </a:moveTo>
                  <a:cubicBezTo>
                    <a:pt x="550" y="445"/>
                    <a:pt x="550" y="445"/>
                    <a:pt x="550" y="445"/>
                  </a:cubicBezTo>
                  <a:cubicBezTo>
                    <a:pt x="564" y="453"/>
                    <a:pt x="564" y="453"/>
                    <a:pt x="564" y="453"/>
                  </a:cubicBezTo>
                  <a:cubicBezTo>
                    <a:pt x="564" y="453"/>
                    <a:pt x="564" y="453"/>
                    <a:pt x="564" y="453"/>
                  </a:cubicBezTo>
                  <a:cubicBezTo>
                    <a:pt x="550" y="445"/>
                    <a:pt x="550" y="445"/>
                    <a:pt x="550" y="445"/>
                  </a:cubicBezTo>
                  <a:close/>
                  <a:moveTo>
                    <a:pt x="560" y="426"/>
                  </a:moveTo>
                  <a:cubicBezTo>
                    <a:pt x="560" y="427"/>
                    <a:pt x="560" y="427"/>
                    <a:pt x="560" y="428"/>
                  </a:cubicBezTo>
                  <a:cubicBezTo>
                    <a:pt x="574" y="435"/>
                    <a:pt x="574" y="435"/>
                    <a:pt x="574" y="435"/>
                  </a:cubicBezTo>
                  <a:cubicBezTo>
                    <a:pt x="574" y="434"/>
                    <a:pt x="575" y="434"/>
                    <a:pt x="575" y="433"/>
                  </a:cubicBezTo>
                  <a:cubicBezTo>
                    <a:pt x="560" y="426"/>
                    <a:pt x="560" y="426"/>
                    <a:pt x="560" y="426"/>
                  </a:cubicBezTo>
                  <a:close/>
                  <a:moveTo>
                    <a:pt x="561" y="426"/>
                  </a:moveTo>
                  <a:cubicBezTo>
                    <a:pt x="560" y="426"/>
                    <a:pt x="560" y="426"/>
                    <a:pt x="560" y="426"/>
                  </a:cubicBezTo>
                  <a:cubicBezTo>
                    <a:pt x="575" y="433"/>
                    <a:pt x="575" y="433"/>
                    <a:pt x="575" y="433"/>
                  </a:cubicBezTo>
                  <a:cubicBezTo>
                    <a:pt x="575" y="433"/>
                    <a:pt x="575" y="433"/>
                    <a:pt x="575" y="433"/>
                  </a:cubicBezTo>
                  <a:cubicBezTo>
                    <a:pt x="561" y="426"/>
                    <a:pt x="561" y="426"/>
                    <a:pt x="561" y="426"/>
                  </a:cubicBezTo>
                  <a:close/>
                  <a:moveTo>
                    <a:pt x="569" y="406"/>
                  </a:moveTo>
                  <a:cubicBezTo>
                    <a:pt x="569" y="407"/>
                    <a:pt x="569" y="408"/>
                    <a:pt x="568" y="408"/>
                  </a:cubicBezTo>
                  <a:cubicBezTo>
                    <a:pt x="583" y="414"/>
                    <a:pt x="583" y="414"/>
                    <a:pt x="583" y="414"/>
                  </a:cubicBezTo>
                  <a:cubicBezTo>
                    <a:pt x="583" y="414"/>
                    <a:pt x="584" y="413"/>
                    <a:pt x="584" y="412"/>
                  </a:cubicBezTo>
                  <a:cubicBezTo>
                    <a:pt x="569" y="406"/>
                    <a:pt x="569" y="406"/>
                    <a:pt x="569" y="406"/>
                  </a:cubicBezTo>
                  <a:close/>
                  <a:moveTo>
                    <a:pt x="569" y="406"/>
                  </a:moveTo>
                  <a:cubicBezTo>
                    <a:pt x="569" y="406"/>
                    <a:pt x="569" y="406"/>
                    <a:pt x="569" y="406"/>
                  </a:cubicBezTo>
                  <a:cubicBezTo>
                    <a:pt x="584" y="412"/>
                    <a:pt x="584" y="412"/>
                    <a:pt x="584" y="412"/>
                  </a:cubicBezTo>
                  <a:cubicBezTo>
                    <a:pt x="584" y="412"/>
                    <a:pt x="584" y="412"/>
                    <a:pt x="584" y="412"/>
                  </a:cubicBezTo>
                  <a:cubicBezTo>
                    <a:pt x="569" y="406"/>
                    <a:pt x="569" y="406"/>
                    <a:pt x="569" y="406"/>
                  </a:cubicBezTo>
                  <a:close/>
                  <a:moveTo>
                    <a:pt x="576" y="386"/>
                  </a:moveTo>
                  <a:cubicBezTo>
                    <a:pt x="576" y="387"/>
                    <a:pt x="576" y="387"/>
                    <a:pt x="576" y="388"/>
                  </a:cubicBezTo>
                  <a:cubicBezTo>
                    <a:pt x="591" y="393"/>
                    <a:pt x="591" y="393"/>
                    <a:pt x="591" y="393"/>
                  </a:cubicBezTo>
                  <a:cubicBezTo>
                    <a:pt x="591" y="392"/>
                    <a:pt x="591" y="392"/>
                    <a:pt x="591" y="391"/>
                  </a:cubicBezTo>
                  <a:cubicBezTo>
                    <a:pt x="576" y="386"/>
                    <a:pt x="576" y="386"/>
                    <a:pt x="576" y="386"/>
                  </a:cubicBezTo>
                  <a:close/>
                  <a:moveTo>
                    <a:pt x="576" y="386"/>
                  </a:moveTo>
                  <a:cubicBezTo>
                    <a:pt x="576" y="386"/>
                    <a:pt x="576" y="386"/>
                    <a:pt x="576" y="386"/>
                  </a:cubicBezTo>
                  <a:cubicBezTo>
                    <a:pt x="591" y="391"/>
                    <a:pt x="591" y="391"/>
                    <a:pt x="591" y="391"/>
                  </a:cubicBezTo>
                  <a:cubicBezTo>
                    <a:pt x="591" y="391"/>
                    <a:pt x="591" y="391"/>
                    <a:pt x="591" y="391"/>
                  </a:cubicBezTo>
                  <a:cubicBezTo>
                    <a:pt x="576" y="386"/>
                    <a:pt x="576" y="386"/>
                    <a:pt x="576" y="386"/>
                  </a:cubicBezTo>
                  <a:close/>
                  <a:moveTo>
                    <a:pt x="582" y="366"/>
                  </a:moveTo>
                  <a:cubicBezTo>
                    <a:pt x="582" y="366"/>
                    <a:pt x="581" y="367"/>
                    <a:pt x="581" y="367"/>
                  </a:cubicBezTo>
                  <a:cubicBezTo>
                    <a:pt x="597" y="371"/>
                    <a:pt x="597" y="371"/>
                    <a:pt x="597" y="371"/>
                  </a:cubicBezTo>
                  <a:cubicBezTo>
                    <a:pt x="597" y="370"/>
                    <a:pt x="597" y="370"/>
                    <a:pt x="597" y="369"/>
                  </a:cubicBezTo>
                  <a:cubicBezTo>
                    <a:pt x="582" y="366"/>
                    <a:pt x="582" y="366"/>
                    <a:pt x="582" y="366"/>
                  </a:cubicBezTo>
                  <a:close/>
                  <a:moveTo>
                    <a:pt x="582" y="365"/>
                  </a:moveTo>
                  <a:cubicBezTo>
                    <a:pt x="582" y="366"/>
                    <a:pt x="582" y="366"/>
                    <a:pt x="582" y="366"/>
                  </a:cubicBezTo>
                  <a:cubicBezTo>
                    <a:pt x="597" y="369"/>
                    <a:pt x="597" y="369"/>
                    <a:pt x="597" y="369"/>
                  </a:cubicBezTo>
                  <a:cubicBezTo>
                    <a:pt x="597" y="369"/>
                    <a:pt x="597" y="369"/>
                    <a:pt x="597" y="369"/>
                  </a:cubicBezTo>
                  <a:cubicBezTo>
                    <a:pt x="582" y="365"/>
                    <a:pt x="582" y="365"/>
                    <a:pt x="582" y="365"/>
                  </a:cubicBezTo>
                  <a:close/>
                  <a:moveTo>
                    <a:pt x="586" y="344"/>
                  </a:moveTo>
                  <a:cubicBezTo>
                    <a:pt x="586" y="345"/>
                    <a:pt x="585" y="346"/>
                    <a:pt x="585" y="346"/>
                  </a:cubicBezTo>
                  <a:cubicBezTo>
                    <a:pt x="601" y="349"/>
                    <a:pt x="601" y="349"/>
                    <a:pt x="601" y="349"/>
                  </a:cubicBezTo>
                  <a:cubicBezTo>
                    <a:pt x="601" y="348"/>
                    <a:pt x="601" y="348"/>
                    <a:pt x="601" y="347"/>
                  </a:cubicBezTo>
                  <a:cubicBezTo>
                    <a:pt x="586" y="344"/>
                    <a:pt x="586" y="344"/>
                    <a:pt x="586" y="344"/>
                  </a:cubicBezTo>
                  <a:close/>
                  <a:moveTo>
                    <a:pt x="586" y="344"/>
                  </a:moveTo>
                  <a:cubicBezTo>
                    <a:pt x="586" y="344"/>
                    <a:pt x="586" y="344"/>
                    <a:pt x="586" y="344"/>
                  </a:cubicBezTo>
                  <a:cubicBezTo>
                    <a:pt x="601" y="347"/>
                    <a:pt x="601" y="347"/>
                    <a:pt x="601" y="347"/>
                  </a:cubicBezTo>
                  <a:cubicBezTo>
                    <a:pt x="601" y="347"/>
                    <a:pt x="601" y="347"/>
                    <a:pt x="601" y="347"/>
                  </a:cubicBezTo>
                  <a:cubicBezTo>
                    <a:pt x="601" y="347"/>
                    <a:pt x="601" y="347"/>
                    <a:pt x="601" y="347"/>
                  </a:cubicBezTo>
                  <a:cubicBezTo>
                    <a:pt x="586" y="344"/>
                    <a:pt x="586" y="344"/>
                    <a:pt x="586" y="344"/>
                  </a:cubicBezTo>
                  <a:close/>
                  <a:moveTo>
                    <a:pt x="588" y="323"/>
                  </a:moveTo>
                  <a:cubicBezTo>
                    <a:pt x="588" y="324"/>
                    <a:pt x="588" y="325"/>
                    <a:pt x="588" y="325"/>
                  </a:cubicBezTo>
                  <a:cubicBezTo>
                    <a:pt x="604" y="326"/>
                    <a:pt x="604" y="326"/>
                    <a:pt x="604" y="326"/>
                  </a:cubicBezTo>
                  <a:cubicBezTo>
                    <a:pt x="604" y="326"/>
                    <a:pt x="604" y="325"/>
                    <a:pt x="604" y="324"/>
                  </a:cubicBezTo>
                  <a:lnTo>
                    <a:pt x="588" y="323"/>
                  </a:lnTo>
                  <a:close/>
                  <a:moveTo>
                    <a:pt x="588" y="323"/>
                  </a:moveTo>
                  <a:cubicBezTo>
                    <a:pt x="588" y="323"/>
                    <a:pt x="588" y="323"/>
                    <a:pt x="588" y="323"/>
                  </a:cubicBezTo>
                  <a:cubicBezTo>
                    <a:pt x="604" y="324"/>
                    <a:pt x="604" y="324"/>
                    <a:pt x="604" y="324"/>
                  </a:cubicBezTo>
                  <a:cubicBezTo>
                    <a:pt x="604" y="324"/>
                    <a:pt x="604" y="324"/>
                    <a:pt x="604" y="324"/>
                  </a:cubicBezTo>
                  <a:cubicBezTo>
                    <a:pt x="588" y="323"/>
                    <a:pt x="588" y="323"/>
                    <a:pt x="588" y="3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" name="Freeform 25"/>
            <p:cNvSpPr>
              <a:spLocks noEditPoints="1"/>
            </p:cNvSpPr>
            <p:nvPr/>
          </p:nvSpPr>
          <p:spPr bwMode="auto">
            <a:xfrm>
              <a:off x="4810126" y="2135188"/>
              <a:ext cx="2571750" cy="2593975"/>
            </a:xfrm>
            <a:custGeom>
              <a:avLst/>
              <a:gdLst>
                <a:gd name="T0" fmla="*/ 143 w 805"/>
                <a:gd name="T1" fmla="*/ 143 h 804"/>
                <a:gd name="T2" fmla="*/ 662 w 805"/>
                <a:gd name="T3" fmla="*/ 661 h 804"/>
                <a:gd name="T4" fmla="*/ 397 w 805"/>
                <a:gd name="T5" fmla="*/ 46 h 804"/>
                <a:gd name="T6" fmla="*/ 405 w 805"/>
                <a:gd name="T7" fmla="*/ 43 h 804"/>
                <a:gd name="T8" fmla="*/ 408 w 805"/>
                <a:gd name="T9" fmla="*/ 52 h 804"/>
                <a:gd name="T10" fmla="*/ 400 w 805"/>
                <a:gd name="T11" fmla="*/ 54 h 804"/>
                <a:gd name="T12" fmla="*/ 397 w 805"/>
                <a:gd name="T13" fmla="*/ 46 h 804"/>
                <a:gd name="T14" fmla="*/ 355 w 805"/>
                <a:gd name="T15" fmla="*/ 47 h 804"/>
                <a:gd name="T16" fmla="*/ 363 w 805"/>
                <a:gd name="T17" fmla="*/ 49 h 804"/>
                <a:gd name="T18" fmla="*/ 363 w 805"/>
                <a:gd name="T19" fmla="*/ 56 h 804"/>
                <a:gd name="T20" fmla="*/ 356 w 805"/>
                <a:gd name="T21" fmla="*/ 58 h 804"/>
                <a:gd name="T22" fmla="*/ 352 w 805"/>
                <a:gd name="T23" fmla="*/ 50 h 804"/>
                <a:gd name="T24" fmla="*/ 310 w 805"/>
                <a:gd name="T25" fmla="*/ 56 h 804"/>
                <a:gd name="T26" fmla="*/ 319 w 805"/>
                <a:gd name="T27" fmla="*/ 57 h 804"/>
                <a:gd name="T28" fmla="*/ 320 w 805"/>
                <a:gd name="T29" fmla="*/ 64 h 804"/>
                <a:gd name="T30" fmla="*/ 313 w 805"/>
                <a:gd name="T31" fmla="*/ 67 h 804"/>
                <a:gd name="T32" fmla="*/ 308 w 805"/>
                <a:gd name="T33" fmla="*/ 60 h 804"/>
                <a:gd name="T34" fmla="*/ 271 w 805"/>
                <a:gd name="T35" fmla="*/ 69 h 804"/>
                <a:gd name="T36" fmla="*/ 277 w 805"/>
                <a:gd name="T37" fmla="*/ 75 h 804"/>
                <a:gd name="T38" fmla="*/ 270 w 805"/>
                <a:gd name="T39" fmla="*/ 81 h 804"/>
                <a:gd name="T40" fmla="*/ 265 w 805"/>
                <a:gd name="T41" fmla="*/ 74 h 804"/>
                <a:gd name="T42" fmla="*/ 224 w 805"/>
                <a:gd name="T43" fmla="*/ 91 h 804"/>
                <a:gd name="T44" fmla="*/ 233 w 805"/>
                <a:gd name="T45" fmla="*/ 89 h 804"/>
                <a:gd name="T46" fmla="*/ 235 w 805"/>
                <a:gd name="T47" fmla="*/ 98 h 804"/>
                <a:gd name="T48" fmla="*/ 226 w 805"/>
                <a:gd name="T49" fmla="*/ 99 h 804"/>
                <a:gd name="T50" fmla="*/ 224 w 805"/>
                <a:gd name="T51" fmla="*/ 91 h 804"/>
                <a:gd name="T52" fmla="*/ 48 w 805"/>
                <a:gd name="T53" fmla="*/ 393 h 804"/>
                <a:gd name="T54" fmla="*/ 156 w 805"/>
                <a:gd name="T55" fmla="*/ 142 h 804"/>
                <a:gd name="T56" fmla="*/ 161 w 805"/>
                <a:gd name="T57" fmla="*/ 148 h 804"/>
                <a:gd name="T58" fmla="*/ 48 w 805"/>
                <a:gd name="T59" fmla="*/ 393 h 804"/>
                <a:gd name="T60" fmla="*/ 642 w 805"/>
                <a:gd name="T61" fmla="*/ 641 h 804"/>
                <a:gd name="T62" fmla="*/ 545 w 805"/>
                <a:gd name="T63" fmla="*/ 726 h 804"/>
                <a:gd name="T64" fmla="*/ 503 w 805"/>
                <a:gd name="T65" fmla="*/ 725 h 804"/>
                <a:gd name="T66" fmla="*/ 112 w 805"/>
                <a:gd name="T67" fmla="*/ 574 h 804"/>
                <a:gd name="T68" fmla="*/ 52 w 805"/>
                <a:gd name="T69" fmla="*/ 451 h 804"/>
                <a:gd name="T70" fmla="*/ 164 w 805"/>
                <a:gd name="T71" fmla="*/ 163 h 804"/>
                <a:gd name="T72" fmla="*/ 425 w 805"/>
                <a:gd name="T73" fmla="*/ 49 h 804"/>
                <a:gd name="T74" fmla="*/ 574 w 805"/>
                <a:gd name="T75" fmla="*/ 110 h 804"/>
                <a:gd name="T76" fmla="*/ 673 w 805"/>
                <a:gd name="T77" fmla="*/ 199 h 804"/>
                <a:gd name="T78" fmla="*/ 721 w 805"/>
                <a:gd name="T79" fmla="*/ 556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5" h="804">
                  <a:moveTo>
                    <a:pt x="662" y="143"/>
                  </a:moveTo>
                  <a:cubicBezTo>
                    <a:pt x="519" y="0"/>
                    <a:pt x="287" y="0"/>
                    <a:pt x="143" y="143"/>
                  </a:cubicBezTo>
                  <a:cubicBezTo>
                    <a:pt x="0" y="286"/>
                    <a:pt x="0" y="518"/>
                    <a:pt x="143" y="661"/>
                  </a:cubicBezTo>
                  <a:cubicBezTo>
                    <a:pt x="287" y="804"/>
                    <a:pt x="519" y="804"/>
                    <a:pt x="662" y="661"/>
                  </a:cubicBezTo>
                  <a:cubicBezTo>
                    <a:pt x="805" y="518"/>
                    <a:pt x="805" y="286"/>
                    <a:pt x="662" y="143"/>
                  </a:cubicBezTo>
                  <a:close/>
                  <a:moveTo>
                    <a:pt x="397" y="46"/>
                  </a:moveTo>
                  <a:cubicBezTo>
                    <a:pt x="397" y="45"/>
                    <a:pt x="398" y="43"/>
                    <a:pt x="400" y="43"/>
                  </a:cubicBezTo>
                  <a:cubicBezTo>
                    <a:pt x="405" y="43"/>
                    <a:pt x="405" y="43"/>
                    <a:pt x="405" y="43"/>
                  </a:cubicBezTo>
                  <a:cubicBezTo>
                    <a:pt x="407" y="43"/>
                    <a:pt x="408" y="45"/>
                    <a:pt x="408" y="46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3"/>
                    <a:pt x="407" y="54"/>
                    <a:pt x="405" y="54"/>
                  </a:cubicBezTo>
                  <a:cubicBezTo>
                    <a:pt x="400" y="54"/>
                    <a:pt x="400" y="54"/>
                    <a:pt x="400" y="54"/>
                  </a:cubicBezTo>
                  <a:cubicBezTo>
                    <a:pt x="398" y="54"/>
                    <a:pt x="397" y="53"/>
                    <a:pt x="397" y="52"/>
                  </a:cubicBezTo>
                  <a:lnTo>
                    <a:pt x="397" y="46"/>
                  </a:lnTo>
                  <a:close/>
                  <a:moveTo>
                    <a:pt x="352" y="50"/>
                  </a:moveTo>
                  <a:cubicBezTo>
                    <a:pt x="352" y="49"/>
                    <a:pt x="353" y="47"/>
                    <a:pt x="355" y="47"/>
                  </a:cubicBezTo>
                  <a:cubicBezTo>
                    <a:pt x="360" y="46"/>
                    <a:pt x="360" y="46"/>
                    <a:pt x="360" y="46"/>
                  </a:cubicBezTo>
                  <a:cubicBezTo>
                    <a:pt x="362" y="46"/>
                    <a:pt x="363" y="47"/>
                    <a:pt x="363" y="49"/>
                  </a:cubicBezTo>
                  <a:cubicBezTo>
                    <a:pt x="364" y="54"/>
                    <a:pt x="364" y="54"/>
                    <a:pt x="364" y="54"/>
                  </a:cubicBezTo>
                  <a:cubicBezTo>
                    <a:pt x="364" y="55"/>
                    <a:pt x="364" y="56"/>
                    <a:pt x="363" y="56"/>
                  </a:cubicBezTo>
                  <a:cubicBezTo>
                    <a:pt x="363" y="57"/>
                    <a:pt x="362" y="57"/>
                    <a:pt x="361" y="57"/>
                  </a:cubicBezTo>
                  <a:cubicBezTo>
                    <a:pt x="356" y="58"/>
                    <a:pt x="356" y="58"/>
                    <a:pt x="356" y="58"/>
                  </a:cubicBezTo>
                  <a:cubicBezTo>
                    <a:pt x="354" y="58"/>
                    <a:pt x="353" y="57"/>
                    <a:pt x="353" y="56"/>
                  </a:cubicBezTo>
                  <a:lnTo>
                    <a:pt x="352" y="50"/>
                  </a:lnTo>
                  <a:close/>
                  <a:moveTo>
                    <a:pt x="308" y="60"/>
                  </a:moveTo>
                  <a:cubicBezTo>
                    <a:pt x="308" y="58"/>
                    <a:pt x="309" y="57"/>
                    <a:pt x="310" y="56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17" y="55"/>
                    <a:pt x="318" y="55"/>
                    <a:pt x="319" y="57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3"/>
                    <a:pt x="320" y="64"/>
                    <a:pt x="320" y="64"/>
                  </a:cubicBezTo>
                  <a:cubicBezTo>
                    <a:pt x="319" y="65"/>
                    <a:pt x="319" y="65"/>
                    <a:pt x="318" y="66"/>
                  </a:cubicBezTo>
                  <a:cubicBezTo>
                    <a:pt x="313" y="67"/>
                    <a:pt x="313" y="67"/>
                    <a:pt x="313" y="67"/>
                  </a:cubicBezTo>
                  <a:cubicBezTo>
                    <a:pt x="311" y="67"/>
                    <a:pt x="310" y="66"/>
                    <a:pt x="309" y="65"/>
                  </a:cubicBezTo>
                  <a:lnTo>
                    <a:pt x="308" y="60"/>
                  </a:lnTo>
                  <a:close/>
                  <a:moveTo>
                    <a:pt x="266" y="71"/>
                  </a:moveTo>
                  <a:cubicBezTo>
                    <a:pt x="271" y="69"/>
                    <a:pt x="271" y="69"/>
                    <a:pt x="271" y="69"/>
                  </a:cubicBezTo>
                  <a:cubicBezTo>
                    <a:pt x="273" y="68"/>
                    <a:pt x="274" y="69"/>
                    <a:pt x="275" y="70"/>
                  </a:cubicBezTo>
                  <a:cubicBezTo>
                    <a:pt x="277" y="75"/>
                    <a:pt x="277" y="75"/>
                    <a:pt x="277" y="75"/>
                  </a:cubicBezTo>
                  <a:cubicBezTo>
                    <a:pt x="278" y="77"/>
                    <a:pt x="277" y="78"/>
                    <a:pt x="276" y="79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69" y="82"/>
                    <a:pt x="267" y="81"/>
                    <a:pt x="267" y="79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4" y="73"/>
                    <a:pt x="265" y="71"/>
                    <a:pt x="266" y="71"/>
                  </a:cubicBezTo>
                  <a:close/>
                  <a:moveTo>
                    <a:pt x="224" y="91"/>
                  </a:moveTo>
                  <a:cubicBezTo>
                    <a:pt x="229" y="88"/>
                    <a:pt x="229" y="88"/>
                    <a:pt x="229" y="88"/>
                  </a:cubicBezTo>
                  <a:cubicBezTo>
                    <a:pt x="231" y="87"/>
                    <a:pt x="232" y="88"/>
                    <a:pt x="233" y="89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6" y="95"/>
                    <a:pt x="236" y="97"/>
                    <a:pt x="235" y="98"/>
                  </a:cubicBezTo>
                  <a:cubicBezTo>
                    <a:pt x="230" y="100"/>
                    <a:pt x="230" y="100"/>
                    <a:pt x="230" y="100"/>
                  </a:cubicBezTo>
                  <a:cubicBezTo>
                    <a:pt x="228" y="101"/>
                    <a:pt x="227" y="101"/>
                    <a:pt x="226" y="99"/>
                  </a:cubicBezTo>
                  <a:cubicBezTo>
                    <a:pt x="223" y="95"/>
                    <a:pt x="223" y="95"/>
                    <a:pt x="223" y="95"/>
                  </a:cubicBezTo>
                  <a:cubicBezTo>
                    <a:pt x="223" y="93"/>
                    <a:pt x="223" y="92"/>
                    <a:pt x="224" y="91"/>
                  </a:cubicBezTo>
                  <a:close/>
                  <a:moveTo>
                    <a:pt x="48" y="393"/>
                  </a:moveTo>
                  <a:cubicBezTo>
                    <a:pt x="48" y="393"/>
                    <a:pt x="48" y="393"/>
                    <a:pt x="48" y="393"/>
                  </a:cubicBezTo>
                  <a:cubicBezTo>
                    <a:pt x="46" y="393"/>
                    <a:pt x="44" y="391"/>
                    <a:pt x="44" y="389"/>
                  </a:cubicBezTo>
                  <a:cubicBezTo>
                    <a:pt x="48" y="294"/>
                    <a:pt x="87" y="207"/>
                    <a:pt x="156" y="142"/>
                  </a:cubicBezTo>
                  <a:cubicBezTo>
                    <a:pt x="157" y="140"/>
                    <a:pt x="160" y="140"/>
                    <a:pt x="161" y="142"/>
                  </a:cubicBezTo>
                  <a:cubicBezTo>
                    <a:pt x="163" y="144"/>
                    <a:pt x="163" y="146"/>
                    <a:pt x="161" y="148"/>
                  </a:cubicBezTo>
                  <a:cubicBezTo>
                    <a:pt x="94" y="211"/>
                    <a:pt x="56" y="297"/>
                    <a:pt x="52" y="389"/>
                  </a:cubicBezTo>
                  <a:cubicBezTo>
                    <a:pt x="52" y="391"/>
                    <a:pt x="51" y="393"/>
                    <a:pt x="48" y="393"/>
                  </a:cubicBezTo>
                  <a:close/>
                  <a:moveTo>
                    <a:pt x="707" y="549"/>
                  </a:moveTo>
                  <a:cubicBezTo>
                    <a:pt x="691" y="582"/>
                    <a:pt x="669" y="613"/>
                    <a:pt x="642" y="641"/>
                  </a:cubicBezTo>
                  <a:cubicBezTo>
                    <a:pt x="611" y="672"/>
                    <a:pt x="576" y="695"/>
                    <a:pt x="538" y="711"/>
                  </a:cubicBezTo>
                  <a:cubicBezTo>
                    <a:pt x="545" y="726"/>
                    <a:pt x="545" y="726"/>
                    <a:pt x="545" y="726"/>
                  </a:cubicBezTo>
                  <a:cubicBezTo>
                    <a:pt x="532" y="731"/>
                    <a:pt x="520" y="736"/>
                    <a:pt x="507" y="740"/>
                  </a:cubicBezTo>
                  <a:cubicBezTo>
                    <a:pt x="503" y="725"/>
                    <a:pt x="503" y="725"/>
                    <a:pt x="503" y="725"/>
                  </a:cubicBezTo>
                  <a:cubicBezTo>
                    <a:pt x="387" y="761"/>
                    <a:pt x="255" y="733"/>
                    <a:pt x="164" y="641"/>
                  </a:cubicBezTo>
                  <a:cubicBezTo>
                    <a:pt x="143" y="620"/>
                    <a:pt x="126" y="598"/>
                    <a:pt x="112" y="574"/>
                  </a:cubicBezTo>
                  <a:cubicBezTo>
                    <a:pt x="98" y="582"/>
                    <a:pt x="98" y="582"/>
                    <a:pt x="98" y="582"/>
                  </a:cubicBezTo>
                  <a:cubicBezTo>
                    <a:pt x="74" y="541"/>
                    <a:pt x="59" y="496"/>
                    <a:pt x="52" y="451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54" y="347"/>
                    <a:pt x="86" y="241"/>
                    <a:pt x="164" y="163"/>
                  </a:cubicBezTo>
                  <a:cubicBezTo>
                    <a:pt x="235" y="91"/>
                    <a:pt x="330" y="59"/>
                    <a:pt x="424" y="65"/>
                  </a:cubicBezTo>
                  <a:cubicBezTo>
                    <a:pt x="425" y="49"/>
                    <a:pt x="425" y="49"/>
                    <a:pt x="425" y="49"/>
                  </a:cubicBezTo>
                  <a:cubicBezTo>
                    <a:pt x="479" y="52"/>
                    <a:pt x="533" y="68"/>
                    <a:pt x="581" y="97"/>
                  </a:cubicBezTo>
                  <a:cubicBezTo>
                    <a:pt x="574" y="110"/>
                    <a:pt x="574" y="110"/>
                    <a:pt x="574" y="110"/>
                  </a:cubicBezTo>
                  <a:cubicBezTo>
                    <a:pt x="598" y="124"/>
                    <a:pt x="621" y="142"/>
                    <a:pt x="642" y="163"/>
                  </a:cubicBezTo>
                  <a:cubicBezTo>
                    <a:pt x="653" y="174"/>
                    <a:pt x="664" y="187"/>
                    <a:pt x="673" y="199"/>
                  </a:cubicBezTo>
                  <a:cubicBezTo>
                    <a:pt x="686" y="190"/>
                    <a:pt x="686" y="190"/>
                    <a:pt x="686" y="190"/>
                  </a:cubicBezTo>
                  <a:cubicBezTo>
                    <a:pt x="766" y="297"/>
                    <a:pt x="778" y="439"/>
                    <a:pt x="721" y="556"/>
                  </a:cubicBezTo>
                  <a:lnTo>
                    <a:pt x="707" y="5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" name="Freeform 26"/>
            <p:cNvSpPr/>
            <p:nvPr/>
          </p:nvSpPr>
          <p:spPr bwMode="auto">
            <a:xfrm>
              <a:off x="6780213" y="2441575"/>
              <a:ext cx="539750" cy="996950"/>
            </a:xfrm>
            <a:custGeom>
              <a:avLst/>
              <a:gdLst>
                <a:gd name="T0" fmla="*/ 16 w 169"/>
                <a:gd name="T1" fmla="*/ 2 h 309"/>
                <a:gd name="T2" fmla="*/ 15 w 169"/>
                <a:gd name="T3" fmla="*/ 4 h 309"/>
                <a:gd name="T4" fmla="*/ 165 w 169"/>
                <a:gd name="T5" fmla="*/ 307 h 309"/>
                <a:gd name="T6" fmla="*/ 167 w 169"/>
                <a:gd name="T7" fmla="*/ 307 h 309"/>
                <a:gd name="T8" fmla="*/ 167 w 169"/>
                <a:gd name="T9" fmla="*/ 305 h 309"/>
                <a:gd name="T10" fmla="*/ 146 w 169"/>
                <a:gd name="T11" fmla="*/ 305 h 309"/>
                <a:gd name="T12" fmla="*/ 146 w 169"/>
                <a:gd name="T13" fmla="*/ 307 h 309"/>
                <a:gd name="T14" fmla="*/ 148 w 169"/>
                <a:gd name="T15" fmla="*/ 307 h 309"/>
                <a:gd name="T16" fmla="*/ 4 w 169"/>
                <a:gd name="T17" fmla="*/ 18 h 309"/>
                <a:gd name="T18" fmla="*/ 3 w 169"/>
                <a:gd name="T19" fmla="*/ 19 h 309"/>
                <a:gd name="T20" fmla="*/ 5 w 169"/>
                <a:gd name="T21" fmla="*/ 20 h 309"/>
                <a:gd name="T22" fmla="*/ 18 w 169"/>
                <a:gd name="T23" fmla="*/ 4 h 309"/>
                <a:gd name="T24" fmla="*/ 16 w 169"/>
                <a:gd name="T25" fmla="*/ 2 h 309"/>
                <a:gd name="T26" fmla="*/ 15 w 169"/>
                <a:gd name="T27" fmla="*/ 4 h 309"/>
                <a:gd name="T28" fmla="*/ 16 w 169"/>
                <a:gd name="T29" fmla="*/ 2 h 309"/>
                <a:gd name="T30" fmla="*/ 14 w 169"/>
                <a:gd name="T31" fmla="*/ 1 h 309"/>
                <a:gd name="T32" fmla="*/ 0 w 169"/>
                <a:gd name="T33" fmla="*/ 20 h 309"/>
                <a:gd name="T34" fmla="*/ 2 w 169"/>
                <a:gd name="T35" fmla="*/ 21 h 309"/>
                <a:gd name="T36" fmla="*/ 144 w 169"/>
                <a:gd name="T37" fmla="*/ 307 h 309"/>
                <a:gd name="T38" fmla="*/ 144 w 169"/>
                <a:gd name="T39" fmla="*/ 309 h 309"/>
                <a:gd name="T40" fmla="*/ 169 w 169"/>
                <a:gd name="T41" fmla="*/ 309 h 309"/>
                <a:gd name="T42" fmla="*/ 169 w 169"/>
                <a:gd name="T43" fmla="*/ 307 h 309"/>
                <a:gd name="T44" fmla="*/ 17 w 169"/>
                <a:gd name="T45" fmla="*/ 1 h 309"/>
                <a:gd name="T46" fmla="*/ 16 w 169"/>
                <a:gd name="T47" fmla="*/ 0 h 309"/>
                <a:gd name="T48" fmla="*/ 14 w 169"/>
                <a:gd name="T49" fmla="*/ 1 h 309"/>
                <a:gd name="T50" fmla="*/ 16 w 169"/>
                <a:gd name="T51" fmla="*/ 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9" h="309">
                  <a:moveTo>
                    <a:pt x="16" y="2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06" y="73"/>
                    <a:pt x="165" y="183"/>
                    <a:pt x="165" y="307"/>
                  </a:cubicBezTo>
                  <a:cubicBezTo>
                    <a:pt x="167" y="307"/>
                    <a:pt x="167" y="307"/>
                    <a:pt x="167" y="307"/>
                  </a:cubicBezTo>
                  <a:cubicBezTo>
                    <a:pt x="167" y="305"/>
                    <a:pt x="167" y="305"/>
                    <a:pt x="167" y="305"/>
                  </a:cubicBezTo>
                  <a:cubicBezTo>
                    <a:pt x="146" y="305"/>
                    <a:pt x="146" y="305"/>
                    <a:pt x="146" y="305"/>
                  </a:cubicBezTo>
                  <a:cubicBezTo>
                    <a:pt x="146" y="307"/>
                    <a:pt x="146" y="307"/>
                    <a:pt x="146" y="307"/>
                  </a:cubicBezTo>
                  <a:cubicBezTo>
                    <a:pt x="148" y="307"/>
                    <a:pt x="148" y="307"/>
                    <a:pt x="148" y="307"/>
                  </a:cubicBezTo>
                  <a:cubicBezTo>
                    <a:pt x="148" y="189"/>
                    <a:pt x="92" y="84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88" y="86"/>
                    <a:pt x="144" y="190"/>
                    <a:pt x="144" y="307"/>
                  </a:cubicBezTo>
                  <a:cubicBezTo>
                    <a:pt x="144" y="309"/>
                    <a:pt x="144" y="309"/>
                    <a:pt x="144" y="309"/>
                  </a:cubicBezTo>
                  <a:cubicBezTo>
                    <a:pt x="169" y="309"/>
                    <a:pt x="169" y="309"/>
                    <a:pt x="169" y="309"/>
                  </a:cubicBezTo>
                  <a:cubicBezTo>
                    <a:pt x="169" y="307"/>
                    <a:pt x="169" y="307"/>
                    <a:pt x="169" y="307"/>
                  </a:cubicBezTo>
                  <a:cubicBezTo>
                    <a:pt x="169" y="182"/>
                    <a:pt x="110" y="7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4" y="1"/>
                    <a:pt x="14" y="1"/>
                  </a:cubicBezTo>
                  <a:lnTo>
                    <a:pt x="1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" name="Freeform 27"/>
            <p:cNvSpPr/>
            <p:nvPr/>
          </p:nvSpPr>
          <p:spPr bwMode="auto">
            <a:xfrm>
              <a:off x="6208713" y="4325938"/>
              <a:ext cx="665163" cy="330200"/>
            </a:xfrm>
            <a:custGeom>
              <a:avLst/>
              <a:gdLst>
                <a:gd name="T0" fmla="*/ 208 w 208"/>
                <a:gd name="T1" fmla="*/ 15 h 102"/>
                <a:gd name="T2" fmla="*/ 2 w 208"/>
                <a:gd name="T3" fmla="*/ 102 h 102"/>
                <a:gd name="T4" fmla="*/ 0 w 208"/>
                <a:gd name="T5" fmla="*/ 82 h 102"/>
                <a:gd name="T6" fmla="*/ 196 w 208"/>
                <a:gd name="T7" fmla="*/ 0 h 102"/>
                <a:gd name="T8" fmla="*/ 208 w 208"/>
                <a:gd name="T9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2">
                  <a:moveTo>
                    <a:pt x="208" y="15"/>
                  </a:moveTo>
                  <a:cubicBezTo>
                    <a:pt x="151" y="63"/>
                    <a:pt x="80" y="94"/>
                    <a:pt x="2" y="10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74" y="75"/>
                    <a:pt x="141" y="45"/>
                    <a:pt x="196" y="0"/>
                  </a:cubicBezTo>
                  <a:lnTo>
                    <a:pt x="20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" name="Freeform 28"/>
            <p:cNvSpPr>
              <a:spLocks noEditPoints="1"/>
            </p:cNvSpPr>
            <p:nvPr/>
          </p:nvSpPr>
          <p:spPr bwMode="auto">
            <a:xfrm>
              <a:off x="6243638" y="4354513"/>
              <a:ext cx="582613" cy="261938"/>
            </a:xfrm>
            <a:custGeom>
              <a:avLst/>
              <a:gdLst>
                <a:gd name="T0" fmla="*/ 4 w 182"/>
                <a:gd name="T1" fmla="*/ 73 h 81"/>
                <a:gd name="T2" fmla="*/ 0 w 182"/>
                <a:gd name="T3" fmla="*/ 73 h 81"/>
                <a:gd name="T4" fmla="*/ 1 w 182"/>
                <a:gd name="T5" fmla="*/ 81 h 81"/>
                <a:gd name="T6" fmla="*/ 5 w 182"/>
                <a:gd name="T7" fmla="*/ 81 h 81"/>
                <a:gd name="T8" fmla="*/ 4 w 182"/>
                <a:gd name="T9" fmla="*/ 73 h 81"/>
                <a:gd name="T10" fmla="*/ 27 w 182"/>
                <a:gd name="T11" fmla="*/ 69 h 81"/>
                <a:gd name="T12" fmla="*/ 24 w 182"/>
                <a:gd name="T13" fmla="*/ 70 h 81"/>
                <a:gd name="T14" fmla="*/ 25 w 182"/>
                <a:gd name="T15" fmla="*/ 77 h 81"/>
                <a:gd name="T16" fmla="*/ 29 w 182"/>
                <a:gd name="T17" fmla="*/ 77 h 81"/>
                <a:gd name="T18" fmla="*/ 27 w 182"/>
                <a:gd name="T19" fmla="*/ 69 h 81"/>
                <a:gd name="T20" fmla="*/ 51 w 182"/>
                <a:gd name="T21" fmla="*/ 63 h 81"/>
                <a:gd name="T22" fmla="*/ 47 w 182"/>
                <a:gd name="T23" fmla="*/ 64 h 81"/>
                <a:gd name="T24" fmla="*/ 49 w 182"/>
                <a:gd name="T25" fmla="*/ 72 h 81"/>
                <a:gd name="T26" fmla="*/ 53 w 182"/>
                <a:gd name="T27" fmla="*/ 71 h 81"/>
                <a:gd name="T28" fmla="*/ 51 w 182"/>
                <a:gd name="T29" fmla="*/ 63 h 81"/>
                <a:gd name="T30" fmla="*/ 73 w 182"/>
                <a:gd name="T31" fmla="*/ 56 h 81"/>
                <a:gd name="T32" fmla="*/ 69 w 182"/>
                <a:gd name="T33" fmla="*/ 57 h 81"/>
                <a:gd name="T34" fmla="*/ 72 w 182"/>
                <a:gd name="T35" fmla="*/ 65 h 81"/>
                <a:gd name="T36" fmla="*/ 76 w 182"/>
                <a:gd name="T37" fmla="*/ 64 h 81"/>
                <a:gd name="T38" fmla="*/ 73 w 182"/>
                <a:gd name="T39" fmla="*/ 56 h 81"/>
                <a:gd name="T40" fmla="*/ 95 w 182"/>
                <a:gd name="T41" fmla="*/ 48 h 81"/>
                <a:gd name="T42" fmla="*/ 92 w 182"/>
                <a:gd name="T43" fmla="*/ 49 h 81"/>
                <a:gd name="T44" fmla="*/ 95 w 182"/>
                <a:gd name="T45" fmla="*/ 57 h 81"/>
                <a:gd name="T46" fmla="*/ 98 w 182"/>
                <a:gd name="T47" fmla="*/ 55 h 81"/>
                <a:gd name="T48" fmla="*/ 95 w 182"/>
                <a:gd name="T49" fmla="*/ 48 h 81"/>
                <a:gd name="T50" fmla="*/ 117 w 182"/>
                <a:gd name="T51" fmla="*/ 38 h 81"/>
                <a:gd name="T52" fmla="*/ 113 w 182"/>
                <a:gd name="T53" fmla="*/ 39 h 81"/>
                <a:gd name="T54" fmla="*/ 117 w 182"/>
                <a:gd name="T55" fmla="*/ 47 h 81"/>
                <a:gd name="T56" fmla="*/ 120 w 182"/>
                <a:gd name="T57" fmla="*/ 45 h 81"/>
                <a:gd name="T58" fmla="*/ 117 w 182"/>
                <a:gd name="T59" fmla="*/ 38 h 81"/>
                <a:gd name="T60" fmla="*/ 138 w 182"/>
                <a:gd name="T61" fmla="*/ 26 h 81"/>
                <a:gd name="T62" fmla="*/ 134 w 182"/>
                <a:gd name="T63" fmla="*/ 28 h 81"/>
                <a:gd name="T64" fmla="*/ 138 w 182"/>
                <a:gd name="T65" fmla="*/ 35 h 81"/>
                <a:gd name="T66" fmla="*/ 142 w 182"/>
                <a:gd name="T67" fmla="*/ 33 h 81"/>
                <a:gd name="T68" fmla="*/ 138 w 182"/>
                <a:gd name="T69" fmla="*/ 26 h 81"/>
                <a:gd name="T70" fmla="*/ 158 w 182"/>
                <a:gd name="T71" fmla="*/ 14 h 81"/>
                <a:gd name="T72" fmla="*/ 154 w 182"/>
                <a:gd name="T73" fmla="*/ 16 h 81"/>
                <a:gd name="T74" fmla="*/ 159 w 182"/>
                <a:gd name="T75" fmla="*/ 22 h 81"/>
                <a:gd name="T76" fmla="*/ 162 w 182"/>
                <a:gd name="T77" fmla="*/ 20 h 81"/>
                <a:gd name="T78" fmla="*/ 158 w 182"/>
                <a:gd name="T79" fmla="*/ 14 h 81"/>
                <a:gd name="T80" fmla="*/ 177 w 182"/>
                <a:gd name="T81" fmla="*/ 0 h 81"/>
                <a:gd name="T82" fmla="*/ 174 w 182"/>
                <a:gd name="T83" fmla="*/ 2 h 81"/>
                <a:gd name="T84" fmla="*/ 179 w 182"/>
                <a:gd name="T85" fmla="*/ 8 h 81"/>
                <a:gd name="T86" fmla="*/ 182 w 182"/>
                <a:gd name="T87" fmla="*/ 6 h 81"/>
                <a:gd name="T88" fmla="*/ 177 w 182"/>
                <a:gd name="T8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2" h="81">
                  <a:moveTo>
                    <a:pt x="4" y="73"/>
                  </a:moveTo>
                  <a:cubicBezTo>
                    <a:pt x="3" y="73"/>
                    <a:pt x="1" y="73"/>
                    <a:pt x="0" y="73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81"/>
                    <a:pt x="4" y="81"/>
                    <a:pt x="5" y="81"/>
                  </a:cubicBezTo>
                  <a:cubicBezTo>
                    <a:pt x="4" y="73"/>
                    <a:pt x="4" y="73"/>
                    <a:pt x="4" y="73"/>
                  </a:cubicBezTo>
                  <a:close/>
                  <a:moveTo>
                    <a:pt x="27" y="69"/>
                  </a:moveTo>
                  <a:cubicBezTo>
                    <a:pt x="26" y="69"/>
                    <a:pt x="25" y="69"/>
                    <a:pt x="24" y="70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6" y="77"/>
                    <a:pt x="28" y="77"/>
                    <a:pt x="29" y="77"/>
                  </a:cubicBezTo>
                  <a:cubicBezTo>
                    <a:pt x="27" y="69"/>
                    <a:pt x="27" y="69"/>
                    <a:pt x="27" y="69"/>
                  </a:cubicBezTo>
                  <a:close/>
                  <a:moveTo>
                    <a:pt x="51" y="63"/>
                  </a:moveTo>
                  <a:cubicBezTo>
                    <a:pt x="49" y="64"/>
                    <a:pt x="48" y="64"/>
                    <a:pt x="47" y="6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1" y="71"/>
                    <a:pt x="53" y="71"/>
                  </a:cubicBezTo>
                  <a:cubicBezTo>
                    <a:pt x="51" y="63"/>
                    <a:pt x="51" y="63"/>
                    <a:pt x="51" y="63"/>
                  </a:cubicBezTo>
                  <a:close/>
                  <a:moveTo>
                    <a:pt x="73" y="56"/>
                  </a:moveTo>
                  <a:cubicBezTo>
                    <a:pt x="72" y="57"/>
                    <a:pt x="71" y="57"/>
                    <a:pt x="69" y="57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3" y="65"/>
                    <a:pt x="75" y="64"/>
                    <a:pt x="76" y="64"/>
                  </a:cubicBezTo>
                  <a:cubicBezTo>
                    <a:pt x="73" y="56"/>
                    <a:pt x="73" y="56"/>
                    <a:pt x="73" y="56"/>
                  </a:cubicBezTo>
                  <a:close/>
                  <a:moveTo>
                    <a:pt x="95" y="48"/>
                  </a:moveTo>
                  <a:cubicBezTo>
                    <a:pt x="94" y="48"/>
                    <a:pt x="93" y="49"/>
                    <a:pt x="92" y="49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6"/>
                    <a:pt x="97" y="56"/>
                    <a:pt x="98" y="55"/>
                  </a:cubicBezTo>
                  <a:cubicBezTo>
                    <a:pt x="95" y="48"/>
                    <a:pt x="95" y="48"/>
                    <a:pt x="95" y="48"/>
                  </a:cubicBezTo>
                  <a:close/>
                  <a:moveTo>
                    <a:pt x="117" y="38"/>
                  </a:moveTo>
                  <a:cubicBezTo>
                    <a:pt x="116" y="38"/>
                    <a:pt x="114" y="39"/>
                    <a:pt x="113" y="39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6"/>
                    <a:pt x="119" y="45"/>
                    <a:pt x="120" y="45"/>
                  </a:cubicBezTo>
                  <a:cubicBezTo>
                    <a:pt x="117" y="38"/>
                    <a:pt x="117" y="38"/>
                    <a:pt x="117" y="38"/>
                  </a:cubicBezTo>
                  <a:close/>
                  <a:moveTo>
                    <a:pt x="138" y="26"/>
                  </a:moveTo>
                  <a:cubicBezTo>
                    <a:pt x="136" y="27"/>
                    <a:pt x="135" y="28"/>
                    <a:pt x="134" y="28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9" y="34"/>
                    <a:pt x="141" y="34"/>
                    <a:pt x="142" y="33"/>
                  </a:cubicBezTo>
                  <a:cubicBezTo>
                    <a:pt x="138" y="26"/>
                    <a:pt x="138" y="26"/>
                    <a:pt x="138" y="26"/>
                  </a:cubicBezTo>
                  <a:close/>
                  <a:moveTo>
                    <a:pt x="158" y="14"/>
                  </a:moveTo>
                  <a:cubicBezTo>
                    <a:pt x="157" y="14"/>
                    <a:pt x="155" y="15"/>
                    <a:pt x="154" y="16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2"/>
                    <a:pt x="161" y="21"/>
                    <a:pt x="162" y="20"/>
                  </a:cubicBezTo>
                  <a:cubicBezTo>
                    <a:pt x="158" y="14"/>
                    <a:pt x="158" y="14"/>
                    <a:pt x="158" y="14"/>
                  </a:cubicBezTo>
                  <a:close/>
                  <a:moveTo>
                    <a:pt x="177" y="0"/>
                  </a:moveTo>
                  <a:cubicBezTo>
                    <a:pt x="176" y="0"/>
                    <a:pt x="175" y="1"/>
                    <a:pt x="174" y="2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80" y="7"/>
                    <a:pt x="181" y="7"/>
                    <a:pt x="182" y="6"/>
                  </a:cubicBezTo>
                  <a:cubicBezTo>
                    <a:pt x="177" y="0"/>
                    <a:pt x="177" y="0"/>
                    <a:pt x="1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" name="Freeform 29"/>
            <p:cNvSpPr/>
            <p:nvPr/>
          </p:nvSpPr>
          <p:spPr bwMode="auto">
            <a:xfrm>
              <a:off x="4897438" y="3560763"/>
              <a:ext cx="452438" cy="793750"/>
            </a:xfrm>
            <a:custGeom>
              <a:avLst/>
              <a:gdLst>
                <a:gd name="T0" fmla="*/ 130 w 142"/>
                <a:gd name="T1" fmla="*/ 244 h 246"/>
                <a:gd name="T2" fmla="*/ 131 w 142"/>
                <a:gd name="T3" fmla="*/ 242 h 246"/>
                <a:gd name="T4" fmla="*/ 5 w 142"/>
                <a:gd name="T5" fmla="*/ 3 h 246"/>
                <a:gd name="T6" fmla="*/ 3 w 142"/>
                <a:gd name="T7" fmla="*/ 4 h 246"/>
                <a:gd name="T8" fmla="*/ 3 w 142"/>
                <a:gd name="T9" fmla="*/ 6 h 246"/>
                <a:gd name="T10" fmla="*/ 17 w 142"/>
                <a:gd name="T11" fmla="*/ 4 h 246"/>
                <a:gd name="T12" fmla="*/ 17 w 142"/>
                <a:gd name="T13" fmla="*/ 2 h 246"/>
                <a:gd name="T14" fmla="*/ 15 w 142"/>
                <a:gd name="T15" fmla="*/ 2 h 246"/>
                <a:gd name="T16" fmla="*/ 138 w 142"/>
                <a:gd name="T17" fmla="*/ 234 h 246"/>
                <a:gd name="T18" fmla="*/ 139 w 142"/>
                <a:gd name="T19" fmla="*/ 232 h 246"/>
                <a:gd name="T20" fmla="*/ 138 w 142"/>
                <a:gd name="T21" fmla="*/ 231 h 246"/>
                <a:gd name="T22" fmla="*/ 128 w 142"/>
                <a:gd name="T23" fmla="*/ 242 h 246"/>
                <a:gd name="T24" fmla="*/ 130 w 142"/>
                <a:gd name="T25" fmla="*/ 244 h 246"/>
                <a:gd name="T26" fmla="*/ 131 w 142"/>
                <a:gd name="T27" fmla="*/ 242 h 246"/>
                <a:gd name="T28" fmla="*/ 130 w 142"/>
                <a:gd name="T29" fmla="*/ 244 h 246"/>
                <a:gd name="T30" fmla="*/ 131 w 142"/>
                <a:gd name="T31" fmla="*/ 245 h 246"/>
                <a:gd name="T32" fmla="*/ 142 w 142"/>
                <a:gd name="T33" fmla="*/ 232 h 246"/>
                <a:gd name="T34" fmla="*/ 141 w 142"/>
                <a:gd name="T35" fmla="*/ 231 h 246"/>
                <a:gd name="T36" fmla="*/ 19 w 142"/>
                <a:gd name="T37" fmla="*/ 2 h 246"/>
                <a:gd name="T38" fmla="*/ 19 w 142"/>
                <a:gd name="T39" fmla="*/ 0 h 246"/>
                <a:gd name="T40" fmla="*/ 0 w 142"/>
                <a:gd name="T41" fmla="*/ 2 h 246"/>
                <a:gd name="T42" fmla="*/ 1 w 142"/>
                <a:gd name="T43" fmla="*/ 4 h 246"/>
                <a:gd name="T44" fmla="*/ 128 w 142"/>
                <a:gd name="T45" fmla="*/ 245 h 246"/>
                <a:gd name="T46" fmla="*/ 130 w 142"/>
                <a:gd name="T47" fmla="*/ 246 h 246"/>
                <a:gd name="T48" fmla="*/ 131 w 142"/>
                <a:gd name="T49" fmla="*/ 245 h 246"/>
                <a:gd name="T50" fmla="*/ 130 w 142"/>
                <a:gd name="T51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246">
                  <a:moveTo>
                    <a:pt x="130" y="244"/>
                  </a:moveTo>
                  <a:cubicBezTo>
                    <a:pt x="131" y="242"/>
                    <a:pt x="131" y="242"/>
                    <a:pt x="131" y="242"/>
                  </a:cubicBezTo>
                  <a:cubicBezTo>
                    <a:pt x="62" y="183"/>
                    <a:pt x="16" y="98"/>
                    <a:pt x="5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6" y="94"/>
                    <a:pt x="71" y="176"/>
                    <a:pt x="138" y="234"/>
                  </a:cubicBezTo>
                  <a:cubicBezTo>
                    <a:pt x="139" y="232"/>
                    <a:pt x="139" y="232"/>
                    <a:pt x="139" y="232"/>
                  </a:cubicBezTo>
                  <a:cubicBezTo>
                    <a:pt x="138" y="231"/>
                    <a:pt x="138" y="231"/>
                    <a:pt x="138" y="231"/>
                  </a:cubicBezTo>
                  <a:cubicBezTo>
                    <a:pt x="128" y="242"/>
                    <a:pt x="128" y="242"/>
                    <a:pt x="128" y="242"/>
                  </a:cubicBezTo>
                  <a:cubicBezTo>
                    <a:pt x="130" y="244"/>
                    <a:pt x="130" y="244"/>
                    <a:pt x="130" y="244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30" y="244"/>
                    <a:pt x="130" y="244"/>
                    <a:pt x="130" y="244"/>
                  </a:cubicBezTo>
                  <a:cubicBezTo>
                    <a:pt x="131" y="245"/>
                    <a:pt x="131" y="245"/>
                    <a:pt x="131" y="245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41" y="231"/>
                    <a:pt x="141" y="231"/>
                    <a:pt x="141" y="231"/>
                  </a:cubicBezTo>
                  <a:cubicBezTo>
                    <a:pt x="75" y="174"/>
                    <a:pt x="30" y="93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2" y="100"/>
                    <a:pt x="59" y="185"/>
                    <a:pt x="128" y="245"/>
                  </a:cubicBezTo>
                  <a:cubicBezTo>
                    <a:pt x="130" y="246"/>
                    <a:pt x="130" y="246"/>
                    <a:pt x="130" y="246"/>
                  </a:cubicBezTo>
                  <a:cubicBezTo>
                    <a:pt x="131" y="245"/>
                    <a:pt x="131" y="245"/>
                    <a:pt x="131" y="245"/>
                  </a:cubicBezTo>
                  <a:lnTo>
                    <a:pt x="130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" name="Freeform 30"/>
            <p:cNvSpPr>
              <a:spLocks noEditPoints="1"/>
            </p:cNvSpPr>
            <p:nvPr/>
          </p:nvSpPr>
          <p:spPr bwMode="auto">
            <a:xfrm>
              <a:off x="4676776" y="1997075"/>
              <a:ext cx="2838450" cy="2871788"/>
            </a:xfrm>
            <a:custGeom>
              <a:avLst/>
              <a:gdLst>
                <a:gd name="T0" fmla="*/ 449 w 889"/>
                <a:gd name="T1" fmla="*/ 866 h 890"/>
                <a:gd name="T2" fmla="*/ 452 w 889"/>
                <a:gd name="T3" fmla="*/ 866 h 890"/>
                <a:gd name="T4" fmla="*/ 347 w 889"/>
                <a:gd name="T5" fmla="*/ 879 h 890"/>
                <a:gd name="T6" fmla="*/ 549 w 889"/>
                <a:gd name="T7" fmla="*/ 853 h 890"/>
                <a:gd name="T8" fmla="*/ 549 w 889"/>
                <a:gd name="T9" fmla="*/ 853 h 890"/>
                <a:gd name="T10" fmla="*/ 348 w 889"/>
                <a:gd name="T11" fmla="*/ 855 h 890"/>
                <a:gd name="T12" fmla="*/ 558 w 889"/>
                <a:gd name="T13" fmla="*/ 875 h 890"/>
                <a:gd name="T14" fmla="*/ 246 w 889"/>
                <a:gd name="T15" fmla="*/ 843 h 890"/>
                <a:gd name="T16" fmla="*/ 643 w 889"/>
                <a:gd name="T17" fmla="*/ 816 h 890"/>
                <a:gd name="T18" fmla="*/ 213 w 889"/>
                <a:gd name="T19" fmla="*/ 796 h 890"/>
                <a:gd name="T20" fmla="*/ 213 w 889"/>
                <a:gd name="T21" fmla="*/ 796 h 890"/>
                <a:gd name="T22" fmla="*/ 657 w 889"/>
                <a:gd name="T23" fmla="*/ 835 h 890"/>
                <a:gd name="T24" fmla="*/ 197 w 889"/>
                <a:gd name="T25" fmla="*/ 814 h 890"/>
                <a:gd name="T26" fmla="*/ 689 w 889"/>
                <a:gd name="T27" fmla="*/ 788 h 890"/>
                <a:gd name="T28" fmla="*/ 136 w 889"/>
                <a:gd name="T29" fmla="*/ 731 h 890"/>
                <a:gd name="T30" fmla="*/ 136 w 889"/>
                <a:gd name="T31" fmla="*/ 731 h 890"/>
                <a:gd name="T32" fmla="*/ 744 w 889"/>
                <a:gd name="T33" fmla="*/ 774 h 890"/>
                <a:gd name="T34" fmla="*/ 85 w 889"/>
                <a:gd name="T35" fmla="*/ 706 h 890"/>
                <a:gd name="T36" fmla="*/ 792 w 889"/>
                <a:gd name="T37" fmla="*/ 682 h 890"/>
                <a:gd name="T38" fmla="*/ 792 w 889"/>
                <a:gd name="T39" fmla="*/ 682 h 890"/>
                <a:gd name="T40" fmla="*/ 77 w 889"/>
                <a:gd name="T41" fmla="*/ 650 h 890"/>
                <a:gd name="T42" fmla="*/ 839 w 889"/>
                <a:gd name="T43" fmla="*/ 650 h 890"/>
                <a:gd name="T44" fmla="*/ 54 w 889"/>
                <a:gd name="T45" fmla="*/ 658 h 890"/>
                <a:gd name="T46" fmla="*/ 819 w 889"/>
                <a:gd name="T47" fmla="*/ 636 h 890"/>
                <a:gd name="T48" fmla="*/ 16 w 889"/>
                <a:gd name="T49" fmla="*/ 562 h 890"/>
                <a:gd name="T50" fmla="*/ 39 w 889"/>
                <a:gd name="T51" fmla="*/ 556 h 890"/>
                <a:gd name="T52" fmla="*/ 878 w 889"/>
                <a:gd name="T53" fmla="*/ 551 h 890"/>
                <a:gd name="T54" fmla="*/ 38 w 889"/>
                <a:gd name="T55" fmla="*/ 553 h 890"/>
                <a:gd name="T56" fmla="*/ 854 w 889"/>
                <a:gd name="T57" fmla="*/ 541 h 890"/>
                <a:gd name="T58" fmla="*/ 0 w 889"/>
                <a:gd name="T59" fmla="*/ 457 h 890"/>
                <a:gd name="T60" fmla="*/ 889 w 889"/>
                <a:gd name="T61" fmla="*/ 428 h 890"/>
                <a:gd name="T62" fmla="*/ 887 w 889"/>
                <a:gd name="T63" fmla="*/ 494 h 890"/>
                <a:gd name="T64" fmla="*/ 0 w 889"/>
                <a:gd name="T65" fmla="*/ 453 h 890"/>
                <a:gd name="T66" fmla="*/ 2 w 889"/>
                <a:gd name="T67" fmla="*/ 404 h 890"/>
                <a:gd name="T68" fmla="*/ 884 w 889"/>
                <a:gd name="T69" fmla="*/ 375 h 890"/>
                <a:gd name="T70" fmla="*/ 33 w 889"/>
                <a:gd name="T71" fmla="*/ 356 h 890"/>
                <a:gd name="T72" fmla="*/ 883 w 889"/>
                <a:gd name="T73" fmla="*/ 371 h 890"/>
                <a:gd name="T74" fmla="*/ 34 w 889"/>
                <a:gd name="T75" fmla="*/ 353 h 890"/>
                <a:gd name="T76" fmla="*/ 848 w 889"/>
                <a:gd name="T77" fmla="*/ 326 h 890"/>
                <a:gd name="T78" fmla="*/ 25 w 889"/>
                <a:gd name="T79" fmla="*/ 296 h 890"/>
                <a:gd name="T80" fmla="*/ 810 w 889"/>
                <a:gd name="T81" fmla="*/ 236 h 890"/>
                <a:gd name="T82" fmla="*/ 71 w 889"/>
                <a:gd name="T83" fmla="*/ 204 h 890"/>
                <a:gd name="T84" fmla="*/ 91 w 889"/>
                <a:gd name="T85" fmla="*/ 217 h 890"/>
                <a:gd name="T86" fmla="*/ 829 w 889"/>
                <a:gd name="T87" fmla="*/ 221 h 890"/>
                <a:gd name="T88" fmla="*/ 93 w 889"/>
                <a:gd name="T89" fmla="*/ 214 h 890"/>
                <a:gd name="T90" fmla="*/ 750 w 889"/>
                <a:gd name="T91" fmla="*/ 156 h 890"/>
                <a:gd name="T92" fmla="*/ 139 w 889"/>
                <a:gd name="T93" fmla="*/ 122 h 890"/>
                <a:gd name="T94" fmla="*/ 728 w 889"/>
                <a:gd name="T95" fmla="*/ 102 h 890"/>
                <a:gd name="T96" fmla="*/ 765 w 889"/>
                <a:gd name="T97" fmla="*/ 136 h 890"/>
                <a:gd name="T98" fmla="*/ 158 w 889"/>
                <a:gd name="T99" fmla="*/ 137 h 890"/>
                <a:gd name="T100" fmla="*/ 710 w 889"/>
                <a:gd name="T101" fmla="*/ 119 h 890"/>
                <a:gd name="T102" fmla="*/ 224 w 889"/>
                <a:gd name="T103" fmla="*/ 58 h 890"/>
                <a:gd name="T104" fmla="*/ 639 w 889"/>
                <a:gd name="T105" fmla="*/ 45 h 890"/>
                <a:gd name="T106" fmla="*/ 639 w 889"/>
                <a:gd name="T107" fmla="*/ 45 h 890"/>
                <a:gd name="T108" fmla="*/ 282 w 889"/>
                <a:gd name="T109" fmla="*/ 57 h 890"/>
                <a:gd name="T110" fmla="*/ 635 w 889"/>
                <a:gd name="T111" fmla="*/ 43 h 890"/>
                <a:gd name="T112" fmla="*/ 285 w 889"/>
                <a:gd name="T113" fmla="*/ 55 h 890"/>
                <a:gd name="T114" fmla="*/ 578 w 889"/>
                <a:gd name="T115" fmla="*/ 46 h 890"/>
                <a:gd name="T116" fmla="*/ 327 w 889"/>
                <a:gd name="T117" fmla="*/ 16 h 890"/>
                <a:gd name="T118" fmla="*/ 483 w 889"/>
                <a:gd name="T119" fmla="*/ 26 h 890"/>
                <a:gd name="T120" fmla="*/ 428 w 889"/>
                <a:gd name="T121" fmla="*/ 0 h 890"/>
                <a:gd name="T122" fmla="*/ 444 w 889"/>
                <a:gd name="T123" fmla="*/ 0 h 890"/>
                <a:gd name="T124" fmla="*/ 481 w 889"/>
                <a:gd name="T125" fmla="*/ 2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9" h="890">
                  <a:moveTo>
                    <a:pt x="402" y="863"/>
                  </a:moveTo>
                  <a:cubicBezTo>
                    <a:pt x="402" y="863"/>
                    <a:pt x="402" y="863"/>
                    <a:pt x="402" y="863"/>
                  </a:cubicBezTo>
                  <a:cubicBezTo>
                    <a:pt x="399" y="887"/>
                    <a:pt x="399" y="887"/>
                    <a:pt x="399" y="887"/>
                  </a:cubicBezTo>
                  <a:cubicBezTo>
                    <a:pt x="399" y="887"/>
                    <a:pt x="399" y="887"/>
                    <a:pt x="399" y="887"/>
                  </a:cubicBezTo>
                  <a:cubicBezTo>
                    <a:pt x="414" y="889"/>
                    <a:pt x="430" y="890"/>
                    <a:pt x="445" y="890"/>
                  </a:cubicBezTo>
                  <a:cubicBezTo>
                    <a:pt x="446" y="890"/>
                    <a:pt x="447" y="890"/>
                    <a:pt x="449" y="890"/>
                  </a:cubicBezTo>
                  <a:cubicBezTo>
                    <a:pt x="449" y="890"/>
                    <a:pt x="449" y="890"/>
                    <a:pt x="449" y="890"/>
                  </a:cubicBezTo>
                  <a:cubicBezTo>
                    <a:pt x="449" y="866"/>
                    <a:pt x="449" y="866"/>
                    <a:pt x="449" y="866"/>
                  </a:cubicBezTo>
                  <a:cubicBezTo>
                    <a:pt x="449" y="866"/>
                    <a:pt x="449" y="866"/>
                    <a:pt x="449" y="866"/>
                  </a:cubicBezTo>
                  <a:cubicBezTo>
                    <a:pt x="448" y="866"/>
                    <a:pt x="448" y="866"/>
                    <a:pt x="448" y="866"/>
                  </a:cubicBezTo>
                  <a:cubicBezTo>
                    <a:pt x="447" y="866"/>
                    <a:pt x="446" y="866"/>
                    <a:pt x="445" y="866"/>
                  </a:cubicBezTo>
                  <a:cubicBezTo>
                    <a:pt x="431" y="866"/>
                    <a:pt x="416" y="865"/>
                    <a:pt x="402" y="863"/>
                  </a:cubicBezTo>
                  <a:moveTo>
                    <a:pt x="499" y="862"/>
                  </a:moveTo>
                  <a:cubicBezTo>
                    <a:pt x="499" y="862"/>
                    <a:pt x="499" y="862"/>
                    <a:pt x="499" y="862"/>
                  </a:cubicBezTo>
                  <a:cubicBezTo>
                    <a:pt x="484" y="864"/>
                    <a:pt x="468" y="865"/>
                    <a:pt x="452" y="866"/>
                  </a:cubicBezTo>
                  <a:cubicBezTo>
                    <a:pt x="452" y="866"/>
                    <a:pt x="452" y="866"/>
                    <a:pt x="452" y="866"/>
                  </a:cubicBezTo>
                  <a:cubicBezTo>
                    <a:pt x="453" y="890"/>
                    <a:pt x="453" y="890"/>
                    <a:pt x="453" y="890"/>
                  </a:cubicBezTo>
                  <a:cubicBezTo>
                    <a:pt x="453" y="890"/>
                    <a:pt x="453" y="890"/>
                    <a:pt x="453" y="890"/>
                  </a:cubicBezTo>
                  <a:cubicBezTo>
                    <a:pt x="469" y="889"/>
                    <a:pt x="486" y="888"/>
                    <a:pt x="502" y="886"/>
                  </a:cubicBezTo>
                  <a:cubicBezTo>
                    <a:pt x="502" y="886"/>
                    <a:pt x="502" y="886"/>
                    <a:pt x="502" y="886"/>
                  </a:cubicBezTo>
                  <a:cubicBezTo>
                    <a:pt x="499" y="862"/>
                    <a:pt x="499" y="862"/>
                    <a:pt x="499" y="862"/>
                  </a:cubicBezTo>
                  <a:cubicBezTo>
                    <a:pt x="499" y="862"/>
                    <a:pt x="499" y="862"/>
                    <a:pt x="499" y="862"/>
                  </a:cubicBezTo>
                  <a:moveTo>
                    <a:pt x="352" y="855"/>
                  </a:moveTo>
                  <a:cubicBezTo>
                    <a:pt x="347" y="879"/>
                    <a:pt x="347" y="879"/>
                    <a:pt x="347" y="879"/>
                  </a:cubicBezTo>
                  <a:cubicBezTo>
                    <a:pt x="347" y="879"/>
                    <a:pt x="347" y="879"/>
                    <a:pt x="347" y="879"/>
                  </a:cubicBezTo>
                  <a:cubicBezTo>
                    <a:pt x="363" y="882"/>
                    <a:pt x="379" y="885"/>
                    <a:pt x="395" y="887"/>
                  </a:cubicBezTo>
                  <a:cubicBezTo>
                    <a:pt x="396" y="887"/>
                    <a:pt x="396" y="887"/>
                    <a:pt x="396" y="887"/>
                  </a:cubicBezTo>
                  <a:cubicBezTo>
                    <a:pt x="398" y="863"/>
                    <a:pt x="398" y="863"/>
                    <a:pt x="398" y="863"/>
                  </a:cubicBezTo>
                  <a:cubicBezTo>
                    <a:pt x="398" y="863"/>
                    <a:pt x="398" y="863"/>
                    <a:pt x="398" y="863"/>
                  </a:cubicBezTo>
                  <a:cubicBezTo>
                    <a:pt x="383" y="861"/>
                    <a:pt x="367" y="859"/>
                    <a:pt x="352" y="855"/>
                  </a:cubicBezTo>
                  <a:cubicBezTo>
                    <a:pt x="352" y="855"/>
                    <a:pt x="352" y="855"/>
                    <a:pt x="352" y="855"/>
                  </a:cubicBezTo>
                  <a:moveTo>
                    <a:pt x="549" y="853"/>
                  </a:moveTo>
                  <a:cubicBezTo>
                    <a:pt x="548" y="853"/>
                    <a:pt x="548" y="853"/>
                    <a:pt x="548" y="853"/>
                  </a:cubicBezTo>
                  <a:cubicBezTo>
                    <a:pt x="533" y="856"/>
                    <a:pt x="518" y="859"/>
                    <a:pt x="503" y="862"/>
                  </a:cubicBezTo>
                  <a:cubicBezTo>
                    <a:pt x="503" y="862"/>
                    <a:pt x="503" y="862"/>
                    <a:pt x="503" y="862"/>
                  </a:cubicBezTo>
                  <a:cubicBezTo>
                    <a:pt x="506" y="885"/>
                    <a:pt x="506" y="885"/>
                    <a:pt x="506" y="885"/>
                  </a:cubicBezTo>
                  <a:cubicBezTo>
                    <a:pt x="506" y="885"/>
                    <a:pt x="506" y="885"/>
                    <a:pt x="506" y="885"/>
                  </a:cubicBezTo>
                  <a:cubicBezTo>
                    <a:pt x="522" y="883"/>
                    <a:pt x="539" y="880"/>
                    <a:pt x="554" y="876"/>
                  </a:cubicBezTo>
                  <a:cubicBezTo>
                    <a:pt x="555" y="876"/>
                    <a:pt x="555" y="876"/>
                    <a:pt x="555" y="876"/>
                  </a:cubicBezTo>
                  <a:cubicBezTo>
                    <a:pt x="549" y="853"/>
                    <a:pt x="549" y="853"/>
                    <a:pt x="549" y="853"/>
                  </a:cubicBezTo>
                  <a:cubicBezTo>
                    <a:pt x="549" y="853"/>
                    <a:pt x="549" y="853"/>
                    <a:pt x="549" y="853"/>
                  </a:cubicBezTo>
                  <a:moveTo>
                    <a:pt x="303" y="841"/>
                  </a:moveTo>
                  <a:cubicBezTo>
                    <a:pt x="295" y="864"/>
                    <a:pt x="295" y="864"/>
                    <a:pt x="295" y="864"/>
                  </a:cubicBezTo>
                  <a:cubicBezTo>
                    <a:pt x="295" y="864"/>
                    <a:pt x="295" y="864"/>
                    <a:pt x="295" y="864"/>
                  </a:cubicBezTo>
                  <a:cubicBezTo>
                    <a:pt x="311" y="869"/>
                    <a:pt x="327" y="874"/>
                    <a:pt x="343" y="878"/>
                  </a:cubicBezTo>
                  <a:cubicBezTo>
                    <a:pt x="342" y="878"/>
                    <a:pt x="342" y="878"/>
                    <a:pt x="342" y="878"/>
                  </a:cubicBezTo>
                  <a:cubicBezTo>
                    <a:pt x="343" y="878"/>
                    <a:pt x="343" y="878"/>
                    <a:pt x="343" y="878"/>
                  </a:cubicBezTo>
                  <a:cubicBezTo>
                    <a:pt x="348" y="855"/>
                    <a:pt x="348" y="855"/>
                    <a:pt x="348" y="855"/>
                  </a:cubicBezTo>
                  <a:cubicBezTo>
                    <a:pt x="348" y="855"/>
                    <a:pt x="348" y="855"/>
                    <a:pt x="348" y="855"/>
                  </a:cubicBezTo>
                  <a:cubicBezTo>
                    <a:pt x="333" y="851"/>
                    <a:pt x="318" y="847"/>
                    <a:pt x="303" y="841"/>
                  </a:cubicBezTo>
                  <a:cubicBezTo>
                    <a:pt x="303" y="841"/>
                    <a:pt x="303" y="841"/>
                    <a:pt x="303" y="841"/>
                  </a:cubicBezTo>
                  <a:moveTo>
                    <a:pt x="597" y="837"/>
                  </a:moveTo>
                  <a:cubicBezTo>
                    <a:pt x="597" y="837"/>
                    <a:pt x="597" y="837"/>
                    <a:pt x="597" y="837"/>
                  </a:cubicBezTo>
                  <a:cubicBezTo>
                    <a:pt x="582" y="843"/>
                    <a:pt x="567" y="848"/>
                    <a:pt x="552" y="852"/>
                  </a:cubicBezTo>
                  <a:cubicBezTo>
                    <a:pt x="552" y="852"/>
                    <a:pt x="552" y="852"/>
                    <a:pt x="552" y="852"/>
                  </a:cubicBezTo>
                  <a:cubicBezTo>
                    <a:pt x="558" y="875"/>
                    <a:pt x="558" y="875"/>
                    <a:pt x="558" y="875"/>
                  </a:cubicBezTo>
                  <a:cubicBezTo>
                    <a:pt x="558" y="875"/>
                    <a:pt x="558" y="875"/>
                    <a:pt x="558" y="875"/>
                  </a:cubicBezTo>
                  <a:cubicBezTo>
                    <a:pt x="574" y="871"/>
                    <a:pt x="590" y="866"/>
                    <a:pt x="605" y="860"/>
                  </a:cubicBezTo>
                  <a:cubicBezTo>
                    <a:pt x="606" y="860"/>
                    <a:pt x="606" y="860"/>
                    <a:pt x="606" y="860"/>
                  </a:cubicBezTo>
                  <a:cubicBezTo>
                    <a:pt x="597" y="837"/>
                    <a:pt x="597" y="837"/>
                    <a:pt x="597" y="837"/>
                  </a:cubicBezTo>
                  <a:cubicBezTo>
                    <a:pt x="597" y="837"/>
                    <a:pt x="597" y="837"/>
                    <a:pt x="597" y="837"/>
                  </a:cubicBezTo>
                  <a:moveTo>
                    <a:pt x="257" y="821"/>
                  </a:moveTo>
                  <a:cubicBezTo>
                    <a:pt x="246" y="843"/>
                    <a:pt x="246" y="843"/>
                    <a:pt x="246" y="843"/>
                  </a:cubicBezTo>
                  <a:cubicBezTo>
                    <a:pt x="246" y="843"/>
                    <a:pt x="246" y="843"/>
                    <a:pt x="246" y="843"/>
                  </a:cubicBezTo>
                  <a:cubicBezTo>
                    <a:pt x="261" y="850"/>
                    <a:pt x="276" y="857"/>
                    <a:pt x="292" y="863"/>
                  </a:cubicBezTo>
                  <a:cubicBezTo>
                    <a:pt x="292" y="863"/>
                    <a:pt x="292" y="863"/>
                    <a:pt x="292" y="863"/>
                  </a:cubicBezTo>
                  <a:cubicBezTo>
                    <a:pt x="300" y="840"/>
                    <a:pt x="300" y="840"/>
                    <a:pt x="300" y="840"/>
                  </a:cubicBezTo>
                  <a:cubicBezTo>
                    <a:pt x="300" y="840"/>
                    <a:pt x="300" y="840"/>
                    <a:pt x="300" y="840"/>
                  </a:cubicBezTo>
                  <a:cubicBezTo>
                    <a:pt x="285" y="835"/>
                    <a:pt x="271" y="829"/>
                    <a:pt x="257" y="822"/>
                  </a:cubicBezTo>
                  <a:cubicBezTo>
                    <a:pt x="257" y="821"/>
                    <a:pt x="257" y="821"/>
                    <a:pt x="257" y="821"/>
                  </a:cubicBezTo>
                  <a:moveTo>
                    <a:pt x="643" y="816"/>
                  </a:moveTo>
                  <a:cubicBezTo>
                    <a:pt x="643" y="816"/>
                    <a:pt x="643" y="816"/>
                    <a:pt x="643" y="816"/>
                  </a:cubicBezTo>
                  <a:cubicBezTo>
                    <a:pt x="629" y="824"/>
                    <a:pt x="615" y="830"/>
                    <a:pt x="600" y="836"/>
                  </a:cubicBezTo>
                  <a:cubicBezTo>
                    <a:pt x="600" y="836"/>
                    <a:pt x="600" y="836"/>
                    <a:pt x="600" y="836"/>
                  </a:cubicBezTo>
                  <a:cubicBezTo>
                    <a:pt x="609" y="858"/>
                    <a:pt x="609" y="858"/>
                    <a:pt x="609" y="858"/>
                  </a:cubicBezTo>
                  <a:cubicBezTo>
                    <a:pt x="609" y="858"/>
                    <a:pt x="609" y="858"/>
                    <a:pt x="609" y="858"/>
                  </a:cubicBezTo>
                  <a:cubicBezTo>
                    <a:pt x="624" y="852"/>
                    <a:pt x="639" y="845"/>
                    <a:pt x="654" y="837"/>
                  </a:cubicBezTo>
                  <a:cubicBezTo>
                    <a:pt x="654" y="837"/>
                    <a:pt x="654" y="837"/>
                    <a:pt x="654" y="837"/>
                  </a:cubicBezTo>
                  <a:cubicBezTo>
                    <a:pt x="643" y="816"/>
                    <a:pt x="643" y="816"/>
                    <a:pt x="643" y="816"/>
                  </a:cubicBezTo>
                  <a:moveTo>
                    <a:pt x="213" y="796"/>
                  </a:moveTo>
                  <a:cubicBezTo>
                    <a:pt x="200" y="816"/>
                    <a:pt x="200" y="816"/>
                    <a:pt x="200" y="816"/>
                  </a:cubicBezTo>
                  <a:cubicBezTo>
                    <a:pt x="200" y="816"/>
                    <a:pt x="200" y="816"/>
                    <a:pt x="200" y="816"/>
                  </a:cubicBezTo>
                  <a:cubicBezTo>
                    <a:pt x="214" y="825"/>
                    <a:pt x="228" y="834"/>
                    <a:pt x="243" y="841"/>
                  </a:cubicBezTo>
                  <a:cubicBezTo>
                    <a:pt x="243" y="841"/>
                    <a:pt x="243" y="841"/>
                    <a:pt x="243" y="841"/>
                  </a:cubicBezTo>
                  <a:cubicBezTo>
                    <a:pt x="254" y="820"/>
                    <a:pt x="254" y="820"/>
                    <a:pt x="254" y="820"/>
                  </a:cubicBezTo>
                  <a:cubicBezTo>
                    <a:pt x="254" y="820"/>
                    <a:pt x="254" y="820"/>
                    <a:pt x="254" y="820"/>
                  </a:cubicBezTo>
                  <a:cubicBezTo>
                    <a:pt x="254" y="820"/>
                    <a:pt x="254" y="820"/>
                    <a:pt x="254" y="820"/>
                  </a:cubicBezTo>
                  <a:cubicBezTo>
                    <a:pt x="240" y="813"/>
                    <a:pt x="226" y="805"/>
                    <a:pt x="213" y="796"/>
                  </a:cubicBezTo>
                  <a:cubicBezTo>
                    <a:pt x="213" y="796"/>
                    <a:pt x="213" y="796"/>
                    <a:pt x="213" y="796"/>
                  </a:cubicBezTo>
                  <a:moveTo>
                    <a:pt x="686" y="790"/>
                  </a:moveTo>
                  <a:cubicBezTo>
                    <a:pt x="686" y="790"/>
                    <a:pt x="686" y="790"/>
                    <a:pt x="686" y="790"/>
                  </a:cubicBezTo>
                  <a:cubicBezTo>
                    <a:pt x="673" y="799"/>
                    <a:pt x="660" y="807"/>
                    <a:pt x="646" y="814"/>
                  </a:cubicBezTo>
                  <a:cubicBezTo>
                    <a:pt x="646" y="814"/>
                    <a:pt x="646" y="814"/>
                    <a:pt x="646" y="814"/>
                  </a:cubicBezTo>
                  <a:cubicBezTo>
                    <a:pt x="657" y="835"/>
                    <a:pt x="657" y="835"/>
                    <a:pt x="657" y="835"/>
                  </a:cubicBezTo>
                  <a:cubicBezTo>
                    <a:pt x="657" y="836"/>
                    <a:pt x="657" y="836"/>
                    <a:pt x="657" y="836"/>
                  </a:cubicBezTo>
                  <a:cubicBezTo>
                    <a:pt x="657" y="835"/>
                    <a:pt x="657" y="835"/>
                    <a:pt x="657" y="835"/>
                  </a:cubicBezTo>
                  <a:cubicBezTo>
                    <a:pt x="672" y="828"/>
                    <a:pt x="686" y="819"/>
                    <a:pt x="699" y="809"/>
                  </a:cubicBezTo>
                  <a:cubicBezTo>
                    <a:pt x="699" y="809"/>
                    <a:pt x="699" y="809"/>
                    <a:pt x="699" y="809"/>
                  </a:cubicBezTo>
                  <a:cubicBezTo>
                    <a:pt x="686" y="790"/>
                    <a:pt x="686" y="790"/>
                    <a:pt x="686" y="790"/>
                  </a:cubicBezTo>
                  <a:moveTo>
                    <a:pt x="173" y="766"/>
                  </a:moveTo>
                  <a:cubicBezTo>
                    <a:pt x="157" y="784"/>
                    <a:pt x="157" y="784"/>
                    <a:pt x="157" y="784"/>
                  </a:cubicBezTo>
                  <a:cubicBezTo>
                    <a:pt x="157" y="784"/>
                    <a:pt x="157" y="784"/>
                    <a:pt x="157" y="784"/>
                  </a:cubicBezTo>
                  <a:cubicBezTo>
                    <a:pt x="170" y="795"/>
                    <a:pt x="183" y="805"/>
                    <a:pt x="197" y="814"/>
                  </a:cubicBezTo>
                  <a:cubicBezTo>
                    <a:pt x="197" y="814"/>
                    <a:pt x="197" y="814"/>
                    <a:pt x="197" y="814"/>
                  </a:cubicBezTo>
                  <a:cubicBezTo>
                    <a:pt x="210" y="794"/>
                    <a:pt x="210" y="794"/>
                    <a:pt x="210" y="794"/>
                  </a:cubicBezTo>
                  <a:cubicBezTo>
                    <a:pt x="210" y="794"/>
                    <a:pt x="210" y="794"/>
                    <a:pt x="210" y="794"/>
                  </a:cubicBezTo>
                  <a:cubicBezTo>
                    <a:pt x="197" y="786"/>
                    <a:pt x="185" y="776"/>
                    <a:pt x="173" y="766"/>
                  </a:cubicBezTo>
                  <a:cubicBezTo>
                    <a:pt x="173" y="766"/>
                    <a:pt x="173" y="766"/>
                    <a:pt x="173" y="766"/>
                  </a:cubicBezTo>
                  <a:moveTo>
                    <a:pt x="725" y="758"/>
                  </a:moveTo>
                  <a:cubicBezTo>
                    <a:pt x="725" y="758"/>
                    <a:pt x="725" y="758"/>
                    <a:pt x="725" y="758"/>
                  </a:cubicBezTo>
                  <a:cubicBezTo>
                    <a:pt x="714" y="769"/>
                    <a:pt x="701" y="779"/>
                    <a:pt x="689" y="788"/>
                  </a:cubicBezTo>
                  <a:cubicBezTo>
                    <a:pt x="689" y="788"/>
                    <a:pt x="689" y="788"/>
                    <a:pt x="689" y="788"/>
                  </a:cubicBezTo>
                  <a:cubicBezTo>
                    <a:pt x="702" y="807"/>
                    <a:pt x="702" y="807"/>
                    <a:pt x="702" y="807"/>
                  </a:cubicBezTo>
                  <a:cubicBezTo>
                    <a:pt x="702" y="807"/>
                    <a:pt x="702" y="807"/>
                    <a:pt x="702" y="807"/>
                  </a:cubicBezTo>
                  <a:cubicBezTo>
                    <a:pt x="703" y="807"/>
                    <a:pt x="703" y="807"/>
                    <a:pt x="703" y="807"/>
                  </a:cubicBezTo>
                  <a:cubicBezTo>
                    <a:pt x="716" y="798"/>
                    <a:pt x="729" y="787"/>
                    <a:pt x="741" y="776"/>
                  </a:cubicBezTo>
                  <a:cubicBezTo>
                    <a:pt x="741" y="777"/>
                    <a:pt x="741" y="777"/>
                    <a:pt x="741" y="777"/>
                  </a:cubicBezTo>
                  <a:cubicBezTo>
                    <a:pt x="741" y="776"/>
                    <a:pt x="741" y="776"/>
                    <a:pt x="741" y="776"/>
                  </a:cubicBezTo>
                  <a:cubicBezTo>
                    <a:pt x="725" y="758"/>
                    <a:pt x="725" y="758"/>
                    <a:pt x="725" y="758"/>
                  </a:cubicBezTo>
                  <a:moveTo>
                    <a:pt x="136" y="731"/>
                  </a:moveTo>
                  <a:cubicBezTo>
                    <a:pt x="119" y="747"/>
                    <a:pt x="119" y="747"/>
                    <a:pt x="119" y="747"/>
                  </a:cubicBezTo>
                  <a:cubicBezTo>
                    <a:pt x="119" y="747"/>
                    <a:pt x="119" y="747"/>
                    <a:pt x="119" y="747"/>
                  </a:cubicBezTo>
                  <a:cubicBezTo>
                    <a:pt x="119" y="747"/>
                    <a:pt x="119" y="747"/>
                    <a:pt x="119" y="747"/>
                  </a:cubicBezTo>
                  <a:cubicBezTo>
                    <a:pt x="130" y="759"/>
                    <a:pt x="142" y="771"/>
                    <a:pt x="154" y="782"/>
                  </a:cubicBezTo>
                  <a:cubicBezTo>
                    <a:pt x="154" y="782"/>
                    <a:pt x="154" y="782"/>
                    <a:pt x="154" y="782"/>
                  </a:cubicBezTo>
                  <a:cubicBezTo>
                    <a:pt x="170" y="764"/>
                    <a:pt x="170" y="764"/>
                    <a:pt x="170" y="764"/>
                  </a:cubicBezTo>
                  <a:cubicBezTo>
                    <a:pt x="170" y="764"/>
                    <a:pt x="170" y="764"/>
                    <a:pt x="170" y="764"/>
                  </a:cubicBezTo>
                  <a:cubicBezTo>
                    <a:pt x="158" y="753"/>
                    <a:pt x="147" y="742"/>
                    <a:pt x="136" y="731"/>
                  </a:cubicBezTo>
                  <a:cubicBezTo>
                    <a:pt x="136" y="731"/>
                    <a:pt x="136" y="731"/>
                    <a:pt x="136" y="731"/>
                  </a:cubicBezTo>
                  <a:moveTo>
                    <a:pt x="761" y="722"/>
                  </a:moveTo>
                  <a:cubicBezTo>
                    <a:pt x="761" y="722"/>
                    <a:pt x="761" y="722"/>
                    <a:pt x="761" y="722"/>
                  </a:cubicBezTo>
                  <a:cubicBezTo>
                    <a:pt x="761" y="722"/>
                    <a:pt x="761" y="722"/>
                    <a:pt x="761" y="722"/>
                  </a:cubicBezTo>
                  <a:cubicBezTo>
                    <a:pt x="761" y="723"/>
                    <a:pt x="761" y="723"/>
                    <a:pt x="761" y="723"/>
                  </a:cubicBezTo>
                  <a:cubicBezTo>
                    <a:pt x="750" y="734"/>
                    <a:pt x="739" y="745"/>
                    <a:pt x="728" y="756"/>
                  </a:cubicBezTo>
                  <a:cubicBezTo>
                    <a:pt x="728" y="756"/>
                    <a:pt x="728" y="756"/>
                    <a:pt x="728" y="756"/>
                  </a:cubicBezTo>
                  <a:cubicBezTo>
                    <a:pt x="744" y="774"/>
                    <a:pt x="744" y="774"/>
                    <a:pt x="744" y="774"/>
                  </a:cubicBezTo>
                  <a:cubicBezTo>
                    <a:pt x="744" y="774"/>
                    <a:pt x="744" y="774"/>
                    <a:pt x="744" y="774"/>
                  </a:cubicBezTo>
                  <a:cubicBezTo>
                    <a:pt x="756" y="762"/>
                    <a:pt x="768" y="751"/>
                    <a:pt x="779" y="738"/>
                  </a:cubicBezTo>
                  <a:cubicBezTo>
                    <a:pt x="779" y="738"/>
                    <a:pt x="779" y="738"/>
                    <a:pt x="779" y="738"/>
                  </a:cubicBezTo>
                  <a:cubicBezTo>
                    <a:pt x="761" y="723"/>
                    <a:pt x="761" y="723"/>
                    <a:pt x="761" y="723"/>
                  </a:cubicBezTo>
                  <a:cubicBezTo>
                    <a:pt x="761" y="722"/>
                    <a:pt x="761" y="722"/>
                    <a:pt x="761" y="722"/>
                  </a:cubicBezTo>
                  <a:moveTo>
                    <a:pt x="104" y="692"/>
                  </a:moveTo>
                  <a:cubicBezTo>
                    <a:pt x="85" y="706"/>
                    <a:pt x="85" y="706"/>
                    <a:pt x="85" y="706"/>
                  </a:cubicBezTo>
                  <a:cubicBezTo>
                    <a:pt x="85" y="706"/>
                    <a:pt x="85" y="706"/>
                    <a:pt x="85" y="706"/>
                  </a:cubicBezTo>
                  <a:cubicBezTo>
                    <a:pt x="94" y="719"/>
                    <a:pt x="105" y="732"/>
                    <a:pt x="116" y="744"/>
                  </a:cubicBezTo>
                  <a:cubicBezTo>
                    <a:pt x="116" y="745"/>
                    <a:pt x="116" y="745"/>
                    <a:pt x="116" y="745"/>
                  </a:cubicBezTo>
                  <a:cubicBezTo>
                    <a:pt x="134" y="729"/>
                    <a:pt x="134" y="729"/>
                    <a:pt x="134" y="729"/>
                  </a:cubicBezTo>
                  <a:cubicBezTo>
                    <a:pt x="134" y="729"/>
                    <a:pt x="134" y="729"/>
                    <a:pt x="134" y="729"/>
                  </a:cubicBezTo>
                  <a:cubicBezTo>
                    <a:pt x="134" y="728"/>
                    <a:pt x="134" y="728"/>
                    <a:pt x="134" y="728"/>
                  </a:cubicBezTo>
                  <a:cubicBezTo>
                    <a:pt x="123" y="717"/>
                    <a:pt x="113" y="705"/>
                    <a:pt x="104" y="692"/>
                  </a:cubicBezTo>
                  <a:cubicBezTo>
                    <a:pt x="104" y="692"/>
                    <a:pt x="104" y="692"/>
                    <a:pt x="104" y="692"/>
                  </a:cubicBezTo>
                  <a:moveTo>
                    <a:pt x="792" y="682"/>
                  </a:moveTo>
                  <a:cubicBezTo>
                    <a:pt x="792" y="683"/>
                    <a:pt x="792" y="683"/>
                    <a:pt x="792" y="683"/>
                  </a:cubicBezTo>
                  <a:cubicBezTo>
                    <a:pt x="783" y="695"/>
                    <a:pt x="773" y="708"/>
                    <a:pt x="763" y="720"/>
                  </a:cubicBezTo>
                  <a:cubicBezTo>
                    <a:pt x="763" y="720"/>
                    <a:pt x="763" y="720"/>
                    <a:pt x="763" y="720"/>
                  </a:cubicBezTo>
                  <a:cubicBezTo>
                    <a:pt x="781" y="735"/>
                    <a:pt x="781" y="735"/>
                    <a:pt x="781" y="735"/>
                  </a:cubicBezTo>
                  <a:cubicBezTo>
                    <a:pt x="781" y="735"/>
                    <a:pt x="781" y="735"/>
                    <a:pt x="781" y="735"/>
                  </a:cubicBezTo>
                  <a:cubicBezTo>
                    <a:pt x="792" y="723"/>
                    <a:pt x="802" y="710"/>
                    <a:pt x="811" y="696"/>
                  </a:cubicBezTo>
                  <a:cubicBezTo>
                    <a:pt x="812" y="696"/>
                    <a:pt x="812" y="696"/>
                    <a:pt x="812" y="696"/>
                  </a:cubicBezTo>
                  <a:cubicBezTo>
                    <a:pt x="792" y="682"/>
                    <a:pt x="792" y="682"/>
                    <a:pt x="792" y="682"/>
                  </a:cubicBezTo>
                  <a:moveTo>
                    <a:pt x="77" y="649"/>
                  </a:moveTo>
                  <a:cubicBezTo>
                    <a:pt x="56" y="661"/>
                    <a:pt x="56" y="661"/>
                    <a:pt x="56" y="661"/>
                  </a:cubicBezTo>
                  <a:cubicBezTo>
                    <a:pt x="56" y="661"/>
                    <a:pt x="56" y="661"/>
                    <a:pt x="56" y="661"/>
                  </a:cubicBezTo>
                  <a:cubicBezTo>
                    <a:pt x="64" y="676"/>
                    <a:pt x="73" y="690"/>
                    <a:pt x="82" y="703"/>
                  </a:cubicBezTo>
                  <a:cubicBezTo>
                    <a:pt x="82" y="703"/>
                    <a:pt x="82" y="703"/>
                    <a:pt x="82" y="703"/>
                  </a:cubicBezTo>
                  <a:cubicBezTo>
                    <a:pt x="102" y="689"/>
                    <a:pt x="102" y="689"/>
                    <a:pt x="102" y="689"/>
                  </a:cubicBezTo>
                  <a:cubicBezTo>
                    <a:pt x="102" y="689"/>
                    <a:pt x="102" y="689"/>
                    <a:pt x="102" y="689"/>
                  </a:cubicBezTo>
                  <a:cubicBezTo>
                    <a:pt x="93" y="676"/>
                    <a:pt x="84" y="663"/>
                    <a:pt x="77" y="650"/>
                  </a:cubicBezTo>
                  <a:cubicBezTo>
                    <a:pt x="77" y="649"/>
                    <a:pt x="77" y="649"/>
                    <a:pt x="77" y="649"/>
                  </a:cubicBezTo>
                  <a:moveTo>
                    <a:pt x="818" y="639"/>
                  </a:moveTo>
                  <a:cubicBezTo>
                    <a:pt x="818" y="639"/>
                    <a:pt x="818" y="639"/>
                    <a:pt x="818" y="639"/>
                  </a:cubicBezTo>
                  <a:cubicBezTo>
                    <a:pt x="811" y="653"/>
                    <a:pt x="803" y="667"/>
                    <a:pt x="794" y="679"/>
                  </a:cubicBezTo>
                  <a:cubicBezTo>
                    <a:pt x="794" y="680"/>
                    <a:pt x="794" y="680"/>
                    <a:pt x="794" y="680"/>
                  </a:cubicBezTo>
                  <a:cubicBezTo>
                    <a:pt x="814" y="693"/>
                    <a:pt x="814" y="693"/>
                    <a:pt x="814" y="693"/>
                  </a:cubicBezTo>
                  <a:cubicBezTo>
                    <a:pt x="814" y="693"/>
                    <a:pt x="814" y="693"/>
                    <a:pt x="814" y="693"/>
                  </a:cubicBezTo>
                  <a:cubicBezTo>
                    <a:pt x="823" y="679"/>
                    <a:pt x="831" y="665"/>
                    <a:pt x="839" y="650"/>
                  </a:cubicBezTo>
                  <a:cubicBezTo>
                    <a:pt x="839" y="650"/>
                    <a:pt x="839" y="650"/>
                    <a:pt x="839" y="650"/>
                  </a:cubicBezTo>
                  <a:cubicBezTo>
                    <a:pt x="818" y="639"/>
                    <a:pt x="818" y="639"/>
                    <a:pt x="818" y="639"/>
                  </a:cubicBezTo>
                  <a:cubicBezTo>
                    <a:pt x="818" y="639"/>
                    <a:pt x="818" y="639"/>
                    <a:pt x="818" y="639"/>
                  </a:cubicBezTo>
                  <a:moveTo>
                    <a:pt x="55" y="604"/>
                  </a:moveTo>
                  <a:cubicBezTo>
                    <a:pt x="33" y="613"/>
                    <a:pt x="33" y="613"/>
                    <a:pt x="33" y="613"/>
                  </a:cubicBezTo>
                  <a:cubicBezTo>
                    <a:pt x="33" y="613"/>
                    <a:pt x="33" y="613"/>
                    <a:pt x="33" y="613"/>
                  </a:cubicBezTo>
                  <a:cubicBezTo>
                    <a:pt x="39" y="628"/>
                    <a:pt x="46" y="643"/>
                    <a:pt x="54" y="658"/>
                  </a:cubicBezTo>
                  <a:cubicBezTo>
                    <a:pt x="54" y="658"/>
                    <a:pt x="54" y="658"/>
                    <a:pt x="54" y="658"/>
                  </a:cubicBezTo>
                  <a:cubicBezTo>
                    <a:pt x="75" y="646"/>
                    <a:pt x="75" y="646"/>
                    <a:pt x="75" y="646"/>
                  </a:cubicBezTo>
                  <a:cubicBezTo>
                    <a:pt x="75" y="646"/>
                    <a:pt x="75" y="646"/>
                    <a:pt x="75" y="646"/>
                  </a:cubicBezTo>
                  <a:cubicBezTo>
                    <a:pt x="68" y="633"/>
                    <a:pt x="61" y="618"/>
                    <a:pt x="55" y="604"/>
                  </a:cubicBezTo>
                  <a:cubicBezTo>
                    <a:pt x="55" y="604"/>
                    <a:pt x="55" y="604"/>
                    <a:pt x="55" y="604"/>
                  </a:cubicBezTo>
                  <a:moveTo>
                    <a:pt x="838" y="593"/>
                  </a:moveTo>
                  <a:cubicBezTo>
                    <a:pt x="838" y="593"/>
                    <a:pt x="838" y="593"/>
                    <a:pt x="838" y="593"/>
                  </a:cubicBezTo>
                  <a:cubicBezTo>
                    <a:pt x="833" y="608"/>
                    <a:pt x="827" y="622"/>
                    <a:pt x="820" y="636"/>
                  </a:cubicBezTo>
                  <a:cubicBezTo>
                    <a:pt x="819" y="636"/>
                    <a:pt x="819" y="636"/>
                    <a:pt x="819" y="636"/>
                  </a:cubicBezTo>
                  <a:cubicBezTo>
                    <a:pt x="841" y="647"/>
                    <a:pt x="841" y="647"/>
                    <a:pt x="841" y="647"/>
                  </a:cubicBezTo>
                  <a:cubicBezTo>
                    <a:pt x="841" y="647"/>
                    <a:pt x="841" y="647"/>
                    <a:pt x="841" y="647"/>
                  </a:cubicBezTo>
                  <a:cubicBezTo>
                    <a:pt x="848" y="632"/>
                    <a:pt x="855" y="617"/>
                    <a:pt x="861" y="602"/>
                  </a:cubicBezTo>
                  <a:cubicBezTo>
                    <a:pt x="861" y="602"/>
                    <a:pt x="861" y="602"/>
                    <a:pt x="861" y="602"/>
                  </a:cubicBezTo>
                  <a:cubicBezTo>
                    <a:pt x="838" y="593"/>
                    <a:pt x="838" y="593"/>
                    <a:pt x="838" y="593"/>
                  </a:cubicBezTo>
                  <a:moveTo>
                    <a:pt x="39" y="556"/>
                  </a:moveTo>
                  <a:cubicBezTo>
                    <a:pt x="16" y="562"/>
                    <a:pt x="16" y="562"/>
                    <a:pt x="16" y="562"/>
                  </a:cubicBezTo>
                  <a:cubicBezTo>
                    <a:pt x="16" y="562"/>
                    <a:pt x="16" y="562"/>
                    <a:pt x="16" y="562"/>
                  </a:cubicBezTo>
                  <a:cubicBezTo>
                    <a:pt x="16" y="563"/>
                    <a:pt x="16" y="563"/>
                    <a:pt x="16" y="563"/>
                  </a:cubicBezTo>
                  <a:cubicBezTo>
                    <a:pt x="20" y="578"/>
                    <a:pt x="25" y="594"/>
                    <a:pt x="31" y="609"/>
                  </a:cubicBezTo>
                  <a:cubicBezTo>
                    <a:pt x="31" y="610"/>
                    <a:pt x="31" y="610"/>
                    <a:pt x="31" y="610"/>
                  </a:cubicBezTo>
                  <a:cubicBezTo>
                    <a:pt x="53" y="601"/>
                    <a:pt x="53" y="601"/>
                    <a:pt x="53" y="601"/>
                  </a:cubicBezTo>
                  <a:cubicBezTo>
                    <a:pt x="54" y="601"/>
                    <a:pt x="54" y="601"/>
                    <a:pt x="54" y="601"/>
                  </a:cubicBezTo>
                  <a:cubicBezTo>
                    <a:pt x="54" y="601"/>
                    <a:pt x="54" y="601"/>
                    <a:pt x="54" y="601"/>
                  </a:cubicBezTo>
                  <a:cubicBezTo>
                    <a:pt x="48" y="586"/>
                    <a:pt x="43" y="571"/>
                    <a:pt x="39" y="556"/>
                  </a:cubicBezTo>
                  <a:cubicBezTo>
                    <a:pt x="39" y="556"/>
                    <a:pt x="39" y="556"/>
                    <a:pt x="39" y="556"/>
                  </a:cubicBezTo>
                  <a:moveTo>
                    <a:pt x="853" y="545"/>
                  </a:moveTo>
                  <a:cubicBezTo>
                    <a:pt x="853" y="545"/>
                    <a:pt x="853" y="545"/>
                    <a:pt x="853" y="545"/>
                  </a:cubicBezTo>
                  <a:cubicBezTo>
                    <a:pt x="850" y="560"/>
                    <a:pt x="845" y="575"/>
                    <a:pt x="840" y="590"/>
                  </a:cubicBezTo>
                  <a:cubicBezTo>
                    <a:pt x="840" y="590"/>
                    <a:pt x="840" y="590"/>
                    <a:pt x="840" y="590"/>
                  </a:cubicBezTo>
                  <a:cubicBezTo>
                    <a:pt x="862" y="598"/>
                    <a:pt x="862" y="598"/>
                    <a:pt x="862" y="598"/>
                  </a:cubicBezTo>
                  <a:cubicBezTo>
                    <a:pt x="862" y="598"/>
                    <a:pt x="862" y="598"/>
                    <a:pt x="862" y="598"/>
                  </a:cubicBezTo>
                  <a:cubicBezTo>
                    <a:pt x="868" y="582"/>
                    <a:pt x="873" y="567"/>
                    <a:pt x="877" y="551"/>
                  </a:cubicBezTo>
                  <a:cubicBezTo>
                    <a:pt x="878" y="551"/>
                    <a:pt x="878" y="551"/>
                    <a:pt x="878" y="551"/>
                  </a:cubicBezTo>
                  <a:cubicBezTo>
                    <a:pt x="853" y="545"/>
                    <a:pt x="853" y="545"/>
                    <a:pt x="853" y="545"/>
                  </a:cubicBezTo>
                  <a:moveTo>
                    <a:pt x="28" y="507"/>
                  </a:moveTo>
                  <a:cubicBezTo>
                    <a:pt x="5" y="510"/>
                    <a:pt x="5" y="510"/>
                    <a:pt x="5" y="510"/>
                  </a:cubicBezTo>
                  <a:cubicBezTo>
                    <a:pt x="5" y="510"/>
                    <a:pt x="5" y="510"/>
                    <a:pt x="5" y="510"/>
                  </a:cubicBezTo>
                  <a:cubicBezTo>
                    <a:pt x="5" y="510"/>
                    <a:pt x="5" y="510"/>
                    <a:pt x="5" y="510"/>
                  </a:cubicBezTo>
                  <a:cubicBezTo>
                    <a:pt x="7" y="527"/>
                    <a:pt x="10" y="543"/>
                    <a:pt x="15" y="559"/>
                  </a:cubicBezTo>
                  <a:cubicBezTo>
                    <a:pt x="15" y="559"/>
                    <a:pt x="15" y="559"/>
                    <a:pt x="15" y="559"/>
                  </a:cubicBezTo>
                  <a:cubicBezTo>
                    <a:pt x="38" y="553"/>
                    <a:pt x="38" y="553"/>
                    <a:pt x="38" y="553"/>
                  </a:cubicBezTo>
                  <a:cubicBezTo>
                    <a:pt x="38" y="552"/>
                    <a:pt x="38" y="552"/>
                    <a:pt x="38" y="552"/>
                  </a:cubicBezTo>
                  <a:cubicBezTo>
                    <a:pt x="34" y="537"/>
                    <a:pt x="31" y="522"/>
                    <a:pt x="28" y="507"/>
                  </a:cubicBezTo>
                  <a:cubicBezTo>
                    <a:pt x="28" y="507"/>
                    <a:pt x="28" y="507"/>
                    <a:pt x="28" y="507"/>
                  </a:cubicBezTo>
                  <a:moveTo>
                    <a:pt x="863" y="495"/>
                  </a:moveTo>
                  <a:cubicBezTo>
                    <a:pt x="861" y="495"/>
                    <a:pt x="861" y="495"/>
                    <a:pt x="861" y="495"/>
                  </a:cubicBezTo>
                  <a:cubicBezTo>
                    <a:pt x="862" y="495"/>
                    <a:pt x="862" y="495"/>
                    <a:pt x="862" y="495"/>
                  </a:cubicBezTo>
                  <a:cubicBezTo>
                    <a:pt x="860" y="511"/>
                    <a:pt x="858" y="526"/>
                    <a:pt x="854" y="541"/>
                  </a:cubicBezTo>
                  <a:cubicBezTo>
                    <a:pt x="854" y="541"/>
                    <a:pt x="854" y="541"/>
                    <a:pt x="854" y="541"/>
                  </a:cubicBezTo>
                  <a:cubicBezTo>
                    <a:pt x="878" y="547"/>
                    <a:pt x="878" y="547"/>
                    <a:pt x="878" y="547"/>
                  </a:cubicBezTo>
                  <a:cubicBezTo>
                    <a:pt x="878" y="547"/>
                    <a:pt x="878" y="547"/>
                    <a:pt x="878" y="547"/>
                  </a:cubicBezTo>
                  <a:cubicBezTo>
                    <a:pt x="881" y="531"/>
                    <a:pt x="884" y="514"/>
                    <a:pt x="886" y="498"/>
                  </a:cubicBezTo>
                  <a:cubicBezTo>
                    <a:pt x="886" y="498"/>
                    <a:pt x="886" y="498"/>
                    <a:pt x="886" y="498"/>
                  </a:cubicBezTo>
                  <a:cubicBezTo>
                    <a:pt x="863" y="495"/>
                    <a:pt x="863" y="495"/>
                    <a:pt x="863" y="495"/>
                  </a:cubicBezTo>
                  <a:moveTo>
                    <a:pt x="24" y="456"/>
                  </a:move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74"/>
                    <a:pt x="2" y="490"/>
                    <a:pt x="4" y="506"/>
                  </a:cubicBezTo>
                  <a:cubicBezTo>
                    <a:pt x="4" y="507"/>
                    <a:pt x="4" y="507"/>
                    <a:pt x="4" y="507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6" y="488"/>
                    <a:pt x="24" y="472"/>
                    <a:pt x="24" y="457"/>
                  </a:cubicBezTo>
                  <a:cubicBezTo>
                    <a:pt x="24" y="456"/>
                    <a:pt x="24" y="456"/>
                    <a:pt x="24" y="456"/>
                  </a:cubicBezTo>
                  <a:moveTo>
                    <a:pt x="889" y="428"/>
                  </a:moveTo>
                  <a:cubicBezTo>
                    <a:pt x="865" y="429"/>
                    <a:pt x="865" y="429"/>
                    <a:pt x="865" y="429"/>
                  </a:cubicBezTo>
                  <a:cubicBezTo>
                    <a:pt x="865" y="429"/>
                    <a:pt x="865" y="429"/>
                    <a:pt x="865" y="429"/>
                  </a:cubicBezTo>
                  <a:cubicBezTo>
                    <a:pt x="865" y="429"/>
                    <a:pt x="865" y="429"/>
                    <a:pt x="865" y="429"/>
                  </a:cubicBezTo>
                  <a:cubicBezTo>
                    <a:pt x="865" y="434"/>
                    <a:pt x="865" y="440"/>
                    <a:pt x="865" y="445"/>
                  </a:cubicBezTo>
                  <a:cubicBezTo>
                    <a:pt x="865" y="460"/>
                    <a:pt x="864" y="476"/>
                    <a:pt x="863" y="491"/>
                  </a:cubicBezTo>
                  <a:cubicBezTo>
                    <a:pt x="863" y="492"/>
                    <a:pt x="863" y="492"/>
                    <a:pt x="863" y="492"/>
                  </a:cubicBezTo>
                  <a:cubicBezTo>
                    <a:pt x="886" y="494"/>
                    <a:pt x="886" y="494"/>
                    <a:pt x="886" y="494"/>
                  </a:cubicBezTo>
                  <a:cubicBezTo>
                    <a:pt x="887" y="494"/>
                    <a:pt x="887" y="494"/>
                    <a:pt x="887" y="494"/>
                  </a:cubicBezTo>
                  <a:cubicBezTo>
                    <a:pt x="887" y="494"/>
                    <a:pt x="887" y="494"/>
                    <a:pt x="887" y="494"/>
                  </a:cubicBezTo>
                  <a:cubicBezTo>
                    <a:pt x="888" y="478"/>
                    <a:pt x="889" y="461"/>
                    <a:pt x="889" y="445"/>
                  </a:cubicBezTo>
                  <a:cubicBezTo>
                    <a:pt x="889" y="439"/>
                    <a:pt x="889" y="434"/>
                    <a:pt x="889" y="428"/>
                  </a:cubicBezTo>
                  <a:cubicBezTo>
                    <a:pt x="889" y="428"/>
                    <a:pt x="889" y="428"/>
                    <a:pt x="889" y="428"/>
                  </a:cubicBezTo>
                  <a:moveTo>
                    <a:pt x="2" y="404"/>
                  </a:moveTo>
                  <a:cubicBezTo>
                    <a:pt x="2" y="404"/>
                    <a:pt x="2" y="404"/>
                    <a:pt x="2" y="404"/>
                  </a:cubicBezTo>
                  <a:cubicBezTo>
                    <a:pt x="0" y="417"/>
                    <a:pt x="0" y="431"/>
                    <a:pt x="0" y="445"/>
                  </a:cubicBezTo>
                  <a:cubicBezTo>
                    <a:pt x="0" y="448"/>
                    <a:pt x="0" y="450"/>
                    <a:pt x="0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24" y="453"/>
                    <a:pt x="24" y="453"/>
                    <a:pt x="24" y="453"/>
                  </a:cubicBezTo>
                  <a:cubicBezTo>
                    <a:pt x="24" y="453"/>
                    <a:pt x="24" y="453"/>
                    <a:pt x="24" y="453"/>
                  </a:cubicBezTo>
                  <a:cubicBezTo>
                    <a:pt x="24" y="453"/>
                    <a:pt x="24" y="453"/>
                    <a:pt x="24" y="453"/>
                  </a:cubicBezTo>
                  <a:cubicBezTo>
                    <a:pt x="24" y="450"/>
                    <a:pt x="24" y="448"/>
                    <a:pt x="24" y="445"/>
                  </a:cubicBezTo>
                  <a:cubicBezTo>
                    <a:pt x="24" y="432"/>
                    <a:pt x="24" y="419"/>
                    <a:pt x="26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2" y="404"/>
                    <a:pt x="2" y="404"/>
                    <a:pt x="2" y="404"/>
                  </a:cubicBezTo>
                  <a:moveTo>
                    <a:pt x="884" y="375"/>
                  </a:moveTo>
                  <a:cubicBezTo>
                    <a:pt x="860" y="379"/>
                    <a:pt x="860" y="379"/>
                    <a:pt x="860" y="379"/>
                  </a:cubicBezTo>
                  <a:cubicBezTo>
                    <a:pt x="860" y="379"/>
                    <a:pt x="860" y="379"/>
                    <a:pt x="860" y="379"/>
                  </a:cubicBezTo>
                  <a:cubicBezTo>
                    <a:pt x="863" y="394"/>
                    <a:pt x="864" y="410"/>
                    <a:pt x="865" y="425"/>
                  </a:cubicBezTo>
                  <a:cubicBezTo>
                    <a:pt x="865" y="425"/>
                    <a:pt x="865" y="425"/>
                    <a:pt x="865" y="425"/>
                  </a:cubicBezTo>
                  <a:cubicBezTo>
                    <a:pt x="889" y="424"/>
                    <a:pt x="889" y="424"/>
                    <a:pt x="889" y="424"/>
                  </a:cubicBezTo>
                  <a:cubicBezTo>
                    <a:pt x="889" y="424"/>
                    <a:pt x="889" y="424"/>
                    <a:pt x="889" y="424"/>
                  </a:cubicBezTo>
                  <a:cubicBezTo>
                    <a:pt x="888" y="408"/>
                    <a:pt x="886" y="391"/>
                    <a:pt x="884" y="375"/>
                  </a:cubicBezTo>
                  <a:cubicBezTo>
                    <a:pt x="884" y="375"/>
                    <a:pt x="884" y="375"/>
                    <a:pt x="884" y="375"/>
                  </a:cubicBezTo>
                  <a:moveTo>
                    <a:pt x="10" y="351"/>
                  </a:moveTo>
                  <a:cubicBezTo>
                    <a:pt x="10" y="351"/>
                    <a:pt x="10" y="351"/>
                    <a:pt x="10" y="351"/>
                  </a:cubicBezTo>
                  <a:cubicBezTo>
                    <a:pt x="6" y="367"/>
                    <a:pt x="4" y="383"/>
                    <a:pt x="2" y="400"/>
                  </a:cubicBezTo>
                  <a:cubicBezTo>
                    <a:pt x="2" y="400"/>
                    <a:pt x="2" y="400"/>
                    <a:pt x="2" y="400"/>
                  </a:cubicBezTo>
                  <a:cubicBezTo>
                    <a:pt x="26" y="402"/>
                    <a:pt x="26" y="402"/>
                    <a:pt x="26" y="402"/>
                  </a:cubicBezTo>
                  <a:cubicBezTo>
                    <a:pt x="26" y="402"/>
                    <a:pt x="26" y="402"/>
                    <a:pt x="26" y="402"/>
                  </a:cubicBezTo>
                  <a:cubicBezTo>
                    <a:pt x="27" y="387"/>
                    <a:pt x="30" y="371"/>
                    <a:pt x="33" y="356"/>
                  </a:cubicBezTo>
                  <a:cubicBezTo>
                    <a:pt x="33" y="356"/>
                    <a:pt x="33" y="356"/>
                    <a:pt x="33" y="356"/>
                  </a:cubicBezTo>
                  <a:cubicBezTo>
                    <a:pt x="10" y="351"/>
                    <a:pt x="10" y="351"/>
                    <a:pt x="10" y="351"/>
                  </a:cubicBezTo>
                  <a:moveTo>
                    <a:pt x="872" y="323"/>
                  </a:moveTo>
                  <a:cubicBezTo>
                    <a:pt x="849" y="329"/>
                    <a:pt x="849" y="329"/>
                    <a:pt x="849" y="329"/>
                  </a:cubicBezTo>
                  <a:cubicBezTo>
                    <a:pt x="849" y="329"/>
                    <a:pt x="849" y="329"/>
                    <a:pt x="849" y="329"/>
                  </a:cubicBezTo>
                  <a:cubicBezTo>
                    <a:pt x="854" y="344"/>
                    <a:pt x="857" y="360"/>
                    <a:pt x="860" y="375"/>
                  </a:cubicBezTo>
                  <a:cubicBezTo>
                    <a:pt x="860" y="375"/>
                    <a:pt x="860" y="375"/>
                    <a:pt x="860" y="375"/>
                  </a:cubicBezTo>
                  <a:cubicBezTo>
                    <a:pt x="883" y="371"/>
                    <a:pt x="883" y="371"/>
                    <a:pt x="883" y="371"/>
                  </a:cubicBezTo>
                  <a:cubicBezTo>
                    <a:pt x="883" y="371"/>
                    <a:pt x="883" y="371"/>
                    <a:pt x="883" y="371"/>
                  </a:cubicBezTo>
                  <a:cubicBezTo>
                    <a:pt x="881" y="355"/>
                    <a:pt x="877" y="339"/>
                    <a:pt x="872" y="323"/>
                  </a:cubicBezTo>
                  <a:cubicBezTo>
                    <a:pt x="872" y="323"/>
                    <a:pt x="872" y="323"/>
                    <a:pt x="872" y="323"/>
                  </a:cubicBezTo>
                  <a:moveTo>
                    <a:pt x="24" y="299"/>
                  </a:moveTo>
                  <a:cubicBezTo>
                    <a:pt x="24" y="300"/>
                    <a:pt x="24" y="300"/>
                    <a:pt x="24" y="300"/>
                  </a:cubicBezTo>
                  <a:cubicBezTo>
                    <a:pt x="19" y="315"/>
                    <a:pt x="14" y="331"/>
                    <a:pt x="11" y="347"/>
                  </a:cubicBezTo>
                  <a:cubicBezTo>
                    <a:pt x="11" y="347"/>
                    <a:pt x="11" y="347"/>
                    <a:pt x="11" y="347"/>
                  </a:cubicBezTo>
                  <a:cubicBezTo>
                    <a:pt x="34" y="353"/>
                    <a:pt x="34" y="353"/>
                    <a:pt x="34" y="353"/>
                  </a:cubicBezTo>
                  <a:cubicBezTo>
                    <a:pt x="34" y="352"/>
                    <a:pt x="34" y="352"/>
                    <a:pt x="34" y="352"/>
                  </a:cubicBezTo>
                  <a:cubicBezTo>
                    <a:pt x="37" y="337"/>
                    <a:pt x="42" y="322"/>
                    <a:pt x="47" y="307"/>
                  </a:cubicBezTo>
                  <a:cubicBezTo>
                    <a:pt x="47" y="307"/>
                    <a:pt x="47" y="307"/>
                    <a:pt x="47" y="307"/>
                  </a:cubicBezTo>
                  <a:cubicBezTo>
                    <a:pt x="24" y="299"/>
                    <a:pt x="24" y="299"/>
                    <a:pt x="24" y="299"/>
                  </a:cubicBezTo>
                  <a:moveTo>
                    <a:pt x="855" y="272"/>
                  </a:moveTo>
                  <a:cubicBezTo>
                    <a:pt x="833" y="282"/>
                    <a:pt x="833" y="282"/>
                    <a:pt x="833" y="282"/>
                  </a:cubicBezTo>
                  <a:cubicBezTo>
                    <a:pt x="833" y="282"/>
                    <a:pt x="833" y="282"/>
                    <a:pt x="833" y="282"/>
                  </a:cubicBezTo>
                  <a:cubicBezTo>
                    <a:pt x="839" y="296"/>
                    <a:pt x="844" y="311"/>
                    <a:pt x="848" y="326"/>
                  </a:cubicBezTo>
                  <a:cubicBezTo>
                    <a:pt x="848" y="326"/>
                    <a:pt x="848" y="326"/>
                    <a:pt x="848" y="326"/>
                  </a:cubicBezTo>
                  <a:cubicBezTo>
                    <a:pt x="871" y="319"/>
                    <a:pt x="871" y="319"/>
                    <a:pt x="871" y="319"/>
                  </a:cubicBezTo>
                  <a:cubicBezTo>
                    <a:pt x="871" y="319"/>
                    <a:pt x="871" y="319"/>
                    <a:pt x="871" y="319"/>
                  </a:cubicBezTo>
                  <a:cubicBezTo>
                    <a:pt x="867" y="303"/>
                    <a:pt x="861" y="288"/>
                    <a:pt x="855" y="272"/>
                  </a:cubicBezTo>
                  <a:cubicBezTo>
                    <a:pt x="855" y="272"/>
                    <a:pt x="855" y="272"/>
                    <a:pt x="855" y="272"/>
                  </a:cubicBezTo>
                  <a:moveTo>
                    <a:pt x="45" y="250"/>
                  </a:moveTo>
                  <a:cubicBezTo>
                    <a:pt x="44" y="250"/>
                    <a:pt x="44" y="250"/>
                    <a:pt x="44" y="250"/>
                  </a:cubicBezTo>
                  <a:cubicBezTo>
                    <a:pt x="37" y="265"/>
                    <a:pt x="31" y="280"/>
                    <a:pt x="25" y="296"/>
                  </a:cubicBezTo>
                  <a:cubicBezTo>
                    <a:pt x="24" y="296"/>
                    <a:pt x="24" y="296"/>
                    <a:pt x="24" y="296"/>
                  </a:cubicBezTo>
                  <a:cubicBezTo>
                    <a:pt x="48" y="304"/>
                    <a:pt x="48" y="304"/>
                    <a:pt x="48" y="304"/>
                  </a:cubicBezTo>
                  <a:cubicBezTo>
                    <a:pt x="48" y="304"/>
                    <a:pt x="48" y="304"/>
                    <a:pt x="48" y="304"/>
                  </a:cubicBezTo>
                  <a:cubicBezTo>
                    <a:pt x="53" y="289"/>
                    <a:pt x="59" y="275"/>
                    <a:pt x="66" y="261"/>
                  </a:cubicBezTo>
                  <a:cubicBezTo>
                    <a:pt x="66" y="261"/>
                    <a:pt x="66" y="261"/>
                    <a:pt x="66" y="261"/>
                  </a:cubicBezTo>
                  <a:cubicBezTo>
                    <a:pt x="45" y="250"/>
                    <a:pt x="45" y="250"/>
                    <a:pt x="45" y="250"/>
                  </a:cubicBezTo>
                  <a:moveTo>
                    <a:pt x="831" y="224"/>
                  </a:moveTo>
                  <a:cubicBezTo>
                    <a:pt x="810" y="236"/>
                    <a:pt x="810" y="236"/>
                    <a:pt x="810" y="236"/>
                  </a:cubicBezTo>
                  <a:cubicBezTo>
                    <a:pt x="810" y="237"/>
                    <a:pt x="810" y="237"/>
                    <a:pt x="810" y="237"/>
                  </a:cubicBezTo>
                  <a:cubicBezTo>
                    <a:pt x="818" y="250"/>
                    <a:pt x="825" y="264"/>
                    <a:pt x="831" y="278"/>
                  </a:cubicBezTo>
                  <a:cubicBezTo>
                    <a:pt x="831" y="278"/>
                    <a:pt x="831" y="278"/>
                    <a:pt x="831" y="278"/>
                  </a:cubicBezTo>
                  <a:cubicBezTo>
                    <a:pt x="853" y="269"/>
                    <a:pt x="853" y="269"/>
                    <a:pt x="853" y="269"/>
                  </a:cubicBezTo>
                  <a:cubicBezTo>
                    <a:pt x="853" y="269"/>
                    <a:pt x="853" y="269"/>
                    <a:pt x="853" y="269"/>
                  </a:cubicBezTo>
                  <a:cubicBezTo>
                    <a:pt x="847" y="254"/>
                    <a:pt x="839" y="239"/>
                    <a:pt x="831" y="225"/>
                  </a:cubicBezTo>
                  <a:cubicBezTo>
                    <a:pt x="831" y="224"/>
                    <a:pt x="831" y="224"/>
                    <a:pt x="831" y="224"/>
                  </a:cubicBezTo>
                  <a:moveTo>
                    <a:pt x="71" y="204"/>
                  </a:moveTo>
                  <a:cubicBezTo>
                    <a:pt x="71" y="204"/>
                    <a:pt x="71" y="204"/>
                    <a:pt x="71" y="204"/>
                  </a:cubicBezTo>
                  <a:cubicBezTo>
                    <a:pt x="62" y="217"/>
                    <a:pt x="54" y="232"/>
                    <a:pt x="46" y="246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67" y="257"/>
                    <a:pt x="67" y="257"/>
                    <a:pt x="67" y="257"/>
                  </a:cubicBezTo>
                  <a:cubicBezTo>
                    <a:pt x="68" y="257"/>
                    <a:pt x="68" y="257"/>
                    <a:pt x="68" y="257"/>
                  </a:cubicBezTo>
                  <a:cubicBezTo>
                    <a:pt x="68" y="257"/>
                    <a:pt x="68" y="257"/>
                    <a:pt x="68" y="257"/>
                  </a:cubicBezTo>
                  <a:cubicBezTo>
                    <a:pt x="75" y="243"/>
                    <a:pt x="82" y="230"/>
                    <a:pt x="91" y="217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71" y="204"/>
                    <a:pt x="71" y="204"/>
                    <a:pt x="71" y="204"/>
                  </a:cubicBezTo>
                  <a:moveTo>
                    <a:pt x="802" y="180"/>
                  </a:moveTo>
                  <a:cubicBezTo>
                    <a:pt x="802" y="180"/>
                    <a:pt x="802" y="180"/>
                    <a:pt x="802" y="180"/>
                  </a:cubicBezTo>
                  <a:cubicBezTo>
                    <a:pt x="782" y="194"/>
                    <a:pt x="782" y="194"/>
                    <a:pt x="782" y="194"/>
                  </a:cubicBezTo>
                  <a:cubicBezTo>
                    <a:pt x="783" y="194"/>
                    <a:pt x="783" y="194"/>
                    <a:pt x="783" y="194"/>
                  </a:cubicBezTo>
                  <a:cubicBezTo>
                    <a:pt x="792" y="207"/>
                    <a:pt x="800" y="220"/>
                    <a:pt x="808" y="233"/>
                  </a:cubicBezTo>
                  <a:cubicBezTo>
                    <a:pt x="808" y="233"/>
                    <a:pt x="808" y="233"/>
                    <a:pt x="808" y="233"/>
                  </a:cubicBezTo>
                  <a:cubicBezTo>
                    <a:pt x="829" y="221"/>
                    <a:pt x="829" y="221"/>
                    <a:pt x="829" y="221"/>
                  </a:cubicBezTo>
                  <a:cubicBezTo>
                    <a:pt x="829" y="221"/>
                    <a:pt x="829" y="221"/>
                    <a:pt x="829" y="221"/>
                  </a:cubicBezTo>
                  <a:cubicBezTo>
                    <a:pt x="821" y="207"/>
                    <a:pt x="812" y="193"/>
                    <a:pt x="802" y="180"/>
                  </a:cubicBezTo>
                  <a:cubicBezTo>
                    <a:pt x="802" y="180"/>
                    <a:pt x="802" y="180"/>
                    <a:pt x="802" y="180"/>
                  </a:cubicBezTo>
                  <a:moveTo>
                    <a:pt x="102" y="161"/>
                  </a:moveTo>
                  <a:cubicBezTo>
                    <a:pt x="102" y="161"/>
                    <a:pt x="102" y="161"/>
                    <a:pt x="102" y="161"/>
                  </a:cubicBezTo>
                  <a:cubicBezTo>
                    <a:pt x="92" y="173"/>
                    <a:pt x="82" y="187"/>
                    <a:pt x="73" y="200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93" y="214"/>
                    <a:pt x="93" y="214"/>
                    <a:pt x="93" y="214"/>
                  </a:cubicBezTo>
                  <a:cubicBezTo>
                    <a:pt x="93" y="214"/>
                    <a:pt x="93" y="214"/>
                    <a:pt x="93" y="214"/>
                  </a:cubicBezTo>
                  <a:cubicBezTo>
                    <a:pt x="93" y="213"/>
                    <a:pt x="93" y="213"/>
                    <a:pt x="93" y="213"/>
                  </a:cubicBezTo>
                  <a:cubicBezTo>
                    <a:pt x="102" y="201"/>
                    <a:pt x="111" y="188"/>
                    <a:pt x="121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02" y="161"/>
                    <a:pt x="102" y="161"/>
                    <a:pt x="102" y="161"/>
                  </a:cubicBezTo>
                  <a:moveTo>
                    <a:pt x="767" y="139"/>
                  </a:moveTo>
                  <a:cubicBezTo>
                    <a:pt x="750" y="155"/>
                    <a:pt x="750" y="155"/>
                    <a:pt x="750" y="155"/>
                  </a:cubicBezTo>
                  <a:cubicBezTo>
                    <a:pt x="750" y="156"/>
                    <a:pt x="750" y="156"/>
                    <a:pt x="750" y="156"/>
                  </a:cubicBezTo>
                  <a:cubicBezTo>
                    <a:pt x="761" y="167"/>
                    <a:pt x="771" y="179"/>
                    <a:pt x="780" y="191"/>
                  </a:cubicBezTo>
                  <a:cubicBezTo>
                    <a:pt x="780" y="191"/>
                    <a:pt x="780" y="191"/>
                    <a:pt x="780" y="191"/>
                  </a:cubicBezTo>
                  <a:cubicBezTo>
                    <a:pt x="800" y="177"/>
                    <a:pt x="800" y="177"/>
                    <a:pt x="800" y="177"/>
                  </a:cubicBezTo>
                  <a:cubicBezTo>
                    <a:pt x="799" y="177"/>
                    <a:pt x="799" y="177"/>
                    <a:pt x="799" y="177"/>
                  </a:cubicBezTo>
                  <a:cubicBezTo>
                    <a:pt x="790" y="164"/>
                    <a:pt x="779" y="151"/>
                    <a:pt x="768" y="139"/>
                  </a:cubicBezTo>
                  <a:cubicBezTo>
                    <a:pt x="767" y="139"/>
                    <a:pt x="767" y="139"/>
                    <a:pt x="767" y="139"/>
                  </a:cubicBezTo>
                  <a:moveTo>
                    <a:pt x="139" y="122"/>
                  </a:moveTo>
                  <a:cubicBezTo>
                    <a:pt x="139" y="122"/>
                    <a:pt x="139" y="122"/>
                    <a:pt x="139" y="122"/>
                  </a:cubicBezTo>
                  <a:cubicBezTo>
                    <a:pt x="127" y="133"/>
                    <a:pt x="116" y="145"/>
                    <a:pt x="105" y="158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33" y="161"/>
                    <a:pt x="144" y="150"/>
                    <a:pt x="155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39" y="122"/>
                    <a:pt x="139" y="122"/>
                    <a:pt x="139" y="122"/>
                  </a:cubicBezTo>
                  <a:moveTo>
                    <a:pt x="728" y="102"/>
                  </a:moveTo>
                  <a:cubicBezTo>
                    <a:pt x="713" y="121"/>
                    <a:pt x="713" y="121"/>
                    <a:pt x="713" y="121"/>
                  </a:cubicBezTo>
                  <a:cubicBezTo>
                    <a:pt x="713" y="121"/>
                    <a:pt x="713" y="121"/>
                    <a:pt x="713" y="121"/>
                  </a:cubicBezTo>
                  <a:cubicBezTo>
                    <a:pt x="713" y="121"/>
                    <a:pt x="713" y="121"/>
                    <a:pt x="713" y="121"/>
                  </a:cubicBezTo>
                  <a:cubicBezTo>
                    <a:pt x="725" y="131"/>
                    <a:pt x="737" y="142"/>
                    <a:pt x="747" y="153"/>
                  </a:cubicBezTo>
                  <a:cubicBezTo>
                    <a:pt x="748" y="153"/>
                    <a:pt x="748" y="153"/>
                    <a:pt x="748" y="153"/>
                  </a:cubicBezTo>
                  <a:cubicBezTo>
                    <a:pt x="765" y="136"/>
                    <a:pt x="765" y="136"/>
                    <a:pt x="765" y="136"/>
                  </a:cubicBezTo>
                  <a:cubicBezTo>
                    <a:pt x="765" y="136"/>
                    <a:pt x="765" y="136"/>
                    <a:pt x="765" y="136"/>
                  </a:cubicBezTo>
                  <a:cubicBezTo>
                    <a:pt x="765" y="136"/>
                    <a:pt x="765" y="136"/>
                    <a:pt x="765" y="136"/>
                  </a:cubicBezTo>
                  <a:cubicBezTo>
                    <a:pt x="753" y="124"/>
                    <a:pt x="741" y="113"/>
                    <a:pt x="729" y="103"/>
                  </a:cubicBezTo>
                  <a:cubicBezTo>
                    <a:pt x="728" y="102"/>
                    <a:pt x="728" y="102"/>
                    <a:pt x="728" y="102"/>
                  </a:cubicBezTo>
                  <a:moveTo>
                    <a:pt x="180" y="87"/>
                  </a:moveTo>
                  <a:cubicBezTo>
                    <a:pt x="180" y="87"/>
                    <a:pt x="180" y="87"/>
                    <a:pt x="180" y="87"/>
                  </a:cubicBezTo>
                  <a:cubicBezTo>
                    <a:pt x="167" y="97"/>
                    <a:pt x="154" y="108"/>
                    <a:pt x="142" y="119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70" y="126"/>
                    <a:pt x="182" y="116"/>
                    <a:pt x="194" y="107"/>
                  </a:cubicBezTo>
                  <a:cubicBezTo>
                    <a:pt x="194" y="107"/>
                    <a:pt x="194" y="107"/>
                    <a:pt x="194" y="107"/>
                  </a:cubicBezTo>
                  <a:cubicBezTo>
                    <a:pt x="180" y="87"/>
                    <a:pt x="180" y="87"/>
                    <a:pt x="180" y="87"/>
                  </a:cubicBezTo>
                  <a:moveTo>
                    <a:pt x="685" y="71"/>
                  </a:moveTo>
                  <a:cubicBezTo>
                    <a:pt x="672" y="91"/>
                    <a:pt x="672" y="91"/>
                    <a:pt x="672" y="91"/>
                  </a:cubicBezTo>
                  <a:cubicBezTo>
                    <a:pt x="673" y="91"/>
                    <a:pt x="673" y="91"/>
                    <a:pt x="673" y="91"/>
                  </a:cubicBezTo>
                  <a:cubicBezTo>
                    <a:pt x="686" y="100"/>
                    <a:pt x="698" y="109"/>
                    <a:pt x="710" y="119"/>
                  </a:cubicBezTo>
                  <a:cubicBezTo>
                    <a:pt x="710" y="119"/>
                    <a:pt x="710" y="119"/>
                    <a:pt x="710" y="119"/>
                  </a:cubicBezTo>
                  <a:cubicBezTo>
                    <a:pt x="725" y="100"/>
                    <a:pt x="725" y="100"/>
                    <a:pt x="725" y="100"/>
                  </a:cubicBezTo>
                  <a:cubicBezTo>
                    <a:pt x="726" y="100"/>
                    <a:pt x="726" y="100"/>
                    <a:pt x="726" y="100"/>
                  </a:cubicBezTo>
                  <a:cubicBezTo>
                    <a:pt x="725" y="100"/>
                    <a:pt x="725" y="100"/>
                    <a:pt x="725" y="100"/>
                  </a:cubicBezTo>
                  <a:cubicBezTo>
                    <a:pt x="713" y="90"/>
                    <a:pt x="699" y="80"/>
                    <a:pt x="686" y="71"/>
                  </a:cubicBezTo>
                  <a:cubicBezTo>
                    <a:pt x="685" y="71"/>
                    <a:pt x="685" y="71"/>
                    <a:pt x="685" y="71"/>
                  </a:cubicBezTo>
                  <a:moveTo>
                    <a:pt x="225" y="58"/>
                  </a:moveTo>
                  <a:cubicBezTo>
                    <a:pt x="224" y="58"/>
                    <a:pt x="224" y="58"/>
                    <a:pt x="224" y="58"/>
                  </a:cubicBezTo>
                  <a:cubicBezTo>
                    <a:pt x="210" y="66"/>
                    <a:pt x="196" y="75"/>
                    <a:pt x="183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97" y="105"/>
                    <a:pt x="197" y="105"/>
                    <a:pt x="197" y="105"/>
                  </a:cubicBezTo>
                  <a:cubicBezTo>
                    <a:pt x="197" y="104"/>
                    <a:pt x="197" y="104"/>
                    <a:pt x="197" y="104"/>
                  </a:cubicBezTo>
                  <a:cubicBezTo>
                    <a:pt x="210" y="95"/>
                    <a:pt x="223" y="87"/>
                    <a:pt x="236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25" y="58"/>
                    <a:pt x="225" y="58"/>
                    <a:pt x="225" y="58"/>
                  </a:cubicBezTo>
                  <a:moveTo>
                    <a:pt x="639" y="45"/>
                  </a:moveTo>
                  <a:cubicBezTo>
                    <a:pt x="628" y="66"/>
                    <a:pt x="628" y="66"/>
                    <a:pt x="628" y="66"/>
                  </a:cubicBezTo>
                  <a:cubicBezTo>
                    <a:pt x="629" y="66"/>
                    <a:pt x="629" y="66"/>
                    <a:pt x="629" y="66"/>
                  </a:cubicBezTo>
                  <a:cubicBezTo>
                    <a:pt x="642" y="73"/>
                    <a:pt x="656" y="81"/>
                    <a:pt x="669" y="89"/>
                  </a:cubicBezTo>
                  <a:cubicBezTo>
                    <a:pt x="669" y="89"/>
                    <a:pt x="669" y="89"/>
                    <a:pt x="669" y="89"/>
                  </a:cubicBezTo>
                  <a:cubicBezTo>
                    <a:pt x="682" y="69"/>
                    <a:pt x="682" y="69"/>
                    <a:pt x="682" y="69"/>
                  </a:cubicBezTo>
                  <a:cubicBezTo>
                    <a:pt x="682" y="69"/>
                    <a:pt x="682" y="69"/>
                    <a:pt x="682" y="69"/>
                  </a:cubicBezTo>
                  <a:cubicBezTo>
                    <a:pt x="668" y="60"/>
                    <a:pt x="654" y="52"/>
                    <a:pt x="639" y="45"/>
                  </a:cubicBezTo>
                  <a:cubicBezTo>
                    <a:pt x="639" y="45"/>
                    <a:pt x="639" y="45"/>
                    <a:pt x="639" y="45"/>
                  </a:cubicBezTo>
                  <a:moveTo>
                    <a:pt x="272" y="35"/>
                  </a:moveTo>
                  <a:cubicBezTo>
                    <a:pt x="272" y="35"/>
                    <a:pt x="272" y="35"/>
                    <a:pt x="272" y="35"/>
                  </a:cubicBezTo>
                  <a:cubicBezTo>
                    <a:pt x="257" y="41"/>
                    <a:pt x="242" y="48"/>
                    <a:pt x="228" y="56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53" y="70"/>
                    <a:pt x="267" y="63"/>
                    <a:pt x="282" y="57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72" y="35"/>
                    <a:pt x="272" y="35"/>
                    <a:pt x="272" y="35"/>
                  </a:cubicBezTo>
                  <a:moveTo>
                    <a:pt x="589" y="24"/>
                  </a:moveTo>
                  <a:cubicBezTo>
                    <a:pt x="582" y="47"/>
                    <a:pt x="582" y="47"/>
                    <a:pt x="582" y="47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96" y="52"/>
                    <a:pt x="611" y="58"/>
                    <a:pt x="625" y="65"/>
                  </a:cubicBezTo>
                  <a:cubicBezTo>
                    <a:pt x="625" y="65"/>
                    <a:pt x="625" y="65"/>
                    <a:pt x="625" y="65"/>
                  </a:cubicBezTo>
                  <a:cubicBezTo>
                    <a:pt x="635" y="43"/>
                    <a:pt x="635" y="43"/>
                    <a:pt x="635" y="43"/>
                  </a:cubicBezTo>
                  <a:cubicBezTo>
                    <a:pt x="635" y="43"/>
                    <a:pt x="635" y="43"/>
                    <a:pt x="635" y="43"/>
                  </a:cubicBezTo>
                  <a:cubicBezTo>
                    <a:pt x="621" y="36"/>
                    <a:pt x="605" y="30"/>
                    <a:pt x="590" y="24"/>
                  </a:cubicBezTo>
                  <a:cubicBezTo>
                    <a:pt x="589" y="24"/>
                    <a:pt x="589" y="24"/>
                    <a:pt x="589" y="24"/>
                  </a:cubicBezTo>
                  <a:moveTo>
                    <a:pt x="323" y="17"/>
                  </a:moveTo>
                  <a:cubicBezTo>
                    <a:pt x="323" y="17"/>
                    <a:pt x="323" y="17"/>
                    <a:pt x="323" y="17"/>
                  </a:cubicBezTo>
                  <a:cubicBezTo>
                    <a:pt x="307" y="21"/>
                    <a:pt x="291" y="27"/>
                    <a:pt x="276" y="33"/>
                  </a:cubicBezTo>
                  <a:cubicBezTo>
                    <a:pt x="276" y="33"/>
                    <a:pt x="276" y="33"/>
                    <a:pt x="276" y="33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300" y="49"/>
                    <a:pt x="314" y="44"/>
                    <a:pt x="329" y="40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3" y="17"/>
                    <a:pt x="323" y="17"/>
                    <a:pt x="323" y="17"/>
                  </a:cubicBezTo>
                  <a:cubicBezTo>
                    <a:pt x="323" y="17"/>
                    <a:pt x="323" y="17"/>
                    <a:pt x="323" y="17"/>
                  </a:cubicBezTo>
                  <a:moveTo>
                    <a:pt x="538" y="8"/>
                  </a:moveTo>
                  <a:cubicBezTo>
                    <a:pt x="533" y="33"/>
                    <a:pt x="533" y="33"/>
                    <a:pt x="533" y="33"/>
                  </a:cubicBezTo>
                  <a:cubicBezTo>
                    <a:pt x="533" y="33"/>
                    <a:pt x="533" y="33"/>
                    <a:pt x="533" y="33"/>
                  </a:cubicBezTo>
                  <a:cubicBezTo>
                    <a:pt x="548" y="37"/>
                    <a:pt x="563" y="41"/>
                    <a:pt x="578" y="46"/>
                  </a:cubicBezTo>
                  <a:cubicBezTo>
                    <a:pt x="578" y="46"/>
                    <a:pt x="578" y="46"/>
                    <a:pt x="578" y="46"/>
                  </a:cubicBezTo>
                  <a:cubicBezTo>
                    <a:pt x="586" y="23"/>
                    <a:pt x="586" y="23"/>
                    <a:pt x="586" y="23"/>
                  </a:cubicBezTo>
                  <a:cubicBezTo>
                    <a:pt x="586" y="23"/>
                    <a:pt x="586" y="23"/>
                    <a:pt x="586" y="23"/>
                  </a:cubicBezTo>
                  <a:cubicBezTo>
                    <a:pt x="570" y="18"/>
                    <a:pt x="554" y="13"/>
                    <a:pt x="538" y="10"/>
                  </a:cubicBezTo>
                  <a:cubicBezTo>
                    <a:pt x="538" y="8"/>
                    <a:pt x="538" y="8"/>
                    <a:pt x="538" y="8"/>
                  </a:cubicBezTo>
                  <a:moveTo>
                    <a:pt x="375" y="5"/>
                  </a:moveTo>
                  <a:cubicBezTo>
                    <a:pt x="375" y="5"/>
                    <a:pt x="375" y="5"/>
                    <a:pt x="375" y="5"/>
                  </a:cubicBezTo>
                  <a:cubicBezTo>
                    <a:pt x="359" y="8"/>
                    <a:pt x="342" y="12"/>
                    <a:pt x="327" y="16"/>
                  </a:cubicBezTo>
                  <a:cubicBezTo>
                    <a:pt x="326" y="16"/>
                    <a:pt x="326" y="16"/>
                    <a:pt x="326" y="16"/>
                  </a:cubicBezTo>
                  <a:cubicBezTo>
                    <a:pt x="333" y="39"/>
                    <a:pt x="333" y="39"/>
                    <a:pt x="333" y="39"/>
                  </a:cubicBezTo>
                  <a:cubicBezTo>
                    <a:pt x="333" y="39"/>
                    <a:pt x="333" y="39"/>
                    <a:pt x="333" y="39"/>
                  </a:cubicBezTo>
                  <a:cubicBezTo>
                    <a:pt x="348" y="35"/>
                    <a:pt x="363" y="32"/>
                    <a:pt x="379" y="29"/>
                  </a:cubicBezTo>
                  <a:cubicBezTo>
                    <a:pt x="379" y="29"/>
                    <a:pt x="379" y="29"/>
                    <a:pt x="379" y="29"/>
                  </a:cubicBezTo>
                  <a:cubicBezTo>
                    <a:pt x="375" y="5"/>
                    <a:pt x="375" y="5"/>
                    <a:pt x="375" y="5"/>
                  </a:cubicBezTo>
                  <a:moveTo>
                    <a:pt x="485" y="2"/>
                  </a:moveTo>
                  <a:cubicBezTo>
                    <a:pt x="483" y="26"/>
                    <a:pt x="483" y="26"/>
                    <a:pt x="483" y="26"/>
                  </a:cubicBezTo>
                  <a:cubicBezTo>
                    <a:pt x="483" y="26"/>
                    <a:pt x="483" y="26"/>
                    <a:pt x="483" y="26"/>
                  </a:cubicBezTo>
                  <a:cubicBezTo>
                    <a:pt x="499" y="27"/>
                    <a:pt x="514" y="29"/>
                    <a:pt x="529" y="33"/>
                  </a:cubicBezTo>
                  <a:cubicBezTo>
                    <a:pt x="530" y="33"/>
                    <a:pt x="530" y="33"/>
                    <a:pt x="530" y="33"/>
                  </a:cubicBezTo>
                  <a:cubicBezTo>
                    <a:pt x="534" y="9"/>
                    <a:pt x="534" y="9"/>
                    <a:pt x="534" y="9"/>
                  </a:cubicBezTo>
                  <a:cubicBezTo>
                    <a:pt x="534" y="9"/>
                    <a:pt x="534" y="9"/>
                    <a:pt x="534" y="9"/>
                  </a:cubicBezTo>
                  <a:cubicBezTo>
                    <a:pt x="518" y="6"/>
                    <a:pt x="502" y="3"/>
                    <a:pt x="485" y="2"/>
                  </a:cubicBezTo>
                  <a:moveTo>
                    <a:pt x="428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412" y="1"/>
                    <a:pt x="395" y="2"/>
                    <a:pt x="379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82" y="29"/>
                    <a:pt x="382" y="29"/>
                    <a:pt x="382" y="29"/>
                  </a:cubicBezTo>
                  <a:cubicBezTo>
                    <a:pt x="382" y="29"/>
                    <a:pt x="382" y="29"/>
                    <a:pt x="382" y="29"/>
                  </a:cubicBezTo>
                  <a:cubicBezTo>
                    <a:pt x="398" y="26"/>
                    <a:pt x="413" y="25"/>
                    <a:pt x="429" y="24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0"/>
                    <a:pt x="428" y="0"/>
                    <a:pt x="428" y="0"/>
                  </a:cubicBezTo>
                  <a:moveTo>
                    <a:pt x="444" y="0"/>
                  </a:moveTo>
                  <a:cubicBezTo>
                    <a:pt x="440" y="0"/>
                    <a:pt x="436" y="0"/>
                    <a:pt x="432" y="0"/>
                  </a:cubicBezTo>
                  <a:cubicBezTo>
                    <a:pt x="432" y="0"/>
                    <a:pt x="432" y="0"/>
                    <a:pt x="432" y="0"/>
                  </a:cubicBezTo>
                  <a:cubicBezTo>
                    <a:pt x="433" y="24"/>
                    <a:pt x="433" y="24"/>
                    <a:pt x="433" y="24"/>
                  </a:cubicBezTo>
                  <a:cubicBezTo>
                    <a:pt x="433" y="24"/>
                    <a:pt x="433" y="24"/>
                    <a:pt x="433" y="24"/>
                  </a:cubicBezTo>
                  <a:cubicBezTo>
                    <a:pt x="436" y="24"/>
                    <a:pt x="440" y="24"/>
                    <a:pt x="445" y="24"/>
                  </a:cubicBezTo>
                  <a:cubicBezTo>
                    <a:pt x="456" y="24"/>
                    <a:pt x="468" y="25"/>
                    <a:pt x="479" y="25"/>
                  </a:cubicBezTo>
                  <a:cubicBezTo>
                    <a:pt x="480" y="25"/>
                    <a:pt x="480" y="25"/>
                    <a:pt x="480" y="25"/>
                  </a:cubicBezTo>
                  <a:cubicBezTo>
                    <a:pt x="481" y="2"/>
                    <a:pt x="481" y="2"/>
                    <a:pt x="481" y="2"/>
                  </a:cubicBezTo>
                  <a:cubicBezTo>
                    <a:pt x="481" y="2"/>
                    <a:pt x="481" y="2"/>
                    <a:pt x="481" y="2"/>
                  </a:cubicBezTo>
                  <a:cubicBezTo>
                    <a:pt x="469" y="1"/>
                    <a:pt x="457" y="0"/>
                    <a:pt x="4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" name="Freeform 31"/>
            <p:cNvSpPr/>
            <p:nvPr/>
          </p:nvSpPr>
          <p:spPr bwMode="auto">
            <a:xfrm>
              <a:off x="6738938" y="4545013"/>
              <a:ext cx="169863" cy="149225"/>
            </a:xfrm>
            <a:custGeom>
              <a:avLst/>
              <a:gdLst>
                <a:gd name="T0" fmla="*/ 11 w 53"/>
                <a:gd name="T1" fmla="*/ 46 h 46"/>
                <a:gd name="T2" fmla="*/ 11 w 53"/>
                <a:gd name="T3" fmla="*/ 45 h 46"/>
                <a:gd name="T4" fmla="*/ 0 w 53"/>
                <a:gd name="T5" fmla="*/ 24 h 46"/>
                <a:gd name="T6" fmla="*/ 0 w 53"/>
                <a:gd name="T7" fmla="*/ 24 h 46"/>
                <a:gd name="T8" fmla="*/ 40 w 53"/>
                <a:gd name="T9" fmla="*/ 0 h 46"/>
                <a:gd name="T10" fmla="*/ 40 w 53"/>
                <a:gd name="T11" fmla="*/ 0 h 46"/>
                <a:gd name="T12" fmla="*/ 53 w 53"/>
                <a:gd name="T13" fmla="*/ 19 h 46"/>
                <a:gd name="T14" fmla="*/ 53 w 53"/>
                <a:gd name="T15" fmla="*/ 19 h 46"/>
                <a:gd name="T16" fmla="*/ 11 w 53"/>
                <a:gd name="T17" fmla="*/ 45 h 46"/>
                <a:gd name="T18" fmla="*/ 11 w 53"/>
                <a:gd name="T1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6">
                  <a:moveTo>
                    <a:pt x="11" y="46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17"/>
                    <a:pt x="27" y="9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40" y="29"/>
                    <a:pt x="26" y="38"/>
                    <a:pt x="11" y="45"/>
                  </a:cubicBezTo>
                  <a:lnTo>
                    <a:pt x="1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" name="Freeform 32"/>
            <p:cNvSpPr/>
            <p:nvPr/>
          </p:nvSpPr>
          <p:spPr bwMode="auto">
            <a:xfrm>
              <a:off x="6877051" y="4441825"/>
              <a:ext cx="165100" cy="158750"/>
            </a:xfrm>
            <a:custGeom>
              <a:avLst/>
              <a:gdLst>
                <a:gd name="T0" fmla="*/ 13 w 52"/>
                <a:gd name="T1" fmla="*/ 49 h 49"/>
                <a:gd name="T2" fmla="*/ 13 w 52"/>
                <a:gd name="T3" fmla="*/ 49 h 49"/>
                <a:gd name="T4" fmla="*/ 0 w 52"/>
                <a:gd name="T5" fmla="*/ 30 h 49"/>
                <a:gd name="T6" fmla="*/ 0 w 52"/>
                <a:gd name="T7" fmla="*/ 30 h 49"/>
                <a:gd name="T8" fmla="*/ 36 w 52"/>
                <a:gd name="T9" fmla="*/ 0 h 49"/>
                <a:gd name="T10" fmla="*/ 36 w 52"/>
                <a:gd name="T11" fmla="*/ 0 h 49"/>
                <a:gd name="T12" fmla="*/ 52 w 52"/>
                <a:gd name="T13" fmla="*/ 18 h 49"/>
                <a:gd name="T14" fmla="*/ 52 w 52"/>
                <a:gd name="T15" fmla="*/ 19 h 49"/>
                <a:gd name="T16" fmla="*/ 52 w 52"/>
                <a:gd name="T17" fmla="*/ 18 h 49"/>
                <a:gd name="T18" fmla="*/ 14 w 52"/>
                <a:gd name="T19" fmla="*/ 49 h 49"/>
                <a:gd name="T20" fmla="*/ 13 w 52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49">
                  <a:moveTo>
                    <a:pt x="13" y="49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2" y="21"/>
                    <a:pt x="25" y="1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0" y="29"/>
                    <a:pt x="27" y="40"/>
                    <a:pt x="14" y="49"/>
                  </a:cubicBezTo>
                  <a:lnTo>
                    <a:pt x="1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7000876" y="4325938"/>
              <a:ext cx="163513" cy="168275"/>
            </a:xfrm>
            <a:custGeom>
              <a:avLst/>
              <a:gdLst>
                <a:gd name="T0" fmla="*/ 16 w 51"/>
                <a:gd name="T1" fmla="*/ 52 h 52"/>
                <a:gd name="T2" fmla="*/ 0 w 51"/>
                <a:gd name="T3" fmla="*/ 34 h 52"/>
                <a:gd name="T4" fmla="*/ 0 w 51"/>
                <a:gd name="T5" fmla="*/ 34 h 52"/>
                <a:gd name="T6" fmla="*/ 33 w 51"/>
                <a:gd name="T7" fmla="*/ 1 h 52"/>
                <a:gd name="T8" fmla="*/ 33 w 51"/>
                <a:gd name="T9" fmla="*/ 0 h 52"/>
                <a:gd name="T10" fmla="*/ 33 w 51"/>
                <a:gd name="T11" fmla="*/ 0 h 52"/>
                <a:gd name="T12" fmla="*/ 33 w 51"/>
                <a:gd name="T13" fmla="*/ 0 h 52"/>
                <a:gd name="T14" fmla="*/ 33 w 51"/>
                <a:gd name="T15" fmla="*/ 1 h 52"/>
                <a:gd name="T16" fmla="*/ 51 w 51"/>
                <a:gd name="T17" fmla="*/ 16 h 52"/>
                <a:gd name="T18" fmla="*/ 51 w 51"/>
                <a:gd name="T19" fmla="*/ 16 h 52"/>
                <a:gd name="T20" fmla="*/ 16 w 51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2">
                  <a:moveTo>
                    <a:pt x="16" y="52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23"/>
                    <a:pt x="22" y="12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0" y="29"/>
                    <a:pt x="28" y="40"/>
                    <a:pt x="1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7113588" y="4197350"/>
              <a:ext cx="155575" cy="171450"/>
            </a:xfrm>
            <a:custGeom>
              <a:avLst/>
              <a:gdLst>
                <a:gd name="T0" fmla="*/ 18 w 49"/>
                <a:gd name="T1" fmla="*/ 53 h 53"/>
                <a:gd name="T2" fmla="*/ 0 w 49"/>
                <a:gd name="T3" fmla="*/ 38 h 53"/>
                <a:gd name="T4" fmla="*/ 0 w 49"/>
                <a:gd name="T5" fmla="*/ 38 h 53"/>
                <a:gd name="T6" fmla="*/ 29 w 49"/>
                <a:gd name="T7" fmla="*/ 1 h 53"/>
                <a:gd name="T8" fmla="*/ 29 w 49"/>
                <a:gd name="T9" fmla="*/ 0 h 53"/>
                <a:gd name="T10" fmla="*/ 49 w 49"/>
                <a:gd name="T11" fmla="*/ 14 h 53"/>
                <a:gd name="T12" fmla="*/ 48 w 49"/>
                <a:gd name="T13" fmla="*/ 14 h 53"/>
                <a:gd name="T14" fmla="*/ 18 w 49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3">
                  <a:moveTo>
                    <a:pt x="18" y="53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26"/>
                    <a:pt x="20" y="13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39" y="28"/>
                    <a:pt x="29" y="41"/>
                    <a:pt x="1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9" name="Freeform 35"/>
            <p:cNvSpPr/>
            <p:nvPr/>
          </p:nvSpPr>
          <p:spPr bwMode="auto">
            <a:xfrm>
              <a:off x="7212013" y="4057650"/>
              <a:ext cx="144463" cy="174625"/>
            </a:xfrm>
            <a:custGeom>
              <a:avLst/>
              <a:gdLst>
                <a:gd name="T0" fmla="*/ 20 w 45"/>
                <a:gd name="T1" fmla="*/ 54 h 54"/>
                <a:gd name="T2" fmla="*/ 0 w 45"/>
                <a:gd name="T3" fmla="*/ 41 h 54"/>
                <a:gd name="T4" fmla="*/ 0 w 45"/>
                <a:gd name="T5" fmla="*/ 40 h 54"/>
                <a:gd name="T6" fmla="*/ 24 w 45"/>
                <a:gd name="T7" fmla="*/ 0 h 54"/>
                <a:gd name="T8" fmla="*/ 24 w 45"/>
                <a:gd name="T9" fmla="*/ 0 h 54"/>
                <a:gd name="T10" fmla="*/ 24 w 45"/>
                <a:gd name="T11" fmla="*/ 0 h 54"/>
                <a:gd name="T12" fmla="*/ 45 w 45"/>
                <a:gd name="T13" fmla="*/ 11 h 54"/>
                <a:gd name="T14" fmla="*/ 45 w 45"/>
                <a:gd name="T15" fmla="*/ 11 h 54"/>
                <a:gd name="T16" fmla="*/ 20 w 45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4">
                  <a:moveTo>
                    <a:pt x="20" y="54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8"/>
                    <a:pt x="17" y="14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7" y="26"/>
                    <a:pt x="29" y="40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0" name="Freeform 36"/>
            <p:cNvSpPr/>
            <p:nvPr/>
          </p:nvSpPr>
          <p:spPr bwMode="auto">
            <a:xfrm>
              <a:off x="7291388" y="3910013"/>
              <a:ext cx="134938" cy="174625"/>
            </a:xfrm>
            <a:custGeom>
              <a:avLst/>
              <a:gdLst>
                <a:gd name="T0" fmla="*/ 22 w 42"/>
                <a:gd name="T1" fmla="*/ 54 h 54"/>
                <a:gd name="T2" fmla="*/ 0 w 42"/>
                <a:gd name="T3" fmla="*/ 43 h 54"/>
                <a:gd name="T4" fmla="*/ 1 w 42"/>
                <a:gd name="T5" fmla="*/ 43 h 54"/>
                <a:gd name="T6" fmla="*/ 19 w 42"/>
                <a:gd name="T7" fmla="*/ 0 h 54"/>
                <a:gd name="T8" fmla="*/ 19 w 42"/>
                <a:gd name="T9" fmla="*/ 0 h 54"/>
                <a:gd name="T10" fmla="*/ 42 w 42"/>
                <a:gd name="T11" fmla="*/ 9 h 54"/>
                <a:gd name="T12" fmla="*/ 42 w 42"/>
                <a:gd name="T13" fmla="*/ 9 h 54"/>
                <a:gd name="T14" fmla="*/ 22 w 42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8" y="29"/>
                    <a:pt x="14" y="15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6" y="24"/>
                    <a:pt x="29" y="39"/>
                    <a:pt x="2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7359651" y="3754438"/>
              <a:ext cx="120650" cy="171450"/>
            </a:xfrm>
            <a:custGeom>
              <a:avLst/>
              <a:gdLst>
                <a:gd name="T0" fmla="*/ 22 w 38"/>
                <a:gd name="T1" fmla="*/ 53 h 53"/>
                <a:gd name="T2" fmla="*/ 0 w 38"/>
                <a:gd name="T3" fmla="*/ 45 h 53"/>
                <a:gd name="T4" fmla="*/ 0 w 38"/>
                <a:gd name="T5" fmla="*/ 45 h 53"/>
                <a:gd name="T6" fmla="*/ 13 w 38"/>
                <a:gd name="T7" fmla="*/ 0 h 53"/>
                <a:gd name="T8" fmla="*/ 13 w 38"/>
                <a:gd name="T9" fmla="*/ 0 h 53"/>
                <a:gd name="T10" fmla="*/ 38 w 38"/>
                <a:gd name="T11" fmla="*/ 6 h 53"/>
                <a:gd name="T12" fmla="*/ 37 w 38"/>
                <a:gd name="T13" fmla="*/ 6 h 53"/>
                <a:gd name="T14" fmla="*/ 22 w 38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53">
                  <a:moveTo>
                    <a:pt x="22" y="53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30"/>
                    <a:pt x="10" y="1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3" y="22"/>
                    <a:pt x="28" y="37"/>
                    <a:pt x="2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2" name="Freeform 38"/>
            <p:cNvSpPr/>
            <p:nvPr/>
          </p:nvSpPr>
          <p:spPr bwMode="auto">
            <a:xfrm>
              <a:off x="7404101" y="3594100"/>
              <a:ext cx="101600" cy="166688"/>
            </a:xfrm>
            <a:custGeom>
              <a:avLst/>
              <a:gdLst>
                <a:gd name="T0" fmla="*/ 24 w 32"/>
                <a:gd name="T1" fmla="*/ 52 h 52"/>
                <a:gd name="T2" fmla="*/ 0 w 32"/>
                <a:gd name="T3" fmla="*/ 46 h 52"/>
                <a:gd name="T4" fmla="*/ 0 w 32"/>
                <a:gd name="T5" fmla="*/ 46 h 52"/>
                <a:gd name="T6" fmla="*/ 8 w 32"/>
                <a:gd name="T7" fmla="*/ 0 h 52"/>
                <a:gd name="T8" fmla="*/ 7 w 32"/>
                <a:gd name="T9" fmla="*/ 0 h 52"/>
                <a:gd name="T10" fmla="*/ 9 w 32"/>
                <a:gd name="T11" fmla="*/ 0 h 52"/>
                <a:gd name="T12" fmla="*/ 32 w 32"/>
                <a:gd name="T13" fmla="*/ 3 h 52"/>
                <a:gd name="T14" fmla="*/ 32 w 32"/>
                <a:gd name="T15" fmla="*/ 3 h 52"/>
                <a:gd name="T16" fmla="*/ 24 w 32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52">
                  <a:moveTo>
                    <a:pt x="24" y="52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4" y="31"/>
                    <a:pt x="6" y="16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0" y="19"/>
                    <a:pt x="27" y="36"/>
                    <a:pt x="2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3" name="Freeform 39"/>
            <p:cNvSpPr/>
            <p:nvPr/>
          </p:nvSpPr>
          <p:spPr bwMode="auto">
            <a:xfrm>
              <a:off x="7432676" y="3378200"/>
              <a:ext cx="82550" cy="212725"/>
            </a:xfrm>
            <a:custGeom>
              <a:avLst/>
              <a:gdLst>
                <a:gd name="T0" fmla="*/ 24 w 26"/>
                <a:gd name="T1" fmla="*/ 66 h 66"/>
                <a:gd name="T2" fmla="*/ 23 w 26"/>
                <a:gd name="T3" fmla="*/ 66 h 66"/>
                <a:gd name="T4" fmla="*/ 0 w 26"/>
                <a:gd name="T5" fmla="*/ 64 h 66"/>
                <a:gd name="T6" fmla="*/ 0 w 26"/>
                <a:gd name="T7" fmla="*/ 63 h 66"/>
                <a:gd name="T8" fmla="*/ 2 w 26"/>
                <a:gd name="T9" fmla="*/ 17 h 66"/>
                <a:gd name="T10" fmla="*/ 2 w 26"/>
                <a:gd name="T11" fmla="*/ 1 h 66"/>
                <a:gd name="T12" fmla="*/ 2 w 26"/>
                <a:gd name="T13" fmla="*/ 1 h 66"/>
                <a:gd name="T14" fmla="*/ 2 w 26"/>
                <a:gd name="T15" fmla="*/ 1 h 66"/>
                <a:gd name="T16" fmla="*/ 26 w 26"/>
                <a:gd name="T17" fmla="*/ 0 h 66"/>
                <a:gd name="T18" fmla="*/ 26 w 26"/>
                <a:gd name="T19" fmla="*/ 0 h 66"/>
                <a:gd name="T20" fmla="*/ 26 w 26"/>
                <a:gd name="T21" fmla="*/ 17 h 66"/>
                <a:gd name="T22" fmla="*/ 24 w 26"/>
                <a:gd name="T2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66">
                  <a:moveTo>
                    <a:pt x="24" y="66"/>
                  </a:moveTo>
                  <a:cubicBezTo>
                    <a:pt x="23" y="66"/>
                    <a:pt x="23" y="66"/>
                    <a:pt x="23" y="6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48"/>
                    <a:pt x="2" y="32"/>
                    <a:pt x="2" y="17"/>
                  </a:cubicBezTo>
                  <a:cubicBezTo>
                    <a:pt x="2" y="12"/>
                    <a:pt x="2" y="6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6"/>
                    <a:pt x="26" y="11"/>
                    <a:pt x="26" y="17"/>
                  </a:cubicBezTo>
                  <a:cubicBezTo>
                    <a:pt x="26" y="33"/>
                    <a:pt x="25" y="50"/>
                    <a:pt x="24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4" name="Freeform 40"/>
            <p:cNvSpPr/>
            <p:nvPr/>
          </p:nvSpPr>
          <p:spPr bwMode="auto">
            <a:xfrm>
              <a:off x="7423151" y="3206750"/>
              <a:ext cx="92075" cy="160338"/>
            </a:xfrm>
            <a:custGeom>
              <a:avLst/>
              <a:gdLst>
                <a:gd name="T0" fmla="*/ 5 w 29"/>
                <a:gd name="T1" fmla="*/ 50 h 50"/>
                <a:gd name="T2" fmla="*/ 5 w 29"/>
                <a:gd name="T3" fmla="*/ 50 h 50"/>
                <a:gd name="T4" fmla="*/ 0 w 29"/>
                <a:gd name="T5" fmla="*/ 4 h 50"/>
                <a:gd name="T6" fmla="*/ 0 w 29"/>
                <a:gd name="T7" fmla="*/ 4 h 50"/>
                <a:gd name="T8" fmla="*/ 24 w 29"/>
                <a:gd name="T9" fmla="*/ 0 h 50"/>
                <a:gd name="T10" fmla="*/ 24 w 29"/>
                <a:gd name="T11" fmla="*/ 0 h 50"/>
                <a:gd name="T12" fmla="*/ 29 w 29"/>
                <a:gd name="T13" fmla="*/ 49 h 50"/>
                <a:gd name="T14" fmla="*/ 29 w 29"/>
                <a:gd name="T15" fmla="*/ 49 h 50"/>
                <a:gd name="T16" fmla="*/ 5 w 29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50">
                  <a:moveTo>
                    <a:pt x="5" y="50"/>
                  </a:moveTo>
                  <a:cubicBezTo>
                    <a:pt x="5" y="50"/>
                    <a:pt x="5" y="50"/>
                    <a:pt x="5" y="50"/>
                  </a:cubicBezTo>
                  <a:cubicBezTo>
                    <a:pt x="4" y="35"/>
                    <a:pt x="3" y="19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16"/>
                    <a:pt x="28" y="33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lnTo>
                    <a:pt x="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5" name="Freeform 41"/>
            <p:cNvSpPr/>
            <p:nvPr/>
          </p:nvSpPr>
          <p:spPr bwMode="auto">
            <a:xfrm>
              <a:off x="7388226" y="3038475"/>
              <a:ext cx="107950" cy="168275"/>
            </a:xfrm>
            <a:custGeom>
              <a:avLst/>
              <a:gdLst>
                <a:gd name="T0" fmla="*/ 11 w 34"/>
                <a:gd name="T1" fmla="*/ 52 h 52"/>
                <a:gd name="T2" fmla="*/ 11 w 34"/>
                <a:gd name="T3" fmla="*/ 52 h 52"/>
                <a:gd name="T4" fmla="*/ 0 w 34"/>
                <a:gd name="T5" fmla="*/ 6 h 52"/>
                <a:gd name="T6" fmla="*/ 0 w 34"/>
                <a:gd name="T7" fmla="*/ 6 h 52"/>
                <a:gd name="T8" fmla="*/ 23 w 34"/>
                <a:gd name="T9" fmla="*/ 0 h 52"/>
                <a:gd name="T10" fmla="*/ 23 w 34"/>
                <a:gd name="T11" fmla="*/ 0 h 52"/>
                <a:gd name="T12" fmla="*/ 34 w 34"/>
                <a:gd name="T13" fmla="*/ 48 h 52"/>
                <a:gd name="T14" fmla="*/ 34 w 34"/>
                <a:gd name="T15" fmla="*/ 48 h 52"/>
                <a:gd name="T16" fmla="*/ 11 w 34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2">
                  <a:moveTo>
                    <a:pt x="11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8" y="37"/>
                    <a:pt x="5" y="21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8" y="16"/>
                    <a:pt x="32" y="32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6" name="Freeform 42"/>
            <p:cNvSpPr/>
            <p:nvPr/>
          </p:nvSpPr>
          <p:spPr bwMode="auto">
            <a:xfrm>
              <a:off x="7337426" y="2873375"/>
              <a:ext cx="120650" cy="174625"/>
            </a:xfrm>
            <a:custGeom>
              <a:avLst/>
              <a:gdLst>
                <a:gd name="T0" fmla="*/ 15 w 38"/>
                <a:gd name="T1" fmla="*/ 54 h 54"/>
                <a:gd name="T2" fmla="*/ 15 w 38"/>
                <a:gd name="T3" fmla="*/ 54 h 54"/>
                <a:gd name="T4" fmla="*/ 0 w 38"/>
                <a:gd name="T5" fmla="*/ 10 h 54"/>
                <a:gd name="T6" fmla="*/ 0 w 38"/>
                <a:gd name="T7" fmla="*/ 10 h 54"/>
                <a:gd name="T8" fmla="*/ 22 w 38"/>
                <a:gd name="T9" fmla="*/ 0 h 54"/>
                <a:gd name="T10" fmla="*/ 22 w 38"/>
                <a:gd name="T11" fmla="*/ 0 h 54"/>
                <a:gd name="T12" fmla="*/ 38 w 38"/>
                <a:gd name="T13" fmla="*/ 47 h 54"/>
                <a:gd name="T14" fmla="*/ 38 w 38"/>
                <a:gd name="T15" fmla="*/ 47 h 54"/>
                <a:gd name="T16" fmla="*/ 15 w 38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4">
                  <a:moveTo>
                    <a:pt x="15" y="54"/>
                  </a:moveTo>
                  <a:cubicBezTo>
                    <a:pt x="15" y="54"/>
                    <a:pt x="15" y="54"/>
                    <a:pt x="15" y="54"/>
                  </a:cubicBezTo>
                  <a:cubicBezTo>
                    <a:pt x="11" y="39"/>
                    <a:pt x="6" y="2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16"/>
                    <a:pt x="34" y="3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lnTo>
                    <a:pt x="1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" name="Freeform 43"/>
            <p:cNvSpPr/>
            <p:nvPr/>
          </p:nvSpPr>
          <p:spPr bwMode="auto">
            <a:xfrm>
              <a:off x="7262813" y="2719388"/>
              <a:ext cx="138113" cy="174625"/>
            </a:xfrm>
            <a:custGeom>
              <a:avLst/>
              <a:gdLst>
                <a:gd name="T0" fmla="*/ 21 w 43"/>
                <a:gd name="T1" fmla="*/ 54 h 54"/>
                <a:gd name="T2" fmla="*/ 21 w 43"/>
                <a:gd name="T3" fmla="*/ 54 h 54"/>
                <a:gd name="T4" fmla="*/ 0 w 43"/>
                <a:gd name="T5" fmla="*/ 13 h 54"/>
                <a:gd name="T6" fmla="*/ 0 w 43"/>
                <a:gd name="T7" fmla="*/ 12 h 54"/>
                <a:gd name="T8" fmla="*/ 21 w 43"/>
                <a:gd name="T9" fmla="*/ 0 h 54"/>
                <a:gd name="T10" fmla="*/ 21 w 43"/>
                <a:gd name="T11" fmla="*/ 1 h 54"/>
                <a:gd name="T12" fmla="*/ 43 w 43"/>
                <a:gd name="T13" fmla="*/ 45 h 54"/>
                <a:gd name="T14" fmla="*/ 43 w 43"/>
                <a:gd name="T15" fmla="*/ 45 h 54"/>
                <a:gd name="T16" fmla="*/ 21 w 43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4">
                  <a:moveTo>
                    <a:pt x="21" y="54"/>
                  </a:moveTo>
                  <a:cubicBezTo>
                    <a:pt x="21" y="54"/>
                    <a:pt x="21" y="54"/>
                    <a:pt x="21" y="54"/>
                  </a:cubicBezTo>
                  <a:cubicBezTo>
                    <a:pt x="15" y="40"/>
                    <a:pt x="8" y="26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9" y="15"/>
                    <a:pt x="37" y="30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lnTo>
                    <a:pt x="2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" name="Freeform 44"/>
            <p:cNvSpPr/>
            <p:nvPr/>
          </p:nvSpPr>
          <p:spPr bwMode="auto">
            <a:xfrm>
              <a:off x="7173913" y="2576513"/>
              <a:ext cx="149225" cy="171450"/>
            </a:xfrm>
            <a:custGeom>
              <a:avLst/>
              <a:gdLst>
                <a:gd name="T0" fmla="*/ 26 w 47"/>
                <a:gd name="T1" fmla="*/ 53 h 53"/>
                <a:gd name="T2" fmla="*/ 26 w 47"/>
                <a:gd name="T3" fmla="*/ 53 h 53"/>
                <a:gd name="T4" fmla="*/ 1 w 47"/>
                <a:gd name="T5" fmla="*/ 14 h 53"/>
                <a:gd name="T6" fmla="*/ 0 w 47"/>
                <a:gd name="T7" fmla="*/ 14 h 53"/>
                <a:gd name="T8" fmla="*/ 20 w 47"/>
                <a:gd name="T9" fmla="*/ 0 h 53"/>
                <a:gd name="T10" fmla="*/ 20 w 47"/>
                <a:gd name="T11" fmla="*/ 0 h 53"/>
                <a:gd name="T12" fmla="*/ 20 w 47"/>
                <a:gd name="T13" fmla="*/ 0 h 53"/>
                <a:gd name="T14" fmla="*/ 47 w 47"/>
                <a:gd name="T15" fmla="*/ 41 h 53"/>
                <a:gd name="T16" fmla="*/ 47 w 47"/>
                <a:gd name="T17" fmla="*/ 41 h 53"/>
                <a:gd name="T18" fmla="*/ 26 w 47"/>
                <a:gd name="T1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53">
                  <a:moveTo>
                    <a:pt x="26" y="53"/>
                  </a:moveTo>
                  <a:cubicBezTo>
                    <a:pt x="26" y="53"/>
                    <a:pt x="26" y="53"/>
                    <a:pt x="26" y="53"/>
                  </a:cubicBezTo>
                  <a:cubicBezTo>
                    <a:pt x="18" y="40"/>
                    <a:pt x="10" y="27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13"/>
                    <a:pt x="39" y="27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lnTo>
                    <a:pt x="26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" name="Freeform 45"/>
            <p:cNvSpPr/>
            <p:nvPr/>
          </p:nvSpPr>
          <p:spPr bwMode="auto">
            <a:xfrm>
              <a:off x="7072313" y="2444750"/>
              <a:ext cx="158750" cy="168275"/>
            </a:xfrm>
            <a:custGeom>
              <a:avLst/>
              <a:gdLst>
                <a:gd name="T0" fmla="*/ 30 w 50"/>
                <a:gd name="T1" fmla="*/ 52 h 52"/>
                <a:gd name="T2" fmla="*/ 30 w 50"/>
                <a:gd name="T3" fmla="*/ 52 h 52"/>
                <a:gd name="T4" fmla="*/ 0 w 50"/>
                <a:gd name="T5" fmla="*/ 17 h 52"/>
                <a:gd name="T6" fmla="*/ 0 w 50"/>
                <a:gd name="T7" fmla="*/ 16 h 52"/>
                <a:gd name="T8" fmla="*/ 17 w 50"/>
                <a:gd name="T9" fmla="*/ 0 h 52"/>
                <a:gd name="T10" fmla="*/ 18 w 50"/>
                <a:gd name="T11" fmla="*/ 0 h 52"/>
                <a:gd name="T12" fmla="*/ 49 w 50"/>
                <a:gd name="T13" fmla="*/ 38 h 52"/>
                <a:gd name="T14" fmla="*/ 50 w 50"/>
                <a:gd name="T15" fmla="*/ 38 h 52"/>
                <a:gd name="T16" fmla="*/ 30 w 50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2">
                  <a:moveTo>
                    <a:pt x="30" y="52"/>
                  </a:moveTo>
                  <a:cubicBezTo>
                    <a:pt x="30" y="52"/>
                    <a:pt x="30" y="52"/>
                    <a:pt x="30" y="52"/>
                  </a:cubicBezTo>
                  <a:cubicBezTo>
                    <a:pt x="21" y="40"/>
                    <a:pt x="11" y="28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9" y="12"/>
                    <a:pt x="40" y="25"/>
                    <a:pt x="49" y="38"/>
                  </a:cubicBezTo>
                  <a:cubicBezTo>
                    <a:pt x="50" y="38"/>
                    <a:pt x="50" y="38"/>
                    <a:pt x="50" y="38"/>
                  </a:cubicBezTo>
                  <a:lnTo>
                    <a:pt x="3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" name="Freeform 46"/>
            <p:cNvSpPr/>
            <p:nvPr/>
          </p:nvSpPr>
          <p:spPr bwMode="auto">
            <a:xfrm>
              <a:off x="6953251" y="2325688"/>
              <a:ext cx="166688" cy="165100"/>
            </a:xfrm>
            <a:custGeom>
              <a:avLst/>
              <a:gdLst>
                <a:gd name="T0" fmla="*/ 35 w 52"/>
                <a:gd name="T1" fmla="*/ 51 h 51"/>
                <a:gd name="T2" fmla="*/ 34 w 52"/>
                <a:gd name="T3" fmla="*/ 51 h 51"/>
                <a:gd name="T4" fmla="*/ 0 w 52"/>
                <a:gd name="T5" fmla="*/ 19 h 51"/>
                <a:gd name="T6" fmla="*/ 0 w 52"/>
                <a:gd name="T7" fmla="*/ 19 h 51"/>
                <a:gd name="T8" fmla="*/ 0 w 52"/>
                <a:gd name="T9" fmla="*/ 19 h 51"/>
                <a:gd name="T10" fmla="*/ 15 w 52"/>
                <a:gd name="T11" fmla="*/ 0 h 51"/>
                <a:gd name="T12" fmla="*/ 16 w 52"/>
                <a:gd name="T13" fmla="*/ 1 h 51"/>
                <a:gd name="T14" fmla="*/ 52 w 52"/>
                <a:gd name="T15" fmla="*/ 34 h 51"/>
                <a:gd name="T16" fmla="*/ 52 w 52"/>
                <a:gd name="T17" fmla="*/ 34 h 51"/>
                <a:gd name="T18" fmla="*/ 52 w 52"/>
                <a:gd name="T19" fmla="*/ 34 h 51"/>
                <a:gd name="T20" fmla="*/ 35 w 52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35" y="51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24" y="40"/>
                    <a:pt x="12" y="2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8" y="11"/>
                    <a:pt x="40" y="22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lnTo>
                    <a:pt x="3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" name="Freeform 47"/>
            <p:cNvSpPr/>
            <p:nvPr/>
          </p:nvSpPr>
          <p:spPr bwMode="auto">
            <a:xfrm>
              <a:off x="5129213" y="2276475"/>
              <a:ext cx="166688" cy="161925"/>
            </a:xfrm>
            <a:custGeom>
              <a:avLst/>
              <a:gdLst>
                <a:gd name="T0" fmla="*/ 16 w 52"/>
                <a:gd name="T1" fmla="*/ 50 h 50"/>
                <a:gd name="T2" fmla="*/ 0 w 52"/>
                <a:gd name="T3" fmla="*/ 32 h 50"/>
                <a:gd name="T4" fmla="*/ 0 w 52"/>
                <a:gd name="T5" fmla="*/ 31 h 50"/>
                <a:gd name="T6" fmla="*/ 0 w 52"/>
                <a:gd name="T7" fmla="*/ 32 h 50"/>
                <a:gd name="T8" fmla="*/ 38 w 52"/>
                <a:gd name="T9" fmla="*/ 0 h 50"/>
                <a:gd name="T10" fmla="*/ 38 w 52"/>
                <a:gd name="T11" fmla="*/ 0 h 50"/>
                <a:gd name="T12" fmla="*/ 52 w 52"/>
                <a:gd name="T13" fmla="*/ 20 h 50"/>
                <a:gd name="T14" fmla="*/ 52 w 52"/>
                <a:gd name="T15" fmla="*/ 20 h 50"/>
                <a:gd name="T16" fmla="*/ 16 w 5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0">
                  <a:moveTo>
                    <a:pt x="16" y="5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2" y="21"/>
                    <a:pt x="25" y="1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0" y="29"/>
                    <a:pt x="28" y="39"/>
                    <a:pt x="1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" name="Freeform 48"/>
            <p:cNvSpPr/>
            <p:nvPr/>
          </p:nvSpPr>
          <p:spPr bwMode="auto">
            <a:xfrm>
              <a:off x="6823076" y="2225675"/>
              <a:ext cx="171450" cy="153988"/>
            </a:xfrm>
            <a:custGeom>
              <a:avLst/>
              <a:gdLst>
                <a:gd name="T0" fmla="*/ 38 w 54"/>
                <a:gd name="T1" fmla="*/ 48 h 48"/>
                <a:gd name="T2" fmla="*/ 38 w 54"/>
                <a:gd name="T3" fmla="*/ 48 h 48"/>
                <a:gd name="T4" fmla="*/ 1 w 54"/>
                <a:gd name="T5" fmla="*/ 20 h 48"/>
                <a:gd name="T6" fmla="*/ 0 w 54"/>
                <a:gd name="T7" fmla="*/ 20 h 48"/>
                <a:gd name="T8" fmla="*/ 13 w 54"/>
                <a:gd name="T9" fmla="*/ 0 h 48"/>
                <a:gd name="T10" fmla="*/ 14 w 54"/>
                <a:gd name="T11" fmla="*/ 0 h 48"/>
                <a:gd name="T12" fmla="*/ 53 w 54"/>
                <a:gd name="T13" fmla="*/ 29 h 48"/>
                <a:gd name="T14" fmla="*/ 54 w 54"/>
                <a:gd name="T15" fmla="*/ 29 h 48"/>
                <a:gd name="T16" fmla="*/ 53 w 54"/>
                <a:gd name="T17" fmla="*/ 29 h 48"/>
                <a:gd name="T18" fmla="*/ 38 w 54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8">
                  <a:moveTo>
                    <a:pt x="38" y="48"/>
                  </a:moveTo>
                  <a:cubicBezTo>
                    <a:pt x="38" y="48"/>
                    <a:pt x="38" y="48"/>
                    <a:pt x="38" y="48"/>
                  </a:cubicBezTo>
                  <a:cubicBezTo>
                    <a:pt x="26" y="38"/>
                    <a:pt x="14" y="29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7" y="9"/>
                    <a:pt x="41" y="19"/>
                    <a:pt x="53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9"/>
                    <a:pt x="53" y="29"/>
                    <a:pt x="53" y="29"/>
                  </a:cubicBezTo>
                  <a:lnTo>
                    <a:pt x="3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" name="Freeform 49"/>
            <p:cNvSpPr/>
            <p:nvPr/>
          </p:nvSpPr>
          <p:spPr bwMode="auto">
            <a:xfrm>
              <a:off x="5260976" y="2182813"/>
              <a:ext cx="169863" cy="152400"/>
            </a:xfrm>
            <a:custGeom>
              <a:avLst/>
              <a:gdLst>
                <a:gd name="T0" fmla="*/ 14 w 53"/>
                <a:gd name="T1" fmla="*/ 47 h 47"/>
                <a:gd name="T2" fmla="*/ 0 w 53"/>
                <a:gd name="T3" fmla="*/ 27 h 47"/>
                <a:gd name="T4" fmla="*/ 0 w 53"/>
                <a:gd name="T5" fmla="*/ 27 h 47"/>
                <a:gd name="T6" fmla="*/ 41 w 53"/>
                <a:gd name="T7" fmla="*/ 0 h 47"/>
                <a:gd name="T8" fmla="*/ 42 w 53"/>
                <a:gd name="T9" fmla="*/ 0 h 47"/>
                <a:gd name="T10" fmla="*/ 53 w 53"/>
                <a:gd name="T11" fmla="*/ 21 h 47"/>
                <a:gd name="T12" fmla="*/ 53 w 53"/>
                <a:gd name="T13" fmla="*/ 21 h 47"/>
                <a:gd name="T14" fmla="*/ 14 w 53"/>
                <a:gd name="T15" fmla="*/ 46 h 47"/>
                <a:gd name="T16" fmla="*/ 14 w 53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7">
                  <a:moveTo>
                    <a:pt x="14" y="4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3" y="17"/>
                    <a:pt x="27" y="8"/>
                    <a:pt x="4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40" y="29"/>
                    <a:pt x="27" y="37"/>
                    <a:pt x="14" y="46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4" name="Freeform 50"/>
            <p:cNvSpPr/>
            <p:nvPr/>
          </p:nvSpPr>
          <p:spPr bwMode="auto">
            <a:xfrm>
              <a:off x="6681788" y="2141538"/>
              <a:ext cx="173038" cy="141288"/>
            </a:xfrm>
            <a:custGeom>
              <a:avLst/>
              <a:gdLst>
                <a:gd name="T0" fmla="*/ 41 w 54"/>
                <a:gd name="T1" fmla="*/ 44 h 44"/>
                <a:gd name="T2" fmla="*/ 41 w 54"/>
                <a:gd name="T3" fmla="*/ 44 h 44"/>
                <a:gd name="T4" fmla="*/ 1 w 54"/>
                <a:gd name="T5" fmla="*/ 21 h 44"/>
                <a:gd name="T6" fmla="*/ 0 w 54"/>
                <a:gd name="T7" fmla="*/ 21 h 44"/>
                <a:gd name="T8" fmla="*/ 11 w 54"/>
                <a:gd name="T9" fmla="*/ 0 h 44"/>
                <a:gd name="T10" fmla="*/ 11 w 54"/>
                <a:gd name="T11" fmla="*/ 0 h 44"/>
                <a:gd name="T12" fmla="*/ 54 w 54"/>
                <a:gd name="T13" fmla="*/ 24 h 44"/>
                <a:gd name="T14" fmla="*/ 54 w 54"/>
                <a:gd name="T15" fmla="*/ 24 h 44"/>
                <a:gd name="T16" fmla="*/ 41 w 54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4">
                  <a:moveTo>
                    <a:pt x="41" y="44"/>
                  </a:moveTo>
                  <a:cubicBezTo>
                    <a:pt x="41" y="44"/>
                    <a:pt x="41" y="44"/>
                    <a:pt x="41" y="44"/>
                  </a:cubicBezTo>
                  <a:cubicBezTo>
                    <a:pt x="28" y="36"/>
                    <a:pt x="14" y="28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6" y="7"/>
                    <a:pt x="40" y="15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41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5" name="Freeform 51"/>
            <p:cNvSpPr/>
            <p:nvPr/>
          </p:nvSpPr>
          <p:spPr bwMode="auto">
            <a:xfrm>
              <a:off x="5403851" y="2109788"/>
              <a:ext cx="173038" cy="134938"/>
            </a:xfrm>
            <a:custGeom>
              <a:avLst/>
              <a:gdLst>
                <a:gd name="T0" fmla="*/ 12 w 54"/>
                <a:gd name="T1" fmla="*/ 42 h 42"/>
                <a:gd name="T2" fmla="*/ 0 w 54"/>
                <a:gd name="T3" fmla="*/ 21 h 42"/>
                <a:gd name="T4" fmla="*/ 0 w 54"/>
                <a:gd name="T5" fmla="*/ 21 h 42"/>
                <a:gd name="T6" fmla="*/ 44 w 54"/>
                <a:gd name="T7" fmla="*/ 0 h 42"/>
                <a:gd name="T8" fmla="*/ 44 w 54"/>
                <a:gd name="T9" fmla="*/ 0 h 42"/>
                <a:gd name="T10" fmla="*/ 54 w 54"/>
                <a:gd name="T11" fmla="*/ 22 h 42"/>
                <a:gd name="T12" fmla="*/ 54 w 54"/>
                <a:gd name="T13" fmla="*/ 22 h 42"/>
                <a:gd name="T14" fmla="*/ 12 w 54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2">
                  <a:moveTo>
                    <a:pt x="12" y="4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3"/>
                    <a:pt x="29" y="6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39" y="28"/>
                    <a:pt x="25" y="35"/>
                    <a:pt x="1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" name="Freeform 52"/>
            <p:cNvSpPr/>
            <p:nvPr/>
          </p:nvSpPr>
          <p:spPr bwMode="auto">
            <a:xfrm>
              <a:off x="6535738" y="2073275"/>
              <a:ext cx="168275" cy="133350"/>
            </a:xfrm>
            <a:custGeom>
              <a:avLst/>
              <a:gdLst>
                <a:gd name="T0" fmla="*/ 43 w 53"/>
                <a:gd name="T1" fmla="*/ 41 h 41"/>
                <a:gd name="T2" fmla="*/ 43 w 53"/>
                <a:gd name="T3" fmla="*/ 41 h 41"/>
                <a:gd name="T4" fmla="*/ 0 w 53"/>
                <a:gd name="T5" fmla="*/ 23 h 41"/>
                <a:gd name="T6" fmla="*/ 0 w 53"/>
                <a:gd name="T7" fmla="*/ 23 h 41"/>
                <a:gd name="T8" fmla="*/ 7 w 53"/>
                <a:gd name="T9" fmla="*/ 0 h 41"/>
                <a:gd name="T10" fmla="*/ 8 w 53"/>
                <a:gd name="T11" fmla="*/ 0 h 41"/>
                <a:gd name="T12" fmla="*/ 53 w 53"/>
                <a:gd name="T13" fmla="*/ 19 h 41"/>
                <a:gd name="T14" fmla="*/ 53 w 53"/>
                <a:gd name="T15" fmla="*/ 19 h 41"/>
                <a:gd name="T16" fmla="*/ 43 w 53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1">
                  <a:moveTo>
                    <a:pt x="43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29" y="34"/>
                    <a:pt x="14" y="28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6"/>
                    <a:pt x="39" y="12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lnTo>
                    <a:pt x="43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" name="Freeform 53"/>
            <p:cNvSpPr/>
            <p:nvPr/>
          </p:nvSpPr>
          <p:spPr bwMode="auto">
            <a:xfrm>
              <a:off x="5557838" y="2051050"/>
              <a:ext cx="169863" cy="122238"/>
            </a:xfrm>
            <a:custGeom>
              <a:avLst/>
              <a:gdLst>
                <a:gd name="T0" fmla="*/ 9 w 53"/>
                <a:gd name="T1" fmla="*/ 38 h 38"/>
                <a:gd name="T2" fmla="*/ 0 w 53"/>
                <a:gd name="T3" fmla="*/ 16 h 38"/>
                <a:gd name="T4" fmla="*/ 0 w 53"/>
                <a:gd name="T5" fmla="*/ 16 h 38"/>
                <a:gd name="T6" fmla="*/ 47 w 53"/>
                <a:gd name="T7" fmla="*/ 0 h 38"/>
                <a:gd name="T8" fmla="*/ 47 w 53"/>
                <a:gd name="T9" fmla="*/ 0 h 38"/>
                <a:gd name="T10" fmla="*/ 47 w 53"/>
                <a:gd name="T11" fmla="*/ 0 h 38"/>
                <a:gd name="T12" fmla="*/ 53 w 53"/>
                <a:gd name="T13" fmla="*/ 23 h 38"/>
                <a:gd name="T14" fmla="*/ 53 w 53"/>
                <a:gd name="T15" fmla="*/ 23 h 38"/>
                <a:gd name="T16" fmla="*/ 9 w 53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8">
                  <a:moveTo>
                    <a:pt x="9" y="38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10"/>
                    <a:pt x="31" y="4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38" y="27"/>
                    <a:pt x="24" y="32"/>
                    <a:pt x="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8" name="Freeform 54"/>
            <p:cNvSpPr/>
            <p:nvPr/>
          </p:nvSpPr>
          <p:spPr bwMode="auto">
            <a:xfrm>
              <a:off x="6378576" y="2022475"/>
              <a:ext cx="169863" cy="122238"/>
            </a:xfrm>
            <a:custGeom>
              <a:avLst/>
              <a:gdLst>
                <a:gd name="T0" fmla="*/ 45 w 53"/>
                <a:gd name="T1" fmla="*/ 38 h 38"/>
                <a:gd name="T2" fmla="*/ 45 w 53"/>
                <a:gd name="T3" fmla="*/ 38 h 38"/>
                <a:gd name="T4" fmla="*/ 0 w 53"/>
                <a:gd name="T5" fmla="*/ 25 h 38"/>
                <a:gd name="T6" fmla="*/ 0 w 53"/>
                <a:gd name="T7" fmla="*/ 25 h 38"/>
                <a:gd name="T8" fmla="*/ 5 w 53"/>
                <a:gd name="T9" fmla="*/ 0 h 38"/>
                <a:gd name="T10" fmla="*/ 5 w 53"/>
                <a:gd name="T11" fmla="*/ 2 h 38"/>
                <a:gd name="T12" fmla="*/ 53 w 53"/>
                <a:gd name="T13" fmla="*/ 15 h 38"/>
                <a:gd name="T14" fmla="*/ 53 w 53"/>
                <a:gd name="T15" fmla="*/ 15 h 38"/>
                <a:gd name="T16" fmla="*/ 45 w 53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8">
                  <a:moveTo>
                    <a:pt x="45" y="38"/>
                  </a:moveTo>
                  <a:cubicBezTo>
                    <a:pt x="45" y="38"/>
                    <a:pt x="45" y="38"/>
                    <a:pt x="45" y="38"/>
                  </a:cubicBezTo>
                  <a:cubicBezTo>
                    <a:pt x="30" y="33"/>
                    <a:pt x="15" y="29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1" y="5"/>
                    <a:pt x="37" y="10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lnTo>
                    <a:pt x="45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" name="Freeform 55"/>
            <p:cNvSpPr/>
            <p:nvPr/>
          </p:nvSpPr>
          <p:spPr bwMode="auto">
            <a:xfrm>
              <a:off x="5718176" y="2012950"/>
              <a:ext cx="168275" cy="109538"/>
            </a:xfrm>
            <a:custGeom>
              <a:avLst/>
              <a:gdLst>
                <a:gd name="T0" fmla="*/ 7 w 53"/>
                <a:gd name="T1" fmla="*/ 34 h 34"/>
                <a:gd name="T2" fmla="*/ 0 w 53"/>
                <a:gd name="T3" fmla="*/ 11 h 34"/>
                <a:gd name="T4" fmla="*/ 1 w 53"/>
                <a:gd name="T5" fmla="*/ 11 h 34"/>
                <a:gd name="T6" fmla="*/ 49 w 53"/>
                <a:gd name="T7" fmla="*/ 0 h 34"/>
                <a:gd name="T8" fmla="*/ 49 w 53"/>
                <a:gd name="T9" fmla="*/ 0 h 34"/>
                <a:gd name="T10" fmla="*/ 53 w 53"/>
                <a:gd name="T11" fmla="*/ 24 h 34"/>
                <a:gd name="T12" fmla="*/ 53 w 53"/>
                <a:gd name="T13" fmla="*/ 24 h 34"/>
                <a:gd name="T14" fmla="*/ 7 w 53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34">
                  <a:moveTo>
                    <a:pt x="7" y="34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6" y="7"/>
                    <a:pt x="33" y="3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37" y="27"/>
                    <a:pt x="22" y="30"/>
                    <a:pt x="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" name="Freeform 56"/>
            <p:cNvSpPr/>
            <p:nvPr/>
          </p:nvSpPr>
          <p:spPr bwMode="auto">
            <a:xfrm>
              <a:off x="6218238" y="2003425"/>
              <a:ext cx="163513" cy="100013"/>
            </a:xfrm>
            <a:custGeom>
              <a:avLst/>
              <a:gdLst>
                <a:gd name="T0" fmla="*/ 47 w 51"/>
                <a:gd name="T1" fmla="*/ 31 h 31"/>
                <a:gd name="T2" fmla="*/ 46 w 51"/>
                <a:gd name="T3" fmla="*/ 31 h 31"/>
                <a:gd name="T4" fmla="*/ 0 w 51"/>
                <a:gd name="T5" fmla="*/ 24 h 31"/>
                <a:gd name="T6" fmla="*/ 0 w 51"/>
                <a:gd name="T7" fmla="*/ 24 h 31"/>
                <a:gd name="T8" fmla="*/ 2 w 51"/>
                <a:gd name="T9" fmla="*/ 0 h 31"/>
                <a:gd name="T10" fmla="*/ 51 w 51"/>
                <a:gd name="T11" fmla="*/ 7 h 31"/>
                <a:gd name="T12" fmla="*/ 51 w 51"/>
                <a:gd name="T13" fmla="*/ 7 h 31"/>
                <a:gd name="T14" fmla="*/ 47 w 51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31">
                  <a:moveTo>
                    <a:pt x="47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31" y="27"/>
                    <a:pt x="16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9" y="1"/>
                    <a:pt x="35" y="4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lnTo>
                    <a:pt x="4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" name="Freeform 57"/>
            <p:cNvSpPr/>
            <p:nvPr/>
          </p:nvSpPr>
          <p:spPr bwMode="auto">
            <a:xfrm>
              <a:off x="5886451" y="1997075"/>
              <a:ext cx="160338" cy="93663"/>
            </a:xfrm>
            <a:custGeom>
              <a:avLst/>
              <a:gdLst>
                <a:gd name="T0" fmla="*/ 3 w 50"/>
                <a:gd name="T1" fmla="*/ 29 h 29"/>
                <a:gd name="T2" fmla="*/ 0 w 50"/>
                <a:gd name="T3" fmla="*/ 5 h 29"/>
                <a:gd name="T4" fmla="*/ 0 w 50"/>
                <a:gd name="T5" fmla="*/ 5 h 29"/>
                <a:gd name="T6" fmla="*/ 49 w 50"/>
                <a:gd name="T7" fmla="*/ 0 h 29"/>
                <a:gd name="T8" fmla="*/ 49 w 50"/>
                <a:gd name="T9" fmla="*/ 0 h 29"/>
                <a:gd name="T10" fmla="*/ 50 w 50"/>
                <a:gd name="T11" fmla="*/ 24 h 29"/>
                <a:gd name="T12" fmla="*/ 50 w 50"/>
                <a:gd name="T13" fmla="*/ 24 h 29"/>
                <a:gd name="T14" fmla="*/ 3 w 50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9">
                  <a:moveTo>
                    <a:pt x="3" y="29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6" y="2"/>
                    <a:pt x="33" y="1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4" y="25"/>
                    <a:pt x="19" y="26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2" name="Freeform 58"/>
            <p:cNvSpPr/>
            <p:nvPr/>
          </p:nvSpPr>
          <p:spPr bwMode="auto">
            <a:xfrm>
              <a:off x="6056313" y="1997075"/>
              <a:ext cx="155575" cy="79375"/>
            </a:xfrm>
            <a:custGeom>
              <a:avLst/>
              <a:gdLst>
                <a:gd name="T0" fmla="*/ 48 w 49"/>
                <a:gd name="T1" fmla="*/ 25 h 25"/>
                <a:gd name="T2" fmla="*/ 47 w 49"/>
                <a:gd name="T3" fmla="*/ 25 h 25"/>
                <a:gd name="T4" fmla="*/ 13 w 49"/>
                <a:gd name="T5" fmla="*/ 24 h 25"/>
                <a:gd name="T6" fmla="*/ 1 w 49"/>
                <a:gd name="T7" fmla="*/ 24 h 25"/>
                <a:gd name="T8" fmla="*/ 1 w 49"/>
                <a:gd name="T9" fmla="*/ 24 h 25"/>
                <a:gd name="T10" fmla="*/ 0 w 49"/>
                <a:gd name="T11" fmla="*/ 0 h 25"/>
                <a:gd name="T12" fmla="*/ 0 w 49"/>
                <a:gd name="T13" fmla="*/ 0 h 25"/>
                <a:gd name="T14" fmla="*/ 49 w 49"/>
                <a:gd name="T15" fmla="*/ 2 h 25"/>
                <a:gd name="T16" fmla="*/ 49 w 49"/>
                <a:gd name="T17" fmla="*/ 2 h 25"/>
                <a:gd name="T18" fmla="*/ 48 w 49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25">
                  <a:moveTo>
                    <a:pt x="48" y="25"/>
                  </a:moveTo>
                  <a:cubicBezTo>
                    <a:pt x="47" y="25"/>
                    <a:pt x="47" y="25"/>
                    <a:pt x="47" y="25"/>
                  </a:cubicBezTo>
                  <a:cubicBezTo>
                    <a:pt x="36" y="25"/>
                    <a:pt x="24" y="24"/>
                    <a:pt x="13" y="24"/>
                  </a:cubicBezTo>
                  <a:cubicBezTo>
                    <a:pt x="8" y="24"/>
                    <a:pt x="4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3" y="0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lnTo>
                    <a:pt x="48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3" name="Freeform 59"/>
            <p:cNvSpPr/>
            <p:nvPr/>
          </p:nvSpPr>
          <p:spPr bwMode="auto">
            <a:xfrm>
              <a:off x="4648201" y="2425700"/>
              <a:ext cx="407988" cy="1790700"/>
            </a:xfrm>
            <a:custGeom>
              <a:avLst/>
              <a:gdLst>
                <a:gd name="T0" fmla="*/ 74 w 128"/>
                <a:gd name="T1" fmla="*/ 553 h 555"/>
                <a:gd name="T2" fmla="*/ 4 w 128"/>
                <a:gd name="T3" fmla="*/ 312 h 555"/>
                <a:gd name="T4" fmla="*/ 128 w 128"/>
                <a:gd name="T5" fmla="*/ 2 h 555"/>
                <a:gd name="T6" fmla="*/ 125 w 128"/>
                <a:gd name="T7" fmla="*/ 0 h 555"/>
                <a:gd name="T8" fmla="*/ 0 w 128"/>
                <a:gd name="T9" fmla="*/ 312 h 555"/>
                <a:gd name="T10" fmla="*/ 71 w 128"/>
                <a:gd name="T11" fmla="*/ 555 h 555"/>
                <a:gd name="T12" fmla="*/ 74 w 128"/>
                <a:gd name="T13" fmla="*/ 553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555">
                  <a:moveTo>
                    <a:pt x="74" y="553"/>
                  </a:moveTo>
                  <a:cubicBezTo>
                    <a:pt x="30" y="483"/>
                    <a:pt x="4" y="401"/>
                    <a:pt x="4" y="312"/>
                  </a:cubicBezTo>
                  <a:cubicBezTo>
                    <a:pt x="4" y="192"/>
                    <a:pt x="51" y="83"/>
                    <a:pt x="128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48" y="81"/>
                    <a:pt x="0" y="191"/>
                    <a:pt x="0" y="312"/>
                  </a:cubicBezTo>
                  <a:cubicBezTo>
                    <a:pt x="0" y="401"/>
                    <a:pt x="26" y="485"/>
                    <a:pt x="71" y="555"/>
                  </a:cubicBezTo>
                  <a:cubicBezTo>
                    <a:pt x="74" y="553"/>
                    <a:pt x="74" y="553"/>
                    <a:pt x="74" y="5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4" name="Freeform 60"/>
            <p:cNvSpPr/>
            <p:nvPr/>
          </p:nvSpPr>
          <p:spPr bwMode="auto">
            <a:xfrm>
              <a:off x="4602163" y="3597275"/>
              <a:ext cx="285750" cy="644525"/>
            </a:xfrm>
            <a:custGeom>
              <a:avLst/>
              <a:gdLst>
                <a:gd name="T0" fmla="*/ 67 w 89"/>
                <a:gd name="T1" fmla="*/ 194 h 200"/>
                <a:gd name="T2" fmla="*/ 69 w 89"/>
                <a:gd name="T3" fmla="*/ 193 h 200"/>
                <a:gd name="T4" fmla="*/ 4 w 89"/>
                <a:gd name="T5" fmla="*/ 12 h 200"/>
                <a:gd name="T6" fmla="*/ 4 w 89"/>
                <a:gd name="T7" fmla="*/ 11 h 200"/>
                <a:gd name="T8" fmla="*/ 9 w 89"/>
                <a:gd name="T9" fmla="*/ 5 h 200"/>
                <a:gd name="T10" fmla="*/ 20 w 89"/>
                <a:gd name="T11" fmla="*/ 4 h 200"/>
                <a:gd name="T12" fmla="*/ 19 w 89"/>
                <a:gd name="T13" fmla="*/ 2 h 200"/>
                <a:gd name="T14" fmla="*/ 17 w 89"/>
                <a:gd name="T15" fmla="*/ 2 h 200"/>
                <a:gd name="T16" fmla="*/ 85 w 89"/>
                <a:gd name="T17" fmla="*/ 192 h 200"/>
                <a:gd name="T18" fmla="*/ 87 w 89"/>
                <a:gd name="T19" fmla="*/ 191 h 200"/>
                <a:gd name="T20" fmla="*/ 86 w 89"/>
                <a:gd name="T21" fmla="*/ 190 h 200"/>
                <a:gd name="T22" fmla="*/ 77 w 89"/>
                <a:gd name="T23" fmla="*/ 195 h 200"/>
                <a:gd name="T24" fmla="*/ 74 w 89"/>
                <a:gd name="T25" fmla="*/ 196 h 200"/>
                <a:gd name="T26" fmla="*/ 69 w 89"/>
                <a:gd name="T27" fmla="*/ 193 h 200"/>
                <a:gd name="T28" fmla="*/ 67 w 89"/>
                <a:gd name="T29" fmla="*/ 194 h 200"/>
                <a:gd name="T30" fmla="*/ 65 w 89"/>
                <a:gd name="T31" fmla="*/ 195 h 200"/>
                <a:gd name="T32" fmla="*/ 74 w 89"/>
                <a:gd name="T33" fmla="*/ 200 h 200"/>
                <a:gd name="T34" fmla="*/ 79 w 89"/>
                <a:gd name="T35" fmla="*/ 199 h 200"/>
                <a:gd name="T36" fmla="*/ 89 w 89"/>
                <a:gd name="T37" fmla="*/ 192 h 200"/>
                <a:gd name="T38" fmla="*/ 88 w 89"/>
                <a:gd name="T39" fmla="*/ 190 h 200"/>
                <a:gd name="T40" fmla="*/ 21 w 89"/>
                <a:gd name="T41" fmla="*/ 2 h 200"/>
                <a:gd name="T42" fmla="*/ 21 w 89"/>
                <a:gd name="T43" fmla="*/ 0 h 200"/>
                <a:gd name="T44" fmla="*/ 9 w 89"/>
                <a:gd name="T45" fmla="*/ 1 h 200"/>
                <a:gd name="T46" fmla="*/ 0 w 89"/>
                <a:gd name="T47" fmla="*/ 11 h 200"/>
                <a:gd name="T48" fmla="*/ 0 w 89"/>
                <a:gd name="T49" fmla="*/ 12 h 200"/>
                <a:gd name="T50" fmla="*/ 65 w 89"/>
                <a:gd name="T51" fmla="*/ 195 h 200"/>
                <a:gd name="T52" fmla="*/ 67 w 89"/>
                <a:gd name="T53" fmla="*/ 19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200">
                  <a:moveTo>
                    <a:pt x="67" y="194"/>
                  </a:moveTo>
                  <a:cubicBezTo>
                    <a:pt x="69" y="193"/>
                    <a:pt x="69" y="193"/>
                    <a:pt x="69" y="193"/>
                  </a:cubicBezTo>
                  <a:cubicBezTo>
                    <a:pt x="35" y="139"/>
                    <a:pt x="13" y="78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6" y="5"/>
                    <a:pt x="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5" y="71"/>
                    <a:pt x="49" y="136"/>
                    <a:pt x="85" y="192"/>
                  </a:cubicBezTo>
                  <a:cubicBezTo>
                    <a:pt x="87" y="191"/>
                    <a:pt x="87" y="191"/>
                    <a:pt x="87" y="191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6"/>
                    <a:pt x="75" y="196"/>
                    <a:pt x="74" y="196"/>
                  </a:cubicBezTo>
                  <a:cubicBezTo>
                    <a:pt x="72" y="196"/>
                    <a:pt x="70" y="195"/>
                    <a:pt x="69" y="193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7" y="198"/>
                    <a:pt x="70" y="200"/>
                    <a:pt x="74" y="200"/>
                  </a:cubicBezTo>
                  <a:cubicBezTo>
                    <a:pt x="75" y="200"/>
                    <a:pt x="77" y="200"/>
                    <a:pt x="79" y="199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53" y="134"/>
                    <a:pt x="29" y="70"/>
                    <a:pt x="21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4" y="2"/>
                    <a:pt x="0" y="6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9" y="79"/>
                    <a:pt x="32" y="141"/>
                    <a:pt x="65" y="195"/>
                  </a:cubicBezTo>
                  <a:lnTo>
                    <a:pt x="67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5" name="Freeform 61"/>
            <p:cNvSpPr>
              <a:spLocks noEditPoints="1"/>
            </p:cNvSpPr>
            <p:nvPr/>
          </p:nvSpPr>
          <p:spPr bwMode="auto">
            <a:xfrm>
              <a:off x="4298951" y="1579563"/>
              <a:ext cx="3660775" cy="3221038"/>
            </a:xfrm>
            <a:custGeom>
              <a:avLst/>
              <a:gdLst>
                <a:gd name="T0" fmla="*/ 950 w 1146"/>
                <a:gd name="T1" fmla="*/ 889 h 998"/>
                <a:gd name="T2" fmla="*/ 976 w 1146"/>
                <a:gd name="T3" fmla="*/ 915 h 998"/>
                <a:gd name="T4" fmla="*/ 1017 w 1146"/>
                <a:gd name="T5" fmla="*/ 858 h 998"/>
                <a:gd name="T6" fmla="*/ 1016 w 1146"/>
                <a:gd name="T7" fmla="*/ 785 h 998"/>
                <a:gd name="T8" fmla="*/ 1072 w 1146"/>
                <a:gd name="T9" fmla="*/ 743 h 998"/>
                <a:gd name="T10" fmla="*/ 1073 w 1146"/>
                <a:gd name="T11" fmla="*/ 739 h 998"/>
                <a:gd name="T12" fmla="*/ 1053 w 1146"/>
                <a:gd name="T13" fmla="*/ 672 h 998"/>
                <a:gd name="T14" fmla="*/ 1089 w 1146"/>
                <a:gd name="T15" fmla="*/ 675 h 998"/>
                <a:gd name="T16" fmla="*/ 1062 w 1146"/>
                <a:gd name="T17" fmla="*/ 606 h 998"/>
                <a:gd name="T18" fmla="*/ 1097 w 1146"/>
                <a:gd name="T19" fmla="*/ 613 h 998"/>
                <a:gd name="T20" fmla="*/ 1098 w 1146"/>
                <a:gd name="T21" fmla="*/ 543 h 998"/>
                <a:gd name="T22" fmla="*/ 30 w 1146"/>
                <a:gd name="T23" fmla="*/ 509 h 998"/>
                <a:gd name="T24" fmla="*/ 66 w 1146"/>
                <a:gd name="T25" fmla="*/ 514 h 998"/>
                <a:gd name="T26" fmla="*/ 1090 w 1146"/>
                <a:gd name="T27" fmla="*/ 477 h 998"/>
                <a:gd name="T28" fmla="*/ 42 w 1146"/>
                <a:gd name="T29" fmla="*/ 444 h 998"/>
                <a:gd name="T30" fmla="*/ 77 w 1146"/>
                <a:gd name="T31" fmla="*/ 453 h 998"/>
                <a:gd name="T32" fmla="*/ 1074 w 1146"/>
                <a:gd name="T33" fmla="*/ 412 h 998"/>
                <a:gd name="T34" fmla="*/ 95 w 1146"/>
                <a:gd name="T35" fmla="*/ 394 h 998"/>
                <a:gd name="T36" fmla="*/ 97 w 1146"/>
                <a:gd name="T37" fmla="*/ 390 h 998"/>
                <a:gd name="T38" fmla="*/ 1018 w 1146"/>
                <a:gd name="T39" fmla="*/ 366 h 998"/>
                <a:gd name="T40" fmla="*/ 1019 w 1146"/>
                <a:gd name="T41" fmla="*/ 370 h 998"/>
                <a:gd name="T42" fmla="*/ 92 w 1146"/>
                <a:gd name="T43" fmla="*/ 317 h 998"/>
                <a:gd name="T44" fmla="*/ 1019 w 1146"/>
                <a:gd name="T45" fmla="*/ 292 h 998"/>
                <a:gd name="T46" fmla="*/ 989 w 1146"/>
                <a:gd name="T47" fmla="*/ 312 h 998"/>
                <a:gd name="T48" fmla="*/ 127 w 1146"/>
                <a:gd name="T49" fmla="*/ 261 h 998"/>
                <a:gd name="T50" fmla="*/ 956 w 1146"/>
                <a:gd name="T51" fmla="*/ 264 h 998"/>
                <a:gd name="T52" fmla="*/ 983 w 1146"/>
                <a:gd name="T53" fmla="*/ 240 h 998"/>
                <a:gd name="T54" fmla="*/ 169 w 1146"/>
                <a:gd name="T55" fmla="*/ 210 h 998"/>
                <a:gd name="T56" fmla="*/ 914 w 1146"/>
                <a:gd name="T57" fmla="*/ 218 h 998"/>
                <a:gd name="T58" fmla="*/ 937 w 1146"/>
                <a:gd name="T59" fmla="*/ 190 h 998"/>
                <a:gd name="T60" fmla="*/ 236 w 1146"/>
                <a:gd name="T61" fmla="*/ 194 h 998"/>
                <a:gd name="T62" fmla="*/ 240 w 1146"/>
                <a:gd name="T63" fmla="*/ 192 h 998"/>
                <a:gd name="T64" fmla="*/ 865 w 1146"/>
                <a:gd name="T65" fmla="*/ 175 h 998"/>
                <a:gd name="T66" fmla="*/ 890 w 1146"/>
                <a:gd name="T67" fmla="*/ 149 h 998"/>
                <a:gd name="T68" fmla="*/ 270 w 1146"/>
                <a:gd name="T69" fmla="*/ 124 h 998"/>
                <a:gd name="T70" fmla="*/ 816 w 1146"/>
                <a:gd name="T71" fmla="*/ 142 h 998"/>
                <a:gd name="T72" fmla="*/ 835 w 1146"/>
                <a:gd name="T73" fmla="*/ 112 h 998"/>
                <a:gd name="T74" fmla="*/ 323 w 1146"/>
                <a:gd name="T75" fmla="*/ 94 h 998"/>
                <a:gd name="T76" fmla="*/ 339 w 1146"/>
                <a:gd name="T77" fmla="*/ 126 h 998"/>
                <a:gd name="T78" fmla="*/ 776 w 1146"/>
                <a:gd name="T79" fmla="*/ 82 h 998"/>
                <a:gd name="T80" fmla="*/ 396 w 1146"/>
                <a:gd name="T81" fmla="*/ 102 h 998"/>
                <a:gd name="T82" fmla="*/ 400 w 1146"/>
                <a:gd name="T83" fmla="*/ 101 h 998"/>
                <a:gd name="T84" fmla="*/ 700 w 1146"/>
                <a:gd name="T85" fmla="*/ 93 h 998"/>
                <a:gd name="T86" fmla="*/ 714 w 1146"/>
                <a:gd name="T87" fmla="*/ 59 h 998"/>
                <a:gd name="T88" fmla="*/ 452 w 1146"/>
                <a:gd name="T89" fmla="*/ 49 h 998"/>
                <a:gd name="T90" fmla="*/ 644 w 1146"/>
                <a:gd name="T91" fmla="*/ 80 h 998"/>
                <a:gd name="T92" fmla="*/ 645 w 1146"/>
                <a:gd name="T93" fmla="*/ 44 h 998"/>
                <a:gd name="T94" fmla="*/ 514 w 1146"/>
                <a:gd name="T95" fmla="*/ 40 h 998"/>
                <a:gd name="T96" fmla="*/ 516 w 1146"/>
                <a:gd name="T97" fmla="*/ 76 h 998"/>
                <a:gd name="T98" fmla="*/ 579 w 1146"/>
                <a:gd name="T99" fmla="*/ 38 h 998"/>
                <a:gd name="T100" fmla="*/ 560 w 1146"/>
                <a:gd name="T101" fmla="*/ 0 h 998"/>
                <a:gd name="T102" fmla="*/ 1031 w 1146"/>
                <a:gd name="T103" fmla="*/ 574 h 998"/>
                <a:gd name="T104" fmla="*/ 1146 w 1146"/>
                <a:gd name="T105" fmla="*/ 574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46" h="998">
                  <a:moveTo>
                    <a:pt x="976" y="915"/>
                  </a:moveTo>
                  <a:cubicBezTo>
                    <a:pt x="948" y="893"/>
                    <a:pt x="948" y="893"/>
                    <a:pt x="948" y="893"/>
                  </a:cubicBezTo>
                  <a:cubicBezTo>
                    <a:pt x="948" y="892"/>
                    <a:pt x="948" y="892"/>
                    <a:pt x="948" y="892"/>
                  </a:cubicBezTo>
                  <a:cubicBezTo>
                    <a:pt x="949" y="892"/>
                    <a:pt x="949" y="891"/>
                    <a:pt x="950" y="891"/>
                  </a:cubicBezTo>
                  <a:cubicBezTo>
                    <a:pt x="950" y="890"/>
                    <a:pt x="950" y="890"/>
                    <a:pt x="951" y="890"/>
                  </a:cubicBezTo>
                  <a:cubicBezTo>
                    <a:pt x="950" y="889"/>
                    <a:pt x="950" y="889"/>
                    <a:pt x="950" y="889"/>
                  </a:cubicBezTo>
                  <a:cubicBezTo>
                    <a:pt x="951" y="889"/>
                    <a:pt x="951" y="889"/>
                    <a:pt x="951" y="889"/>
                  </a:cubicBezTo>
                  <a:cubicBezTo>
                    <a:pt x="951" y="889"/>
                    <a:pt x="951" y="889"/>
                    <a:pt x="951" y="889"/>
                  </a:cubicBezTo>
                  <a:cubicBezTo>
                    <a:pt x="979" y="912"/>
                    <a:pt x="979" y="912"/>
                    <a:pt x="979" y="912"/>
                  </a:cubicBezTo>
                  <a:cubicBezTo>
                    <a:pt x="978" y="913"/>
                    <a:pt x="978" y="913"/>
                    <a:pt x="978" y="913"/>
                  </a:cubicBezTo>
                  <a:cubicBezTo>
                    <a:pt x="978" y="914"/>
                    <a:pt x="977" y="914"/>
                    <a:pt x="976" y="915"/>
                  </a:cubicBezTo>
                  <a:cubicBezTo>
                    <a:pt x="976" y="915"/>
                    <a:pt x="976" y="915"/>
                    <a:pt x="976" y="915"/>
                  </a:cubicBezTo>
                  <a:moveTo>
                    <a:pt x="1015" y="862"/>
                  </a:moveTo>
                  <a:cubicBezTo>
                    <a:pt x="985" y="843"/>
                    <a:pt x="985" y="843"/>
                    <a:pt x="985" y="843"/>
                  </a:cubicBezTo>
                  <a:cubicBezTo>
                    <a:pt x="987" y="839"/>
                    <a:pt x="987" y="839"/>
                    <a:pt x="987" y="839"/>
                  </a:cubicBezTo>
                  <a:cubicBezTo>
                    <a:pt x="986" y="839"/>
                    <a:pt x="986" y="839"/>
                    <a:pt x="986" y="839"/>
                  </a:cubicBezTo>
                  <a:cubicBezTo>
                    <a:pt x="1017" y="858"/>
                    <a:pt x="1017" y="858"/>
                    <a:pt x="1017" y="858"/>
                  </a:cubicBezTo>
                  <a:cubicBezTo>
                    <a:pt x="1017" y="858"/>
                    <a:pt x="1017" y="858"/>
                    <a:pt x="1017" y="858"/>
                  </a:cubicBezTo>
                  <a:cubicBezTo>
                    <a:pt x="1017" y="859"/>
                    <a:pt x="1016" y="861"/>
                    <a:pt x="1015" y="862"/>
                  </a:cubicBezTo>
                  <a:cubicBezTo>
                    <a:pt x="1015" y="862"/>
                    <a:pt x="1015" y="862"/>
                    <a:pt x="1015" y="862"/>
                  </a:cubicBezTo>
                  <a:moveTo>
                    <a:pt x="1047" y="804"/>
                  </a:moveTo>
                  <a:cubicBezTo>
                    <a:pt x="1015" y="789"/>
                    <a:pt x="1015" y="789"/>
                    <a:pt x="1015" y="789"/>
                  </a:cubicBezTo>
                  <a:cubicBezTo>
                    <a:pt x="1015" y="788"/>
                    <a:pt x="1015" y="788"/>
                    <a:pt x="1015" y="788"/>
                  </a:cubicBezTo>
                  <a:cubicBezTo>
                    <a:pt x="1015" y="787"/>
                    <a:pt x="1016" y="786"/>
                    <a:pt x="1016" y="785"/>
                  </a:cubicBezTo>
                  <a:cubicBezTo>
                    <a:pt x="1016" y="785"/>
                    <a:pt x="1016" y="785"/>
                    <a:pt x="1016" y="785"/>
                  </a:cubicBezTo>
                  <a:cubicBezTo>
                    <a:pt x="1049" y="800"/>
                    <a:pt x="1049" y="800"/>
                    <a:pt x="1049" y="800"/>
                  </a:cubicBezTo>
                  <a:cubicBezTo>
                    <a:pt x="1049" y="800"/>
                    <a:pt x="1049" y="800"/>
                    <a:pt x="1049" y="800"/>
                  </a:cubicBezTo>
                  <a:cubicBezTo>
                    <a:pt x="1048" y="801"/>
                    <a:pt x="1048" y="803"/>
                    <a:pt x="1047" y="804"/>
                  </a:cubicBezTo>
                  <a:cubicBezTo>
                    <a:pt x="1047" y="804"/>
                    <a:pt x="1047" y="804"/>
                    <a:pt x="1047" y="804"/>
                  </a:cubicBezTo>
                  <a:moveTo>
                    <a:pt x="1072" y="743"/>
                  </a:moveTo>
                  <a:cubicBezTo>
                    <a:pt x="1038" y="731"/>
                    <a:pt x="1038" y="731"/>
                    <a:pt x="1038" y="731"/>
                  </a:cubicBezTo>
                  <a:cubicBezTo>
                    <a:pt x="1038" y="731"/>
                    <a:pt x="1038" y="731"/>
                    <a:pt x="1038" y="731"/>
                  </a:cubicBezTo>
                  <a:cubicBezTo>
                    <a:pt x="1038" y="730"/>
                    <a:pt x="1038" y="729"/>
                    <a:pt x="1039" y="727"/>
                  </a:cubicBezTo>
                  <a:cubicBezTo>
                    <a:pt x="1039" y="727"/>
                    <a:pt x="1039" y="727"/>
                    <a:pt x="1039" y="727"/>
                  </a:cubicBezTo>
                  <a:cubicBezTo>
                    <a:pt x="1039" y="727"/>
                    <a:pt x="1039" y="727"/>
                    <a:pt x="1039" y="727"/>
                  </a:cubicBezTo>
                  <a:cubicBezTo>
                    <a:pt x="1073" y="739"/>
                    <a:pt x="1073" y="739"/>
                    <a:pt x="1073" y="739"/>
                  </a:cubicBezTo>
                  <a:cubicBezTo>
                    <a:pt x="1073" y="739"/>
                    <a:pt x="1073" y="739"/>
                    <a:pt x="1073" y="739"/>
                  </a:cubicBezTo>
                  <a:cubicBezTo>
                    <a:pt x="1073" y="739"/>
                    <a:pt x="1073" y="740"/>
                    <a:pt x="1072" y="741"/>
                  </a:cubicBezTo>
                  <a:cubicBezTo>
                    <a:pt x="1072" y="741"/>
                    <a:pt x="1072" y="742"/>
                    <a:pt x="1072" y="742"/>
                  </a:cubicBezTo>
                  <a:cubicBezTo>
                    <a:pt x="1072" y="743"/>
                    <a:pt x="1072" y="743"/>
                    <a:pt x="1072" y="743"/>
                  </a:cubicBezTo>
                  <a:moveTo>
                    <a:pt x="1089" y="679"/>
                  </a:moveTo>
                  <a:cubicBezTo>
                    <a:pt x="1053" y="672"/>
                    <a:pt x="1053" y="672"/>
                    <a:pt x="1053" y="672"/>
                  </a:cubicBezTo>
                  <a:cubicBezTo>
                    <a:pt x="1053" y="671"/>
                    <a:pt x="1053" y="671"/>
                    <a:pt x="1053" y="671"/>
                  </a:cubicBezTo>
                  <a:cubicBezTo>
                    <a:pt x="1054" y="670"/>
                    <a:pt x="1054" y="669"/>
                    <a:pt x="1054" y="668"/>
                  </a:cubicBezTo>
                  <a:cubicBezTo>
                    <a:pt x="1053" y="667"/>
                    <a:pt x="1053" y="667"/>
                    <a:pt x="1053" y="667"/>
                  </a:cubicBezTo>
                  <a:cubicBezTo>
                    <a:pt x="1054" y="667"/>
                    <a:pt x="1054" y="667"/>
                    <a:pt x="1054" y="667"/>
                  </a:cubicBezTo>
                  <a:cubicBezTo>
                    <a:pt x="1089" y="674"/>
                    <a:pt x="1089" y="674"/>
                    <a:pt x="1089" y="674"/>
                  </a:cubicBezTo>
                  <a:cubicBezTo>
                    <a:pt x="1089" y="675"/>
                    <a:pt x="1089" y="675"/>
                    <a:pt x="1089" y="675"/>
                  </a:cubicBezTo>
                  <a:cubicBezTo>
                    <a:pt x="1089" y="676"/>
                    <a:pt x="1089" y="677"/>
                    <a:pt x="1089" y="678"/>
                  </a:cubicBezTo>
                  <a:cubicBezTo>
                    <a:pt x="1089" y="679"/>
                    <a:pt x="1089" y="679"/>
                    <a:pt x="1089" y="679"/>
                  </a:cubicBezTo>
                  <a:moveTo>
                    <a:pt x="1097" y="613"/>
                  </a:moveTo>
                  <a:cubicBezTo>
                    <a:pt x="1062" y="610"/>
                    <a:pt x="1062" y="610"/>
                    <a:pt x="1062" y="610"/>
                  </a:cubicBezTo>
                  <a:cubicBezTo>
                    <a:pt x="1062" y="609"/>
                    <a:pt x="1062" y="609"/>
                    <a:pt x="1062" y="609"/>
                  </a:cubicBezTo>
                  <a:cubicBezTo>
                    <a:pt x="1062" y="608"/>
                    <a:pt x="1062" y="607"/>
                    <a:pt x="1062" y="606"/>
                  </a:cubicBezTo>
                  <a:cubicBezTo>
                    <a:pt x="1062" y="606"/>
                    <a:pt x="1062" y="606"/>
                    <a:pt x="1062" y="606"/>
                  </a:cubicBezTo>
                  <a:cubicBezTo>
                    <a:pt x="1098" y="608"/>
                    <a:pt x="1098" y="608"/>
                    <a:pt x="1098" y="608"/>
                  </a:cubicBezTo>
                  <a:cubicBezTo>
                    <a:pt x="1098" y="609"/>
                    <a:pt x="1098" y="609"/>
                    <a:pt x="1098" y="609"/>
                  </a:cubicBezTo>
                  <a:cubicBezTo>
                    <a:pt x="1098" y="610"/>
                    <a:pt x="1098" y="611"/>
                    <a:pt x="1097" y="613"/>
                  </a:cubicBezTo>
                  <a:cubicBezTo>
                    <a:pt x="1097" y="613"/>
                    <a:pt x="1097" y="613"/>
                    <a:pt x="1097" y="613"/>
                  </a:cubicBezTo>
                  <a:cubicBezTo>
                    <a:pt x="1097" y="613"/>
                    <a:pt x="1097" y="613"/>
                    <a:pt x="1097" y="613"/>
                  </a:cubicBezTo>
                  <a:moveTo>
                    <a:pt x="1062" y="549"/>
                  </a:moveTo>
                  <a:cubicBezTo>
                    <a:pt x="1062" y="548"/>
                    <a:pt x="1062" y="548"/>
                    <a:pt x="1062" y="548"/>
                  </a:cubicBezTo>
                  <a:cubicBezTo>
                    <a:pt x="1062" y="547"/>
                    <a:pt x="1062" y="546"/>
                    <a:pt x="1062" y="545"/>
                  </a:cubicBezTo>
                  <a:cubicBezTo>
                    <a:pt x="1062" y="544"/>
                    <a:pt x="1062" y="544"/>
                    <a:pt x="1062" y="544"/>
                  </a:cubicBezTo>
                  <a:cubicBezTo>
                    <a:pt x="1098" y="542"/>
                    <a:pt x="1098" y="542"/>
                    <a:pt x="1098" y="542"/>
                  </a:cubicBezTo>
                  <a:cubicBezTo>
                    <a:pt x="1098" y="543"/>
                    <a:pt x="1098" y="543"/>
                    <a:pt x="1098" y="543"/>
                  </a:cubicBezTo>
                  <a:cubicBezTo>
                    <a:pt x="1098" y="544"/>
                    <a:pt x="1098" y="545"/>
                    <a:pt x="1098" y="547"/>
                  </a:cubicBezTo>
                  <a:cubicBezTo>
                    <a:pt x="1098" y="547"/>
                    <a:pt x="1098" y="547"/>
                    <a:pt x="1098" y="547"/>
                  </a:cubicBezTo>
                  <a:cubicBezTo>
                    <a:pt x="1062" y="549"/>
                    <a:pt x="1062" y="549"/>
                    <a:pt x="1062" y="549"/>
                  </a:cubicBezTo>
                  <a:moveTo>
                    <a:pt x="66" y="514"/>
                  </a:moveTo>
                  <a:cubicBezTo>
                    <a:pt x="30" y="509"/>
                    <a:pt x="30" y="509"/>
                    <a:pt x="30" y="509"/>
                  </a:cubicBezTo>
                  <a:cubicBezTo>
                    <a:pt x="30" y="509"/>
                    <a:pt x="30" y="509"/>
                    <a:pt x="30" y="509"/>
                  </a:cubicBezTo>
                  <a:cubicBezTo>
                    <a:pt x="30" y="508"/>
                    <a:pt x="30" y="507"/>
                    <a:pt x="31" y="505"/>
                  </a:cubicBezTo>
                  <a:cubicBezTo>
                    <a:pt x="31" y="505"/>
                    <a:pt x="31" y="505"/>
                    <a:pt x="31" y="505"/>
                  </a:cubicBezTo>
                  <a:cubicBezTo>
                    <a:pt x="66" y="509"/>
                    <a:pt x="66" y="509"/>
                    <a:pt x="66" y="509"/>
                  </a:cubicBezTo>
                  <a:cubicBezTo>
                    <a:pt x="66" y="510"/>
                    <a:pt x="66" y="510"/>
                    <a:pt x="66" y="510"/>
                  </a:cubicBezTo>
                  <a:cubicBezTo>
                    <a:pt x="66" y="510"/>
                    <a:pt x="66" y="511"/>
                    <a:pt x="66" y="512"/>
                  </a:cubicBezTo>
                  <a:cubicBezTo>
                    <a:pt x="66" y="514"/>
                    <a:pt x="66" y="514"/>
                    <a:pt x="66" y="514"/>
                  </a:cubicBezTo>
                  <a:moveTo>
                    <a:pt x="1055" y="487"/>
                  </a:moveTo>
                  <a:cubicBezTo>
                    <a:pt x="1055" y="487"/>
                    <a:pt x="1055" y="487"/>
                    <a:pt x="1055" y="487"/>
                  </a:cubicBezTo>
                  <a:cubicBezTo>
                    <a:pt x="1055" y="486"/>
                    <a:pt x="1055" y="485"/>
                    <a:pt x="1055" y="483"/>
                  </a:cubicBezTo>
                  <a:cubicBezTo>
                    <a:pt x="1055" y="483"/>
                    <a:pt x="1055" y="483"/>
                    <a:pt x="1055" y="483"/>
                  </a:cubicBezTo>
                  <a:cubicBezTo>
                    <a:pt x="1055" y="483"/>
                    <a:pt x="1055" y="483"/>
                    <a:pt x="1055" y="483"/>
                  </a:cubicBezTo>
                  <a:cubicBezTo>
                    <a:pt x="1090" y="477"/>
                    <a:pt x="1090" y="477"/>
                    <a:pt x="1090" y="477"/>
                  </a:cubicBezTo>
                  <a:cubicBezTo>
                    <a:pt x="1090" y="477"/>
                    <a:pt x="1090" y="477"/>
                    <a:pt x="1090" y="477"/>
                  </a:cubicBezTo>
                  <a:cubicBezTo>
                    <a:pt x="1091" y="481"/>
                    <a:pt x="1091" y="481"/>
                    <a:pt x="1091" y="481"/>
                  </a:cubicBezTo>
                  <a:cubicBezTo>
                    <a:pt x="1055" y="487"/>
                    <a:pt x="1055" y="487"/>
                    <a:pt x="1055" y="487"/>
                  </a:cubicBezTo>
                  <a:moveTo>
                    <a:pt x="77" y="453"/>
                  </a:moveTo>
                  <a:cubicBezTo>
                    <a:pt x="42" y="444"/>
                    <a:pt x="42" y="444"/>
                    <a:pt x="42" y="444"/>
                  </a:cubicBezTo>
                  <a:cubicBezTo>
                    <a:pt x="42" y="444"/>
                    <a:pt x="42" y="444"/>
                    <a:pt x="42" y="444"/>
                  </a:cubicBezTo>
                  <a:cubicBezTo>
                    <a:pt x="42" y="443"/>
                    <a:pt x="43" y="441"/>
                    <a:pt x="43" y="440"/>
                  </a:cubicBezTo>
                  <a:cubicBezTo>
                    <a:pt x="43" y="440"/>
                    <a:pt x="43" y="440"/>
                    <a:pt x="43" y="440"/>
                  </a:cubicBezTo>
                  <a:cubicBezTo>
                    <a:pt x="78" y="449"/>
                    <a:pt x="78" y="449"/>
                    <a:pt x="78" y="449"/>
                  </a:cubicBezTo>
                  <a:cubicBezTo>
                    <a:pt x="78" y="449"/>
                    <a:pt x="78" y="449"/>
                    <a:pt x="78" y="449"/>
                  </a:cubicBezTo>
                  <a:cubicBezTo>
                    <a:pt x="78" y="450"/>
                    <a:pt x="77" y="452"/>
                    <a:pt x="77" y="453"/>
                  </a:cubicBezTo>
                  <a:cubicBezTo>
                    <a:pt x="77" y="453"/>
                    <a:pt x="77" y="453"/>
                    <a:pt x="77" y="453"/>
                  </a:cubicBezTo>
                  <a:moveTo>
                    <a:pt x="1041" y="427"/>
                  </a:moveTo>
                  <a:cubicBezTo>
                    <a:pt x="1041" y="427"/>
                    <a:pt x="1041" y="427"/>
                    <a:pt x="1041" y="427"/>
                  </a:cubicBezTo>
                  <a:cubicBezTo>
                    <a:pt x="1041" y="426"/>
                    <a:pt x="1040" y="425"/>
                    <a:pt x="1040" y="424"/>
                  </a:cubicBezTo>
                  <a:cubicBezTo>
                    <a:pt x="1040" y="423"/>
                    <a:pt x="1040" y="423"/>
                    <a:pt x="1040" y="423"/>
                  </a:cubicBezTo>
                  <a:cubicBezTo>
                    <a:pt x="1040" y="423"/>
                    <a:pt x="1040" y="423"/>
                    <a:pt x="1040" y="423"/>
                  </a:cubicBezTo>
                  <a:cubicBezTo>
                    <a:pt x="1074" y="412"/>
                    <a:pt x="1074" y="412"/>
                    <a:pt x="1074" y="412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75" y="414"/>
                    <a:pt x="1075" y="415"/>
                    <a:pt x="1075" y="417"/>
                  </a:cubicBezTo>
                  <a:cubicBezTo>
                    <a:pt x="1075" y="417"/>
                    <a:pt x="1075" y="417"/>
                    <a:pt x="1075" y="417"/>
                  </a:cubicBezTo>
                  <a:cubicBezTo>
                    <a:pt x="1041" y="427"/>
                    <a:pt x="1041" y="427"/>
                    <a:pt x="1041" y="427"/>
                  </a:cubicBezTo>
                  <a:moveTo>
                    <a:pt x="95" y="394"/>
                  </a:moveTo>
                  <a:cubicBezTo>
                    <a:pt x="95" y="394"/>
                    <a:pt x="95" y="394"/>
                    <a:pt x="95" y="394"/>
                  </a:cubicBezTo>
                  <a:cubicBezTo>
                    <a:pt x="62" y="381"/>
                    <a:pt x="62" y="381"/>
                    <a:pt x="62" y="381"/>
                  </a:cubicBezTo>
                  <a:cubicBezTo>
                    <a:pt x="62" y="381"/>
                    <a:pt x="62" y="381"/>
                    <a:pt x="62" y="381"/>
                  </a:cubicBezTo>
                  <a:cubicBezTo>
                    <a:pt x="62" y="380"/>
                    <a:pt x="63" y="378"/>
                    <a:pt x="63" y="377"/>
                  </a:cubicBezTo>
                  <a:cubicBezTo>
                    <a:pt x="64" y="377"/>
                    <a:pt x="64" y="377"/>
                    <a:pt x="64" y="377"/>
                  </a:cubicBezTo>
                  <a:cubicBezTo>
                    <a:pt x="97" y="390"/>
                    <a:pt x="97" y="390"/>
                    <a:pt x="97" y="390"/>
                  </a:cubicBezTo>
                  <a:cubicBezTo>
                    <a:pt x="97" y="390"/>
                    <a:pt x="97" y="390"/>
                    <a:pt x="97" y="390"/>
                  </a:cubicBezTo>
                  <a:cubicBezTo>
                    <a:pt x="96" y="391"/>
                    <a:pt x="96" y="393"/>
                    <a:pt x="96" y="394"/>
                  </a:cubicBezTo>
                  <a:cubicBezTo>
                    <a:pt x="95" y="394"/>
                    <a:pt x="95" y="394"/>
                    <a:pt x="95" y="394"/>
                  </a:cubicBezTo>
                  <a:moveTo>
                    <a:pt x="1019" y="370"/>
                  </a:moveTo>
                  <a:cubicBezTo>
                    <a:pt x="1019" y="369"/>
                    <a:pt x="1019" y="369"/>
                    <a:pt x="1019" y="369"/>
                  </a:cubicBezTo>
                  <a:cubicBezTo>
                    <a:pt x="1019" y="368"/>
                    <a:pt x="1018" y="367"/>
                    <a:pt x="1018" y="366"/>
                  </a:cubicBezTo>
                  <a:cubicBezTo>
                    <a:pt x="1018" y="366"/>
                    <a:pt x="1018" y="366"/>
                    <a:pt x="1018" y="366"/>
                  </a:cubicBezTo>
                  <a:cubicBezTo>
                    <a:pt x="1050" y="351"/>
                    <a:pt x="1050" y="351"/>
                    <a:pt x="1050" y="351"/>
                  </a:cubicBezTo>
                  <a:cubicBezTo>
                    <a:pt x="1050" y="351"/>
                    <a:pt x="1050" y="351"/>
                    <a:pt x="1050" y="351"/>
                  </a:cubicBezTo>
                  <a:cubicBezTo>
                    <a:pt x="1051" y="352"/>
                    <a:pt x="1052" y="353"/>
                    <a:pt x="1052" y="355"/>
                  </a:cubicBezTo>
                  <a:cubicBezTo>
                    <a:pt x="1052" y="355"/>
                    <a:pt x="1052" y="355"/>
                    <a:pt x="1052" y="355"/>
                  </a:cubicBezTo>
                  <a:cubicBezTo>
                    <a:pt x="1052" y="355"/>
                    <a:pt x="1052" y="355"/>
                    <a:pt x="1052" y="355"/>
                  </a:cubicBezTo>
                  <a:cubicBezTo>
                    <a:pt x="1019" y="370"/>
                    <a:pt x="1019" y="370"/>
                    <a:pt x="1019" y="370"/>
                  </a:cubicBezTo>
                  <a:moveTo>
                    <a:pt x="121" y="338"/>
                  </a:moveTo>
                  <a:cubicBezTo>
                    <a:pt x="121" y="338"/>
                    <a:pt x="121" y="338"/>
                    <a:pt x="121" y="338"/>
                  </a:cubicBezTo>
                  <a:cubicBezTo>
                    <a:pt x="89" y="321"/>
                    <a:pt x="89" y="321"/>
                    <a:pt x="89" y="321"/>
                  </a:cubicBezTo>
                  <a:cubicBezTo>
                    <a:pt x="90" y="320"/>
                    <a:pt x="90" y="320"/>
                    <a:pt x="90" y="320"/>
                  </a:cubicBezTo>
                  <a:cubicBezTo>
                    <a:pt x="90" y="319"/>
                    <a:pt x="91" y="318"/>
                    <a:pt x="92" y="317"/>
                  </a:cubicBezTo>
                  <a:cubicBezTo>
                    <a:pt x="92" y="317"/>
                    <a:pt x="92" y="317"/>
                    <a:pt x="92" y="317"/>
                  </a:cubicBezTo>
                  <a:cubicBezTo>
                    <a:pt x="123" y="334"/>
                    <a:pt x="123" y="334"/>
                    <a:pt x="123" y="334"/>
                  </a:cubicBezTo>
                  <a:cubicBezTo>
                    <a:pt x="123" y="334"/>
                    <a:pt x="123" y="334"/>
                    <a:pt x="123" y="334"/>
                  </a:cubicBezTo>
                  <a:cubicBezTo>
                    <a:pt x="123" y="335"/>
                    <a:pt x="122" y="337"/>
                    <a:pt x="121" y="338"/>
                  </a:cubicBezTo>
                  <a:cubicBezTo>
                    <a:pt x="121" y="338"/>
                    <a:pt x="121" y="338"/>
                    <a:pt x="121" y="338"/>
                  </a:cubicBezTo>
                  <a:moveTo>
                    <a:pt x="988" y="312"/>
                  </a:moveTo>
                  <a:cubicBezTo>
                    <a:pt x="1019" y="292"/>
                    <a:pt x="1019" y="292"/>
                    <a:pt x="1019" y="292"/>
                  </a:cubicBezTo>
                  <a:cubicBezTo>
                    <a:pt x="1019" y="293"/>
                    <a:pt x="1019" y="293"/>
                    <a:pt x="1019" y="293"/>
                  </a:cubicBezTo>
                  <a:cubicBezTo>
                    <a:pt x="1020" y="294"/>
                    <a:pt x="1021" y="295"/>
                    <a:pt x="1021" y="296"/>
                  </a:cubicBezTo>
                  <a:cubicBezTo>
                    <a:pt x="1022" y="296"/>
                    <a:pt x="1022" y="296"/>
                    <a:pt x="1022" y="296"/>
                  </a:cubicBezTo>
                  <a:cubicBezTo>
                    <a:pt x="991" y="315"/>
                    <a:pt x="991" y="315"/>
                    <a:pt x="991" y="315"/>
                  </a:cubicBezTo>
                  <a:cubicBezTo>
                    <a:pt x="991" y="315"/>
                    <a:pt x="991" y="315"/>
                    <a:pt x="991" y="315"/>
                  </a:cubicBezTo>
                  <a:cubicBezTo>
                    <a:pt x="990" y="314"/>
                    <a:pt x="990" y="313"/>
                    <a:pt x="989" y="312"/>
                  </a:cubicBezTo>
                  <a:cubicBezTo>
                    <a:pt x="989" y="312"/>
                    <a:pt x="989" y="312"/>
                    <a:pt x="989" y="312"/>
                  </a:cubicBezTo>
                  <a:cubicBezTo>
                    <a:pt x="988" y="312"/>
                    <a:pt x="988" y="312"/>
                    <a:pt x="988" y="312"/>
                  </a:cubicBezTo>
                  <a:moveTo>
                    <a:pt x="154" y="285"/>
                  </a:moveTo>
                  <a:cubicBezTo>
                    <a:pt x="124" y="264"/>
                    <a:pt x="124" y="264"/>
                    <a:pt x="124" y="264"/>
                  </a:cubicBezTo>
                  <a:cubicBezTo>
                    <a:pt x="124" y="264"/>
                    <a:pt x="124" y="264"/>
                    <a:pt x="124" y="264"/>
                  </a:cubicBezTo>
                  <a:cubicBezTo>
                    <a:pt x="125" y="263"/>
                    <a:pt x="126" y="262"/>
                    <a:pt x="127" y="261"/>
                  </a:cubicBezTo>
                  <a:cubicBezTo>
                    <a:pt x="127" y="261"/>
                    <a:pt x="127" y="261"/>
                    <a:pt x="127" y="261"/>
                  </a:cubicBezTo>
                  <a:cubicBezTo>
                    <a:pt x="156" y="282"/>
                    <a:pt x="156" y="282"/>
                    <a:pt x="156" y="282"/>
                  </a:cubicBezTo>
                  <a:cubicBezTo>
                    <a:pt x="156" y="282"/>
                    <a:pt x="156" y="282"/>
                    <a:pt x="156" y="282"/>
                  </a:cubicBezTo>
                  <a:cubicBezTo>
                    <a:pt x="155" y="283"/>
                    <a:pt x="155" y="284"/>
                    <a:pt x="154" y="285"/>
                  </a:cubicBezTo>
                  <a:cubicBezTo>
                    <a:pt x="154" y="285"/>
                    <a:pt x="154" y="285"/>
                    <a:pt x="154" y="285"/>
                  </a:cubicBezTo>
                  <a:moveTo>
                    <a:pt x="956" y="264"/>
                  </a:moveTo>
                  <a:cubicBezTo>
                    <a:pt x="955" y="264"/>
                    <a:pt x="955" y="264"/>
                    <a:pt x="955" y="264"/>
                  </a:cubicBezTo>
                  <a:cubicBezTo>
                    <a:pt x="955" y="263"/>
                    <a:pt x="954" y="262"/>
                    <a:pt x="953" y="261"/>
                  </a:cubicBezTo>
                  <a:cubicBezTo>
                    <a:pt x="953" y="261"/>
                    <a:pt x="953" y="261"/>
                    <a:pt x="953" y="261"/>
                  </a:cubicBezTo>
                  <a:cubicBezTo>
                    <a:pt x="981" y="238"/>
                    <a:pt x="981" y="238"/>
                    <a:pt x="981" y="238"/>
                  </a:cubicBezTo>
                  <a:cubicBezTo>
                    <a:pt x="981" y="239"/>
                    <a:pt x="981" y="239"/>
                    <a:pt x="981" y="239"/>
                  </a:cubicBezTo>
                  <a:cubicBezTo>
                    <a:pt x="982" y="239"/>
                    <a:pt x="982" y="240"/>
                    <a:pt x="983" y="240"/>
                  </a:cubicBezTo>
                  <a:cubicBezTo>
                    <a:pt x="984" y="242"/>
                    <a:pt x="984" y="242"/>
                    <a:pt x="984" y="242"/>
                  </a:cubicBezTo>
                  <a:cubicBezTo>
                    <a:pt x="956" y="264"/>
                    <a:pt x="956" y="264"/>
                    <a:pt x="956" y="264"/>
                  </a:cubicBezTo>
                  <a:moveTo>
                    <a:pt x="192" y="237"/>
                  </a:moveTo>
                  <a:cubicBezTo>
                    <a:pt x="166" y="213"/>
                    <a:pt x="166" y="213"/>
                    <a:pt x="166" y="213"/>
                  </a:cubicBezTo>
                  <a:cubicBezTo>
                    <a:pt x="166" y="213"/>
                    <a:pt x="166" y="213"/>
                    <a:pt x="166" y="213"/>
                  </a:cubicBezTo>
                  <a:cubicBezTo>
                    <a:pt x="167" y="212"/>
                    <a:pt x="168" y="211"/>
                    <a:pt x="169" y="210"/>
                  </a:cubicBezTo>
                  <a:cubicBezTo>
                    <a:pt x="169" y="210"/>
                    <a:pt x="169" y="210"/>
                    <a:pt x="169" y="210"/>
                  </a:cubicBezTo>
                  <a:cubicBezTo>
                    <a:pt x="195" y="234"/>
                    <a:pt x="195" y="234"/>
                    <a:pt x="195" y="234"/>
                  </a:cubicBezTo>
                  <a:cubicBezTo>
                    <a:pt x="195" y="234"/>
                    <a:pt x="195" y="234"/>
                    <a:pt x="195" y="234"/>
                  </a:cubicBezTo>
                  <a:cubicBezTo>
                    <a:pt x="194" y="235"/>
                    <a:pt x="193" y="236"/>
                    <a:pt x="192" y="237"/>
                  </a:cubicBezTo>
                  <a:cubicBezTo>
                    <a:pt x="192" y="237"/>
                    <a:pt x="192" y="237"/>
                    <a:pt x="192" y="237"/>
                  </a:cubicBezTo>
                  <a:moveTo>
                    <a:pt x="914" y="218"/>
                  </a:moveTo>
                  <a:cubicBezTo>
                    <a:pt x="914" y="218"/>
                    <a:pt x="914" y="218"/>
                    <a:pt x="914" y="218"/>
                  </a:cubicBezTo>
                  <a:cubicBezTo>
                    <a:pt x="913" y="217"/>
                    <a:pt x="912" y="216"/>
                    <a:pt x="912" y="215"/>
                  </a:cubicBezTo>
                  <a:cubicBezTo>
                    <a:pt x="911" y="215"/>
                    <a:pt x="911" y="215"/>
                    <a:pt x="911" y="215"/>
                  </a:cubicBezTo>
                  <a:cubicBezTo>
                    <a:pt x="912" y="215"/>
                    <a:pt x="912" y="215"/>
                    <a:pt x="912" y="215"/>
                  </a:cubicBezTo>
                  <a:cubicBezTo>
                    <a:pt x="937" y="189"/>
                    <a:pt x="937" y="189"/>
                    <a:pt x="937" y="189"/>
                  </a:cubicBezTo>
                  <a:cubicBezTo>
                    <a:pt x="937" y="190"/>
                    <a:pt x="937" y="190"/>
                    <a:pt x="937" y="190"/>
                  </a:cubicBezTo>
                  <a:cubicBezTo>
                    <a:pt x="937" y="190"/>
                    <a:pt x="938" y="191"/>
                    <a:pt x="939" y="192"/>
                  </a:cubicBezTo>
                  <a:cubicBezTo>
                    <a:pt x="940" y="193"/>
                    <a:pt x="940" y="193"/>
                    <a:pt x="940" y="193"/>
                  </a:cubicBezTo>
                  <a:cubicBezTo>
                    <a:pt x="940" y="193"/>
                    <a:pt x="940" y="193"/>
                    <a:pt x="940" y="193"/>
                  </a:cubicBezTo>
                  <a:cubicBezTo>
                    <a:pt x="914" y="218"/>
                    <a:pt x="914" y="218"/>
                    <a:pt x="914" y="218"/>
                  </a:cubicBezTo>
                  <a:moveTo>
                    <a:pt x="237" y="194"/>
                  </a:moveTo>
                  <a:cubicBezTo>
                    <a:pt x="236" y="194"/>
                    <a:pt x="236" y="194"/>
                    <a:pt x="236" y="194"/>
                  </a:cubicBezTo>
                  <a:cubicBezTo>
                    <a:pt x="213" y="167"/>
                    <a:pt x="213" y="167"/>
                    <a:pt x="213" y="167"/>
                  </a:cubicBezTo>
                  <a:cubicBezTo>
                    <a:pt x="213" y="167"/>
                    <a:pt x="213" y="167"/>
                    <a:pt x="213" y="167"/>
                  </a:cubicBezTo>
                  <a:cubicBezTo>
                    <a:pt x="214" y="166"/>
                    <a:pt x="215" y="165"/>
                    <a:pt x="216" y="164"/>
                  </a:cubicBezTo>
                  <a:cubicBezTo>
                    <a:pt x="217" y="164"/>
                    <a:pt x="217" y="164"/>
                    <a:pt x="217" y="164"/>
                  </a:cubicBezTo>
                  <a:cubicBezTo>
                    <a:pt x="240" y="191"/>
                    <a:pt x="240" y="191"/>
                    <a:pt x="240" y="191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39" y="192"/>
                    <a:pt x="238" y="193"/>
                    <a:pt x="237" y="194"/>
                  </a:cubicBezTo>
                  <a:cubicBezTo>
                    <a:pt x="237" y="194"/>
                    <a:pt x="237" y="194"/>
                    <a:pt x="237" y="194"/>
                  </a:cubicBezTo>
                  <a:moveTo>
                    <a:pt x="868" y="178"/>
                  </a:moveTo>
                  <a:cubicBezTo>
                    <a:pt x="868" y="177"/>
                    <a:pt x="868" y="177"/>
                    <a:pt x="868" y="177"/>
                  </a:cubicBezTo>
                  <a:cubicBezTo>
                    <a:pt x="867" y="177"/>
                    <a:pt x="866" y="176"/>
                    <a:pt x="865" y="175"/>
                  </a:cubicBezTo>
                  <a:cubicBezTo>
                    <a:pt x="865" y="175"/>
                    <a:pt x="865" y="175"/>
                    <a:pt x="865" y="175"/>
                  </a:cubicBezTo>
                  <a:cubicBezTo>
                    <a:pt x="865" y="175"/>
                    <a:pt x="865" y="175"/>
                    <a:pt x="865" y="175"/>
                  </a:cubicBezTo>
                  <a:cubicBezTo>
                    <a:pt x="886" y="146"/>
                    <a:pt x="886" y="146"/>
                    <a:pt x="886" y="146"/>
                  </a:cubicBezTo>
                  <a:cubicBezTo>
                    <a:pt x="887" y="146"/>
                    <a:pt x="887" y="146"/>
                    <a:pt x="887" y="146"/>
                  </a:cubicBezTo>
                  <a:cubicBezTo>
                    <a:pt x="888" y="147"/>
                    <a:pt x="889" y="148"/>
                    <a:pt x="890" y="149"/>
                  </a:cubicBezTo>
                  <a:cubicBezTo>
                    <a:pt x="890" y="149"/>
                    <a:pt x="890" y="149"/>
                    <a:pt x="890" y="149"/>
                  </a:cubicBezTo>
                  <a:cubicBezTo>
                    <a:pt x="890" y="149"/>
                    <a:pt x="890" y="149"/>
                    <a:pt x="890" y="149"/>
                  </a:cubicBezTo>
                  <a:cubicBezTo>
                    <a:pt x="868" y="178"/>
                    <a:pt x="868" y="178"/>
                    <a:pt x="868" y="178"/>
                  </a:cubicBezTo>
                  <a:moveTo>
                    <a:pt x="286" y="157"/>
                  </a:moveTo>
                  <a:cubicBezTo>
                    <a:pt x="266" y="127"/>
                    <a:pt x="266" y="127"/>
                    <a:pt x="266" y="127"/>
                  </a:cubicBezTo>
                  <a:cubicBezTo>
                    <a:pt x="267" y="127"/>
                    <a:pt x="267" y="127"/>
                    <a:pt x="267" y="127"/>
                  </a:cubicBezTo>
                  <a:cubicBezTo>
                    <a:pt x="268" y="126"/>
                    <a:pt x="268" y="125"/>
                    <a:pt x="269" y="125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89" y="155"/>
                    <a:pt x="289" y="155"/>
                    <a:pt x="289" y="155"/>
                  </a:cubicBezTo>
                  <a:cubicBezTo>
                    <a:pt x="289" y="155"/>
                    <a:pt x="289" y="155"/>
                    <a:pt x="289" y="155"/>
                  </a:cubicBezTo>
                  <a:cubicBezTo>
                    <a:pt x="288" y="155"/>
                    <a:pt x="288" y="156"/>
                    <a:pt x="287" y="156"/>
                  </a:cubicBezTo>
                  <a:cubicBezTo>
                    <a:pt x="286" y="157"/>
                    <a:pt x="286" y="157"/>
                    <a:pt x="286" y="157"/>
                  </a:cubicBezTo>
                  <a:moveTo>
                    <a:pt x="817" y="143"/>
                  </a:moveTo>
                  <a:cubicBezTo>
                    <a:pt x="816" y="142"/>
                    <a:pt x="816" y="142"/>
                    <a:pt x="816" y="142"/>
                  </a:cubicBezTo>
                  <a:cubicBezTo>
                    <a:pt x="815" y="142"/>
                    <a:pt x="814" y="141"/>
                    <a:pt x="813" y="141"/>
                  </a:cubicBezTo>
                  <a:cubicBezTo>
                    <a:pt x="813" y="141"/>
                    <a:pt x="813" y="141"/>
                    <a:pt x="813" y="141"/>
                  </a:cubicBezTo>
                  <a:cubicBezTo>
                    <a:pt x="813" y="141"/>
                    <a:pt x="813" y="141"/>
                    <a:pt x="813" y="141"/>
                  </a:cubicBezTo>
                  <a:cubicBezTo>
                    <a:pt x="831" y="110"/>
                    <a:pt x="831" y="110"/>
                    <a:pt x="831" y="110"/>
                  </a:cubicBezTo>
                  <a:cubicBezTo>
                    <a:pt x="833" y="110"/>
                    <a:pt x="833" y="110"/>
                    <a:pt x="833" y="110"/>
                  </a:cubicBezTo>
                  <a:cubicBezTo>
                    <a:pt x="833" y="111"/>
                    <a:pt x="834" y="111"/>
                    <a:pt x="835" y="112"/>
                  </a:cubicBezTo>
                  <a:cubicBezTo>
                    <a:pt x="835" y="112"/>
                    <a:pt x="835" y="112"/>
                    <a:pt x="835" y="112"/>
                  </a:cubicBezTo>
                  <a:cubicBezTo>
                    <a:pt x="817" y="143"/>
                    <a:pt x="817" y="143"/>
                    <a:pt x="817" y="143"/>
                  </a:cubicBezTo>
                  <a:moveTo>
                    <a:pt x="339" y="126"/>
                  </a:moveTo>
                  <a:cubicBezTo>
                    <a:pt x="339" y="126"/>
                    <a:pt x="339" y="126"/>
                    <a:pt x="339" y="126"/>
                  </a:cubicBezTo>
                  <a:cubicBezTo>
                    <a:pt x="323" y="94"/>
                    <a:pt x="323" y="94"/>
                    <a:pt x="323" y="94"/>
                  </a:cubicBezTo>
                  <a:cubicBezTo>
                    <a:pt x="323" y="94"/>
                    <a:pt x="323" y="94"/>
                    <a:pt x="323" y="94"/>
                  </a:cubicBezTo>
                  <a:cubicBezTo>
                    <a:pt x="325" y="93"/>
                    <a:pt x="326" y="92"/>
                    <a:pt x="327" y="92"/>
                  </a:cubicBezTo>
                  <a:cubicBezTo>
                    <a:pt x="327" y="92"/>
                    <a:pt x="327" y="92"/>
                    <a:pt x="327" y="92"/>
                  </a:cubicBezTo>
                  <a:cubicBezTo>
                    <a:pt x="343" y="124"/>
                    <a:pt x="343" y="124"/>
                    <a:pt x="343" y="124"/>
                  </a:cubicBezTo>
                  <a:cubicBezTo>
                    <a:pt x="343" y="124"/>
                    <a:pt x="343" y="124"/>
                    <a:pt x="343" y="124"/>
                  </a:cubicBezTo>
                  <a:cubicBezTo>
                    <a:pt x="342" y="125"/>
                    <a:pt x="340" y="125"/>
                    <a:pt x="339" y="126"/>
                  </a:cubicBezTo>
                  <a:cubicBezTo>
                    <a:pt x="339" y="126"/>
                    <a:pt x="339" y="126"/>
                    <a:pt x="339" y="126"/>
                  </a:cubicBezTo>
                  <a:moveTo>
                    <a:pt x="758" y="113"/>
                  </a:moveTo>
                  <a:cubicBezTo>
                    <a:pt x="758" y="113"/>
                    <a:pt x="758" y="113"/>
                    <a:pt x="758" y="113"/>
                  </a:cubicBezTo>
                  <a:cubicBezTo>
                    <a:pt x="772" y="80"/>
                    <a:pt x="772" y="80"/>
                    <a:pt x="772" y="80"/>
                  </a:cubicBezTo>
                  <a:cubicBezTo>
                    <a:pt x="773" y="80"/>
                    <a:pt x="773" y="80"/>
                    <a:pt x="773" y="80"/>
                  </a:cubicBezTo>
                  <a:cubicBezTo>
                    <a:pt x="774" y="81"/>
                    <a:pt x="775" y="81"/>
                    <a:pt x="776" y="82"/>
                  </a:cubicBezTo>
                  <a:cubicBezTo>
                    <a:pt x="776" y="82"/>
                    <a:pt x="776" y="82"/>
                    <a:pt x="776" y="82"/>
                  </a:cubicBezTo>
                  <a:cubicBezTo>
                    <a:pt x="776" y="82"/>
                    <a:pt x="776" y="82"/>
                    <a:pt x="776" y="82"/>
                  </a:cubicBezTo>
                  <a:cubicBezTo>
                    <a:pt x="762" y="115"/>
                    <a:pt x="762" y="115"/>
                    <a:pt x="762" y="115"/>
                  </a:cubicBezTo>
                  <a:cubicBezTo>
                    <a:pt x="762" y="115"/>
                    <a:pt x="762" y="115"/>
                    <a:pt x="762" y="115"/>
                  </a:cubicBezTo>
                  <a:cubicBezTo>
                    <a:pt x="761" y="114"/>
                    <a:pt x="759" y="114"/>
                    <a:pt x="758" y="113"/>
                  </a:cubicBezTo>
                  <a:cubicBezTo>
                    <a:pt x="758" y="113"/>
                    <a:pt x="758" y="113"/>
                    <a:pt x="758" y="113"/>
                  </a:cubicBezTo>
                  <a:moveTo>
                    <a:pt x="396" y="102"/>
                  </a:moveTo>
                  <a:cubicBezTo>
                    <a:pt x="384" y="68"/>
                    <a:pt x="384" y="68"/>
                    <a:pt x="384" y="68"/>
                  </a:cubicBezTo>
                  <a:cubicBezTo>
                    <a:pt x="384" y="68"/>
                    <a:pt x="384" y="68"/>
                    <a:pt x="384" y="68"/>
                  </a:cubicBezTo>
                  <a:cubicBezTo>
                    <a:pt x="385" y="67"/>
                    <a:pt x="387" y="67"/>
                    <a:pt x="388" y="67"/>
                  </a:cubicBezTo>
                  <a:cubicBezTo>
                    <a:pt x="388" y="66"/>
                    <a:pt x="388" y="66"/>
                    <a:pt x="388" y="66"/>
                  </a:cubicBezTo>
                  <a:cubicBezTo>
                    <a:pt x="388" y="67"/>
                    <a:pt x="388" y="67"/>
                    <a:pt x="388" y="67"/>
                  </a:cubicBezTo>
                  <a:cubicBezTo>
                    <a:pt x="400" y="101"/>
                    <a:pt x="400" y="101"/>
                    <a:pt x="400" y="101"/>
                  </a:cubicBezTo>
                  <a:cubicBezTo>
                    <a:pt x="400" y="101"/>
                    <a:pt x="400" y="101"/>
                    <a:pt x="400" y="101"/>
                  </a:cubicBezTo>
                  <a:cubicBezTo>
                    <a:pt x="399" y="101"/>
                    <a:pt x="397" y="101"/>
                    <a:pt x="396" y="102"/>
                  </a:cubicBezTo>
                  <a:cubicBezTo>
                    <a:pt x="396" y="102"/>
                    <a:pt x="396" y="102"/>
                    <a:pt x="396" y="102"/>
                  </a:cubicBezTo>
                  <a:moveTo>
                    <a:pt x="704" y="94"/>
                  </a:moveTo>
                  <a:cubicBezTo>
                    <a:pt x="704" y="94"/>
                    <a:pt x="704" y="94"/>
                    <a:pt x="704" y="94"/>
                  </a:cubicBezTo>
                  <a:cubicBezTo>
                    <a:pt x="702" y="93"/>
                    <a:pt x="701" y="93"/>
                    <a:pt x="700" y="93"/>
                  </a:cubicBezTo>
                  <a:cubicBezTo>
                    <a:pt x="700" y="93"/>
                    <a:pt x="700" y="93"/>
                    <a:pt x="700" y="93"/>
                  </a:cubicBezTo>
                  <a:cubicBezTo>
                    <a:pt x="710" y="58"/>
                    <a:pt x="710" y="58"/>
                    <a:pt x="710" y="58"/>
                  </a:cubicBezTo>
                  <a:cubicBezTo>
                    <a:pt x="710" y="58"/>
                    <a:pt x="710" y="58"/>
                    <a:pt x="710" y="58"/>
                  </a:cubicBezTo>
                  <a:cubicBezTo>
                    <a:pt x="711" y="58"/>
                    <a:pt x="712" y="59"/>
                    <a:pt x="714" y="59"/>
                  </a:cubicBezTo>
                  <a:cubicBezTo>
                    <a:pt x="714" y="59"/>
                    <a:pt x="714" y="59"/>
                    <a:pt x="714" y="59"/>
                  </a:cubicBezTo>
                  <a:cubicBezTo>
                    <a:pt x="714" y="59"/>
                    <a:pt x="714" y="59"/>
                    <a:pt x="714" y="59"/>
                  </a:cubicBezTo>
                  <a:cubicBezTo>
                    <a:pt x="704" y="94"/>
                    <a:pt x="704" y="94"/>
                    <a:pt x="704" y="94"/>
                  </a:cubicBezTo>
                  <a:moveTo>
                    <a:pt x="455" y="85"/>
                  </a:moveTo>
                  <a:cubicBezTo>
                    <a:pt x="455" y="85"/>
                    <a:pt x="455" y="85"/>
                    <a:pt x="455" y="85"/>
                  </a:cubicBezTo>
                  <a:cubicBezTo>
                    <a:pt x="448" y="50"/>
                    <a:pt x="448" y="50"/>
                    <a:pt x="448" y="50"/>
                  </a:cubicBezTo>
                  <a:cubicBezTo>
                    <a:pt x="448" y="50"/>
                    <a:pt x="448" y="50"/>
                    <a:pt x="448" y="50"/>
                  </a:cubicBezTo>
                  <a:cubicBezTo>
                    <a:pt x="449" y="50"/>
                    <a:pt x="451" y="49"/>
                    <a:pt x="452" y="49"/>
                  </a:cubicBezTo>
                  <a:cubicBezTo>
                    <a:pt x="452" y="49"/>
                    <a:pt x="452" y="49"/>
                    <a:pt x="452" y="49"/>
                  </a:cubicBezTo>
                  <a:cubicBezTo>
                    <a:pt x="459" y="84"/>
                    <a:pt x="459" y="84"/>
                    <a:pt x="459" y="84"/>
                  </a:cubicBezTo>
                  <a:cubicBezTo>
                    <a:pt x="459" y="84"/>
                    <a:pt x="459" y="84"/>
                    <a:pt x="459" y="84"/>
                  </a:cubicBezTo>
                  <a:cubicBezTo>
                    <a:pt x="458" y="84"/>
                    <a:pt x="457" y="85"/>
                    <a:pt x="455" y="85"/>
                  </a:cubicBezTo>
                  <a:cubicBezTo>
                    <a:pt x="455" y="85"/>
                    <a:pt x="455" y="85"/>
                    <a:pt x="455" y="85"/>
                  </a:cubicBezTo>
                  <a:moveTo>
                    <a:pt x="644" y="80"/>
                  </a:moveTo>
                  <a:cubicBezTo>
                    <a:pt x="643" y="80"/>
                    <a:pt x="643" y="80"/>
                    <a:pt x="643" y="80"/>
                  </a:cubicBezTo>
                  <a:cubicBezTo>
                    <a:pt x="642" y="80"/>
                    <a:pt x="641" y="80"/>
                    <a:pt x="640" y="79"/>
                  </a:cubicBezTo>
                  <a:cubicBezTo>
                    <a:pt x="639" y="79"/>
                    <a:pt x="639" y="79"/>
                    <a:pt x="639" y="79"/>
                  </a:cubicBezTo>
                  <a:cubicBezTo>
                    <a:pt x="639" y="79"/>
                    <a:pt x="639" y="79"/>
                    <a:pt x="639" y="79"/>
                  </a:cubicBezTo>
                  <a:cubicBezTo>
                    <a:pt x="645" y="44"/>
                    <a:pt x="645" y="44"/>
                    <a:pt x="645" y="44"/>
                  </a:cubicBezTo>
                  <a:cubicBezTo>
                    <a:pt x="645" y="44"/>
                    <a:pt x="645" y="44"/>
                    <a:pt x="645" y="44"/>
                  </a:cubicBezTo>
                  <a:cubicBezTo>
                    <a:pt x="647" y="44"/>
                    <a:pt x="648" y="44"/>
                    <a:pt x="649" y="44"/>
                  </a:cubicBezTo>
                  <a:cubicBezTo>
                    <a:pt x="649" y="45"/>
                    <a:pt x="649" y="45"/>
                    <a:pt x="649" y="45"/>
                  </a:cubicBezTo>
                  <a:cubicBezTo>
                    <a:pt x="644" y="80"/>
                    <a:pt x="644" y="80"/>
                    <a:pt x="644" y="80"/>
                  </a:cubicBezTo>
                  <a:moveTo>
                    <a:pt x="516" y="76"/>
                  </a:moveTo>
                  <a:cubicBezTo>
                    <a:pt x="513" y="40"/>
                    <a:pt x="513" y="40"/>
                    <a:pt x="513" y="40"/>
                  </a:cubicBezTo>
                  <a:cubicBezTo>
                    <a:pt x="514" y="40"/>
                    <a:pt x="514" y="40"/>
                    <a:pt x="514" y="40"/>
                  </a:cubicBezTo>
                  <a:cubicBezTo>
                    <a:pt x="515" y="40"/>
                    <a:pt x="516" y="39"/>
                    <a:pt x="517" y="39"/>
                  </a:cubicBezTo>
                  <a:cubicBezTo>
                    <a:pt x="518" y="39"/>
                    <a:pt x="518" y="39"/>
                    <a:pt x="518" y="39"/>
                  </a:cubicBezTo>
                  <a:cubicBezTo>
                    <a:pt x="521" y="75"/>
                    <a:pt x="521" y="75"/>
                    <a:pt x="521" y="75"/>
                  </a:cubicBezTo>
                  <a:cubicBezTo>
                    <a:pt x="520" y="75"/>
                    <a:pt x="520" y="75"/>
                    <a:pt x="520" y="75"/>
                  </a:cubicBezTo>
                  <a:cubicBezTo>
                    <a:pt x="519" y="75"/>
                    <a:pt x="518" y="75"/>
                    <a:pt x="517" y="76"/>
                  </a:cubicBezTo>
                  <a:cubicBezTo>
                    <a:pt x="516" y="76"/>
                    <a:pt x="516" y="76"/>
                    <a:pt x="516" y="76"/>
                  </a:cubicBezTo>
                  <a:moveTo>
                    <a:pt x="582" y="74"/>
                  </a:moveTo>
                  <a:cubicBezTo>
                    <a:pt x="581" y="74"/>
                    <a:pt x="579" y="74"/>
                    <a:pt x="578" y="74"/>
                  </a:cubicBezTo>
                  <a:cubicBezTo>
                    <a:pt x="578" y="74"/>
                    <a:pt x="578" y="74"/>
                    <a:pt x="578" y="74"/>
                  </a:cubicBezTo>
                  <a:cubicBezTo>
                    <a:pt x="578" y="74"/>
                    <a:pt x="578" y="74"/>
                    <a:pt x="578" y="74"/>
                  </a:cubicBezTo>
                  <a:cubicBezTo>
                    <a:pt x="579" y="38"/>
                    <a:pt x="579" y="38"/>
                    <a:pt x="579" y="38"/>
                  </a:cubicBezTo>
                  <a:cubicBezTo>
                    <a:pt x="579" y="38"/>
                    <a:pt x="579" y="38"/>
                    <a:pt x="579" y="38"/>
                  </a:cubicBezTo>
                  <a:cubicBezTo>
                    <a:pt x="581" y="38"/>
                    <a:pt x="582" y="38"/>
                    <a:pt x="583" y="38"/>
                  </a:cubicBezTo>
                  <a:cubicBezTo>
                    <a:pt x="584" y="38"/>
                    <a:pt x="584" y="38"/>
                    <a:pt x="584" y="38"/>
                  </a:cubicBezTo>
                  <a:cubicBezTo>
                    <a:pt x="582" y="74"/>
                    <a:pt x="582" y="74"/>
                    <a:pt x="582" y="74"/>
                  </a:cubicBezTo>
                  <a:cubicBezTo>
                    <a:pt x="582" y="74"/>
                    <a:pt x="582" y="74"/>
                    <a:pt x="582" y="74"/>
                  </a:cubicBezTo>
                  <a:moveTo>
                    <a:pt x="563" y="0"/>
                  </a:moveTo>
                  <a:cubicBezTo>
                    <a:pt x="562" y="0"/>
                    <a:pt x="561" y="0"/>
                    <a:pt x="560" y="0"/>
                  </a:cubicBezTo>
                  <a:cubicBezTo>
                    <a:pt x="552" y="0"/>
                    <a:pt x="543" y="0"/>
                    <a:pt x="534" y="1"/>
                  </a:cubicBezTo>
                  <a:cubicBezTo>
                    <a:pt x="534" y="12"/>
                    <a:pt x="534" y="12"/>
                    <a:pt x="534" y="12"/>
                  </a:cubicBezTo>
                  <a:cubicBezTo>
                    <a:pt x="237" y="27"/>
                    <a:pt x="0" y="273"/>
                    <a:pt x="0" y="574"/>
                  </a:cubicBezTo>
                  <a:cubicBezTo>
                    <a:pt x="94" y="574"/>
                    <a:pt x="94" y="574"/>
                    <a:pt x="94" y="574"/>
                  </a:cubicBezTo>
                  <a:cubicBezTo>
                    <a:pt x="94" y="315"/>
                    <a:pt x="304" y="105"/>
                    <a:pt x="563" y="105"/>
                  </a:cubicBezTo>
                  <a:cubicBezTo>
                    <a:pt x="822" y="105"/>
                    <a:pt x="1031" y="315"/>
                    <a:pt x="1031" y="574"/>
                  </a:cubicBezTo>
                  <a:cubicBezTo>
                    <a:pt x="1031" y="708"/>
                    <a:pt x="975" y="829"/>
                    <a:pt x="884" y="915"/>
                  </a:cubicBezTo>
                  <a:cubicBezTo>
                    <a:pt x="896" y="927"/>
                    <a:pt x="896" y="927"/>
                    <a:pt x="896" y="927"/>
                  </a:cubicBezTo>
                  <a:cubicBezTo>
                    <a:pt x="919" y="952"/>
                    <a:pt x="919" y="952"/>
                    <a:pt x="919" y="952"/>
                  </a:cubicBezTo>
                  <a:cubicBezTo>
                    <a:pt x="949" y="983"/>
                    <a:pt x="949" y="983"/>
                    <a:pt x="949" y="983"/>
                  </a:cubicBezTo>
                  <a:cubicBezTo>
                    <a:pt x="963" y="998"/>
                    <a:pt x="963" y="998"/>
                    <a:pt x="963" y="998"/>
                  </a:cubicBezTo>
                  <a:cubicBezTo>
                    <a:pt x="1075" y="892"/>
                    <a:pt x="1146" y="741"/>
                    <a:pt x="1146" y="574"/>
                  </a:cubicBezTo>
                  <a:cubicBezTo>
                    <a:pt x="1146" y="563"/>
                    <a:pt x="1145" y="553"/>
                    <a:pt x="1145" y="542"/>
                  </a:cubicBezTo>
                  <a:cubicBezTo>
                    <a:pt x="1124" y="543"/>
                    <a:pt x="1124" y="543"/>
                    <a:pt x="1124" y="543"/>
                  </a:cubicBezTo>
                  <a:cubicBezTo>
                    <a:pt x="1117" y="411"/>
                    <a:pt x="1065" y="292"/>
                    <a:pt x="982" y="199"/>
                  </a:cubicBezTo>
                  <a:cubicBezTo>
                    <a:pt x="991" y="192"/>
                    <a:pt x="991" y="192"/>
                    <a:pt x="991" y="192"/>
                  </a:cubicBezTo>
                  <a:cubicBezTo>
                    <a:pt x="886" y="74"/>
                    <a:pt x="733" y="0"/>
                    <a:pt x="5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6" name="Freeform 62"/>
            <p:cNvSpPr>
              <a:spLocks noEditPoints="1"/>
            </p:cNvSpPr>
            <p:nvPr/>
          </p:nvSpPr>
          <p:spPr bwMode="auto">
            <a:xfrm>
              <a:off x="5375276" y="2697163"/>
              <a:ext cx="1404938" cy="1471613"/>
            </a:xfrm>
            <a:custGeom>
              <a:avLst/>
              <a:gdLst>
                <a:gd name="T0" fmla="*/ 427 w 440"/>
                <a:gd name="T1" fmla="*/ 249 h 456"/>
                <a:gd name="T2" fmla="*/ 424 w 440"/>
                <a:gd name="T3" fmla="*/ 186 h 456"/>
                <a:gd name="T4" fmla="*/ 353 w 440"/>
                <a:gd name="T5" fmla="*/ 71 h 456"/>
                <a:gd name="T6" fmla="*/ 361 w 440"/>
                <a:gd name="T7" fmla="*/ 61 h 456"/>
                <a:gd name="T8" fmla="*/ 292 w 440"/>
                <a:gd name="T9" fmla="*/ 24 h 456"/>
                <a:gd name="T10" fmla="*/ 82 w 440"/>
                <a:gd name="T11" fmla="*/ 69 h 456"/>
                <a:gd name="T12" fmla="*/ 16 w 440"/>
                <a:gd name="T13" fmla="*/ 273 h 456"/>
                <a:gd name="T14" fmla="*/ 160 w 440"/>
                <a:gd name="T15" fmla="*/ 432 h 456"/>
                <a:gd name="T16" fmla="*/ 370 w 440"/>
                <a:gd name="T17" fmla="*/ 387 h 456"/>
                <a:gd name="T18" fmla="*/ 440 w 440"/>
                <a:gd name="T19" fmla="*/ 250 h 456"/>
                <a:gd name="T20" fmla="*/ 427 w 440"/>
                <a:gd name="T21" fmla="*/ 249 h 456"/>
                <a:gd name="T22" fmla="*/ 353 w 440"/>
                <a:gd name="T23" fmla="*/ 368 h 456"/>
                <a:gd name="T24" fmla="*/ 298 w 440"/>
                <a:gd name="T25" fmla="*/ 402 h 456"/>
                <a:gd name="T26" fmla="*/ 302 w 440"/>
                <a:gd name="T27" fmla="*/ 412 h 456"/>
                <a:gd name="T28" fmla="*/ 165 w 440"/>
                <a:gd name="T29" fmla="*/ 417 h 456"/>
                <a:gd name="T30" fmla="*/ 32 w 440"/>
                <a:gd name="T31" fmla="*/ 269 h 456"/>
                <a:gd name="T32" fmla="*/ 28 w 440"/>
                <a:gd name="T33" fmla="*/ 241 h 456"/>
                <a:gd name="T34" fmla="*/ 38 w 440"/>
                <a:gd name="T35" fmla="*/ 240 h 456"/>
                <a:gd name="T36" fmla="*/ 100 w 440"/>
                <a:gd name="T37" fmla="*/ 88 h 456"/>
                <a:gd name="T38" fmla="*/ 169 w 440"/>
                <a:gd name="T39" fmla="*/ 48 h 456"/>
                <a:gd name="T40" fmla="*/ 166 w 440"/>
                <a:gd name="T41" fmla="*/ 38 h 456"/>
                <a:gd name="T42" fmla="*/ 199 w 440"/>
                <a:gd name="T43" fmla="*/ 31 h 456"/>
                <a:gd name="T44" fmla="*/ 200 w 440"/>
                <a:gd name="T45" fmla="*/ 41 h 456"/>
                <a:gd name="T46" fmla="*/ 233 w 440"/>
                <a:gd name="T47" fmla="*/ 39 h 456"/>
                <a:gd name="T48" fmla="*/ 233 w 440"/>
                <a:gd name="T49" fmla="*/ 29 h 456"/>
                <a:gd name="T50" fmla="*/ 287 w 440"/>
                <a:gd name="T51" fmla="*/ 38 h 456"/>
                <a:gd name="T52" fmla="*/ 296 w 440"/>
                <a:gd name="T53" fmla="*/ 41 h 456"/>
                <a:gd name="T54" fmla="*/ 292 w 440"/>
                <a:gd name="T55" fmla="*/ 51 h 456"/>
                <a:gd name="T56" fmla="*/ 411 w 440"/>
                <a:gd name="T57" fmla="*/ 188 h 456"/>
                <a:gd name="T58" fmla="*/ 353 w 440"/>
                <a:gd name="T59" fmla="*/ 368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40" h="456">
                  <a:moveTo>
                    <a:pt x="427" y="249"/>
                  </a:moveTo>
                  <a:cubicBezTo>
                    <a:pt x="429" y="228"/>
                    <a:pt x="428" y="207"/>
                    <a:pt x="424" y="186"/>
                  </a:cubicBezTo>
                  <a:cubicBezTo>
                    <a:pt x="414" y="140"/>
                    <a:pt x="388" y="99"/>
                    <a:pt x="353" y="71"/>
                  </a:cubicBezTo>
                  <a:cubicBezTo>
                    <a:pt x="361" y="61"/>
                    <a:pt x="361" y="61"/>
                    <a:pt x="361" y="61"/>
                  </a:cubicBezTo>
                  <a:cubicBezTo>
                    <a:pt x="341" y="44"/>
                    <a:pt x="318" y="32"/>
                    <a:pt x="292" y="24"/>
                  </a:cubicBezTo>
                  <a:cubicBezTo>
                    <a:pt x="219" y="0"/>
                    <a:pt x="139" y="17"/>
                    <a:pt x="82" y="69"/>
                  </a:cubicBezTo>
                  <a:cubicBezTo>
                    <a:pt x="25" y="120"/>
                    <a:pt x="0" y="198"/>
                    <a:pt x="16" y="273"/>
                  </a:cubicBezTo>
                  <a:cubicBezTo>
                    <a:pt x="32" y="348"/>
                    <a:pt x="87" y="408"/>
                    <a:pt x="160" y="432"/>
                  </a:cubicBezTo>
                  <a:cubicBezTo>
                    <a:pt x="233" y="456"/>
                    <a:pt x="313" y="439"/>
                    <a:pt x="370" y="387"/>
                  </a:cubicBezTo>
                  <a:cubicBezTo>
                    <a:pt x="410" y="351"/>
                    <a:pt x="434" y="302"/>
                    <a:pt x="440" y="250"/>
                  </a:cubicBezTo>
                  <a:lnTo>
                    <a:pt x="427" y="249"/>
                  </a:lnTo>
                  <a:close/>
                  <a:moveTo>
                    <a:pt x="353" y="368"/>
                  </a:moveTo>
                  <a:cubicBezTo>
                    <a:pt x="336" y="383"/>
                    <a:pt x="318" y="394"/>
                    <a:pt x="298" y="402"/>
                  </a:cubicBezTo>
                  <a:cubicBezTo>
                    <a:pt x="302" y="412"/>
                    <a:pt x="302" y="412"/>
                    <a:pt x="302" y="412"/>
                  </a:cubicBezTo>
                  <a:cubicBezTo>
                    <a:pt x="259" y="430"/>
                    <a:pt x="210" y="432"/>
                    <a:pt x="165" y="417"/>
                  </a:cubicBezTo>
                  <a:cubicBezTo>
                    <a:pt x="97" y="395"/>
                    <a:pt x="46" y="339"/>
                    <a:pt x="32" y="269"/>
                  </a:cubicBezTo>
                  <a:cubicBezTo>
                    <a:pt x="29" y="260"/>
                    <a:pt x="28" y="250"/>
                    <a:pt x="28" y="241"/>
                  </a:cubicBezTo>
                  <a:cubicBezTo>
                    <a:pt x="38" y="240"/>
                    <a:pt x="38" y="240"/>
                    <a:pt x="38" y="240"/>
                  </a:cubicBezTo>
                  <a:cubicBezTo>
                    <a:pt x="34" y="183"/>
                    <a:pt x="56" y="127"/>
                    <a:pt x="100" y="88"/>
                  </a:cubicBezTo>
                  <a:cubicBezTo>
                    <a:pt x="120" y="69"/>
                    <a:pt x="144" y="56"/>
                    <a:pt x="169" y="48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77" y="35"/>
                    <a:pt x="188" y="32"/>
                    <a:pt x="199" y="31"/>
                  </a:cubicBezTo>
                  <a:cubicBezTo>
                    <a:pt x="200" y="41"/>
                    <a:pt x="200" y="41"/>
                    <a:pt x="200" y="41"/>
                  </a:cubicBezTo>
                  <a:cubicBezTo>
                    <a:pt x="211" y="39"/>
                    <a:pt x="222" y="39"/>
                    <a:pt x="233" y="39"/>
                  </a:cubicBezTo>
                  <a:cubicBezTo>
                    <a:pt x="233" y="29"/>
                    <a:pt x="233" y="29"/>
                    <a:pt x="233" y="29"/>
                  </a:cubicBezTo>
                  <a:cubicBezTo>
                    <a:pt x="251" y="30"/>
                    <a:pt x="270" y="33"/>
                    <a:pt x="287" y="38"/>
                  </a:cubicBezTo>
                  <a:cubicBezTo>
                    <a:pt x="290" y="39"/>
                    <a:pt x="293" y="40"/>
                    <a:pt x="296" y="41"/>
                  </a:cubicBezTo>
                  <a:cubicBezTo>
                    <a:pt x="292" y="51"/>
                    <a:pt x="292" y="51"/>
                    <a:pt x="292" y="51"/>
                  </a:cubicBezTo>
                  <a:cubicBezTo>
                    <a:pt x="352" y="73"/>
                    <a:pt x="397" y="125"/>
                    <a:pt x="411" y="188"/>
                  </a:cubicBezTo>
                  <a:cubicBezTo>
                    <a:pt x="425" y="254"/>
                    <a:pt x="403" y="323"/>
                    <a:pt x="353" y="3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7" name="Freeform 63"/>
            <p:cNvSpPr>
              <a:spLocks noEditPoints="1"/>
            </p:cNvSpPr>
            <p:nvPr/>
          </p:nvSpPr>
          <p:spPr bwMode="auto">
            <a:xfrm>
              <a:off x="3983038" y="1357313"/>
              <a:ext cx="4078288" cy="4130675"/>
            </a:xfrm>
            <a:custGeom>
              <a:avLst/>
              <a:gdLst>
                <a:gd name="T0" fmla="*/ 1277 w 1277"/>
                <a:gd name="T1" fmla="*/ 643 h 1280"/>
                <a:gd name="T2" fmla="*/ 1101 w 1277"/>
                <a:gd name="T3" fmla="*/ 212 h 1280"/>
                <a:gd name="T4" fmla="*/ 1113 w 1277"/>
                <a:gd name="T5" fmla="*/ 200 h 1280"/>
                <a:gd name="T6" fmla="*/ 1146 w 1277"/>
                <a:gd name="T7" fmla="*/ 168 h 1280"/>
                <a:gd name="T8" fmla="*/ 1147 w 1277"/>
                <a:gd name="T9" fmla="*/ 148 h 1280"/>
                <a:gd name="T10" fmla="*/ 1099 w 1277"/>
                <a:gd name="T11" fmla="*/ 106 h 1280"/>
                <a:gd name="T12" fmla="*/ 1086 w 1277"/>
                <a:gd name="T13" fmla="*/ 104 h 1280"/>
                <a:gd name="T14" fmla="*/ 1040 w 1277"/>
                <a:gd name="T15" fmla="*/ 123 h 1280"/>
                <a:gd name="T16" fmla="*/ 665 w 1277"/>
                <a:gd name="T17" fmla="*/ 0 h 1280"/>
                <a:gd name="T18" fmla="*/ 664 w 1277"/>
                <a:gd name="T19" fmla="*/ 28 h 1280"/>
                <a:gd name="T20" fmla="*/ 662 w 1277"/>
                <a:gd name="T21" fmla="*/ 28 h 1280"/>
                <a:gd name="T22" fmla="*/ 285 w 1277"/>
                <a:gd name="T23" fmla="*/ 156 h 1280"/>
                <a:gd name="T24" fmla="*/ 268 w 1277"/>
                <a:gd name="T25" fmla="*/ 134 h 1280"/>
                <a:gd name="T26" fmla="*/ 104 w 1277"/>
                <a:gd name="T27" fmla="*/ 323 h 1280"/>
                <a:gd name="T28" fmla="*/ 112 w 1277"/>
                <a:gd name="T29" fmla="*/ 365 h 1280"/>
                <a:gd name="T30" fmla="*/ 46 w 1277"/>
                <a:gd name="T31" fmla="*/ 643 h 1280"/>
                <a:gd name="T32" fmla="*/ 65 w 1277"/>
                <a:gd name="T33" fmla="*/ 792 h 1280"/>
                <a:gd name="T34" fmla="*/ 0 w 1277"/>
                <a:gd name="T35" fmla="*/ 799 h 1280"/>
                <a:gd name="T36" fmla="*/ 37 w 1277"/>
                <a:gd name="T37" fmla="*/ 911 h 1280"/>
                <a:gd name="T38" fmla="*/ 78 w 1277"/>
                <a:gd name="T39" fmla="*/ 914 h 1280"/>
                <a:gd name="T40" fmla="*/ 368 w 1277"/>
                <a:gd name="T41" fmla="*/ 1215 h 1280"/>
                <a:gd name="T42" fmla="*/ 381 w 1277"/>
                <a:gd name="T43" fmla="*/ 1190 h 1280"/>
                <a:gd name="T44" fmla="*/ 662 w 1277"/>
                <a:gd name="T45" fmla="*/ 1258 h 1280"/>
                <a:gd name="T46" fmla="*/ 744 w 1277"/>
                <a:gd name="T47" fmla="*/ 1253 h 1280"/>
                <a:gd name="T48" fmla="*/ 746 w 1277"/>
                <a:gd name="T49" fmla="*/ 1270 h 1280"/>
                <a:gd name="T50" fmla="*/ 758 w 1277"/>
                <a:gd name="T51" fmla="*/ 1279 h 1280"/>
                <a:gd name="T52" fmla="*/ 1021 w 1277"/>
                <a:gd name="T53" fmla="*/ 1176 h 1280"/>
                <a:gd name="T54" fmla="*/ 1042 w 1277"/>
                <a:gd name="T55" fmla="*/ 1161 h 1280"/>
                <a:gd name="T56" fmla="*/ 1033 w 1277"/>
                <a:gd name="T57" fmla="*/ 1134 h 1280"/>
                <a:gd name="T58" fmla="*/ 1277 w 1277"/>
                <a:gd name="T59" fmla="*/ 643 h 1280"/>
                <a:gd name="T60" fmla="*/ 662 w 1277"/>
                <a:gd name="T61" fmla="*/ 1241 h 1280"/>
                <a:gd name="T62" fmla="*/ 64 w 1277"/>
                <a:gd name="T63" fmla="*/ 643 h 1280"/>
                <a:gd name="T64" fmla="*/ 662 w 1277"/>
                <a:gd name="T65" fmla="*/ 45 h 1280"/>
                <a:gd name="T66" fmla="*/ 1259 w 1277"/>
                <a:gd name="T67" fmla="*/ 643 h 1280"/>
                <a:gd name="T68" fmla="*/ 662 w 1277"/>
                <a:gd name="T69" fmla="*/ 1241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7" h="1280">
                  <a:moveTo>
                    <a:pt x="1277" y="643"/>
                  </a:moveTo>
                  <a:cubicBezTo>
                    <a:pt x="1277" y="475"/>
                    <a:pt x="1210" y="323"/>
                    <a:pt x="1101" y="212"/>
                  </a:cubicBezTo>
                  <a:cubicBezTo>
                    <a:pt x="1113" y="200"/>
                    <a:pt x="1113" y="200"/>
                    <a:pt x="1113" y="200"/>
                  </a:cubicBezTo>
                  <a:cubicBezTo>
                    <a:pt x="1146" y="168"/>
                    <a:pt x="1146" y="168"/>
                    <a:pt x="1146" y="168"/>
                  </a:cubicBezTo>
                  <a:cubicBezTo>
                    <a:pt x="1152" y="163"/>
                    <a:pt x="1152" y="154"/>
                    <a:pt x="1147" y="148"/>
                  </a:cubicBezTo>
                  <a:cubicBezTo>
                    <a:pt x="1129" y="130"/>
                    <a:pt x="1121" y="122"/>
                    <a:pt x="1099" y="106"/>
                  </a:cubicBezTo>
                  <a:cubicBezTo>
                    <a:pt x="1095" y="103"/>
                    <a:pt x="1090" y="102"/>
                    <a:pt x="1086" y="104"/>
                  </a:cubicBezTo>
                  <a:cubicBezTo>
                    <a:pt x="1040" y="123"/>
                    <a:pt x="1040" y="123"/>
                    <a:pt x="1040" y="123"/>
                  </a:cubicBezTo>
                  <a:cubicBezTo>
                    <a:pt x="934" y="46"/>
                    <a:pt x="805" y="0"/>
                    <a:pt x="665" y="0"/>
                  </a:cubicBezTo>
                  <a:cubicBezTo>
                    <a:pt x="664" y="28"/>
                    <a:pt x="664" y="28"/>
                    <a:pt x="664" y="28"/>
                  </a:cubicBezTo>
                  <a:cubicBezTo>
                    <a:pt x="664" y="28"/>
                    <a:pt x="663" y="28"/>
                    <a:pt x="662" y="28"/>
                  </a:cubicBezTo>
                  <a:cubicBezTo>
                    <a:pt x="520" y="28"/>
                    <a:pt x="389" y="75"/>
                    <a:pt x="285" y="156"/>
                  </a:cubicBezTo>
                  <a:cubicBezTo>
                    <a:pt x="268" y="134"/>
                    <a:pt x="268" y="134"/>
                    <a:pt x="268" y="134"/>
                  </a:cubicBezTo>
                  <a:cubicBezTo>
                    <a:pt x="203" y="184"/>
                    <a:pt x="147" y="248"/>
                    <a:pt x="104" y="323"/>
                  </a:cubicBezTo>
                  <a:cubicBezTo>
                    <a:pt x="99" y="331"/>
                    <a:pt x="107" y="352"/>
                    <a:pt x="112" y="365"/>
                  </a:cubicBezTo>
                  <a:cubicBezTo>
                    <a:pt x="70" y="448"/>
                    <a:pt x="46" y="543"/>
                    <a:pt x="46" y="643"/>
                  </a:cubicBezTo>
                  <a:cubicBezTo>
                    <a:pt x="46" y="694"/>
                    <a:pt x="53" y="744"/>
                    <a:pt x="65" y="792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9" y="834"/>
                    <a:pt x="23" y="878"/>
                    <a:pt x="37" y="911"/>
                  </a:cubicBezTo>
                  <a:cubicBezTo>
                    <a:pt x="39" y="916"/>
                    <a:pt x="59" y="916"/>
                    <a:pt x="78" y="914"/>
                  </a:cubicBezTo>
                  <a:cubicBezTo>
                    <a:pt x="137" y="1039"/>
                    <a:pt x="236" y="1147"/>
                    <a:pt x="368" y="1215"/>
                  </a:cubicBezTo>
                  <a:cubicBezTo>
                    <a:pt x="381" y="1190"/>
                    <a:pt x="381" y="1190"/>
                    <a:pt x="381" y="1190"/>
                  </a:cubicBezTo>
                  <a:cubicBezTo>
                    <a:pt x="465" y="1234"/>
                    <a:pt x="560" y="1258"/>
                    <a:pt x="662" y="1258"/>
                  </a:cubicBezTo>
                  <a:cubicBezTo>
                    <a:pt x="689" y="1258"/>
                    <a:pt x="717" y="1256"/>
                    <a:pt x="744" y="1253"/>
                  </a:cubicBezTo>
                  <a:cubicBezTo>
                    <a:pt x="746" y="1270"/>
                    <a:pt x="746" y="1270"/>
                    <a:pt x="746" y="1270"/>
                  </a:cubicBezTo>
                  <a:cubicBezTo>
                    <a:pt x="747" y="1276"/>
                    <a:pt x="752" y="1280"/>
                    <a:pt x="758" y="1279"/>
                  </a:cubicBezTo>
                  <a:cubicBezTo>
                    <a:pt x="849" y="1265"/>
                    <a:pt x="939" y="1231"/>
                    <a:pt x="1021" y="1176"/>
                  </a:cubicBezTo>
                  <a:cubicBezTo>
                    <a:pt x="1031" y="1169"/>
                    <a:pt x="1032" y="1169"/>
                    <a:pt x="1042" y="1161"/>
                  </a:cubicBezTo>
                  <a:cubicBezTo>
                    <a:pt x="1033" y="1134"/>
                    <a:pt x="1033" y="1134"/>
                    <a:pt x="1033" y="1134"/>
                  </a:cubicBezTo>
                  <a:cubicBezTo>
                    <a:pt x="1181" y="1021"/>
                    <a:pt x="1277" y="843"/>
                    <a:pt x="1277" y="643"/>
                  </a:cubicBezTo>
                  <a:close/>
                  <a:moveTo>
                    <a:pt x="662" y="1241"/>
                  </a:moveTo>
                  <a:cubicBezTo>
                    <a:pt x="331" y="1241"/>
                    <a:pt x="64" y="973"/>
                    <a:pt x="64" y="643"/>
                  </a:cubicBezTo>
                  <a:cubicBezTo>
                    <a:pt x="64" y="313"/>
                    <a:pt x="331" y="45"/>
                    <a:pt x="662" y="45"/>
                  </a:cubicBezTo>
                  <a:cubicBezTo>
                    <a:pt x="992" y="45"/>
                    <a:pt x="1259" y="313"/>
                    <a:pt x="1259" y="643"/>
                  </a:cubicBezTo>
                  <a:cubicBezTo>
                    <a:pt x="1259" y="973"/>
                    <a:pt x="992" y="1241"/>
                    <a:pt x="662" y="1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3986938" y="1259752"/>
            <a:ext cx="106371" cy="106371"/>
          </a:xfrm>
          <a:prstGeom prst="ellipse">
            <a:avLst/>
          </a:prstGeom>
          <a:solidFill>
            <a:srgbClr val="00B4EB"/>
          </a:solidFill>
          <a:ln>
            <a:solidFill>
              <a:srgbClr val="00B4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158094" y="1259752"/>
            <a:ext cx="106371" cy="106371"/>
          </a:xfrm>
          <a:prstGeom prst="ellipse">
            <a:avLst/>
          </a:prstGeom>
          <a:solidFill>
            <a:srgbClr val="00B4EB"/>
          </a:solidFill>
          <a:ln>
            <a:solidFill>
              <a:srgbClr val="00B4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330383" y="1259752"/>
            <a:ext cx="106371" cy="106371"/>
          </a:xfrm>
          <a:prstGeom prst="ellipse">
            <a:avLst/>
          </a:prstGeom>
          <a:solidFill>
            <a:srgbClr val="00B4EB"/>
          </a:solidFill>
          <a:ln>
            <a:solidFill>
              <a:srgbClr val="00B4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716746" y="1254898"/>
            <a:ext cx="106371" cy="106371"/>
          </a:xfrm>
          <a:prstGeom prst="ellipse">
            <a:avLst/>
          </a:prstGeom>
          <a:solidFill>
            <a:srgbClr val="00B4EB"/>
          </a:solidFill>
          <a:ln>
            <a:solidFill>
              <a:srgbClr val="00B4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/>
        </p:nvCxnSpPr>
        <p:spPr>
          <a:xfrm>
            <a:off x="1315061" y="261778"/>
            <a:ext cx="3021989" cy="0"/>
          </a:xfrm>
          <a:prstGeom prst="line">
            <a:avLst/>
          </a:prstGeom>
          <a:ln>
            <a:solidFill>
              <a:srgbClr val="00B4EB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1964835" y="1380078"/>
            <a:ext cx="3021989" cy="0"/>
          </a:xfrm>
          <a:prstGeom prst="line">
            <a:avLst/>
          </a:prstGeom>
          <a:ln>
            <a:solidFill>
              <a:srgbClr val="00B4E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 rot="10800000">
            <a:off x="410345" y="441464"/>
            <a:ext cx="4965700" cy="45719"/>
            <a:chOff x="-839788" y="7580313"/>
            <a:chExt cx="4965700" cy="233363"/>
          </a:xfrm>
        </p:grpSpPr>
        <p:sp>
          <p:nvSpPr>
            <p:cNvPr id="55" name="Freeform 18"/>
            <p:cNvSpPr/>
            <p:nvPr/>
          </p:nvSpPr>
          <p:spPr bwMode="auto">
            <a:xfrm>
              <a:off x="-782638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6" name="Freeform 21"/>
            <p:cNvSpPr/>
            <p:nvPr/>
          </p:nvSpPr>
          <p:spPr bwMode="auto">
            <a:xfrm>
              <a:off x="-5715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7" name="Freeform 22"/>
            <p:cNvSpPr/>
            <p:nvPr/>
          </p:nvSpPr>
          <p:spPr bwMode="auto">
            <a:xfrm>
              <a:off x="-501650" y="7580313"/>
              <a:ext cx="0" cy="190500"/>
            </a:xfrm>
            <a:custGeom>
              <a:avLst/>
              <a:gdLst>
                <a:gd name="T0" fmla="*/ 0 h 120"/>
                <a:gd name="T1" fmla="*/ 120 h 120"/>
                <a:gd name="T2" fmla="*/ 0 h 1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0">
                  <a:moveTo>
                    <a:pt x="0" y="0"/>
                  </a:move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8" name="Freeform 23"/>
            <p:cNvSpPr/>
            <p:nvPr/>
          </p:nvSpPr>
          <p:spPr bwMode="auto">
            <a:xfrm>
              <a:off x="-839788" y="7580313"/>
              <a:ext cx="0" cy="233363"/>
            </a:xfrm>
            <a:custGeom>
              <a:avLst/>
              <a:gdLst>
                <a:gd name="T0" fmla="*/ 0 h 147"/>
                <a:gd name="T1" fmla="*/ 147 h 147"/>
                <a:gd name="T2" fmla="*/ 0 h 14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7">
                  <a:moveTo>
                    <a:pt x="0" y="0"/>
                  </a:move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9" name="Freeform 24"/>
            <p:cNvSpPr/>
            <p:nvPr/>
          </p:nvSpPr>
          <p:spPr bwMode="auto">
            <a:xfrm>
              <a:off x="-4318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0" name="Freeform 25"/>
            <p:cNvSpPr/>
            <p:nvPr/>
          </p:nvSpPr>
          <p:spPr bwMode="auto">
            <a:xfrm>
              <a:off x="-360363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1" name="Freeform 26"/>
            <p:cNvSpPr/>
            <p:nvPr/>
          </p:nvSpPr>
          <p:spPr bwMode="auto">
            <a:xfrm>
              <a:off x="-293688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2" name="Freeform 27"/>
            <p:cNvSpPr/>
            <p:nvPr/>
          </p:nvSpPr>
          <p:spPr bwMode="auto">
            <a:xfrm>
              <a:off x="-223838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3" name="Freeform 28"/>
            <p:cNvSpPr/>
            <p:nvPr/>
          </p:nvSpPr>
          <p:spPr bwMode="auto">
            <a:xfrm>
              <a:off x="-103188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4" name="Freeform 29"/>
            <p:cNvSpPr/>
            <p:nvPr/>
          </p:nvSpPr>
          <p:spPr bwMode="auto">
            <a:xfrm>
              <a:off x="-317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5" name="Freeform 30"/>
            <p:cNvSpPr/>
            <p:nvPr/>
          </p:nvSpPr>
          <p:spPr bwMode="auto">
            <a:xfrm>
              <a:off x="381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6" name="Freeform 31"/>
            <p:cNvSpPr/>
            <p:nvPr/>
          </p:nvSpPr>
          <p:spPr bwMode="auto">
            <a:xfrm>
              <a:off x="1079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7" name="Freeform 32"/>
            <p:cNvSpPr/>
            <p:nvPr/>
          </p:nvSpPr>
          <p:spPr bwMode="auto">
            <a:xfrm>
              <a:off x="177800" y="7580313"/>
              <a:ext cx="0" cy="190500"/>
            </a:xfrm>
            <a:custGeom>
              <a:avLst/>
              <a:gdLst>
                <a:gd name="T0" fmla="*/ 0 h 120"/>
                <a:gd name="T1" fmla="*/ 120 h 120"/>
                <a:gd name="T2" fmla="*/ 0 h 1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0">
                  <a:moveTo>
                    <a:pt x="0" y="0"/>
                  </a:move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8" name="Freeform 34"/>
            <p:cNvSpPr/>
            <p:nvPr/>
          </p:nvSpPr>
          <p:spPr bwMode="auto">
            <a:xfrm>
              <a:off x="2476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9" name="Freeform 35"/>
            <p:cNvSpPr/>
            <p:nvPr/>
          </p:nvSpPr>
          <p:spPr bwMode="auto">
            <a:xfrm>
              <a:off x="31908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0" name="Freeform 36"/>
            <p:cNvSpPr/>
            <p:nvPr/>
          </p:nvSpPr>
          <p:spPr bwMode="auto">
            <a:xfrm>
              <a:off x="38893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1" name="Freeform 37"/>
            <p:cNvSpPr/>
            <p:nvPr/>
          </p:nvSpPr>
          <p:spPr bwMode="auto">
            <a:xfrm>
              <a:off x="45878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2" name="Freeform 38"/>
            <p:cNvSpPr/>
            <p:nvPr/>
          </p:nvSpPr>
          <p:spPr bwMode="auto">
            <a:xfrm>
              <a:off x="57943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3" name="Freeform 39"/>
            <p:cNvSpPr/>
            <p:nvPr/>
          </p:nvSpPr>
          <p:spPr bwMode="auto">
            <a:xfrm>
              <a:off x="65087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4" name="Freeform 44"/>
            <p:cNvSpPr/>
            <p:nvPr/>
          </p:nvSpPr>
          <p:spPr bwMode="auto">
            <a:xfrm>
              <a:off x="93027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5" name="Freeform 45"/>
            <p:cNvSpPr/>
            <p:nvPr/>
          </p:nvSpPr>
          <p:spPr bwMode="auto">
            <a:xfrm>
              <a:off x="10017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6" name="Freeform 46"/>
            <p:cNvSpPr/>
            <p:nvPr/>
          </p:nvSpPr>
          <p:spPr bwMode="auto">
            <a:xfrm>
              <a:off x="10715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7" name="Freeform 47"/>
            <p:cNvSpPr/>
            <p:nvPr/>
          </p:nvSpPr>
          <p:spPr bwMode="auto">
            <a:xfrm>
              <a:off x="11414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8" name="Freeform 49"/>
            <p:cNvSpPr/>
            <p:nvPr/>
          </p:nvSpPr>
          <p:spPr bwMode="auto">
            <a:xfrm>
              <a:off x="13319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9" name="Freeform 50"/>
            <p:cNvSpPr/>
            <p:nvPr/>
          </p:nvSpPr>
          <p:spPr bwMode="auto">
            <a:xfrm>
              <a:off x="14033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0" name="Freeform 51"/>
            <p:cNvSpPr/>
            <p:nvPr/>
          </p:nvSpPr>
          <p:spPr bwMode="auto">
            <a:xfrm>
              <a:off x="14732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1" name="Freeform 53"/>
            <p:cNvSpPr/>
            <p:nvPr/>
          </p:nvSpPr>
          <p:spPr bwMode="auto">
            <a:xfrm>
              <a:off x="1204912" y="7580313"/>
              <a:ext cx="0" cy="233363"/>
            </a:xfrm>
            <a:custGeom>
              <a:avLst/>
              <a:gdLst>
                <a:gd name="T0" fmla="*/ 0 h 147"/>
                <a:gd name="T1" fmla="*/ 147 h 147"/>
                <a:gd name="T2" fmla="*/ 0 h 14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7">
                  <a:moveTo>
                    <a:pt x="0" y="0"/>
                  </a:move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2" name="Freeform 54"/>
            <p:cNvSpPr/>
            <p:nvPr/>
          </p:nvSpPr>
          <p:spPr bwMode="auto">
            <a:xfrm>
              <a:off x="16129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3" name="Freeform 55"/>
            <p:cNvSpPr/>
            <p:nvPr/>
          </p:nvSpPr>
          <p:spPr bwMode="auto">
            <a:xfrm>
              <a:off x="16827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4" name="Freeform 56"/>
            <p:cNvSpPr/>
            <p:nvPr/>
          </p:nvSpPr>
          <p:spPr bwMode="auto">
            <a:xfrm>
              <a:off x="17510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5" name="Freeform 57"/>
            <p:cNvSpPr/>
            <p:nvPr/>
          </p:nvSpPr>
          <p:spPr bwMode="auto">
            <a:xfrm>
              <a:off x="18208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6" name="Freeform 58"/>
            <p:cNvSpPr/>
            <p:nvPr/>
          </p:nvSpPr>
          <p:spPr bwMode="auto">
            <a:xfrm>
              <a:off x="19415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7" name="Freeform 59"/>
            <p:cNvSpPr/>
            <p:nvPr/>
          </p:nvSpPr>
          <p:spPr bwMode="auto">
            <a:xfrm>
              <a:off x="20113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8" name="Freeform 60"/>
            <p:cNvSpPr/>
            <p:nvPr/>
          </p:nvSpPr>
          <p:spPr bwMode="auto">
            <a:xfrm>
              <a:off x="20828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9" name="Freeform 61"/>
            <p:cNvSpPr/>
            <p:nvPr/>
          </p:nvSpPr>
          <p:spPr bwMode="auto">
            <a:xfrm>
              <a:off x="21526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0" name="Freeform 62"/>
            <p:cNvSpPr/>
            <p:nvPr/>
          </p:nvSpPr>
          <p:spPr bwMode="auto">
            <a:xfrm>
              <a:off x="2222500" y="7580313"/>
              <a:ext cx="0" cy="190500"/>
            </a:xfrm>
            <a:custGeom>
              <a:avLst/>
              <a:gdLst>
                <a:gd name="T0" fmla="*/ 0 h 120"/>
                <a:gd name="T1" fmla="*/ 120 h 120"/>
                <a:gd name="T2" fmla="*/ 0 h 1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0">
                  <a:moveTo>
                    <a:pt x="0" y="0"/>
                  </a:move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1" name="Freeform 63"/>
            <p:cNvSpPr/>
            <p:nvPr/>
          </p:nvSpPr>
          <p:spPr bwMode="auto">
            <a:xfrm>
              <a:off x="1884362" y="7580313"/>
              <a:ext cx="0" cy="233363"/>
            </a:xfrm>
            <a:custGeom>
              <a:avLst/>
              <a:gdLst>
                <a:gd name="T0" fmla="*/ 0 h 147"/>
                <a:gd name="T1" fmla="*/ 147 h 147"/>
                <a:gd name="T2" fmla="*/ 0 h 14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7">
                  <a:moveTo>
                    <a:pt x="0" y="0"/>
                  </a:move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2" name="Freeform 64"/>
            <p:cNvSpPr/>
            <p:nvPr/>
          </p:nvSpPr>
          <p:spPr bwMode="auto">
            <a:xfrm>
              <a:off x="22923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3" name="Freeform 65"/>
            <p:cNvSpPr/>
            <p:nvPr/>
          </p:nvSpPr>
          <p:spPr bwMode="auto">
            <a:xfrm>
              <a:off x="23622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4" name="Freeform 66"/>
            <p:cNvSpPr/>
            <p:nvPr/>
          </p:nvSpPr>
          <p:spPr bwMode="auto">
            <a:xfrm>
              <a:off x="243363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5" name="Freeform 68"/>
            <p:cNvSpPr/>
            <p:nvPr/>
          </p:nvSpPr>
          <p:spPr bwMode="auto">
            <a:xfrm>
              <a:off x="262413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6" name="Freeform 69"/>
            <p:cNvSpPr/>
            <p:nvPr/>
          </p:nvSpPr>
          <p:spPr bwMode="auto">
            <a:xfrm>
              <a:off x="269398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7" name="Freeform 70"/>
            <p:cNvSpPr/>
            <p:nvPr/>
          </p:nvSpPr>
          <p:spPr bwMode="auto">
            <a:xfrm>
              <a:off x="276542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8" name="Freeform 71"/>
            <p:cNvSpPr/>
            <p:nvPr/>
          </p:nvSpPr>
          <p:spPr bwMode="auto">
            <a:xfrm>
              <a:off x="283527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9" name="Freeform 72"/>
            <p:cNvSpPr/>
            <p:nvPr/>
          </p:nvSpPr>
          <p:spPr bwMode="auto">
            <a:xfrm>
              <a:off x="2905125" y="7580313"/>
              <a:ext cx="0" cy="190500"/>
            </a:xfrm>
            <a:custGeom>
              <a:avLst/>
              <a:gdLst>
                <a:gd name="T0" fmla="*/ 0 h 120"/>
                <a:gd name="T1" fmla="*/ 120 h 120"/>
                <a:gd name="T2" fmla="*/ 0 h 1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0">
                  <a:moveTo>
                    <a:pt x="0" y="0"/>
                  </a:move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0" name="Freeform 74"/>
            <p:cNvSpPr/>
            <p:nvPr/>
          </p:nvSpPr>
          <p:spPr bwMode="auto">
            <a:xfrm>
              <a:off x="297497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1" name="Freeform 75"/>
            <p:cNvSpPr/>
            <p:nvPr/>
          </p:nvSpPr>
          <p:spPr bwMode="auto">
            <a:xfrm>
              <a:off x="304482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2" name="Freeform 76"/>
            <p:cNvSpPr/>
            <p:nvPr/>
          </p:nvSpPr>
          <p:spPr bwMode="auto">
            <a:xfrm>
              <a:off x="31162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3" name="Freeform 77"/>
            <p:cNvSpPr/>
            <p:nvPr/>
          </p:nvSpPr>
          <p:spPr bwMode="auto">
            <a:xfrm>
              <a:off x="31861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4" name="Freeform 78"/>
            <p:cNvSpPr/>
            <p:nvPr/>
          </p:nvSpPr>
          <p:spPr bwMode="auto">
            <a:xfrm>
              <a:off x="33067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5" name="Freeform 79"/>
            <p:cNvSpPr/>
            <p:nvPr/>
          </p:nvSpPr>
          <p:spPr bwMode="auto">
            <a:xfrm>
              <a:off x="33766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6" name="Freeform 81"/>
            <p:cNvSpPr/>
            <p:nvPr/>
          </p:nvSpPr>
          <p:spPr bwMode="auto">
            <a:xfrm>
              <a:off x="35179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7" name="Freeform 82"/>
            <p:cNvSpPr/>
            <p:nvPr/>
          </p:nvSpPr>
          <p:spPr bwMode="auto">
            <a:xfrm>
              <a:off x="3587750" y="7580313"/>
              <a:ext cx="0" cy="190500"/>
            </a:xfrm>
            <a:custGeom>
              <a:avLst/>
              <a:gdLst>
                <a:gd name="T0" fmla="*/ 0 h 120"/>
                <a:gd name="T1" fmla="*/ 120 h 120"/>
                <a:gd name="T2" fmla="*/ 0 h 1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0">
                  <a:moveTo>
                    <a:pt x="0" y="0"/>
                  </a:move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8" name="Freeform 85"/>
            <p:cNvSpPr/>
            <p:nvPr/>
          </p:nvSpPr>
          <p:spPr bwMode="auto">
            <a:xfrm>
              <a:off x="37274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9" name="Freeform 86"/>
            <p:cNvSpPr/>
            <p:nvPr/>
          </p:nvSpPr>
          <p:spPr bwMode="auto">
            <a:xfrm>
              <a:off x="379412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0" name="Freeform 88"/>
            <p:cNvSpPr/>
            <p:nvPr/>
          </p:nvSpPr>
          <p:spPr bwMode="auto">
            <a:xfrm>
              <a:off x="39862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1" name="Freeform 89"/>
            <p:cNvSpPr/>
            <p:nvPr/>
          </p:nvSpPr>
          <p:spPr bwMode="auto">
            <a:xfrm>
              <a:off x="40560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2" name="Freeform 90"/>
            <p:cNvSpPr/>
            <p:nvPr/>
          </p:nvSpPr>
          <p:spPr bwMode="auto">
            <a:xfrm>
              <a:off x="41259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3" name="Freeform 93"/>
            <p:cNvSpPr/>
            <p:nvPr/>
          </p:nvSpPr>
          <p:spPr bwMode="auto">
            <a:xfrm>
              <a:off x="3929062" y="7580313"/>
              <a:ext cx="0" cy="233363"/>
            </a:xfrm>
            <a:custGeom>
              <a:avLst/>
              <a:gdLst>
                <a:gd name="T0" fmla="*/ 0 h 147"/>
                <a:gd name="T1" fmla="*/ 147 h 147"/>
                <a:gd name="T2" fmla="*/ 0 h 14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7">
                  <a:moveTo>
                    <a:pt x="0" y="0"/>
                  </a:move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305490" y="506153"/>
            <a:ext cx="3833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Your title here</a:t>
            </a:r>
            <a:endParaRPr lang="zh-CN" altLang="en-US" sz="3600" dirty="0">
              <a:solidFill>
                <a:schemeClr val="bg1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grpSp>
        <p:nvGrpSpPr>
          <p:cNvPr id="136" name="组合 135"/>
          <p:cNvGrpSpPr/>
          <p:nvPr/>
        </p:nvGrpSpPr>
        <p:grpSpPr>
          <a:xfrm rot="10800000" flipH="1">
            <a:off x="856022" y="1552754"/>
            <a:ext cx="10491473" cy="4877076"/>
            <a:chOff x="850264" y="1552754"/>
            <a:chExt cx="10491473" cy="4877076"/>
          </a:xfrm>
        </p:grpSpPr>
        <p:grpSp>
          <p:nvGrpSpPr>
            <p:cNvPr id="135" name="组合 134"/>
            <p:cNvGrpSpPr/>
            <p:nvPr/>
          </p:nvGrpSpPr>
          <p:grpSpPr>
            <a:xfrm>
              <a:off x="850264" y="1552754"/>
              <a:ext cx="10491473" cy="4877076"/>
              <a:chOff x="850264" y="1552754"/>
              <a:chExt cx="10491473" cy="4877076"/>
            </a:xfrm>
          </p:grpSpPr>
          <p:sp>
            <p:nvSpPr>
              <p:cNvPr id="131" name="任意多边形 130"/>
              <p:cNvSpPr/>
              <p:nvPr/>
            </p:nvSpPr>
            <p:spPr>
              <a:xfrm>
                <a:off x="850264" y="1552754"/>
                <a:ext cx="10491473" cy="4877076"/>
              </a:xfrm>
              <a:custGeom>
                <a:avLst/>
                <a:gdLst>
                  <a:gd name="connsiteX0" fmla="*/ 7831355 w 10491473"/>
                  <a:gd name="connsiteY0" fmla="*/ 0 h 4877076"/>
                  <a:gd name="connsiteX1" fmla="*/ 9266735 w 10491473"/>
                  <a:gd name="connsiteY1" fmla="*/ 0 h 4877076"/>
                  <a:gd name="connsiteX2" fmla="*/ 9506378 w 10491473"/>
                  <a:gd name="connsiteY2" fmla="*/ 273194 h 4877076"/>
                  <a:gd name="connsiteX3" fmla="*/ 9724144 w 10491473"/>
                  <a:gd name="connsiteY3" fmla="*/ 273194 h 4877076"/>
                  <a:gd name="connsiteX4" fmla="*/ 10491473 w 10491473"/>
                  <a:gd name="connsiteY4" fmla="*/ 1040523 h 4877076"/>
                  <a:gd name="connsiteX5" fmla="*/ 10491473 w 10491473"/>
                  <a:gd name="connsiteY5" fmla="*/ 4877076 h 4877076"/>
                  <a:gd name="connsiteX6" fmla="*/ 10083708 w 10491473"/>
                  <a:gd name="connsiteY6" fmla="*/ 4877076 h 4877076"/>
                  <a:gd name="connsiteX7" fmla="*/ 9976858 w 10491473"/>
                  <a:gd name="connsiteY7" fmla="*/ 4718650 h 4877076"/>
                  <a:gd name="connsiteX8" fmla="*/ 9017366 w 10491473"/>
                  <a:gd name="connsiteY8" fmla="*/ 4718650 h 4877076"/>
                  <a:gd name="connsiteX9" fmla="*/ 8910516 w 10491473"/>
                  <a:gd name="connsiteY9" fmla="*/ 4877076 h 4877076"/>
                  <a:gd name="connsiteX10" fmla="*/ 767329 w 10491473"/>
                  <a:gd name="connsiteY10" fmla="*/ 4877076 h 4877076"/>
                  <a:gd name="connsiteX11" fmla="*/ 0 w 10491473"/>
                  <a:gd name="connsiteY11" fmla="*/ 4109747 h 4877076"/>
                  <a:gd name="connsiteX12" fmla="*/ 0 w 10491473"/>
                  <a:gd name="connsiteY12" fmla="*/ 3233529 h 4877076"/>
                  <a:gd name="connsiteX13" fmla="*/ 177598 w 10491473"/>
                  <a:gd name="connsiteY13" fmla="*/ 3068263 h 4877076"/>
                  <a:gd name="connsiteX14" fmla="*/ 177598 w 10491473"/>
                  <a:gd name="connsiteY14" fmla="*/ 2401062 h 4877076"/>
                  <a:gd name="connsiteX15" fmla="*/ 0 w 10491473"/>
                  <a:gd name="connsiteY15" fmla="*/ 2235796 h 4877076"/>
                  <a:gd name="connsiteX16" fmla="*/ 0 w 10491473"/>
                  <a:gd name="connsiteY16" fmla="*/ 273194 h 4877076"/>
                  <a:gd name="connsiteX17" fmla="*/ 433369 w 10491473"/>
                  <a:gd name="connsiteY17" fmla="*/ 273194 h 4877076"/>
                  <a:gd name="connsiteX18" fmla="*/ 673292 w 10491473"/>
                  <a:gd name="connsiteY18" fmla="*/ 1376 h 4877076"/>
                  <a:gd name="connsiteX19" fmla="*/ 2113993 w 10491473"/>
                  <a:gd name="connsiteY19" fmla="*/ 1376 h 4877076"/>
                  <a:gd name="connsiteX20" fmla="*/ 2353916 w 10491473"/>
                  <a:gd name="connsiteY20" fmla="*/ 273194 h 4877076"/>
                  <a:gd name="connsiteX21" fmla="*/ 7591712 w 10491473"/>
                  <a:gd name="connsiteY21" fmla="*/ 273194 h 487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491473" h="4877076">
                    <a:moveTo>
                      <a:pt x="7831355" y="0"/>
                    </a:moveTo>
                    <a:lnTo>
                      <a:pt x="9266735" y="0"/>
                    </a:lnTo>
                    <a:lnTo>
                      <a:pt x="9506378" y="273194"/>
                    </a:lnTo>
                    <a:lnTo>
                      <a:pt x="9724144" y="273194"/>
                    </a:lnTo>
                    <a:lnTo>
                      <a:pt x="10491473" y="1040523"/>
                    </a:lnTo>
                    <a:lnTo>
                      <a:pt x="10491473" y="4877076"/>
                    </a:lnTo>
                    <a:lnTo>
                      <a:pt x="10083708" y="4877076"/>
                    </a:lnTo>
                    <a:lnTo>
                      <a:pt x="9976858" y="4718650"/>
                    </a:lnTo>
                    <a:lnTo>
                      <a:pt x="9017366" y="4718650"/>
                    </a:lnTo>
                    <a:lnTo>
                      <a:pt x="8910516" y="4877076"/>
                    </a:lnTo>
                    <a:lnTo>
                      <a:pt x="767329" y="4877076"/>
                    </a:lnTo>
                    <a:lnTo>
                      <a:pt x="0" y="4109747"/>
                    </a:lnTo>
                    <a:lnTo>
                      <a:pt x="0" y="3233529"/>
                    </a:lnTo>
                    <a:lnTo>
                      <a:pt x="177598" y="3068263"/>
                    </a:lnTo>
                    <a:lnTo>
                      <a:pt x="177598" y="2401062"/>
                    </a:lnTo>
                    <a:lnTo>
                      <a:pt x="0" y="2235796"/>
                    </a:lnTo>
                    <a:lnTo>
                      <a:pt x="0" y="273194"/>
                    </a:lnTo>
                    <a:lnTo>
                      <a:pt x="433369" y="273194"/>
                    </a:lnTo>
                    <a:lnTo>
                      <a:pt x="673292" y="1376"/>
                    </a:lnTo>
                    <a:lnTo>
                      <a:pt x="2113993" y="1376"/>
                    </a:lnTo>
                    <a:lnTo>
                      <a:pt x="2353916" y="273194"/>
                    </a:lnTo>
                    <a:lnTo>
                      <a:pt x="7591712" y="273194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/>
              </a:p>
            </p:txBody>
          </p:sp>
          <p:grpSp>
            <p:nvGrpSpPr>
              <p:cNvPr id="134" name="组合 133"/>
              <p:cNvGrpSpPr/>
              <p:nvPr/>
            </p:nvGrpSpPr>
            <p:grpSpPr>
              <a:xfrm flipH="1">
                <a:off x="8703444" y="1553441"/>
                <a:ext cx="1573211" cy="303301"/>
                <a:chOff x="8522049" y="1552754"/>
                <a:chExt cx="1547284" cy="303301"/>
              </a:xfrm>
            </p:grpSpPr>
            <p:sp>
              <p:nvSpPr>
                <p:cNvPr id="125" name="平行四边形 124"/>
                <p:cNvSpPr/>
                <p:nvPr/>
              </p:nvSpPr>
              <p:spPr>
                <a:xfrm>
                  <a:off x="9478425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00B4E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26" name="平行四边形 125"/>
                <p:cNvSpPr/>
                <p:nvPr/>
              </p:nvSpPr>
              <p:spPr>
                <a:xfrm>
                  <a:off x="9006937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00B4E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27" name="平行四边形 126"/>
                <p:cNvSpPr/>
                <p:nvPr/>
              </p:nvSpPr>
              <p:spPr>
                <a:xfrm>
                  <a:off x="8522049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00B4E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8" name="平行四边形 117"/>
            <p:cNvSpPr/>
            <p:nvPr/>
          </p:nvSpPr>
          <p:spPr>
            <a:xfrm>
              <a:off x="1376073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00B4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9" name="平行四边形 118"/>
            <p:cNvSpPr/>
            <p:nvPr/>
          </p:nvSpPr>
          <p:spPr>
            <a:xfrm>
              <a:off x="1860961" y="1555506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00B4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0" name="平行四边形 119"/>
            <p:cNvSpPr/>
            <p:nvPr/>
          </p:nvSpPr>
          <p:spPr>
            <a:xfrm>
              <a:off x="2332449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00B4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37" name="Rectangle 96"/>
          <p:cNvSpPr/>
          <p:nvPr/>
        </p:nvSpPr>
        <p:spPr>
          <a:xfrm>
            <a:off x="6973570" y="1677670"/>
            <a:ext cx="4102100" cy="45231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en-US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避免去疫情高发区</a:t>
            </a:r>
            <a:endParaRPr lang="en-US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避免去人流密集的场所。避免到封闭、空气不流通的公共场所和人多聚集的地方，尤其是儿童、老年人和免疫力低下的人群。外出记得佩戴口罩。</a:t>
            </a:r>
            <a:endParaRPr lang="en-US" altLang="zh-CN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加强开窗通风。居家每天都要开窗通风一段时间。加强空气流通，可有效预防呼吸道传染病。</a:t>
            </a:r>
            <a:endParaRPr lang="en-US" altLang="zh-CN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注意个人卫生。勤洗手，用肥皂和流动水或者免洗洗手液洗手。打喷嚏或咳嗽的时候注意用纸巾或胳膊肘捂住口鼻，不要直接用双手捂住口鼻。</a:t>
            </a:r>
            <a:endParaRPr lang="en-US" altLang="zh-CN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及时观察就医。如果出现发热（尤其是高热不退）、咳嗽、气促等呼吸道感染症状，应及时佩戴口罩并及时就医。</a:t>
            </a:r>
            <a:endParaRPr lang="en-US" altLang="zh-CN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endParaRPr lang="en-US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10659419" y="915400"/>
            <a:ext cx="1293812" cy="1310435"/>
            <a:chOff x="3983038" y="1357313"/>
            <a:chExt cx="4078288" cy="4130675"/>
          </a:xfrm>
          <a:solidFill>
            <a:srgbClr val="00B4EB"/>
          </a:solidFill>
        </p:grpSpPr>
        <p:sp>
          <p:nvSpPr>
            <p:cNvPr id="140" name="Freeform 5"/>
            <p:cNvSpPr>
              <a:spLocks noEditPoints="1"/>
            </p:cNvSpPr>
            <p:nvPr/>
          </p:nvSpPr>
          <p:spPr bwMode="auto">
            <a:xfrm>
              <a:off x="4152901" y="1466850"/>
              <a:ext cx="3886200" cy="3930650"/>
            </a:xfrm>
            <a:custGeom>
              <a:avLst/>
              <a:gdLst>
                <a:gd name="T0" fmla="*/ 1217 w 1217"/>
                <a:gd name="T1" fmla="*/ 609 h 1218"/>
                <a:gd name="T2" fmla="*/ 1217 w 1217"/>
                <a:gd name="T3" fmla="*/ 609 h 1218"/>
                <a:gd name="T4" fmla="*/ 1217 w 1217"/>
                <a:gd name="T5" fmla="*/ 609 h 1218"/>
                <a:gd name="T6" fmla="*/ 609 w 1217"/>
                <a:gd name="T7" fmla="*/ 0 h 1218"/>
                <a:gd name="T8" fmla="*/ 0 w 1217"/>
                <a:gd name="T9" fmla="*/ 609 h 1218"/>
                <a:gd name="T10" fmla="*/ 609 w 1217"/>
                <a:gd name="T11" fmla="*/ 1218 h 1218"/>
                <a:gd name="T12" fmla="*/ 1217 w 1217"/>
                <a:gd name="T13" fmla="*/ 609 h 1218"/>
                <a:gd name="T14" fmla="*/ 1215 w 1217"/>
                <a:gd name="T15" fmla="*/ 609 h 1218"/>
                <a:gd name="T16" fmla="*/ 1213 w 1217"/>
                <a:gd name="T17" fmla="*/ 609 h 1218"/>
                <a:gd name="T18" fmla="*/ 1036 w 1217"/>
                <a:gd name="T19" fmla="*/ 1036 h 1218"/>
                <a:gd name="T20" fmla="*/ 609 w 1217"/>
                <a:gd name="T21" fmla="*/ 1214 h 1218"/>
                <a:gd name="T22" fmla="*/ 181 w 1217"/>
                <a:gd name="T23" fmla="*/ 1036 h 1218"/>
                <a:gd name="T24" fmla="*/ 4 w 1217"/>
                <a:gd name="T25" fmla="*/ 609 h 1218"/>
                <a:gd name="T26" fmla="*/ 181 w 1217"/>
                <a:gd name="T27" fmla="*/ 181 h 1218"/>
                <a:gd name="T28" fmla="*/ 609 w 1217"/>
                <a:gd name="T29" fmla="*/ 4 h 1218"/>
                <a:gd name="T30" fmla="*/ 1036 w 1217"/>
                <a:gd name="T31" fmla="*/ 181 h 1218"/>
                <a:gd name="T32" fmla="*/ 1213 w 1217"/>
                <a:gd name="T33" fmla="*/ 609 h 1218"/>
                <a:gd name="T34" fmla="*/ 1215 w 1217"/>
                <a:gd name="T35" fmla="*/ 609 h 1218"/>
                <a:gd name="T36" fmla="*/ 1217 w 1217"/>
                <a:gd name="T37" fmla="*/ 609 h 1218"/>
                <a:gd name="T38" fmla="*/ 1217 w 1217"/>
                <a:gd name="T39" fmla="*/ 609 h 1218"/>
                <a:gd name="T40" fmla="*/ 609 w 1217"/>
                <a:gd name="T41" fmla="*/ 0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7" h="1218">
                  <a:moveTo>
                    <a:pt x="1217" y="609"/>
                  </a:moveTo>
                  <a:cubicBezTo>
                    <a:pt x="1217" y="609"/>
                    <a:pt x="1217" y="609"/>
                    <a:pt x="1217" y="609"/>
                  </a:cubicBezTo>
                  <a:cubicBezTo>
                    <a:pt x="1217" y="609"/>
                    <a:pt x="1217" y="609"/>
                    <a:pt x="1217" y="609"/>
                  </a:cubicBezTo>
                  <a:moveTo>
                    <a:pt x="609" y="0"/>
                  </a:moveTo>
                  <a:cubicBezTo>
                    <a:pt x="272" y="0"/>
                    <a:pt x="0" y="273"/>
                    <a:pt x="0" y="609"/>
                  </a:cubicBezTo>
                  <a:cubicBezTo>
                    <a:pt x="0" y="945"/>
                    <a:pt x="272" y="1218"/>
                    <a:pt x="609" y="1218"/>
                  </a:cubicBezTo>
                  <a:cubicBezTo>
                    <a:pt x="945" y="1218"/>
                    <a:pt x="1217" y="945"/>
                    <a:pt x="1217" y="609"/>
                  </a:cubicBezTo>
                  <a:cubicBezTo>
                    <a:pt x="1215" y="609"/>
                    <a:pt x="1215" y="609"/>
                    <a:pt x="1215" y="609"/>
                  </a:cubicBezTo>
                  <a:cubicBezTo>
                    <a:pt x="1213" y="609"/>
                    <a:pt x="1213" y="609"/>
                    <a:pt x="1213" y="609"/>
                  </a:cubicBezTo>
                  <a:cubicBezTo>
                    <a:pt x="1213" y="776"/>
                    <a:pt x="1146" y="927"/>
                    <a:pt x="1036" y="1036"/>
                  </a:cubicBezTo>
                  <a:cubicBezTo>
                    <a:pt x="927" y="1146"/>
                    <a:pt x="776" y="1214"/>
                    <a:pt x="609" y="1214"/>
                  </a:cubicBezTo>
                  <a:cubicBezTo>
                    <a:pt x="442" y="1214"/>
                    <a:pt x="290" y="1146"/>
                    <a:pt x="181" y="1036"/>
                  </a:cubicBezTo>
                  <a:cubicBezTo>
                    <a:pt x="72" y="927"/>
                    <a:pt x="4" y="776"/>
                    <a:pt x="4" y="609"/>
                  </a:cubicBezTo>
                  <a:cubicBezTo>
                    <a:pt x="4" y="442"/>
                    <a:pt x="72" y="291"/>
                    <a:pt x="181" y="181"/>
                  </a:cubicBezTo>
                  <a:cubicBezTo>
                    <a:pt x="290" y="72"/>
                    <a:pt x="442" y="4"/>
                    <a:pt x="609" y="4"/>
                  </a:cubicBezTo>
                  <a:cubicBezTo>
                    <a:pt x="776" y="4"/>
                    <a:pt x="927" y="72"/>
                    <a:pt x="1036" y="181"/>
                  </a:cubicBezTo>
                  <a:cubicBezTo>
                    <a:pt x="1146" y="291"/>
                    <a:pt x="1213" y="442"/>
                    <a:pt x="1213" y="609"/>
                  </a:cubicBezTo>
                  <a:cubicBezTo>
                    <a:pt x="1215" y="609"/>
                    <a:pt x="1215" y="609"/>
                    <a:pt x="1215" y="609"/>
                  </a:cubicBezTo>
                  <a:cubicBezTo>
                    <a:pt x="1217" y="609"/>
                    <a:pt x="1217" y="609"/>
                    <a:pt x="1217" y="609"/>
                  </a:cubicBezTo>
                  <a:cubicBezTo>
                    <a:pt x="1217" y="609"/>
                    <a:pt x="1217" y="609"/>
                    <a:pt x="1217" y="609"/>
                  </a:cubicBezTo>
                  <a:cubicBezTo>
                    <a:pt x="1217" y="273"/>
                    <a:pt x="945" y="0"/>
                    <a:pt x="6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1" name="Freeform 22"/>
            <p:cNvSpPr>
              <a:spLocks noEditPoints="1"/>
            </p:cNvSpPr>
            <p:nvPr/>
          </p:nvSpPr>
          <p:spPr bwMode="auto">
            <a:xfrm>
              <a:off x="5372101" y="2700338"/>
              <a:ext cx="1447800" cy="815975"/>
            </a:xfrm>
            <a:custGeom>
              <a:avLst/>
              <a:gdLst>
                <a:gd name="T0" fmla="*/ 453 w 453"/>
                <a:gd name="T1" fmla="*/ 237 h 253"/>
                <a:gd name="T2" fmla="*/ 453 w 453"/>
                <a:gd name="T3" fmla="*/ 225 h 253"/>
                <a:gd name="T4" fmla="*/ 433 w 453"/>
                <a:gd name="T5" fmla="*/ 214 h 253"/>
                <a:gd name="T6" fmla="*/ 432 w 453"/>
                <a:gd name="T7" fmla="*/ 203 h 253"/>
                <a:gd name="T8" fmla="*/ 450 w 453"/>
                <a:gd name="T9" fmla="*/ 188 h 253"/>
                <a:gd name="T10" fmla="*/ 427 w 453"/>
                <a:gd name="T11" fmla="*/ 174 h 253"/>
                <a:gd name="T12" fmla="*/ 443 w 453"/>
                <a:gd name="T13" fmla="*/ 161 h 253"/>
                <a:gd name="T14" fmla="*/ 421 w 453"/>
                <a:gd name="T15" fmla="*/ 156 h 253"/>
                <a:gd name="T16" fmla="*/ 417 w 453"/>
                <a:gd name="T17" fmla="*/ 145 h 253"/>
                <a:gd name="T18" fmla="*/ 430 w 453"/>
                <a:gd name="T19" fmla="*/ 126 h 253"/>
                <a:gd name="T20" fmla="*/ 403 w 453"/>
                <a:gd name="T21" fmla="*/ 119 h 253"/>
                <a:gd name="T22" fmla="*/ 415 w 453"/>
                <a:gd name="T23" fmla="*/ 102 h 253"/>
                <a:gd name="T24" fmla="*/ 393 w 453"/>
                <a:gd name="T25" fmla="*/ 103 h 253"/>
                <a:gd name="T26" fmla="*/ 386 w 453"/>
                <a:gd name="T27" fmla="*/ 95 h 253"/>
                <a:gd name="T28" fmla="*/ 393 w 453"/>
                <a:gd name="T29" fmla="*/ 73 h 253"/>
                <a:gd name="T30" fmla="*/ 365 w 453"/>
                <a:gd name="T31" fmla="*/ 73 h 253"/>
                <a:gd name="T32" fmla="*/ 372 w 453"/>
                <a:gd name="T33" fmla="*/ 53 h 253"/>
                <a:gd name="T34" fmla="*/ 351 w 453"/>
                <a:gd name="T35" fmla="*/ 61 h 253"/>
                <a:gd name="T36" fmla="*/ 341 w 453"/>
                <a:gd name="T37" fmla="*/ 55 h 253"/>
                <a:gd name="T38" fmla="*/ 342 w 453"/>
                <a:gd name="T39" fmla="*/ 32 h 253"/>
                <a:gd name="T40" fmla="*/ 315 w 453"/>
                <a:gd name="T41" fmla="*/ 40 h 253"/>
                <a:gd name="T42" fmla="*/ 316 w 453"/>
                <a:gd name="T43" fmla="*/ 19 h 253"/>
                <a:gd name="T44" fmla="*/ 298 w 453"/>
                <a:gd name="T45" fmla="*/ 33 h 253"/>
                <a:gd name="T46" fmla="*/ 288 w 453"/>
                <a:gd name="T47" fmla="*/ 29 h 253"/>
                <a:gd name="T48" fmla="*/ 281 w 453"/>
                <a:gd name="T49" fmla="*/ 7 h 253"/>
                <a:gd name="T50" fmla="*/ 258 w 453"/>
                <a:gd name="T51" fmla="*/ 22 h 253"/>
                <a:gd name="T52" fmla="*/ 253 w 453"/>
                <a:gd name="T53" fmla="*/ 2 h 253"/>
                <a:gd name="T54" fmla="*/ 240 w 453"/>
                <a:gd name="T55" fmla="*/ 20 h 253"/>
                <a:gd name="T56" fmla="*/ 229 w 453"/>
                <a:gd name="T57" fmla="*/ 20 h 253"/>
                <a:gd name="T58" fmla="*/ 217 w 453"/>
                <a:gd name="T59" fmla="*/ 0 h 253"/>
                <a:gd name="T60" fmla="*/ 199 w 453"/>
                <a:gd name="T61" fmla="*/ 22 h 253"/>
                <a:gd name="T62" fmla="*/ 188 w 453"/>
                <a:gd name="T63" fmla="*/ 4 h 253"/>
                <a:gd name="T64" fmla="*/ 180 w 453"/>
                <a:gd name="T65" fmla="*/ 25 h 253"/>
                <a:gd name="T66" fmla="*/ 170 w 453"/>
                <a:gd name="T67" fmla="*/ 28 h 253"/>
                <a:gd name="T68" fmla="*/ 152 w 453"/>
                <a:gd name="T69" fmla="*/ 13 h 253"/>
                <a:gd name="T70" fmla="*/ 142 w 453"/>
                <a:gd name="T71" fmla="*/ 38 h 253"/>
                <a:gd name="T72" fmla="*/ 126 w 453"/>
                <a:gd name="T73" fmla="*/ 24 h 253"/>
                <a:gd name="T74" fmla="*/ 125 w 453"/>
                <a:gd name="T75" fmla="*/ 46 h 253"/>
                <a:gd name="T76" fmla="*/ 115 w 453"/>
                <a:gd name="T77" fmla="*/ 52 h 253"/>
                <a:gd name="T78" fmla="*/ 95 w 453"/>
                <a:gd name="T79" fmla="*/ 43 h 253"/>
                <a:gd name="T80" fmla="*/ 91 w 453"/>
                <a:gd name="T81" fmla="*/ 70 h 253"/>
                <a:gd name="T82" fmla="*/ 73 w 453"/>
                <a:gd name="T83" fmla="*/ 61 h 253"/>
                <a:gd name="T84" fmla="*/ 78 w 453"/>
                <a:gd name="T85" fmla="*/ 83 h 253"/>
                <a:gd name="T86" fmla="*/ 70 w 453"/>
                <a:gd name="T87" fmla="*/ 91 h 253"/>
                <a:gd name="T88" fmla="*/ 48 w 453"/>
                <a:gd name="T89" fmla="*/ 88 h 253"/>
                <a:gd name="T90" fmla="*/ 52 w 453"/>
                <a:gd name="T91" fmla="*/ 115 h 253"/>
                <a:gd name="T92" fmla="*/ 32 w 453"/>
                <a:gd name="T93" fmla="*/ 111 h 253"/>
                <a:gd name="T94" fmla="*/ 43 w 453"/>
                <a:gd name="T95" fmla="*/ 131 h 253"/>
                <a:gd name="T96" fmla="*/ 38 w 453"/>
                <a:gd name="T97" fmla="*/ 141 h 253"/>
                <a:gd name="T98" fmla="*/ 15 w 453"/>
                <a:gd name="T99" fmla="*/ 145 h 253"/>
                <a:gd name="T100" fmla="*/ 28 w 453"/>
                <a:gd name="T101" fmla="*/ 169 h 253"/>
                <a:gd name="T102" fmla="*/ 7 w 453"/>
                <a:gd name="T103" fmla="*/ 172 h 253"/>
                <a:gd name="T104" fmla="*/ 23 w 453"/>
                <a:gd name="T105" fmla="*/ 188 h 253"/>
                <a:gd name="T106" fmla="*/ 21 w 453"/>
                <a:gd name="T107" fmla="*/ 199 h 253"/>
                <a:gd name="T108" fmla="*/ 1 w 453"/>
                <a:gd name="T109" fmla="*/ 208 h 253"/>
                <a:gd name="T110" fmla="*/ 20 w 453"/>
                <a:gd name="T111" fmla="*/ 229 h 253"/>
                <a:gd name="T112" fmla="*/ 20 w 453"/>
                <a:gd name="T113" fmla="*/ 232 h 253"/>
                <a:gd name="T114" fmla="*/ 20 w 453"/>
                <a:gd name="T115" fmla="*/ 24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253">
                  <a:moveTo>
                    <a:pt x="433" y="240"/>
                  </a:moveTo>
                  <a:cubicBezTo>
                    <a:pt x="433" y="241"/>
                    <a:pt x="433" y="243"/>
                    <a:pt x="433" y="244"/>
                  </a:cubicBezTo>
                  <a:cubicBezTo>
                    <a:pt x="452" y="246"/>
                    <a:pt x="452" y="246"/>
                    <a:pt x="452" y="246"/>
                  </a:cubicBezTo>
                  <a:cubicBezTo>
                    <a:pt x="452" y="244"/>
                    <a:pt x="453" y="243"/>
                    <a:pt x="453" y="241"/>
                  </a:cubicBezTo>
                  <a:cubicBezTo>
                    <a:pt x="433" y="240"/>
                    <a:pt x="433" y="240"/>
                    <a:pt x="433" y="240"/>
                  </a:cubicBezTo>
                  <a:close/>
                  <a:moveTo>
                    <a:pt x="433" y="233"/>
                  </a:moveTo>
                  <a:cubicBezTo>
                    <a:pt x="433" y="234"/>
                    <a:pt x="433" y="235"/>
                    <a:pt x="433" y="236"/>
                  </a:cubicBezTo>
                  <a:cubicBezTo>
                    <a:pt x="453" y="237"/>
                    <a:pt x="453" y="237"/>
                    <a:pt x="453" y="237"/>
                  </a:cubicBezTo>
                  <a:cubicBezTo>
                    <a:pt x="453" y="236"/>
                    <a:pt x="453" y="235"/>
                    <a:pt x="453" y="233"/>
                  </a:cubicBezTo>
                  <a:cubicBezTo>
                    <a:pt x="433" y="233"/>
                    <a:pt x="433" y="233"/>
                    <a:pt x="433" y="233"/>
                  </a:cubicBezTo>
                  <a:close/>
                  <a:moveTo>
                    <a:pt x="434" y="225"/>
                  </a:moveTo>
                  <a:cubicBezTo>
                    <a:pt x="434" y="226"/>
                    <a:pt x="434" y="226"/>
                    <a:pt x="434" y="227"/>
                  </a:cubicBezTo>
                  <a:cubicBezTo>
                    <a:pt x="434" y="228"/>
                    <a:pt x="434" y="228"/>
                    <a:pt x="434" y="229"/>
                  </a:cubicBezTo>
                  <a:cubicBezTo>
                    <a:pt x="453" y="229"/>
                    <a:pt x="453" y="229"/>
                    <a:pt x="453" y="229"/>
                  </a:cubicBezTo>
                  <a:cubicBezTo>
                    <a:pt x="453" y="228"/>
                    <a:pt x="453" y="228"/>
                    <a:pt x="453" y="227"/>
                  </a:cubicBezTo>
                  <a:cubicBezTo>
                    <a:pt x="453" y="226"/>
                    <a:pt x="453" y="226"/>
                    <a:pt x="453" y="225"/>
                  </a:cubicBezTo>
                  <a:cubicBezTo>
                    <a:pt x="434" y="225"/>
                    <a:pt x="434" y="225"/>
                    <a:pt x="434" y="225"/>
                  </a:cubicBezTo>
                  <a:close/>
                  <a:moveTo>
                    <a:pt x="433" y="218"/>
                  </a:moveTo>
                  <a:cubicBezTo>
                    <a:pt x="433" y="219"/>
                    <a:pt x="433" y="220"/>
                    <a:pt x="433" y="222"/>
                  </a:cubicBezTo>
                  <a:cubicBezTo>
                    <a:pt x="453" y="221"/>
                    <a:pt x="453" y="221"/>
                    <a:pt x="453" y="221"/>
                  </a:cubicBezTo>
                  <a:cubicBezTo>
                    <a:pt x="453" y="220"/>
                    <a:pt x="453" y="218"/>
                    <a:pt x="453" y="217"/>
                  </a:cubicBezTo>
                  <a:lnTo>
                    <a:pt x="433" y="218"/>
                  </a:lnTo>
                  <a:close/>
                  <a:moveTo>
                    <a:pt x="433" y="210"/>
                  </a:moveTo>
                  <a:cubicBezTo>
                    <a:pt x="433" y="212"/>
                    <a:pt x="433" y="213"/>
                    <a:pt x="43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3" y="211"/>
                    <a:pt x="453" y="210"/>
                    <a:pt x="452" y="209"/>
                  </a:cubicBezTo>
                  <a:cubicBezTo>
                    <a:pt x="433" y="210"/>
                    <a:pt x="433" y="210"/>
                    <a:pt x="433" y="210"/>
                  </a:cubicBezTo>
                  <a:close/>
                  <a:moveTo>
                    <a:pt x="432" y="203"/>
                  </a:moveTo>
                  <a:cubicBezTo>
                    <a:pt x="432" y="204"/>
                    <a:pt x="432" y="205"/>
                    <a:pt x="433" y="207"/>
                  </a:cubicBezTo>
                  <a:cubicBezTo>
                    <a:pt x="452" y="205"/>
                    <a:pt x="452" y="205"/>
                    <a:pt x="452" y="205"/>
                  </a:cubicBezTo>
                  <a:cubicBezTo>
                    <a:pt x="452" y="203"/>
                    <a:pt x="452" y="202"/>
                    <a:pt x="452" y="201"/>
                  </a:cubicBezTo>
                  <a:cubicBezTo>
                    <a:pt x="432" y="203"/>
                    <a:pt x="432" y="203"/>
                    <a:pt x="432" y="203"/>
                  </a:cubicBezTo>
                  <a:close/>
                  <a:moveTo>
                    <a:pt x="431" y="195"/>
                  </a:moveTo>
                  <a:cubicBezTo>
                    <a:pt x="431" y="197"/>
                    <a:pt x="432" y="198"/>
                    <a:pt x="432" y="199"/>
                  </a:cubicBezTo>
                  <a:cubicBezTo>
                    <a:pt x="451" y="197"/>
                    <a:pt x="451" y="197"/>
                    <a:pt x="451" y="197"/>
                  </a:cubicBezTo>
                  <a:cubicBezTo>
                    <a:pt x="451" y="195"/>
                    <a:pt x="451" y="194"/>
                    <a:pt x="451" y="193"/>
                  </a:cubicBezTo>
                  <a:cubicBezTo>
                    <a:pt x="431" y="195"/>
                    <a:pt x="431" y="195"/>
                    <a:pt x="431" y="195"/>
                  </a:cubicBezTo>
                  <a:close/>
                  <a:moveTo>
                    <a:pt x="430" y="188"/>
                  </a:moveTo>
                  <a:cubicBezTo>
                    <a:pt x="430" y="189"/>
                    <a:pt x="430" y="191"/>
                    <a:pt x="431" y="192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0" y="187"/>
                    <a:pt x="449" y="186"/>
                    <a:pt x="449" y="184"/>
                  </a:cubicBezTo>
                  <a:lnTo>
                    <a:pt x="430" y="188"/>
                  </a:lnTo>
                  <a:close/>
                  <a:moveTo>
                    <a:pt x="428" y="181"/>
                  </a:moveTo>
                  <a:cubicBezTo>
                    <a:pt x="429" y="182"/>
                    <a:pt x="429" y="183"/>
                    <a:pt x="429" y="184"/>
                  </a:cubicBezTo>
                  <a:cubicBezTo>
                    <a:pt x="448" y="180"/>
                    <a:pt x="448" y="180"/>
                    <a:pt x="448" y="180"/>
                  </a:cubicBezTo>
                  <a:cubicBezTo>
                    <a:pt x="448" y="179"/>
                    <a:pt x="448" y="178"/>
                    <a:pt x="447" y="176"/>
                  </a:cubicBezTo>
                  <a:cubicBezTo>
                    <a:pt x="428" y="181"/>
                    <a:pt x="428" y="181"/>
                    <a:pt x="428" y="181"/>
                  </a:cubicBezTo>
                  <a:close/>
                  <a:moveTo>
                    <a:pt x="427" y="174"/>
                  </a:moveTo>
                  <a:cubicBezTo>
                    <a:pt x="427" y="175"/>
                    <a:pt x="427" y="176"/>
                    <a:pt x="428" y="177"/>
                  </a:cubicBezTo>
                  <a:cubicBezTo>
                    <a:pt x="447" y="172"/>
                    <a:pt x="447" y="172"/>
                    <a:pt x="447" y="172"/>
                  </a:cubicBezTo>
                  <a:cubicBezTo>
                    <a:pt x="446" y="171"/>
                    <a:pt x="446" y="170"/>
                    <a:pt x="446" y="168"/>
                  </a:cubicBezTo>
                  <a:cubicBezTo>
                    <a:pt x="427" y="174"/>
                    <a:pt x="427" y="174"/>
                    <a:pt x="427" y="174"/>
                  </a:cubicBezTo>
                  <a:close/>
                  <a:moveTo>
                    <a:pt x="425" y="166"/>
                  </a:moveTo>
                  <a:cubicBezTo>
                    <a:pt x="425" y="168"/>
                    <a:pt x="425" y="169"/>
                    <a:pt x="426" y="170"/>
                  </a:cubicBezTo>
                  <a:cubicBezTo>
                    <a:pt x="444" y="165"/>
                    <a:pt x="444" y="165"/>
                    <a:pt x="444" y="165"/>
                  </a:cubicBezTo>
                  <a:cubicBezTo>
                    <a:pt x="444" y="163"/>
                    <a:pt x="444" y="162"/>
                    <a:pt x="443" y="161"/>
                  </a:cubicBezTo>
                  <a:cubicBezTo>
                    <a:pt x="425" y="166"/>
                    <a:pt x="425" y="166"/>
                    <a:pt x="425" y="166"/>
                  </a:cubicBezTo>
                  <a:close/>
                  <a:moveTo>
                    <a:pt x="422" y="159"/>
                  </a:moveTo>
                  <a:cubicBezTo>
                    <a:pt x="423" y="160"/>
                    <a:pt x="423" y="162"/>
                    <a:pt x="423" y="163"/>
                  </a:cubicBezTo>
                  <a:cubicBezTo>
                    <a:pt x="442" y="157"/>
                    <a:pt x="442" y="157"/>
                    <a:pt x="442" y="157"/>
                  </a:cubicBezTo>
                  <a:cubicBezTo>
                    <a:pt x="442" y="155"/>
                    <a:pt x="441" y="154"/>
                    <a:pt x="441" y="153"/>
                  </a:cubicBezTo>
                  <a:cubicBezTo>
                    <a:pt x="422" y="159"/>
                    <a:pt x="422" y="159"/>
                    <a:pt x="422" y="159"/>
                  </a:cubicBezTo>
                  <a:close/>
                  <a:moveTo>
                    <a:pt x="420" y="152"/>
                  </a:moveTo>
                  <a:cubicBezTo>
                    <a:pt x="420" y="153"/>
                    <a:pt x="421" y="155"/>
                    <a:pt x="421" y="156"/>
                  </a:cubicBezTo>
                  <a:cubicBezTo>
                    <a:pt x="439" y="149"/>
                    <a:pt x="439" y="149"/>
                    <a:pt x="439" y="149"/>
                  </a:cubicBezTo>
                  <a:cubicBezTo>
                    <a:pt x="439" y="148"/>
                    <a:pt x="438" y="146"/>
                    <a:pt x="438" y="145"/>
                  </a:cubicBezTo>
                  <a:cubicBezTo>
                    <a:pt x="420" y="152"/>
                    <a:pt x="420" y="152"/>
                    <a:pt x="420" y="152"/>
                  </a:cubicBezTo>
                  <a:close/>
                  <a:moveTo>
                    <a:pt x="417" y="145"/>
                  </a:moveTo>
                  <a:cubicBezTo>
                    <a:pt x="417" y="146"/>
                    <a:pt x="418" y="148"/>
                    <a:pt x="418" y="149"/>
                  </a:cubicBezTo>
                  <a:cubicBezTo>
                    <a:pt x="436" y="141"/>
                    <a:pt x="436" y="141"/>
                    <a:pt x="436" y="141"/>
                  </a:cubicBezTo>
                  <a:cubicBezTo>
                    <a:pt x="436" y="140"/>
                    <a:pt x="435" y="139"/>
                    <a:pt x="435" y="138"/>
                  </a:cubicBezTo>
                  <a:cubicBezTo>
                    <a:pt x="417" y="145"/>
                    <a:pt x="417" y="145"/>
                    <a:pt x="417" y="145"/>
                  </a:cubicBezTo>
                  <a:close/>
                  <a:moveTo>
                    <a:pt x="414" y="139"/>
                  </a:moveTo>
                  <a:cubicBezTo>
                    <a:pt x="414" y="140"/>
                    <a:pt x="415" y="141"/>
                    <a:pt x="415" y="142"/>
                  </a:cubicBezTo>
                  <a:cubicBezTo>
                    <a:pt x="433" y="134"/>
                    <a:pt x="433" y="134"/>
                    <a:pt x="433" y="134"/>
                  </a:cubicBezTo>
                  <a:cubicBezTo>
                    <a:pt x="433" y="133"/>
                    <a:pt x="432" y="131"/>
                    <a:pt x="432" y="130"/>
                  </a:cubicBezTo>
                  <a:lnTo>
                    <a:pt x="414" y="139"/>
                  </a:lnTo>
                  <a:close/>
                  <a:moveTo>
                    <a:pt x="411" y="132"/>
                  </a:moveTo>
                  <a:cubicBezTo>
                    <a:pt x="411" y="133"/>
                    <a:pt x="412" y="134"/>
                    <a:pt x="412" y="135"/>
                  </a:cubicBezTo>
                  <a:cubicBezTo>
                    <a:pt x="430" y="126"/>
                    <a:pt x="430" y="126"/>
                    <a:pt x="430" y="126"/>
                  </a:cubicBezTo>
                  <a:cubicBezTo>
                    <a:pt x="429" y="125"/>
                    <a:pt x="429" y="124"/>
                    <a:pt x="428" y="123"/>
                  </a:cubicBezTo>
                  <a:lnTo>
                    <a:pt x="411" y="132"/>
                  </a:lnTo>
                  <a:close/>
                  <a:moveTo>
                    <a:pt x="407" y="125"/>
                  </a:moveTo>
                  <a:cubicBezTo>
                    <a:pt x="408" y="126"/>
                    <a:pt x="408" y="127"/>
                    <a:pt x="409" y="129"/>
                  </a:cubicBezTo>
                  <a:cubicBezTo>
                    <a:pt x="426" y="119"/>
                    <a:pt x="426" y="119"/>
                    <a:pt x="426" y="119"/>
                  </a:cubicBezTo>
                  <a:cubicBezTo>
                    <a:pt x="425" y="118"/>
                    <a:pt x="425" y="117"/>
                    <a:pt x="424" y="116"/>
                  </a:cubicBezTo>
                  <a:cubicBezTo>
                    <a:pt x="407" y="125"/>
                    <a:pt x="407" y="125"/>
                    <a:pt x="407" y="125"/>
                  </a:cubicBezTo>
                  <a:close/>
                  <a:moveTo>
                    <a:pt x="403" y="119"/>
                  </a:moveTo>
                  <a:cubicBezTo>
                    <a:pt x="404" y="120"/>
                    <a:pt x="404" y="121"/>
                    <a:pt x="405" y="122"/>
                  </a:cubicBezTo>
                  <a:cubicBezTo>
                    <a:pt x="422" y="112"/>
                    <a:pt x="422" y="112"/>
                    <a:pt x="422" y="112"/>
                  </a:cubicBezTo>
                  <a:cubicBezTo>
                    <a:pt x="421" y="111"/>
                    <a:pt x="421" y="110"/>
                    <a:pt x="420" y="109"/>
                  </a:cubicBezTo>
                  <a:cubicBezTo>
                    <a:pt x="403" y="119"/>
                    <a:pt x="403" y="119"/>
                    <a:pt x="403" y="119"/>
                  </a:cubicBezTo>
                  <a:close/>
                  <a:moveTo>
                    <a:pt x="399" y="113"/>
                  </a:moveTo>
                  <a:cubicBezTo>
                    <a:pt x="400" y="114"/>
                    <a:pt x="401" y="115"/>
                    <a:pt x="401" y="116"/>
                  </a:cubicBezTo>
                  <a:cubicBezTo>
                    <a:pt x="418" y="105"/>
                    <a:pt x="418" y="105"/>
                    <a:pt x="418" y="105"/>
                  </a:cubicBezTo>
                  <a:cubicBezTo>
                    <a:pt x="417" y="104"/>
                    <a:pt x="416" y="103"/>
                    <a:pt x="415" y="102"/>
                  </a:cubicBezTo>
                  <a:cubicBezTo>
                    <a:pt x="399" y="113"/>
                    <a:pt x="399" y="113"/>
                    <a:pt x="399" y="113"/>
                  </a:cubicBezTo>
                  <a:close/>
                  <a:moveTo>
                    <a:pt x="395" y="106"/>
                  </a:moveTo>
                  <a:cubicBezTo>
                    <a:pt x="396" y="107"/>
                    <a:pt x="396" y="108"/>
                    <a:pt x="397" y="109"/>
                  </a:cubicBezTo>
                  <a:cubicBezTo>
                    <a:pt x="413" y="98"/>
                    <a:pt x="413" y="98"/>
                    <a:pt x="413" y="98"/>
                  </a:cubicBezTo>
                  <a:cubicBezTo>
                    <a:pt x="412" y="97"/>
                    <a:pt x="412" y="96"/>
                    <a:pt x="411" y="95"/>
                  </a:cubicBezTo>
                  <a:cubicBezTo>
                    <a:pt x="395" y="106"/>
                    <a:pt x="395" y="106"/>
                    <a:pt x="395" y="106"/>
                  </a:cubicBezTo>
                  <a:close/>
                  <a:moveTo>
                    <a:pt x="390" y="100"/>
                  </a:moveTo>
                  <a:cubicBezTo>
                    <a:pt x="391" y="101"/>
                    <a:pt x="392" y="102"/>
                    <a:pt x="393" y="103"/>
                  </a:cubicBezTo>
                  <a:cubicBezTo>
                    <a:pt x="408" y="92"/>
                    <a:pt x="408" y="92"/>
                    <a:pt x="408" y="92"/>
                  </a:cubicBezTo>
                  <a:cubicBezTo>
                    <a:pt x="408" y="91"/>
                    <a:pt x="407" y="90"/>
                    <a:pt x="406" y="88"/>
                  </a:cubicBezTo>
                  <a:cubicBezTo>
                    <a:pt x="390" y="100"/>
                    <a:pt x="390" y="100"/>
                    <a:pt x="390" y="100"/>
                  </a:cubicBezTo>
                  <a:close/>
                  <a:moveTo>
                    <a:pt x="386" y="95"/>
                  </a:moveTo>
                  <a:cubicBezTo>
                    <a:pt x="387" y="96"/>
                    <a:pt x="387" y="97"/>
                    <a:pt x="388" y="97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3" y="84"/>
                    <a:pt x="402" y="83"/>
                    <a:pt x="401" y="82"/>
                  </a:cubicBezTo>
                  <a:cubicBezTo>
                    <a:pt x="386" y="95"/>
                    <a:pt x="386" y="95"/>
                    <a:pt x="386" y="95"/>
                  </a:cubicBezTo>
                  <a:close/>
                  <a:moveTo>
                    <a:pt x="381" y="89"/>
                  </a:moveTo>
                  <a:cubicBezTo>
                    <a:pt x="382" y="90"/>
                    <a:pt x="383" y="91"/>
                    <a:pt x="383" y="92"/>
                  </a:cubicBezTo>
                  <a:cubicBezTo>
                    <a:pt x="398" y="79"/>
                    <a:pt x="398" y="79"/>
                    <a:pt x="398" y="79"/>
                  </a:cubicBezTo>
                  <a:cubicBezTo>
                    <a:pt x="397" y="78"/>
                    <a:pt x="396" y="77"/>
                    <a:pt x="396" y="76"/>
                  </a:cubicBezTo>
                  <a:cubicBezTo>
                    <a:pt x="381" y="89"/>
                    <a:pt x="381" y="89"/>
                    <a:pt x="381" y="89"/>
                  </a:cubicBezTo>
                  <a:close/>
                  <a:moveTo>
                    <a:pt x="376" y="83"/>
                  </a:moveTo>
                  <a:cubicBezTo>
                    <a:pt x="377" y="84"/>
                    <a:pt x="378" y="85"/>
                    <a:pt x="378" y="86"/>
                  </a:cubicBezTo>
                  <a:cubicBezTo>
                    <a:pt x="393" y="73"/>
                    <a:pt x="393" y="73"/>
                    <a:pt x="393" y="73"/>
                  </a:cubicBezTo>
                  <a:cubicBezTo>
                    <a:pt x="392" y="72"/>
                    <a:pt x="391" y="71"/>
                    <a:pt x="390" y="70"/>
                  </a:cubicBezTo>
                  <a:cubicBezTo>
                    <a:pt x="376" y="83"/>
                    <a:pt x="376" y="83"/>
                    <a:pt x="376" y="83"/>
                  </a:cubicBezTo>
                  <a:close/>
                  <a:moveTo>
                    <a:pt x="371" y="78"/>
                  </a:moveTo>
                  <a:cubicBezTo>
                    <a:pt x="371" y="79"/>
                    <a:pt x="372" y="80"/>
                    <a:pt x="373" y="81"/>
                  </a:cubicBezTo>
                  <a:cubicBezTo>
                    <a:pt x="387" y="67"/>
                    <a:pt x="387" y="67"/>
                    <a:pt x="387" y="67"/>
                  </a:cubicBezTo>
                  <a:cubicBezTo>
                    <a:pt x="386" y="66"/>
                    <a:pt x="385" y="65"/>
                    <a:pt x="384" y="64"/>
                  </a:cubicBezTo>
                  <a:lnTo>
                    <a:pt x="371" y="78"/>
                  </a:lnTo>
                  <a:close/>
                  <a:moveTo>
                    <a:pt x="365" y="73"/>
                  </a:moveTo>
                  <a:cubicBezTo>
                    <a:pt x="366" y="74"/>
                    <a:pt x="367" y="75"/>
                    <a:pt x="368" y="76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79" y="59"/>
                    <a:pt x="378" y="59"/>
                  </a:cubicBezTo>
                  <a:cubicBezTo>
                    <a:pt x="365" y="73"/>
                    <a:pt x="365" y="73"/>
                    <a:pt x="365" y="73"/>
                  </a:cubicBezTo>
                  <a:close/>
                  <a:moveTo>
                    <a:pt x="359" y="68"/>
                  </a:moveTo>
                  <a:cubicBezTo>
                    <a:pt x="360" y="69"/>
                    <a:pt x="361" y="70"/>
                    <a:pt x="362" y="71"/>
                  </a:cubicBezTo>
                  <a:cubicBezTo>
                    <a:pt x="375" y="56"/>
                    <a:pt x="375" y="56"/>
                    <a:pt x="375" y="56"/>
                  </a:cubicBezTo>
                  <a:cubicBezTo>
                    <a:pt x="374" y="55"/>
                    <a:pt x="373" y="54"/>
                    <a:pt x="372" y="53"/>
                  </a:cubicBezTo>
                  <a:lnTo>
                    <a:pt x="359" y="68"/>
                  </a:lnTo>
                  <a:close/>
                  <a:moveTo>
                    <a:pt x="354" y="63"/>
                  </a:moveTo>
                  <a:cubicBezTo>
                    <a:pt x="355" y="64"/>
                    <a:pt x="356" y="65"/>
                    <a:pt x="357" y="66"/>
                  </a:cubicBezTo>
                  <a:cubicBezTo>
                    <a:pt x="369" y="51"/>
                    <a:pt x="369" y="51"/>
                    <a:pt x="369" y="51"/>
                  </a:cubicBezTo>
                  <a:cubicBezTo>
                    <a:pt x="368" y="50"/>
                    <a:pt x="367" y="49"/>
                    <a:pt x="366" y="48"/>
                  </a:cubicBezTo>
                  <a:cubicBezTo>
                    <a:pt x="354" y="63"/>
                    <a:pt x="354" y="63"/>
                    <a:pt x="354" y="63"/>
                  </a:cubicBezTo>
                  <a:close/>
                  <a:moveTo>
                    <a:pt x="348" y="59"/>
                  </a:moveTo>
                  <a:cubicBezTo>
                    <a:pt x="349" y="60"/>
                    <a:pt x="350" y="60"/>
                    <a:pt x="351" y="61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1" y="45"/>
                    <a:pt x="360" y="44"/>
                    <a:pt x="359" y="43"/>
                  </a:cubicBezTo>
                  <a:cubicBezTo>
                    <a:pt x="348" y="59"/>
                    <a:pt x="348" y="59"/>
                    <a:pt x="348" y="59"/>
                  </a:cubicBezTo>
                  <a:close/>
                  <a:moveTo>
                    <a:pt x="341" y="55"/>
                  </a:moveTo>
                  <a:cubicBezTo>
                    <a:pt x="343" y="55"/>
                    <a:pt x="344" y="56"/>
                    <a:pt x="345" y="57"/>
                  </a:cubicBezTo>
                  <a:cubicBezTo>
                    <a:pt x="356" y="41"/>
                    <a:pt x="356" y="41"/>
                    <a:pt x="356" y="41"/>
                  </a:cubicBezTo>
                  <a:cubicBezTo>
                    <a:pt x="355" y="40"/>
                    <a:pt x="354" y="39"/>
                    <a:pt x="352" y="38"/>
                  </a:cubicBezTo>
                  <a:cubicBezTo>
                    <a:pt x="341" y="55"/>
                    <a:pt x="341" y="55"/>
                    <a:pt x="341" y="55"/>
                  </a:cubicBezTo>
                  <a:close/>
                  <a:moveTo>
                    <a:pt x="335" y="51"/>
                  </a:moveTo>
                  <a:cubicBezTo>
                    <a:pt x="336" y="51"/>
                    <a:pt x="337" y="52"/>
                    <a:pt x="338" y="53"/>
                  </a:cubicBezTo>
                  <a:cubicBezTo>
                    <a:pt x="349" y="36"/>
                    <a:pt x="349" y="36"/>
                    <a:pt x="349" y="36"/>
                  </a:cubicBezTo>
                  <a:cubicBezTo>
                    <a:pt x="348" y="35"/>
                    <a:pt x="347" y="35"/>
                    <a:pt x="345" y="34"/>
                  </a:cubicBezTo>
                  <a:cubicBezTo>
                    <a:pt x="335" y="51"/>
                    <a:pt x="335" y="51"/>
                    <a:pt x="335" y="51"/>
                  </a:cubicBezTo>
                  <a:close/>
                  <a:moveTo>
                    <a:pt x="329" y="47"/>
                  </a:moveTo>
                  <a:cubicBezTo>
                    <a:pt x="330" y="47"/>
                    <a:pt x="331" y="48"/>
                    <a:pt x="332" y="49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1" y="31"/>
                    <a:pt x="340" y="30"/>
                    <a:pt x="338" y="30"/>
                  </a:cubicBezTo>
                  <a:cubicBezTo>
                    <a:pt x="329" y="47"/>
                    <a:pt x="329" y="47"/>
                    <a:pt x="329" y="47"/>
                  </a:cubicBezTo>
                  <a:close/>
                  <a:moveTo>
                    <a:pt x="322" y="43"/>
                  </a:moveTo>
                  <a:cubicBezTo>
                    <a:pt x="323" y="44"/>
                    <a:pt x="324" y="44"/>
                    <a:pt x="325" y="45"/>
                  </a:cubicBezTo>
                  <a:cubicBezTo>
                    <a:pt x="335" y="28"/>
                    <a:pt x="335" y="28"/>
                    <a:pt x="335" y="28"/>
                  </a:cubicBezTo>
                  <a:cubicBezTo>
                    <a:pt x="334" y="27"/>
                    <a:pt x="332" y="26"/>
                    <a:pt x="331" y="26"/>
                  </a:cubicBezTo>
                  <a:cubicBezTo>
                    <a:pt x="322" y="43"/>
                    <a:pt x="322" y="43"/>
                    <a:pt x="322" y="43"/>
                  </a:cubicBezTo>
                  <a:close/>
                  <a:moveTo>
                    <a:pt x="315" y="40"/>
                  </a:moveTo>
                  <a:cubicBezTo>
                    <a:pt x="317" y="40"/>
                    <a:pt x="318" y="41"/>
                    <a:pt x="319" y="42"/>
                  </a:cubicBezTo>
                  <a:cubicBezTo>
                    <a:pt x="328" y="24"/>
                    <a:pt x="328" y="24"/>
                    <a:pt x="328" y="24"/>
                  </a:cubicBezTo>
                  <a:cubicBezTo>
                    <a:pt x="326" y="23"/>
                    <a:pt x="325" y="23"/>
                    <a:pt x="324" y="22"/>
                  </a:cubicBezTo>
                  <a:cubicBezTo>
                    <a:pt x="315" y="40"/>
                    <a:pt x="315" y="40"/>
                    <a:pt x="315" y="40"/>
                  </a:cubicBezTo>
                  <a:close/>
                  <a:moveTo>
                    <a:pt x="309" y="37"/>
                  </a:moveTo>
                  <a:cubicBezTo>
                    <a:pt x="310" y="37"/>
                    <a:pt x="311" y="38"/>
                    <a:pt x="312" y="38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19" y="20"/>
                    <a:pt x="318" y="19"/>
                    <a:pt x="316" y="19"/>
                  </a:cubicBezTo>
                  <a:cubicBezTo>
                    <a:pt x="309" y="37"/>
                    <a:pt x="309" y="37"/>
                    <a:pt x="309" y="37"/>
                  </a:cubicBezTo>
                  <a:close/>
                  <a:moveTo>
                    <a:pt x="302" y="34"/>
                  </a:moveTo>
                  <a:cubicBezTo>
                    <a:pt x="303" y="34"/>
                    <a:pt x="304" y="35"/>
                    <a:pt x="305" y="35"/>
                  </a:cubicBezTo>
                  <a:cubicBezTo>
                    <a:pt x="313" y="17"/>
                    <a:pt x="313" y="17"/>
                    <a:pt x="313" y="17"/>
                  </a:cubicBezTo>
                  <a:cubicBezTo>
                    <a:pt x="311" y="17"/>
                    <a:pt x="310" y="16"/>
                    <a:pt x="309" y="16"/>
                  </a:cubicBezTo>
                  <a:cubicBezTo>
                    <a:pt x="302" y="34"/>
                    <a:pt x="302" y="34"/>
                    <a:pt x="302" y="34"/>
                  </a:cubicBezTo>
                  <a:close/>
                  <a:moveTo>
                    <a:pt x="295" y="31"/>
                  </a:moveTo>
                  <a:cubicBezTo>
                    <a:pt x="296" y="32"/>
                    <a:pt x="297" y="32"/>
                    <a:pt x="298" y="33"/>
                  </a:cubicBezTo>
                  <a:cubicBezTo>
                    <a:pt x="305" y="14"/>
                    <a:pt x="305" y="14"/>
                    <a:pt x="305" y="14"/>
                  </a:cubicBezTo>
                  <a:cubicBezTo>
                    <a:pt x="304" y="14"/>
                    <a:pt x="302" y="13"/>
                    <a:pt x="301" y="13"/>
                  </a:cubicBezTo>
                  <a:cubicBezTo>
                    <a:pt x="295" y="31"/>
                    <a:pt x="295" y="31"/>
                    <a:pt x="295" y="31"/>
                  </a:cubicBezTo>
                  <a:close/>
                  <a:moveTo>
                    <a:pt x="288" y="29"/>
                  </a:moveTo>
                  <a:cubicBezTo>
                    <a:pt x="289" y="29"/>
                    <a:pt x="290" y="30"/>
                    <a:pt x="291" y="30"/>
                  </a:cubicBezTo>
                  <a:cubicBezTo>
                    <a:pt x="297" y="12"/>
                    <a:pt x="297" y="12"/>
                    <a:pt x="297" y="12"/>
                  </a:cubicBezTo>
                  <a:cubicBezTo>
                    <a:pt x="296" y="11"/>
                    <a:pt x="295" y="11"/>
                    <a:pt x="293" y="10"/>
                  </a:cubicBezTo>
                  <a:cubicBezTo>
                    <a:pt x="288" y="29"/>
                    <a:pt x="288" y="29"/>
                    <a:pt x="288" y="29"/>
                  </a:cubicBezTo>
                  <a:close/>
                  <a:moveTo>
                    <a:pt x="280" y="27"/>
                  </a:moveTo>
                  <a:cubicBezTo>
                    <a:pt x="282" y="27"/>
                    <a:pt x="283" y="28"/>
                    <a:pt x="284" y="28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88" y="9"/>
                    <a:pt x="287" y="8"/>
                    <a:pt x="285" y="8"/>
                  </a:cubicBezTo>
                  <a:cubicBezTo>
                    <a:pt x="280" y="27"/>
                    <a:pt x="280" y="27"/>
                    <a:pt x="280" y="27"/>
                  </a:cubicBezTo>
                  <a:close/>
                  <a:moveTo>
                    <a:pt x="273" y="25"/>
                  </a:moveTo>
                  <a:cubicBezTo>
                    <a:pt x="274" y="25"/>
                    <a:pt x="276" y="26"/>
                    <a:pt x="277" y="26"/>
                  </a:cubicBezTo>
                  <a:cubicBezTo>
                    <a:pt x="281" y="7"/>
                    <a:pt x="281" y="7"/>
                    <a:pt x="281" y="7"/>
                  </a:cubicBezTo>
                  <a:cubicBezTo>
                    <a:pt x="280" y="7"/>
                    <a:pt x="279" y="6"/>
                    <a:pt x="278" y="6"/>
                  </a:cubicBezTo>
                  <a:cubicBezTo>
                    <a:pt x="273" y="25"/>
                    <a:pt x="273" y="25"/>
                    <a:pt x="273" y="25"/>
                  </a:cubicBezTo>
                  <a:close/>
                  <a:moveTo>
                    <a:pt x="266" y="24"/>
                  </a:moveTo>
                  <a:cubicBezTo>
                    <a:pt x="267" y="24"/>
                    <a:pt x="268" y="24"/>
                    <a:pt x="269" y="24"/>
                  </a:cubicBezTo>
                  <a:cubicBezTo>
                    <a:pt x="274" y="5"/>
                    <a:pt x="274" y="5"/>
                    <a:pt x="274" y="5"/>
                  </a:cubicBezTo>
                  <a:cubicBezTo>
                    <a:pt x="272" y="5"/>
                    <a:pt x="271" y="5"/>
                    <a:pt x="269" y="4"/>
                  </a:cubicBezTo>
                  <a:lnTo>
                    <a:pt x="266" y="24"/>
                  </a:lnTo>
                  <a:close/>
                  <a:moveTo>
                    <a:pt x="258" y="22"/>
                  </a:moveTo>
                  <a:cubicBezTo>
                    <a:pt x="260" y="22"/>
                    <a:pt x="261" y="23"/>
                    <a:pt x="262" y="23"/>
                  </a:cubicBezTo>
                  <a:cubicBezTo>
                    <a:pt x="265" y="4"/>
                    <a:pt x="265" y="4"/>
                    <a:pt x="265" y="4"/>
                  </a:cubicBezTo>
                  <a:cubicBezTo>
                    <a:pt x="264" y="3"/>
                    <a:pt x="263" y="3"/>
                    <a:pt x="261" y="3"/>
                  </a:cubicBezTo>
                  <a:lnTo>
                    <a:pt x="258" y="22"/>
                  </a:lnTo>
                  <a:close/>
                  <a:moveTo>
                    <a:pt x="251" y="21"/>
                  </a:moveTo>
                  <a:cubicBezTo>
                    <a:pt x="252" y="21"/>
                    <a:pt x="254" y="22"/>
                    <a:pt x="255" y="22"/>
                  </a:cubicBezTo>
                  <a:cubicBezTo>
                    <a:pt x="257" y="2"/>
                    <a:pt x="257" y="2"/>
                    <a:pt x="257" y="2"/>
                  </a:cubicBezTo>
                  <a:cubicBezTo>
                    <a:pt x="256" y="2"/>
                    <a:pt x="255" y="2"/>
                    <a:pt x="253" y="2"/>
                  </a:cubicBezTo>
                  <a:cubicBezTo>
                    <a:pt x="251" y="21"/>
                    <a:pt x="251" y="21"/>
                    <a:pt x="251" y="21"/>
                  </a:cubicBezTo>
                  <a:close/>
                  <a:moveTo>
                    <a:pt x="244" y="21"/>
                  </a:moveTo>
                  <a:cubicBezTo>
                    <a:pt x="245" y="21"/>
                    <a:pt x="246" y="21"/>
                    <a:pt x="247" y="2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8" y="1"/>
                    <a:pt x="247" y="1"/>
                    <a:pt x="245" y="1"/>
                  </a:cubicBezTo>
                  <a:cubicBezTo>
                    <a:pt x="244" y="21"/>
                    <a:pt x="244" y="21"/>
                    <a:pt x="244" y="21"/>
                  </a:cubicBezTo>
                  <a:close/>
                  <a:moveTo>
                    <a:pt x="236" y="20"/>
                  </a:moveTo>
                  <a:cubicBezTo>
                    <a:pt x="237" y="20"/>
                    <a:pt x="239" y="20"/>
                    <a:pt x="240" y="20"/>
                  </a:cubicBezTo>
                  <a:cubicBezTo>
                    <a:pt x="241" y="1"/>
                    <a:pt x="241" y="1"/>
                    <a:pt x="241" y="1"/>
                  </a:cubicBezTo>
                  <a:cubicBezTo>
                    <a:pt x="240" y="1"/>
                    <a:pt x="238" y="1"/>
                    <a:pt x="237" y="1"/>
                  </a:cubicBezTo>
                  <a:cubicBezTo>
                    <a:pt x="236" y="20"/>
                    <a:pt x="236" y="20"/>
                    <a:pt x="236" y="20"/>
                  </a:cubicBezTo>
                  <a:close/>
                  <a:moveTo>
                    <a:pt x="229" y="20"/>
                  </a:moveTo>
                  <a:cubicBezTo>
                    <a:pt x="230" y="20"/>
                    <a:pt x="231" y="20"/>
                    <a:pt x="232" y="2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2" y="0"/>
                    <a:pt x="230" y="0"/>
                    <a:pt x="229" y="0"/>
                  </a:cubicBezTo>
                  <a:cubicBezTo>
                    <a:pt x="229" y="20"/>
                    <a:pt x="229" y="20"/>
                    <a:pt x="229" y="20"/>
                  </a:cubicBezTo>
                  <a:close/>
                  <a:moveTo>
                    <a:pt x="221" y="20"/>
                  </a:moveTo>
                  <a:cubicBezTo>
                    <a:pt x="222" y="20"/>
                    <a:pt x="224" y="20"/>
                    <a:pt x="225" y="2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3" y="0"/>
                    <a:pt x="222" y="0"/>
                    <a:pt x="221" y="0"/>
                  </a:cubicBezTo>
                  <a:lnTo>
                    <a:pt x="221" y="20"/>
                  </a:lnTo>
                  <a:close/>
                  <a:moveTo>
                    <a:pt x="214" y="20"/>
                  </a:moveTo>
                  <a:cubicBezTo>
                    <a:pt x="215" y="20"/>
                    <a:pt x="216" y="20"/>
                    <a:pt x="217" y="2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5" y="1"/>
                    <a:pt x="214" y="1"/>
                    <a:pt x="213" y="1"/>
                  </a:cubicBezTo>
                  <a:cubicBezTo>
                    <a:pt x="214" y="20"/>
                    <a:pt x="214" y="20"/>
                    <a:pt x="214" y="20"/>
                  </a:cubicBezTo>
                  <a:close/>
                  <a:moveTo>
                    <a:pt x="206" y="21"/>
                  </a:moveTo>
                  <a:cubicBezTo>
                    <a:pt x="207" y="21"/>
                    <a:pt x="209" y="21"/>
                    <a:pt x="210" y="21"/>
                  </a:cubicBezTo>
                  <a:cubicBezTo>
                    <a:pt x="208" y="1"/>
                    <a:pt x="208" y="1"/>
                    <a:pt x="208" y="1"/>
                  </a:cubicBezTo>
                  <a:cubicBezTo>
                    <a:pt x="207" y="1"/>
                    <a:pt x="206" y="1"/>
                    <a:pt x="204" y="1"/>
                  </a:cubicBezTo>
                  <a:cubicBezTo>
                    <a:pt x="206" y="21"/>
                    <a:pt x="206" y="21"/>
                    <a:pt x="206" y="21"/>
                  </a:cubicBezTo>
                  <a:close/>
                  <a:moveTo>
                    <a:pt x="199" y="22"/>
                  </a:moveTo>
                  <a:cubicBezTo>
                    <a:pt x="200" y="22"/>
                    <a:pt x="201" y="21"/>
                    <a:pt x="203" y="21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8" y="2"/>
                    <a:pt x="196" y="2"/>
                  </a:cubicBezTo>
                  <a:lnTo>
                    <a:pt x="199" y="22"/>
                  </a:lnTo>
                  <a:close/>
                  <a:moveTo>
                    <a:pt x="191" y="23"/>
                  </a:moveTo>
                  <a:cubicBezTo>
                    <a:pt x="193" y="23"/>
                    <a:pt x="194" y="22"/>
                    <a:pt x="195" y="2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89" y="3"/>
                    <a:pt x="188" y="4"/>
                  </a:cubicBezTo>
                  <a:lnTo>
                    <a:pt x="191" y="23"/>
                  </a:lnTo>
                  <a:close/>
                  <a:moveTo>
                    <a:pt x="184" y="24"/>
                  </a:moveTo>
                  <a:cubicBezTo>
                    <a:pt x="185" y="24"/>
                    <a:pt x="187" y="24"/>
                    <a:pt x="188" y="23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3" y="5"/>
                    <a:pt x="181" y="5"/>
                    <a:pt x="180" y="5"/>
                  </a:cubicBezTo>
                  <a:cubicBezTo>
                    <a:pt x="184" y="24"/>
                    <a:pt x="184" y="24"/>
                    <a:pt x="184" y="24"/>
                  </a:cubicBezTo>
                  <a:close/>
                  <a:moveTo>
                    <a:pt x="177" y="26"/>
                  </a:moveTo>
                  <a:cubicBezTo>
                    <a:pt x="178" y="26"/>
                    <a:pt x="179" y="25"/>
                    <a:pt x="180" y="25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5" y="6"/>
                    <a:pt x="173" y="7"/>
                    <a:pt x="172" y="7"/>
                  </a:cubicBezTo>
                  <a:cubicBezTo>
                    <a:pt x="177" y="26"/>
                    <a:pt x="177" y="26"/>
                    <a:pt x="177" y="26"/>
                  </a:cubicBezTo>
                  <a:close/>
                  <a:moveTo>
                    <a:pt x="170" y="28"/>
                  </a:moveTo>
                  <a:cubicBezTo>
                    <a:pt x="171" y="27"/>
                    <a:pt x="172" y="27"/>
                    <a:pt x="173" y="27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7" y="8"/>
                    <a:pt x="166" y="9"/>
                    <a:pt x="164" y="9"/>
                  </a:cubicBezTo>
                  <a:cubicBezTo>
                    <a:pt x="170" y="28"/>
                    <a:pt x="170" y="28"/>
                    <a:pt x="170" y="28"/>
                  </a:cubicBezTo>
                  <a:close/>
                  <a:moveTo>
                    <a:pt x="162" y="30"/>
                  </a:moveTo>
                  <a:cubicBezTo>
                    <a:pt x="164" y="30"/>
                    <a:pt x="165" y="29"/>
                    <a:pt x="166" y="29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11"/>
                    <a:pt x="158" y="11"/>
                    <a:pt x="156" y="11"/>
                  </a:cubicBezTo>
                  <a:cubicBezTo>
                    <a:pt x="162" y="30"/>
                    <a:pt x="162" y="30"/>
                    <a:pt x="162" y="30"/>
                  </a:cubicBezTo>
                  <a:close/>
                  <a:moveTo>
                    <a:pt x="155" y="32"/>
                  </a:moveTo>
                  <a:cubicBezTo>
                    <a:pt x="157" y="32"/>
                    <a:pt x="158" y="32"/>
                    <a:pt x="159" y="31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1" y="13"/>
                    <a:pt x="150" y="14"/>
                    <a:pt x="149" y="14"/>
                  </a:cubicBezTo>
                  <a:cubicBezTo>
                    <a:pt x="155" y="32"/>
                    <a:pt x="155" y="32"/>
                    <a:pt x="155" y="32"/>
                  </a:cubicBezTo>
                  <a:close/>
                  <a:moveTo>
                    <a:pt x="148" y="35"/>
                  </a:moveTo>
                  <a:cubicBezTo>
                    <a:pt x="150" y="35"/>
                    <a:pt x="151" y="34"/>
                    <a:pt x="152" y="34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4" y="16"/>
                    <a:pt x="142" y="16"/>
                    <a:pt x="141" y="17"/>
                  </a:cubicBezTo>
                  <a:lnTo>
                    <a:pt x="148" y="35"/>
                  </a:lnTo>
                  <a:close/>
                  <a:moveTo>
                    <a:pt x="142" y="38"/>
                  </a:moveTo>
                  <a:cubicBezTo>
                    <a:pt x="143" y="38"/>
                    <a:pt x="144" y="37"/>
                    <a:pt x="145" y="37"/>
                  </a:cubicBezTo>
                  <a:cubicBezTo>
                    <a:pt x="137" y="19"/>
                    <a:pt x="137" y="19"/>
                    <a:pt x="137" y="19"/>
                  </a:cubicBezTo>
                  <a:cubicBezTo>
                    <a:pt x="136" y="19"/>
                    <a:pt x="135" y="20"/>
                    <a:pt x="134" y="20"/>
                  </a:cubicBezTo>
                  <a:cubicBezTo>
                    <a:pt x="142" y="38"/>
                    <a:pt x="142" y="38"/>
                    <a:pt x="142" y="38"/>
                  </a:cubicBezTo>
                  <a:close/>
                  <a:moveTo>
                    <a:pt x="135" y="41"/>
                  </a:moveTo>
                  <a:cubicBezTo>
                    <a:pt x="136" y="41"/>
                    <a:pt x="137" y="40"/>
                    <a:pt x="138" y="40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29" y="23"/>
                    <a:pt x="127" y="23"/>
                    <a:pt x="126" y="24"/>
                  </a:cubicBezTo>
                  <a:cubicBezTo>
                    <a:pt x="135" y="41"/>
                    <a:pt x="135" y="41"/>
                    <a:pt x="135" y="41"/>
                  </a:cubicBezTo>
                  <a:close/>
                  <a:moveTo>
                    <a:pt x="128" y="45"/>
                  </a:moveTo>
                  <a:cubicBezTo>
                    <a:pt x="129" y="44"/>
                    <a:pt x="130" y="43"/>
                    <a:pt x="131" y="43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0" y="27"/>
                    <a:pt x="119" y="27"/>
                  </a:cubicBezTo>
                  <a:cubicBezTo>
                    <a:pt x="128" y="45"/>
                    <a:pt x="128" y="45"/>
                    <a:pt x="128" y="45"/>
                  </a:cubicBezTo>
                  <a:close/>
                  <a:moveTo>
                    <a:pt x="122" y="48"/>
                  </a:moveTo>
                  <a:cubicBezTo>
                    <a:pt x="123" y="48"/>
                    <a:pt x="124" y="47"/>
                    <a:pt x="125" y="46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4" y="30"/>
                    <a:pt x="113" y="31"/>
                    <a:pt x="112" y="31"/>
                  </a:cubicBezTo>
                  <a:cubicBezTo>
                    <a:pt x="122" y="48"/>
                    <a:pt x="122" y="48"/>
                    <a:pt x="122" y="48"/>
                  </a:cubicBezTo>
                  <a:close/>
                  <a:moveTo>
                    <a:pt x="115" y="52"/>
                  </a:moveTo>
                  <a:cubicBezTo>
                    <a:pt x="116" y="52"/>
                    <a:pt x="117" y="51"/>
                    <a:pt x="119" y="50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7" y="34"/>
                    <a:pt x="106" y="35"/>
                    <a:pt x="105" y="36"/>
                  </a:cubicBezTo>
                  <a:cubicBezTo>
                    <a:pt x="115" y="52"/>
                    <a:pt x="115" y="52"/>
                    <a:pt x="115" y="52"/>
                  </a:cubicBezTo>
                  <a:close/>
                  <a:moveTo>
                    <a:pt x="109" y="56"/>
                  </a:moveTo>
                  <a:cubicBezTo>
                    <a:pt x="110" y="56"/>
                    <a:pt x="111" y="55"/>
                    <a:pt x="112" y="54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0" y="39"/>
                    <a:pt x="99" y="39"/>
                    <a:pt x="98" y="40"/>
                  </a:cubicBezTo>
                  <a:cubicBezTo>
                    <a:pt x="109" y="56"/>
                    <a:pt x="109" y="56"/>
                    <a:pt x="109" y="56"/>
                  </a:cubicBezTo>
                  <a:close/>
                  <a:moveTo>
                    <a:pt x="103" y="61"/>
                  </a:moveTo>
                  <a:cubicBezTo>
                    <a:pt x="104" y="60"/>
                    <a:pt x="105" y="59"/>
                    <a:pt x="106" y="59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4" y="43"/>
                    <a:pt x="92" y="44"/>
                    <a:pt x="91" y="45"/>
                  </a:cubicBezTo>
                  <a:cubicBezTo>
                    <a:pt x="103" y="61"/>
                    <a:pt x="103" y="61"/>
                    <a:pt x="103" y="61"/>
                  </a:cubicBezTo>
                  <a:close/>
                  <a:moveTo>
                    <a:pt x="97" y="65"/>
                  </a:moveTo>
                  <a:cubicBezTo>
                    <a:pt x="98" y="65"/>
                    <a:pt x="99" y="64"/>
                    <a:pt x="100" y="63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7" y="48"/>
                    <a:pt x="86" y="49"/>
                    <a:pt x="85" y="50"/>
                  </a:cubicBezTo>
                  <a:cubicBezTo>
                    <a:pt x="97" y="65"/>
                    <a:pt x="97" y="65"/>
                    <a:pt x="97" y="65"/>
                  </a:cubicBezTo>
                  <a:close/>
                  <a:moveTo>
                    <a:pt x="91" y="70"/>
                  </a:moveTo>
                  <a:cubicBezTo>
                    <a:pt x="92" y="69"/>
                    <a:pt x="93" y="68"/>
                    <a:pt x="94" y="68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1" y="53"/>
                    <a:pt x="80" y="54"/>
                    <a:pt x="79" y="55"/>
                  </a:cubicBezTo>
                  <a:cubicBezTo>
                    <a:pt x="91" y="70"/>
                    <a:pt x="91" y="70"/>
                    <a:pt x="91" y="70"/>
                  </a:cubicBezTo>
                  <a:close/>
                  <a:moveTo>
                    <a:pt x="86" y="75"/>
                  </a:moveTo>
                  <a:cubicBezTo>
                    <a:pt x="87" y="74"/>
                    <a:pt x="88" y="73"/>
                    <a:pt x="89" y="73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5" y="59"/>
                    <a:pt x="74" y="60"/>
                    <a:pt x="73" y="61"/>
                  </a:cubicBezTo>
                  <a:lnTo>
                    <a:pt x="86" y="75"/>
                  </a:lnTo>
                  <a:close/>
                  <a:moveTo>
                    <a:pt x="80" y="80"/>
                  </a:moveTo>
                  <a:cubicBezTo>
                    <a:pt x="81" y="79"/>
                    <a:pt x="82" y="78"/>
                    <a:pt x="83" y="78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69" y="64"/>
                    <a:pt x="68" y="65"/>
                    <a:pt x="67" y="66"/>
                  </a:cubicBezTo>
                  <a:cubicBezTo>
                    <a:pt x="80" y="80"/>
                    <a:pt x="80" y="80"/>
                    <a:pt x="80" y="80"/>
                  </a:cubicBezTo>
                  <a:close/>
                  <a:moveTo>
                    <a:pt x="75" y="86"/>
                  </a:moveTo>
                  <a:cubicBezTo>
                    <a:pt x="76" y="85"/>
                    <a:pt x="77" y="84"/>
                    <a:pt x="78" y="83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3" y="70"/>
                    <a:pt x="62" y="71"/>
                    <a:pt x="61" y="72"/>
                  </a:cubicBezTo>
                  <a:cubicBezTo>
                    <a:pt x="75" y="86"/>
                    <a:pt x="75" y="86"/>
                    <a:pt x="75" y="86"/>
                  </a:cubicBezTo>
                  <a:close/>
                  <a:moveTo>
                    <a:pt x="70" y="91"/>
                  </a:moveTo>
                  <a:cubicBezTo>
                    <a:pt x="71" y="90"/>
                    <a:pt x="72" y="89"/>
                    <a:pt x="73" y="88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7" y="76"/>
                    <a:pt x="56" y="77"/>
                    <a:pt x="55" y="78"/>
                  </a:cubicBezTo>
                  <a:cubicBezTo>
                    <a:pt x="70" y="91"/>
                    <a:pt x="70" y="91"/>
                    <a:pt x="70" y="91"/>
                  </a:cubicBezTo>
                  <a:close/>
                  <a:moveTo>
                    <a:pt x="65" y="97"/>
                  </a:moveTo>
                  <a:cubicBezTo>
                    <a:pt x="66" y="96"/>
                    <a:pt x="67" y="95"/>
                    <a:pt x="68" y="94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2" y="82"/>
                    <a:pt x="51" y="84"/>
                    <a:pt x="50" y="85"/>
                  </a:cubicBezTo>
                  <a:cubicBezTo>
                    <a:pt x="65" y="97"/>
                    <a:pt x="65" y="97"/>
                    <a:pt x="65" y="97"/>
                  </a:cubicBezTo>
                  <a:close/>
                  <a:moveTo>
                    <a:pt x="61" y="103"/>
                  </a:moveTo>
                  <a:cubicBezTo>
                    <a:pt x="62" y="102"/>
                    <a:pt x="62" y="101"/>
                    <a:pt x="63" y="10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9"/>
                    <a:pt x="46" y="90"/>
                    <a:pt x="45" y="91"/>
                  </a:cubicBezTo>
                  <a:cubicBezTo>
                    <a:pt x="61" y="103"/>
                    <a:pt x="61" y="103"/>
                    <a:pt x="61" y="103"/>
                  </a:cubicBezTo>
                  <a:close/>
                  <a:moveTo>
                    <a:pt x="56" y="109"/>
                  </a:moveTo>
                  <a:cubicBezTo>
                    <a:pt x="57" y="108"/>
                    <a:pt x="58" y="107"/>
                    <a:pt x="59" y="106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2" y="95"/>
                    <a:pt x="41" y="97"/>
                    <a:pt x="40" y="98"/>
                  </a:cubicBezTo>
                  <a:cubicBezTo>
                    <a:pt x="56" y="109"/>
                    <a:pt x="56" y="109"/>
                    <a:pt x="56" y="109"/>
                  </a:cubicBezTo>
                  <a:close/>
                  <a:moveTo>
                    <a:pt x="52" y="115"/>
                  </a:moveTo>
                  <a:cubicBezTo>
                    <a:pt x="53" y="114"/>
                    <a:pt x="54" y="113"/>
                    <a:pt x="54" y="11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7" y="102"/>
                    <a:pt x="37" y="103"/>
                    <a:pt x="36" y="105"/>
                  </a:cubicBezTo>
                  <a:cubicBezTo>
                    <a:pt x="52" y="115"/>
                    <a:pt x="52" y="115"/>
                    <a:pt x="52" y="115"/>
                  </a:cubicBezTo>
                  <a:close/>
                  <a:moveTo>
                    <a:pt x="48" y="121"/>
                  </a:moveTo>
                  <a:cubicBezTo>
                    <a:pt x="49" y="120"/>
                    <a:pt x="50" y="119"/>
                    <a:pt x="50" y="11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3" y="109"/>
                    <a:pt x="32" y="110"/>
                    <a:pt x="32" y="111"/>
                  </a:cubicBezTo>
                  <a:cubicBezTo>
                    <a:pt x="48" y="121"/>
                    <a:pt x="48" y="121"/>
                    <a:pt x="48" y="121"/>
                  </a:cubicBezTo>
                  <a:close/>
                  <a:moveTo>
                    <a:pt x="45" y="128"/>
                  </a:moveTo>
                  <a:cubicBezTo>
                    <a:pt x="45" y="127"/>
                    <a:pt x="46" y="126"/>
                    <a:pt x="46" y="12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116"/>
                    <a:pt x="28" y="117"/>
                    <a:pt x="27" y="119"/>
                  </a:cubicBezTo>
                  <a:cubicBezTo>
                    <a:pt x="45" y="128"/>
                    <a:pt x="45" y="128"/>
                    <a:pt x="45" y="128"/>
                  </a:cubicBezTo>
                  <a:close/>
                  <a:moveTo>
                    <a:pt x="41" y="135"/>
                  </a:moveTo>
                  <a:cubicBezTo>
                    <a:pt x="42" y="133"/>
                    <a:pt x="42" y="132"/>
                    <a:pt x="43" y="13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5" y="123"/>
                    <a:pt x="24" y="125"/>
                    <a:pt x="24" y="126"/>
                  </a:cubicBezTo>
                  <a:cubicBezTo>
                    <a:pt x="41" y="135"/>
                    <a:pt x="41" y="135"/>
                    <a:pt x="41" y="135"/>
                  </a:cubicBezTo>
                  <a:close/>
                  <a:moveTo>
                    <a:pt x="38" y="141"/>
                  </a:moveTo>
                  <a:cubicBezTo>
                    <a:pt x="39" y="140"/>
                    <a:pt x="39" y="139"/>
                    <a:pt x="40" y="138"/>
                  </a:cubicBezTo>
                  <a:cubicBezTo>
                    <a:pt x="22" y="130"/>
                    <a:pt x="22" y="130"/>
                    <a:pt x="22" y="130"/>
                  </a:cubicBezTo>
                  <a:cubicBezTo>
                    <a:pt x="21" y="131"/>
                    <a:pt x="21" y="132"/>
                    <a:pt x="20" y="133"/>
                  </a:cubicBezTo>
                  <a:lnTo>
                    <a:pt x="38" y="141"/>
                  </a:lnTo>
                  <a:close/>
                  <a:moveTo>
                    <a:pt x="35" y="148"/>
                  </a:moveTo>
                  <a:cubicBezTo>
                    <a:pt x="35" y="147"/>
                    <a:pt x="36" y="146"/>
                    <a:pt x="36" y="145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8"/>
                    <a:pt x="17" y="140"/>
                    <a:pt x="17" y="141"/>
                  </a:cubicBezTo>
                  <a:cubicBezTo>
                    <a:pt x="35" y="148"/>
                    <a:pt x="35" y="148"/>
                    <a:pt x="35" y="148"/>
                  </a:cubicBezTo>
                  <a:close/>
                  <a:moveTo>
                    <a:pt x="32" y="155"/>
                  </a:moveTo>
                  <a:cubicBezTo>
                    <a:pt x="33" y="154"/>
                    <a:pt x="33" y="153"/>
                    <a:pt x="34" y="152"/>
                  </a:cubicBezTo>
                  <a:cubicBezTo>
                    <a:pt x="15" y="145"/>
                    <a:pt x="15" y="145"/>
                    <a:pt x="15" y="145"/>
                  </a:cubicBezTo>
                  <a:cubicBezTo>
                    <a:pt x="15" y="146"/>
                    <a:pt x="14" y="147"/>
                    <a:pt x="14" y="148"/>
                  </a:cubicBezTo>
                  <a:cubicBezTo>
                    <a:pt x="32" y="155"/>
                    <a:pt x="32" y="155"/>
                    <a:pt x="32" y="155"/>
                  </a:cubicBezTo>
                  <a:close/>
                  <a:moveTo>
                    <a:pt x="30" y="162"/>
                  </a:moveTo>
                  <a:cubicBezTo>
                    <a:pt x="30" y="161"/>
                    <a:pt x="31" y="160"/>
                    <a:pt x="31" y="159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4"/>
                    <a:pt x="12" y="155"/>
                    <a:pt x="11" y="156"/>
                  </a:cubicBezTo>
                  <a:cubicBezTo>
                    <a:pt x="30" y="162"/>
                    <a:pt x="30" y="162"/>
                    <a:pt x="30" y="162"/>
                  </a:cubicBezTo>
                  <a:close/>
                  <a:moveTo>
                    <a:pt x="28" y="169"/>
                  </a:moveTo>
                  <a:cubicBezTo>
                    <a:pt x="28" y="168"/>
                    <a:pt x="28" y="167"/>
                    <a:pt x="29" y="166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0" y="161"/>
                    <a:pt x="9" y="163"/>
                    <a:pt x="9" y="164"/>
                  </a:cubicBezTo>
                  <a:cubicBezTo>
                    <a:pt x="28" y="169"/>
                    <a:pt x="28" y="169"/>
                    <a:pt x="28" y="169"/>
                  </a:cubicBezTo>
                  <a:close/>
                  <a:moveTo>
                    <a:pt x="26" y="177"/>
                  </a:moveTo>
                  <a:cubicBezTo>
                    <a:pt x="26" y="175"/>
                    <a:pt x="26" y="174"/>
                    <a:pt x="27" y="173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7" y="169"/>
                    <a:pt x="7" y="171"/>
                    <a:pt x="7" y="172"/>
                  </a:cubicBezTo>
                  <a:cubicBezTo>
                    <a:pt x="26" y="177"/>
                    <a:pt x="26" y="177"/>
                    <a:pt x="26" y="177"/>
                  </a:cubicBezTo>
                  <a:close/>
                  <a:moveTo>
                    <a:pt x="24" y="184"/>
                  </a:moveTo>
                  <a:cubicBezTo>
                    <a:pt x="24" y="183"/>
                    <a:pt x="25" y="182"/>
                    <a:pt x="25" y="180"/>
                  </a:cubicBezTo>
                  <a:cubicBezTo>
                    <a:pt x="6" y="176"/>
                    <a:pt x="6" y="176"/>
                    <a:pt x="6" y="176"/>
                  </a:cubicBezTo>
                  <a:cubicBezTo>
                    <a:pt x="5" y="177"/>
                    <a:pt x="5" y="179"/>
                    <a:pt x="5" y="180"/>
                  </a:cubicBezTo>
                  <a:cubicBezTo>
                    <a:pt x="24" y="184"/>
                    <a:pt x="24" y="184"/>
                    <a:pt x="24" y="184"/>
                  </a:cubicBezTo>
                  <a:close/>
                  <a:moveTo>
                    <a:pt x="23" y="191"/>
                  </a:moveTo>
                  <a:cubicBezTo>
                    <a:pt x="23" y="190"/>
                    <a:pt x="23" y="189"/>
                    <a:pt x="23" y="188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5"/>
                    <a:pt x="4" y="187"/>
                    <a:pt x="3" y="188"/>
                  </a:cubicBezTo>
                  <a:lnTo>
                    <a:pt x="23" y="191"/>
                  </a:lnTo>
                  <a:close/>
                  <a:moveTo>
                    <a:pt x="21" y="199"/>
                  </a:moveTo>
                  <a:cubicBezTo>
                    <a:pt x="22" y="197"/>
                    <a:pt x="22" y="196"/>
                    <a:pt x="22" y="195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2" y="193"/>
                    <a:pt x="2" y="195"/>
                    <a:pt x="2" y="196"/>
                  </a:cubicBezTo>
                  <a:cubicBezTo>
                    <a:pt x="21" y="199"/>
                    <a:pt x="21" y="199"/>
                    <a:pt x="21" y="199"/>
                  </a:cubicBezTo>
                  <a:close/>
                  <a:moveTo>
                    <a:pt x="21" y="206"/>
                  </a:moveTo>
                  <a:cubicBezTo>
                    <a:pt x="21" y="205"/>
                    <a:pt x="21" y="204"/>
                    <a:pt x="21" y="202"/>
                  </a:cubicBezTo>
                  <a:cubicBezTo>
                    <a:pt x="2" y="200"/>
                    <a:pt x="2" y="200"/>
                    <a:pt x="2" y="200"/>
                  </a:cubicBezTo>
                  <a:cubicBezTo>
                    <a:pt x="1" y="202"/>
                    <a:pt x="1" y="203"/>
                    <a:pt x="1" y="204"/>
                  </a:cubicBezTo>
                  <a:lnTo>
                    <a:pt x="21" y="206"/>
                  </a:lnTo>
                  <a:close/>
                  <a:moveTo>
                    <a:pt x="20" y="214"/>
                  </a:moveTo>
                  <a:cubicBezTo>
                    <a:pt x="20" y="212"/>
                    <a:pt x="20" y="211"/>
                    <a:pt x="20" y="210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10"/>
                    <a:pt x="1" y="211"/>
                    <a:pt x="0" y="212"/>
                  </a:cubicBezTo>
                  <a:cubicBezTo>
                    <a:pt x="20" y="214"/>
                    <a:pt x="20" y="214"/>
                    <a:pt x="20" y="214"/>
                  </a:cubicBezTo>
                  <a:close/>
                  <a:moveTo>
                    <a:pt x="20" y="221"/>
                  </a:moveTo>
                  <a:cubicBezTo>
                    <a:pt x="20" y="220"/>
                    <a:pt x="20" y="219"/>
                    <a:pt x="20" y="21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8"/>
                    <a:pt x="0" y="219"/>
                    <a:pt x="0" y="221"/>
                  </a:cubicBezTo>
                  <a:cubicBezTo>
                    <a:pt x="20" y="221"/>
                    <a:pt x="20" y="221"/>
                    <a:pt x="20" y="221"/>
                  </a:cubicBezTo>
                  <a:close/>
                  <a:moveTo>
                    <a:pt x="20" y="229"/>
                  </a:moveTo>
                  <a:cubicBezTo>
                    <a:pt x="20" y="228"/>
                    <a:pt x="20" y="227"/>
                    <a:pt x="20" y="227"/>
                  </a:cubicBezTo>
                  <a:cubicBezTo>
                    <a:pt x="20" y="226"/>
                    <a:pt x="20" y="225"/>
                    <a:pt x="20" y="225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25"/>
                    <a:pt x="0" y="226"/>
                    <a:pt x="0" y="227"/>
                  </a:cubicBezTo>
                  <a:cubicBezTo>
                    <a:pt x="0" y="227"/>
                    <a:pt x="0" y="228"/>
                    <a:pt x="0" y="229"/>
                  </a:cubicBezTo>
                  <a:cubicBezTo>
                    <a:pt x="20" y="229"/>
                    <a:pt x="20" y="229"/>
                    <a:pt x="20" y="229"/>
                  </a:cubicBezTo>
                  <a:close/>
                  <a:moveTo>
                    <a:pt x="20" y="236"/>
                  </a:moveTo>
                  <a:cubicBezTo>
                    <a:pt x="20" y="235"/>
                    <a:pt x="20" y="234"/>
                    <a:pt x="20" y="232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4"/>
                    <a:pt x="0" y="236"/>
                    <a:pt x="0" y="237"/>
                  </a:cubicBezTo>
                  <a:cubicBezTo>
                    <a:pt x="20" y="236"/>
                    <a:pt x="20" y="236"/>
                    <a:pt x="20" y="236"/>
                  </a:cubicBezTo>
                  <a:close/>
                  <a:moveTo>
                    <a:pt x="20" y="244"/>
                  </a:moveTo>
                  <a:cubicBezTo>
                    <a:pt x="20" y="242"/>
                    <a:pt x="20" y="241"/>
                    <a:pt x="20" y="240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" y="242"/>
                    <a:pt x="1" y="244"/>
                    <a:pt x="1" y="245"/>
                  </a:cubicBezTo>
                  <a:cubicBezTo>
                    <a:pt x="20" y="244"/>
                    <a:pt x="20" y="244"/>
                    <a:pt x="20" y="244"/>
                  </a:cubicBezTo>
                  <a:close/>
                  <a:moveTo>
                    <a:pt x="21" y="251"/>
                  </a:moveTo>
                  <a:cubicBezTo>
                    <a:pt x="21" y="250"/>
                    <a:pt x="21" y="248"/>
                    <a:pt x="21" y="247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50"/>
                    <a:pt x="1" y="252"/>
                    <a:pt x="2" y="253"/>
                  </a:cubicBezTo>
                  <a:cubicBezTo>
                    <a:pt x="21" y="251"/>
                    <a:pt x="21" y="251"/>
                    <a:pt x="21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2" name="Freeform 23"/>
            <p:cNvSpPr>
              <a:spLocks noEditPoints="1"/>
            </p:cNvSpPr>
            <p:nvPr/>
          </p:nvSpPr>
          <p:spPr bwMode="auto">
            <a:xfrm>
              <a:off x="5103813" y="2432050"/>
              <a:ext cx="1984375" cy="1997075"/>
            </a:xfrm>
            <a:custGeom>
              <a:avLst/>
              <a:gdLst>
                <a:gd name="T0" fmla="*/ 621 w 621"/>
                <a:gd name="T1" fmla="*/ 314 h 619"/>
                <a:gd name="T2" fmla="*/ 586 w 621"/>
                <a:gd name="T3" fmla="*/ 268 h 619"/>
                <a:gd name="T4" fmla="*/ 586 w 621"/>
                <a:gd name="T5" fmla="*/ 268 h 619"/>
                <a:gd name="T6" fmla="*/ 607 w 621"/>
                <a:gd name="T7" fmla="*/ 218 h 619"/>
                <a:gd name="T8" fmla="*/ 592 w 621"/>
                <a:gd name="T9" fmla="*/ 178 h 619"/>
                <a:gd name="T10" fmla="*/ 542 w 621"/>
                <a:gd name="T11" fmla="*/ 156 h 619"/>
                <a:gd name="T12" fmla="*/ 514 w 621"/>
                <a:gd name="T13" fmla="*/ 120 h 619"/>
                <a:gd name="T14" fmla="*/ 514 w 621"/>
                <a:gd name="T15" fmla="*/ 120 h 619"/>
                <a:gd name="T16" fmla="*/ 504 w 621"/>
                <a:gd name="T17" fmla="*/ 67 h 619"/>
                <a:gd name="T18" fmla="*/ 469 w 621"/>
                <a:gd name="T19" fmla="*/ 43 h 619"/>
                <a:gd name="T20" fmla="*/ 415 w 621"/>
                <a:gd name="T21" fmla="*/ 52 h 619"/>
                <a:gd name="T22" fmla="*/ 372 w 621"/>
                <a:gd name="T23" fmla="*/ 38 h 619"/>
                <a:gd name="T24" fmla="*/ 372 w 621"/>
                <a:gd name="T25" fmla="*/ 38 h 619"/>
                <a:gd name="T26" fmla="*/ 333 w 621"/>
                <a:gd name="T27" fmla="*/ 0 h 619"/>
                <a:gd name="T28" fmla="*/ 291 w 621"/>
                <a:gd name="T29" fmla="*/ 0 h 619"/>
                <a:gd name="T30" fmla="*/ 252 w 621"/>
                <a:gd name="T31" fmla="*/ 38 h 619"/>
                <a:gd name="T32" fmla="*/ 209 w 621"/>
                <a:gd name="T33" fmla="*/ 51 h 619"/>
                <a:gd name="T34" fmla="*/ 209 w 621"/>
                <a:gd name="T35" fmla="*/ 51 h 619"/>
                <a:gd name="T36" fmla="*/ 155 w 621"/>
                <a:gd name="T37" fmla="*/ 41 h 619"/>
                <a:gd name="T38" fmla="*/ 120 w 621"/>
                <a:gd name="T39" fmla="*/ 65 h 619"/>
                <a:gd name="T40" fmla="*/ 109 w 621"/>
                <a:gd name="T41" fmla="*/ 118 h 619"/>
                <a:gd name="T42" fmla="*/ 80 w 621"/>
                <a:gd name="T43" fmla="*/ 153 h 619"/>
                <a:gd name="T44" fmla="*/ 80 w 621"/>
                <a:gd name="T45" fmla="*/ 153 h 619"/>
                <a:gd name="T46" fmla="*/ 31 w 621"/>
                <a:gd name="T47" fmla="*/ 175 h 619"/>
                <a:gd name="T48" fmla="*/ 15 w 621"/>
                <a:gd name="T49" fmla="*/ 215 h 619"/>
                <a:gd name="T50" fmla="*/ 36 w 621"/>
                <a:gd name="T51" fmla="*/ 265 h 619"/>
                <a:gd name="T52" fmla="*/ 32 w 621"/>
                <a:gd name="T53" fmla="*/ 310 h 619"/>
                <a:gd name="T54" fmla="*/ 0 w 621"/>
                <a:gd name="T55" fmla="*/ 310 h 619"/>
                <a:gd name="T56" fmla="*/ 35 w 621"/>
                <a:gd name="T57" fmla="*/ 348 h 619"/>
                <a:gd name="T58" fmla="*/ 45 w 621"/>
                <a:gd name="T59" fmla="*/ 392 h 619"/>
                <a:gd name="T60" fmla="*/ 45 w 621"/>
                <a:gd name="T61" fmla="*/ 392 h 619"/>
                <a:gd name="T62" fmla="*/ 31 w 621"/>
                <a:gd name="T63" fmla="*/ 445 h 619"/>
                <a:gd name="T64" fmla="*/ 52 w 621"/>
                <a:gd name="T65" fmla="*/ 481 h 619"/>
                <a:gd name="T66" fmla="*/ 104 w 621"/>
                <a:gd name="T67" fmla="*/ 496 h 619"/>
                <a:gd name="T68" fmla="*/ 137 w 621"/>
                <a:gd name="T69" fmla="*/ 527 h 619"/>
                <a:gd name="T70" fmla="*/ 137 w 621"/>
                <a:gd name="T71" fmla="*/ 527 h 619"/>
                <a:gd name="T72" fmla="*/ 156 w 621"/>
                <a:gd name="T73" fmla="*/ 579 h 619"/>
                <a:gd name="T74" fmla="*/ 193 w 621"/>
                <a:gd name="T75" fmla="*/ 597 h 619"/>
                <a:gd name="T76" fmla="*/ 245 w 621"/>
                <a:gd name="T77" fmla="*/ 580 h 619"/>
                <a:gd name="T78" fmla="*/ 290 w 621"/>
                <a:gd name="T79" fmla="*/ 587 h 619"/>
                <a:gd name="T80" fmla="*/ 290 w 621"/>
                <a:gd name="T81" fmla="*/ 587 h 619"/>
                <a:gd name="T82" fmla="*/ 334 w 621"/>
                <a:gd name="T83" fmla="*/ 619 h 619"/>
                <a:gd name="T84" fmla="*/ 376 w 621"/>
                <a:gd name="T85" fmla="*/ 613 h 619"/>
                <a:gd name="T86" fmla="*/ 409 w 621"/>
                <a:gd name="T87" fmla="*/ 570 h 619"/>
                <a:gd name="T88" fmla="*/ 450 w 621"/>
                <a:gd name="T89" fmla="*/ 551 h 619"/>
                <a:gd name="T90" fmla="*/ 450 w 621"/>
                <a:gd name="T91" fmla="*/ 551 h 619"/>
                <a:gd name="T92" fmla="*/ 504 w 621"/>
                <a:gd name="T93" fmla="*/ 552 h 619"/>
                <a:gd name="T94" fmla="*/ 535 w 621"/>
                <a:gd name="T95" fmla="*/ 524 h 619"/>
                <a:gd name="T96" fmla="*/ 538 w 621"/>
                <a:gd name="T97" fmla="*/ 470 h 619"/>
                <a:gd name="T98" fmla="*/ 561 w 621"/>
                <a:gd name="T99" fmla="*/ 431 h 619"/>
                <a:gd name="T100" fmla="*/ 561 w 621"/>
                <a:gd name="T101" fmla="*/ 431 h 619"/>
                <a:gd name="T102" fmla="*/ 607 w 621"/>
                <a:gd name="T103" fmla="*/ 401 h 619"/>
                <a:gd name="T104" fmla="*/ 617 w 621"/>
                <a:gd name="T105" fmla="*/ 36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1" h="619">
                  <a:moveTo>
                    <a:pt x="589" y="309"/>
                  </a:moveTo>
                  <a:cubicBezTo>
                    <a:pt x="589" y="310"/>
                    <a:pt x="589" y="310"/>
                    <a:pt x="589" y="310"/>
                  </a:cubicBezTo>
                  <a:cubicBezTo>
                    <a:pt x="589" y="311"/>
                    <a:pt x="589" y="312"/>
                    <a:pt x="589" y="314"/>
                  </a:cubicBezTo>
                  <a:cubicBezTo>
                    <a:pt x="621" y="314"/>
                    <a:pt x="621" y="314"/>
                    <a:pt x="621" y="314"/>
                  </a:cubicBezTo>
                  <a:cubicBezTo>
                    <a:pt x="621" y="313"/>
                    <a:pt x="621" y="311"/>
                    <a:pt x="621" y="310"/>
                  </a:cubicBezTo>
                  <a:cubicBezTo>
                    <a:pt x="621" y="309"/>
                    <a:pt x="621" y="309"/>
                    <a:pt x="621" y="309"/>
                  </a:cubicBezTo>
                  <a:lnTo>
                    <a:pt x="589" y="309"/>
                  </a:lnTo>
                  <a:close/>
                  <a:moveTo>
                    <a:pt x="586" y="268"/>
                  </a:moveTo>
                  <a:cubicBezTo>
                    <a:pt x="586" y="269"/>
                    <a:pt x="586" y="270"/>
                    <a:pt x="586" y="272"/>
                  </a:cubicBezTo>
                  <a:cubicBezTo>
                    <a:pt x="618" y="267"/>
                    <a:pt x="618" y="267"/>
                    <a:pt x="618" y="267"/>
                  </a:cubicBezTo>
                  <a:cubicBezTo>
                    <a:pt x="618" y="266"/>
                    <a:pt x="617" y="264"/>
                    <a:pt x="617" y="263"/>
                  </a:cubicBezTo>
                  <a:lnTo>
                    <a:pt x="586" y="268"/>
                  </a:lnTo>
                  <a:close/>
                  <a:moveTo>
                    <a:pt x="576" y="227"/>
                  </a:moveTo>
                  <a:cubicBezTo>
                    <a:pt x="577" y="229"/>
                    <a:pt x="577" y="230"/>
                    <a:pt x="577" y="231"/>
                  </a:cubicBezTo>
                  <a:cubicBezTo>
                    <a:pt x="608" y="222"/>
                    <a:pt x="608" y="222"/>
                    <a:pt x="608" y="222"/>
                  </a:cubicBezTo>
                  <a:cubicBezTo>
                    <a:pt x="608" y="221"/>
                    <a:pt x="607" y="219"/>
                    <a:pt x="607" y="218"/>
                  </a:cubicBezTo>
                  <a:cubicBezTo>
                    <a:pt x="576" y="227"/>
                    <a:pt x="576" y="227"/>
                    <a:pt x="576" y="227"/>
                  </a:cubicBezTo>
                  <a:close/>
                  <a:moveTo>
                    <a:pt x="561" y="189"/>
                  </a:moveTo>
                  <a:cubicBezTo>
                    <a:pt x="562" y="190"/>
                    <a:pt x="562" y="191"/>
                    <a:pt x="563" y="192"/>
                  </a:cubicBezTo>
                  <a:cubicBezTo>
                    <a:pt x="592" y="178"/>
                    <a:pt x="592" y="178"/>
                    <a:pt x="592" y="178"/>
                  </a:cubicBezTo>
                  <a:cubicBezTo>
                    <a:pt x="591" y="177"/>
                    <a:pt x="590" y="176"/>
                    <a:pt x="590" y="175"/>
                  </a:cubicBezTo>
                  <a:cubicBezTo>
                    <a:pt x="561" y="189"/>
                    <a:pt x="561" y="189"/>
                    <a:pt x="561" y="189"/>
                  </a:cubicBezTo>
                  <a:close/>
                  <a:moveTo>
                    <a:pt x="540" y="153"/>
                  </a:moveTo>
                  <a:cubicBezTo>
                    <a:pt x="541" y="154"/>
                    <a:pt x="542" y="155"/>
                    <a:pt x="542" y="156"/>
                  </a:cubicBezTo>
                  <a:cubicBezTo>
                    <a:pt x="569" y="138"/>
                    <a:pt x="569" y="138"/>
                    <a:pt x="569" y="138"/>
                  </a:cubicBezTo>
                  <a:cubicBezTo>
                    <a:pt x="568" y="137"/>
                    <a:pt x="567" y="136"/>
                    <a:pt x="567" y="135"/>
                  </a:cubicBezTo>
                  <a:lnTo>
                    <a:pt x="540" y="153"/>
                  </a:lnTo>
                  <a:close/>
                  <a:moveTo>
                    <a:pt x="514" y="120"/>
                  </a:moveTo>
                  <a:cubicBezTo>
                    <a:pt x="515" y="121"/>
                    <a:pt x="516" y="122"/>
                    <a:pt x="517" y="123"/>
                  </a:cubicBezTo>
                  <a:cubicBezTo>
                    <a:pt x="540" y="102"/>
                    <a:pt x="540" y="102"/>
                    <a:pt x="540" y="102"/>
                  </a:cubicBezTo>
                  <a:cubicBezTo>
                    <a:pt x="540" y="101"/>
                    <a:pt x="539" y="100"/>
                    <a:pt x="538" y="98"/>
                  </a:cubicBezTo>
                  <a:cubicBezTo>
                    <a:pt x="514" y="120"/>
                    <a:pt x="514" y="120"/>
                    <a:pt x="514" y="120"/>
                  </a:cubicBezTo>
                  <a:close/>
                  <a:moveTo>
                    <a:pt x="484" y="92"/>
                  </a:moveTo>
                  <a:cubicBezTo>
                    <a:pt x="485" y="93"/>
                    <a:pt x="486" y="94"/>
                    <a:pt x="487" y="94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6" y="69"/>
                    <a:pt x="505" y="68"/>
                    <a:pt x="504" y="67"/>
                  </a:cubicBezTo>
                  <a:cubicBezTo>
                    <a:pt x="484" y="92"/>
                    <a:pt x="484" y="92"/>
                    <a:pt x="484" y="92"/>
                  </a:cubicBezTo>
                  <a:close/>
                  <a:moveTo>
                    <a:pt x="449" y="69"/>
                  </a:moveTo>
                  <a:cubicBezTo>
                    <a:pt x="450" y="69"/>
                    <a:pt x="451" y="70"/>
                    <a:pt x="453" y="71"/>
                  </a:cubicBezTo>
                  <a:cubicBezTo>
                    <a:pt x="469" y="43"/>
                    <a:pt x="469" y="43"/>
                    <a:pt x="469" y="43"/>
                  </a:cubicBezTo>
                  <a:cubicBezTo>
                    <a:pt x="468" y="42"/>
                    <a:pt x="467" y="42"/>
                    <a:pt x="465" y="41"/>
                  </a:cubicBezTo>
                  <a:cubicBezTo>
                    <a:pt x="449" y="69"/>
                    <a:pt x="449" y="69"/>
                    <a:pt x="449" y="69"/>
                  </a:cubicBezTo>
                  <a:close/>
                  <a:moveTo>
                    <a:pt x="412" y="51"/>
                  </a:moveTo>
                  <a:cubicBezTo>
                    <a:pt x="413" y="51"/>
                    <a:pt x="414" y="52"/>
                    <a:pt x="415" y="52"/>
                  </a:cubicBezTo>
                  <a:cubicBezTo>
                    <a:pt x="427" y="22"/>
                    <a:pt x="427" y="22"/>
                    <a:pt x="427" y="22"/>
                  </a:cubicBezTo>
                  <a:cubicBezTo>
                    <a:pt x="426" y="22"/>
                    <a:pt x="425" y="21"/>
                    <a:pt x="423" y="21"/>
                  </a:cubicBezTo>
                  <a:cubicBezTo>
                    <a:pt x="412" y="51"/>
                    <a:pt x="412" y="51"/>
                    <a:pt x="412" y="51"/>
                  </a:cubicBezTo>
                  <a:close/>
                  <a:moveTo>
                    <a:pt x="372" y="38"/>
                  </a:moveTo>
                  <a:cubicBezTo>
                    <a:pt x="373" y="39"/>
                    <a:pt x="375" y="39"/>
                    <a:pt x="376" y="39"/>
                  </a:cubicBezTo>
                  <a:cubicBezTo>
                    <a:pt x="383" y="8"/>
                    <a:pt x="383" y="8"/>
                    <a:pt x="383" y="8"/>
                  </a:cubicBezTo>
                  <a:cubicBezTo>
                    <a:pt x="382" y="8"/>
                    <a:pt x="380" y="8"/>
                    <a:pt x="379" y="7"/>
                  </a:cubicBezTo>
                  <a:lnTo>
                    <a:pt x="372" y="38"/>
                  </a:lnTo>
                  <a:close/>
                  <a:moveTo>
                    <a:pt x="331" y="32"/>
                  </a:moveTo>
                  <a:cubicBezTo>
                    <a:pt x="332" y="32"/>
                    <a:pt x="333" y="33"/>
                    <a:pt x="335" y="33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6" y="1"/>
                    <a:pt x="335" y="1"/>
                    <a:pt x="333" y="0"/>
                  </a:cubicBezTo>
                  <a:cubicBezTo>
                    <a:pt x="331" y="32"/>
                    <a:pt x="331" y="32"/>
                    <a:pt x="331" y="32"/>
                  </a:cubicBezTo>
                  <a:close/>
                  <a:moveTo>
                    <a:pt x="289" y="32"/>
                  </a:moveTo>
                  <a:cubicBezTo>
                    <a:pt x="291" y="32"/>
                    <a:pt x="292" y="32"/>
                    <a:pt x="293" y="32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0" y="0"/>
                    <a:pt x="288" y="0"/>
                    <a:pt x="287" y="1"/>
                  </a:cubicBezTo>
                  <a:lnTo>
                    <a:pt x="289" y="32"/>
                  </a:lnTo>
                  <a:close/>
                  <a:moveTo>
                    <a:pt x="248" y="39"/>
                  </a:moveTo>
                  <a:cubicBezTo>
                    <a:pt x="249" y="38"/>
                    <a:pt x="251" y="38"/>
                    <a:pt x="252" y="38"/>
                  </a:cubicBezTo>
                  <a:cubicBezTo>
                    <a:pt x="245" y="7"/>
                    <a:pt x="245" y="7"/>
                    <a:pt x="245" y="7"/>
                  </a:cubicBezTo>
                  <a:cubicBezTo>
                    <a:pt x="244" y="7"/>
                    <a:pt x="242" y="7"/>
                    <a:pt x="241" y="7"/>
                  </a:cubicBezTo>
                  <a:cubicBezTo>
                    <a:pt x="248" y="39"/>
                    <a:pt x="248" y="39"/>
                    <a:pt x="248" y="39"/>
                  </a:cubicBezTo>
                  <a:close/>
                  <a:moveTo>
                    <a:pt x="209" y="51"/>
                  </a:moveTo>
                  <a:cubicBezTo>
                    <a:pt x="210" y="50"/>
                    <a:pt x="211" y="50"/>
                    <a:pt x="212" y="50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199" y="20"/>
                    <a:pt x="198" y="21"/>
                    <a:pt x="197" y="21"/>
                  </a:cubicBezTo>
                  <a:cubicBezTo>
                    <a:pt x="209" y="51"/>
                    <a:pt x="209" y="51"/>
                    <a:pt x="209" y="51"/>
                  </a:cubicBezTo>
                  <a:close/>
                  <a:moveTo>
                    <a:pt x="171" y="69"/>
                  </a:moveTo>
                  <a:cubicBezTo>
                    <a:pt x="172" y="68"/>
                    <a:pt x="173" y="68"/>
                    <a:pt x="174" y="67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8" y="40"/>
                    <a:pt x="156" y="41"/>
                    <a:pt x="155" y="41"/>
                  </a:cubicBezTo>
                  <a:cubicBezTo>
                    <a:pt x="171" y="69"/>
                    <a:pt x="171" y="69"/>
                    <a:pt x="171" y="69"/>
                  </a:cubicBezTo>
                  <a:close/>
                  <a:moveTo>
                    <a:pt x="137" y="92"/>
                  </a:moveTo>
                  <a:cubicBezTo>
                    <a:pt x="138" y="92"/>
                    <a:pt x="139" y="91"/>
                    <a:pt x="140" y="90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19" y="66"/>
                    <a:pt x="118" y="67"/>
                    <a:pt x="117" y="68"/>
                  </a:cubicBezTo>
                  <a:cubicBezTo>
                    <a:pt x="137" y="92"/>
                    <a:pt x="137" y="92"/>
                    <a:pt x="137" y="92"/>
                  </a:cubicBezTo>
                  <a:close/>
                  <a:moveTo>
                    <a:pt x="106" y="121"/>
                  </a:moveTo>
                  <a:cubicBezTo>
                    <a:pt x="107" y="120"/>
                    <a:pt x="108" y="119"/>
                    <a:pt x="109" y="11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5" y="97"/>
                    <a:pt x="84" y="98"/>
                    <a:pt x="83" y="99"/>
                  </a:cubicBezTo>
                  <a:lnTo>
                    <a:pt x="106" y="121"/>
                  </a:lnTo>
                  <a:close/>
                  <a:moveTo>
                    <a:pt x="80" y="153"/>
                  </a:moveTo>
                  <a:cubicBezTo>
                    <a:pt x="81" y="152"/>
                    <a:pt x="82" y="151"/>
                    <a:pt x="83" y="150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6" y="133"/>
                    <a:pt x="55" y="134"/>
                    <a:pt x="54" y="135"/>
                  </a:cubicBezTo>
                  <a:cubicBezTo>
                    <a:pt x="80" y="153"/>
                    <a:pt x="80" y="153"/>
                    <a:pt x="80" y="153"/>
                  </a:cubicBezTo>
                  <a:close/>
                  <a:moveTo>
                    <a:pt x="60" y="189"/>
                  </a:moveTo>
                  <a:cubicBezTo>
                    <a:pt x="60" y="188"/>
                    <a:pt x="61" y="187"/>
                    <a:pt x="61" y="186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2" y="173"/>
                    <a:pt x="31" y="174"/>
                    <a:pt x="31" y="175"/>
                  </a:cubicBezTo>
                  <a:lnTo>
                    <a:pt x="60" y="189"/>
                  </a:lnTo>
                  <a:close/>
                  <a:moveTo>
                    <a:pt x="45" y="228"/>
                  </a:moveTo>
                  <a:cubicBezTo>
                    <a:pt x="45" y="227"/>
                    <a:pt x="45" y="226"/>
                    <a:pt x="46" y="224"/>
                  </a:cubicBezTo>
                  <a:cubicBezTo>
                    <a:pt x="15" y="215"/>
                    <a:pt x="15" y="215"/>
                    <a:pt x="15" y="215"/>
                  </a:cubicBezTo>
                  <a:cubicBezTo>
                    <a:pt x="15" y="216"/>
                    <a:pt x="14" y="217"/>
                    <a:pt x="14" y="219"/>
                  </a:cubicBezTo>
                  <a:lnTo>
                    <a:pt x="45" y="228"/>
                  </a:lnTo>
                  <a:close/>
                  <a:moveTo>
                    <a:pt x="35" y="269"/>
                  </a:moveTo>
                  <a:cubicBezTo>
                    <a:pt x="36" y="267"/>
                    <a:pt x="36" y="266"/>
                    <a:pt x="36" y="265"/>
                  </a:cubicBezTo>
                  <a:cubicBezTo>
                    <a:pt x="4" y="260"/>
                    <a:pt x="4" y="260"/>
                    <a:pt x="4" y="260"/>
                  </a:cubicBezTo>
                  <a:cubicBezTo>
                    <a:pt x="4" y="261"/>
                    <a:pt x="4" y="263"/>
                    <a:pt x="4" y="264"/>
                  </a:cubicBezTo>
                  <a:cubicBezTo>
                    <a:pt x="35" y="269"/>
                    <a:pt x="35" y="269"/>
                    <a:pt x="35" y="269"/>
                  </a:cubicBezTo>
                  <a:close/>
                  <a:moveTo>
                    <a:pt x="32" y="310"/>
                  </a:moveTo>
                  <a:cubicBezTo>
                    <a:pt x="32" y="310"/>
                    <a:pt x="32" y="310"/>
                    <a:pt x="32" y="310"/>
                  </a:cubicBezTo>
                  <a:cubicBezTo>
                    <a:pt x="32" y="309"/>
                    <a:pt x="32" y="308"/>
                    <a:pt x="32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307"/>
                    <a:pt x="0" y="309"/>
                    <a:pt x="0" y="310"/>
                  </a:cubicBezTo>
                  <a:cubicBezTo>
                    <a:pt x="0" y="310"/>
                    <a:pt x="0" y="310"/>
                    <a:pt x="0" y="310"/>
                  </a:cubicBezTo>
                  <a:lnTo>
                    <a:pt x="32" y="310"/>
                  </a:lnTo>
                  <a:close/>
                  <a:moveTo>
                    <a:pt x="35" y="352"/>
                  </a:moveTo>
                  <a:cubicBezTo>
                    <a:pt x="35" y="350"/>
                    <a:pt x="35" y="349"/>
                    <a:pt x="35" y="348"/>
                  </a:cubicBezTo>
                  <a:cubicBezTo>
                    <a:pt x="3" y="352"/>
                    <a:pt x="3" y="352"/>
                    <a:pt x="3" y="352"/>
                  </a:cubicBezTo>
                  <a:cubicBezTo>
                    <a:pt x="3" y="354"/>
                    <a:pt x="4" y="355"/>
                    <a:pt x="4" y="356"/>
                  </a:cubicBezTo>
                  <a:cubicBezTo>
                    <a:pt x="35" y="352"/>
                    <a:pt x="35" y="352"/>
                    <a:pt x="35" y="352"/>
                  </a:cubicBezTo>
                  <a:close/>
                  <a:moveTo>
                    <a:pt x="45" y="392"/>
                  </a:moveTo>
                  <a:cubicBezTo>
                    <a:pt x="44" y="391"/>
                    <a:pt x="44" y="390"/>
                    <a:pt x="44" y="388"/>
                  </a:cubicBezTo>
                  <a:cubicBezTo>
                    <a:pt x="13" y="398"/>
                    <a:pt x="13" y="398"/>
                    <a:pt x="13" y="398"/>
                  </a:cubicBezTo>
                  <a:cubicBezTo>
                    <a:pt x="13" y="399"/>
                    <a:pt x="14" y="400"/>
                    <a:pt x="14" y="402"/>
                  </a:cubicBezTo>
                  <a:cubicBezTo>
                    <a:pt x="45" y="392"/>
                    <a:pt x="45" y="392"/>
                    <a:pt x="45" y="392"/>
                  </a:cubicBezTo>
                  <a:close/>
                  <a:moveTo>
                    <a:pt x="60" y="431"/>
                  </a:moveTo>
                  <a:cubicBezTo>
                    <a:pt x="59" y="430"/>
                    <a:pt x="59" y="429"/>
                    <a:pt x="58" y="427"/>
                  </a:cubicBezTo>
                  <a:cubicBezTo>
                    <a:pt x="29" y="441"/>
                    <a:pt x="29" y="441"/>
                    <a:pt x="29" y="441"/>
                  </a:cubicBezTo>
                  <a:cubicBezTo>
                    <a:pt x="30" y="442"/>
                    <a:pt x="31" y="443"/>
                    <a:pt x="31" y="445"/>
                  </a:cubicBezTo>
                  <a:cubicBezTo>
                    <a:pt x="60" y="431"/>
                    <a:pt x="60" y="431"/>
                    <a:pt x="60" y="431"/>
                  </a:cubicBezTo>
                  <a:close/>
                  <a:moveTo>
                    <a:pt x="81" y="467"/>
                  </a:moveTo>
                  <a:cubicBezTo>
                    <a:pt x="80" y="466"/>
                    <a:pt x="79" y="465"/>
                    <a:pt x="79" y="464"/>
                  </a:cubicBezTo>
                  <a:cubicBezTo>
                    <a:pt x="52" y="481"/>
                    <a:pt x="52" y="481"/>
                    <a:pt x="52" y="481"/>
                  </a:cubicBezTo>
                  <a:cubicBezTo>
                    <a:pt x="53" y="482"/>
                    <a:pt x="54" y="484"/>
                    <a:pt x="54" y="485"/>
                  </a:cubicBezTo>
                  <a:cubicBezTo>
                    <a:pt x="81" y="467"/>
                    <a:pt x="81" y="467"/>
                    <a:pt x="81" y="467"/>
                  </a:cubicBezTo>
                  <a:close/>
                  <a:moveTo>
                    <a:pt x="107" y="499"/>
                  </a:moveTo>
                  <a:cubicBezTo>
                    <a:pt x="106" y="498"/>
                    <a:pt x="105" y="497"/>
                    <a:pt x="104" y="496"/>
                  </a:cubicBezTo>
                  <a:cubicBezTo>
                    <a:pt x="80" y="518"/>
                    <a:pt x="80" y="518"/>
                    <a:pt x="80" y="518"/>
                  </a:cubicBezTo>
                  <a:cubicBezTo>
                    <a:pt x="81" y="519"/>
                    <a:pt x="82" y="520"/>
                    <a:pt x="83" y="521"/>
                  </a:cubicBezTo>
                  <a:cubicBezTo>
                    <a:pt x="107" y="499"/>
                    <a:pt x="107" y="499"/>
                    <a:pt x="107" y="499"/>
                  </a:cubicBezTo>
                  <a:close/>
                  <a:moveTo>
                    <a:pt x="137" y="527"/>
                  </a:moveTo>
                  <a:cubicBezTo>
                    <a:pt x="136" y="527"/>
                    <a:pt x="135" y="526"/>
                    <a:pt x="134" y="525"/>
                  </a:cubicBezTo>
                  <a:cubicBezTo>
                    <a:pt x="114" y="550"/>
                    <a:pt x="114" y="550"/>
                    <a:pt x="114" y="550"/>
                  </a:cubicBezTo>
                  <a:cubicBezTo>
                    <a:pt x="115" y="551"/>
                    <a:pt x="116" y="552"/>
                    <a:pt x="117" y="552"/>
                  </a:cubicBezTo>
                  <a:cubicBezTo>
                    <a:pt x="137" y="527"/>
                    <a:pt x="137" y="527"/>
                    <a:pt x="137" y="527"/>
                  </a:cubicBezTo>
                  <a:close/>
                  <a:moveTo>
                    <a:pt x="172" y="551"/>
                  </a:moveTo>
                  <a:cubicBezTo>
                    <a:pt x="170" y="550"/>
                    <a:pt x="169" y="550"/>
                    <a:pt x="168" y="549"/>
                  </a:cubicBezTo>
                  <a:cubicBezTo>
                    <a:pt x="152" y="576"/>
                    <a:pt x="152" y="576"/>
                    <a:pt x="152" y="576"/>
                  </a:cubicBezTo>
                  <a:cubicBezTo>
                    <a:pt x="153" y="577"/>
                    <a:pt x="154" y="578"/>
                    <a:pt x="156" y="579"/>
                  </a:cubicBezTo>
                  <a:lnTo>
                    <a:pt x="172" y="551"/>
                  </a:lnTo>
                  <a:close/>
                  <a:moveTo>
                    <a:pt x="209" y="569"/>
                  </a:moveTo>
                  <a:cubicBezTo>
                    <a:pt x="208" y="569"/>
                    <a:pt x="207" y="568"/>
                    <a:pt x="206" y="568"/>
                  </a:cubicBezTo>
                  <a:cubicBezTo>
                    <a:pt x="193" y="597"/>
                    <a:pt x="193" y="597"/>
                    <a:pt x="193" y="597"/>
                  </a:cubicBezTo>
                  <a:cubicBezTo>
                    <a:pt x="195" y="598"/>
                    <a:pt x="196" y="598"/>
                    <a:pt x="197" y="599"/>
                  </a:cubicBezTo>
                  <a:cubicBezTo>
                    <a:pt x="209" y="569"/>
                    <a:pt x="209" y="569"/>
                    <a:pt x="209" y="569"/>
                  </a:cubicBezTo>
                  <a:close/>
                  <a:moveTo>
                    <a:pt x="249" y="581"/>
                  </a:moveTo>
                  <a:cubicBezTo>
                    <a:pt x="248" y="581"/>
                    <a:pt x="246" y="581"/>
                    <a:pt x="245" y="580"/>
                  </a:cubicBezTo>
                  <a:cubicBezTo>
                    <a:pt x="238" y="611"/>
                    <a:pt x="238" y="611"/>
                    <a:pt x="238" y="611"/>
                  </a:cubicBezTo>
                  <a:cubicBezTo>
                    <a:pt x="239" y="612"/>
                    <a:pt x="240" y="612"/>
                    <a:pt x="242" y="612"/>
                  </a:cubicBezTo>
                  <a:lnTo>
                    <a:pt x="249" y="581"/>
                  </a:lnTo>
                  <a:close/>
                  <a:moveTo>
                    <a:pt x="290" y="587"/>
                  </a:moveTo>
                  <a:cubicBezTo>
                    <a:pt x="289" y="587"/>
                    <a:pt x="287" y="587"/>
                    <a:pt x="286" y="587"/>
                  </a:cubicBezTo>
                  <a:cubicBezTo>
                    <a:pt x="283" y="619"/>
                    <a:pt x="283" y="619"/>
                    <a:pt x="283" y="619"/>
                  </a:cubicBezTo>
                  <a:cubicBezTo>
                    <a:pt x="285" y="619"/>
                    <a:pt x="286" y="619"/>
                    <a:pt x="288" y="619"/>
                  </a:cubicBezTo>
                  <a:cubicBezTo>
                    <a:pt x="290" y="587"/>
                    <a:pt x="290" y="587"/>
                    <a:pt x="290" y="587"/>
                  </a:cubicBezTo>
                  <a:close/>
                  <a:moveTo>
                    <a:pt x="332" y="587"/>
                  </a:moveTo>
                  <a:cubicBezTo>
                    <a:pt x="330" y="587"/>
                    <a:pt x="329" y="587"/>
                    <a:pt x="328" y="588"/>
                  </a:cubicBezTo>
                  <a:cubicBezTo>
                    <a:pt x="330" y="619"/>
                    <a:pt x="330" y="619"/>
                    <a:pt x="330" y="619"/>
                  </a:cubicBezTo>
                  <a:cubicBezTo>
                    <a:pt x="331" y="619"/>
                    <a:pt x="332" y="619"/>
                    <a:pt x="334" y="619"/>
                  </a:cubicBezTo>
                  <a:cubicBezTo>
                    <a:pt x="332" y="587"/>
                    <a:pt x="332" y="587"/>
                    <a:pt x="332" y="587"/>
                  </a:cubicBezTo>
                  <a:close/>
                  <a:moveTo>
                    <a:pt x="373" y="581"/>
                  </a:moveTo>
                  <a:cubicBezTo>
                    <a:pt x="371" y="581"/>
                    <a:pt x="370" y="582"/>
                    <a:pt x="369" y="582"/>
                  </a:cubicBezTo>
                  <a:cubicBezTo>
                    <a:pt x="376" y="613"/>
                    <a:pt x="376" y="613"/>
                    <a:pt x="376" y="613"/>
                  </a:cubicBezTo>
                  <a:cubicBezTo>
                    <a:pt x="377" y="613"/>
                    <a:pt x="378" y="613"/>
                    <a:pt x="380" y="612"/>
                  </a:cubicBezTo>
                  <a:cubicBezTo>
                    <a:pt x="373" y="581"/>
                    <a:pt x="373" y="581"/>
                    <a:pt x="373" y="581"/>
                  </a:cubicBezTo>
                  <a:close/>
                  <a:moveTo>
                    <a:pt x="412" y="569"/>
                  </a:moveTo>
                  <a:cubicBezTo>
                    <a:pt x="411" y="569"/>
                    <a:pt x="410" y="570"/>
                    <a:pt x="409" y="570"/>
                  </a:cubicBezTo>
                  <a:cubicBezTo>
                    <a:pt x="420" y="600"/>
                    <a:pt x="420" y="600"/>
                    <a:pt x="420" y="600"/>
                  </a:cubicBezTo>
                  <a:cubicBezTo>
                    <a:pt x="421" y="600"/>
                    <a:pt x="423" y="599"/>
                    <a:pt x="424" y="599"/>
                  </a:cubicBezTo>
                  <a:cubicBezTo>
                    <a:pt x="412" y="569"/>
                    <a:pt x="412" y="569"/>
                    <a:pt x="412" y="569"/>
                  </a:cubicBezTo>
                  <a:close/>
                  <a:moveTo>
                    <a:pt x="450" y="551"/>
                  </a:moveTo>
                  <a:cubicBezTo>
                    <a:pt x="449" y="551"/>
                    <a:pt x="448" y="552"/>
                    <a:pt x="446" y="553"/>
                  </a:cubicBezTo>
                  <a:cubicBezTo>
                    <a:pt x="462" y="581"/>
                    <a:pt x="462" y="581"/>
                    <a:pt x="462" y="581"/>
                  </a:cubicBezTo>
                  <a:cubicBezTo>
                    <a:pt x="463" y="580"/>
                    <a:pt x="465" y="579"/>
                    <a:pt x="466" y="579"/>
                  </a:cubicBezTo>
                  <a:lnTo>
                    <a:pt x="450" y="551"/>
                  </a:lnTo>
                  <a:close/>
                  <a:moveTo>
                    <a:pt x="484" y="527"/>
                  </a:moveTo>
                  <a:cubicBezTo>
                    <a:pt x="483" y="528"/>
                    <a:pt x="482" y="529"/>
                    <a:pt x="481" y="530"/>
                  </a:cubicBezTo>
                  <a:cubicBezTo>
                    <a:pt x="501" y="555"/>
                    <a:pt x="501" y="555"/>
                    <a:pt x="501" y="555"/>
                  </a:cubicBezTo>
                  <a:cubicBezTo>
                    <a:pt x="502" y="554"/>
                    <a:pt x="503" y="553"/>
                    <a:pt x="504" y="552"/>
                  </a:cubicBezTo>
                  <a:cubicBezTo>
                    <a:pt x="484" y="527"/>
                    <a:pt x="484" y="527"/>
                    <a:pt x="484" y="527"/>
                  </a:cubicBezTo>
                  <a:close/>
                  <a:moveTo>
                    <a:pt x="515" y="499"/>
                  </a:moveTo>
                  <a:cubicBezTo>
                    <a:pt x="514" y="500"/>
                    <a:pt x="513" y="501"/>
                    <a:pt x="512" y="502"/>
                  </a:cubicBezTo>
                  <a:cubicBezTo>
                    <a:pt x="535" y="524"/>
                    <a:pt x="535" y="524"/>
                    <a:pt x="535" y="524"/>
                  </a:cubicBezTo>
                  <a:cubicBezTo>
                    <a:pt x="536" y="523"/>
                    <a:pt x="537" y="522"/>
                    <a:pt x="538" y="521"/>
                  </a:cubicBezTo>
                  <a:lnTo>
                    <a:pt x="515" y="499"/>
                  </a:lnTo>
                  <a:close/>
                  <a:moveTo>
                    <a:pt x="540" y="467"/>
                  </a:moveTo>
                  <a:cubicBezTo>
                    <a:pt x="540" y="468"/>
                    <a:pt x="539" y="469"/>
                    <a:pt x="538" y="470"/>
                  </a:cubicBezTo>
                  <a:cubicBezTo>
                    <a:pt x="564" y="488"/>
                    <a:pt x="564" y="488"/>
                    <a:pt x="564" y="488"/>
                  </a:cubicBezTo>
                  <a:cubicBezTo>
                    <a:pt x="565" y="487"/>
                    <a:pt x="566" y="486"/>
                    <a:pt x="567" y="485"/>
                  </a:cubicBezTo>
                  <a:cubicBezTo>
                    <a:pt x="540" y="467"/>
                    <a:pt x="540" y="467"/>
                    <a:pt x="540" y="467"/>
                  </a:cubicBezTo>
                  <a:close/>
                  <a:moveTo>
                    <a:pt x="561" y="431"/>
                  </a:moveTo>
                  <a:cubicBezTo>
                    <a:pt x="561" y="432"/>
                    <a:pt x="560" y="433"/>
                    <a:pt x="560" y="434"/>
                  </a:cubicBezTo>
                  <a:cubicBezTo>
                    <a:pt x="588" y="448"/>
                    <a:pt x="588" y="448"/>
                    <a:pt x="588" y="448"/>
                  </a:cubicBezTo>
                  <a:cubicBezTo>
                    <a:pt x="589" y="447"/>
                    <a:pt x="590" y="446"/>
                    <a:pt x="590" y="444"/>
                  </a:cubicBezTo>
                  <a:lnTo>
                    <a:pt x="561" y="431"/>
                  </a:lnTo>
                  <a:close/>
                  <a:moveTo>
                    <a:pt x="577" y="392"/>
                  </a:moveTo>
                  <a:cubicBezTo>
                    <a:pt x="576" y="393"/>
                    <a:pt x="576" y="394"/>
                    <a:pt x="575" y="395"/>
                  </a:cubicBezTo>
                  <a:cubicBezTo>
                    <a:pt x="606" y="405"/>
                    <a:pt x="606" y="405"/>
                    <a:pt x="606" y="405"/>
                  </a:cubicBezTo>
                  <a:cubicBezTo>
                    <a:pt x="606" y="404"/>
                    <a:pt x="607" y="403"/>
                    <a:pt x="607" y="401"/>
                  </a:cubicBezTo>
                  <a:cubicBezTo>
                    <a:pt x="577" y="392"/>
                    <a:pt x="577" y="392"/>
                    <a:pt x="577" y="392"/>
                  </a:cubicBezTo>
                  <a:close/>
                  <a:moveTo>
                    <a:pt x="586" y="351"/>
                  </a:moveTo>
                  <a:cubicBezTo>
                    <a:pt x="586" y="353"/>
                    <a:pt x="585" y="354"/>
                    <a:pt x="585" y="355"/>
                  </a:cubicBezTo>
                  <a:cubicBezTo>
                    <a:pt x="617" y="360"/>
                    <a:pt x="617" y="360"/>
                    <a:pt x="617" y="360"/>
                  </a:cubicBezTo>
                  <a:cubicBezTo>
                    <a:pt x="617" y="359"/>
                    <a:pt x="617" y="357"/>
                    <a:pt x="617" y="356"/>
                  </a:cubicBezTo>
                  <a:cubicBezTo>
                    <a:pt x="586" y="351"/>
                    <a:pt x="586" y="351"/>
                    <a:pt x="586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3" name="Freeform 24"/>
            <p:cNvSpPr>
              <a:spLocks noEditPoints="1"/>
            </p:cNvSpPr>
            <p:nvPr/>
          </p:nvSpPr>
          <p:spPr bwMode="auto">
            <a:xfrm>
              <a:off x="5129213" y="2457450"/>
              <a:ext cx="1933575" cy="1949450"/>
            </a:xfrm>
            <a:custGeom>
              <a:avLst/>
              <a:gdLst>
                <a:gd name="T0" fmla="*/ 588 w 605"/>
                <a:gd name="T1" fmla="*/ 282 h 604"/>
                <a:gd name="T2" fmla="*/ 586 w 605"/>
                <a:gd name="T3" fmla="*/ 259 h 604"/>
                <a:gd name="T4" fmla="*/ 582 w 605"/>
                <a:gd name="T5" fmla="*/ 238 h 604"/>
                <a:gd name="T6" fmla="*/ 584 w 605"/>
                <a:gd name="T7" fmla="*/ 191 h 604"/>
                <a:gd name="T8" fmla="*/ 575 w 605"/>
                <a:gd name="T9" fmla="*/ 170 h 604"/>
                <a:gd name="T10" fmla="*/ 540 w 605"/>
                <a:gd name="T11" fmla="*/ 142 h 604"/>
                <a:gd name="T12" fmla="*/ 526 w 605"/>
                <a:gd name="T13" fmla="*/ 123 h 604"/>
                <a:gd name="T14" fmla="*/ 512 w 605"/>
                <a:gd name="T15" fmla="*/ 107 h 604"/>
                <a:gd name="T16" fmla="*/ 491 w 605"/>
                <a:gd name="T17" fmla="*/ 65 h 604"/>
                <a:gd name="T18" fmla="*/ 472 w 605"/>
                <a:gd name="T19" fmla="*/ 52 h 604"/>
                <a:gd name="T20" fmla="*/ 428 w 605"/>
                <a:gd name="T21" fmla="*/ 45 h 604"/>
                <a:gd name="T22" fmla="*/ 407 w 605"/>
                <a:gd name="T23" fmla="*/ 35 h 604"/>
                <a:gd name="T24" fmla="*/ 386 w 605"/>
                <a:gd name="T25" fmla="*/ 28 h 604"/>
                <a:gd name="T26" fmla="*/ 347 w 605"/>
                <a:gd name="T27" fmla="*/ 3 h 604"/>
                <a:gd name="T28" fmla="*/ 325 w 605"/>
                <a:gd name="T29" fmla="*/ 0 h 604"/>
                <a:gd name="T30" fmla="*/ 302 w 605"/>
                <a:gd name="T31" fmla="*/ 16 h 604"/>
                <a:gd name="T32" fmla="*/ 257 w 605"/>
                <a:gd name="T33" fmla="*/ 3 h 604"/>
                <a:gd name="T34" fmla="*/ 235 w 605"/>
                <a:gd name="T35" fmla="*/ 7 h 604"/>
                <a:gd name="T36" fmla="*/ 199 w 605"/>
                <a:gd name="T37" fmla="*/ 35 h 604"/>
                <a:gd name="T38" fmla="*/ 178 w 605"/>
                <a:gd name="T39" fmla="*/ 44 h 604"/>
                <a:gd name="T40" fmla="*/ 159 w 605"/>
                <a:gd name="T41" fmla="*/ 54 h 604"/>
                <a:gd name="T42" fmla="*/ 114 w 605"/>
                <a:gd name="T43" fmla="*/ 66 h 604"/>
                <a:gd name="T44" fmla="*/ 97 w 605"/>
                <a:gd name="T45" fmla="*/ 80 h 604"/>
                <a:gd name="T46" fmla="*/ 80 w 605"/>
                <a:gd name="T47" fmla="*/ 122 h 604"/>
                <a:gd name="T48" fmla="*/ 66 w 605"/>
                <a:gd name="T49" fmla="*/ 141 h 604"/>
                <a:gd name="T50" fmla="*/ 54 w 605"/>
                <a:gd name="T51" fmla="*/ 159 h 604"/>
                <a:gd name="T52" fmla="*/ 21 w 605"/>
                <a:gd name="T53" fmla="*/ 192 h 604"/>
                <a:gd name="T54" fmla="*/ 14 w 605"/>
                <a:gd name="T55" fmla="*/ 213 h 604"/>
                <a:gd name="T56" fmla="*/ 20 w 605"/>
                <a:gd name="T57" fmla="*/ 258 h 604"/>
                <a:gd name="T58" fmla="*/ 17 w 605"/>
                <a:gd name="T59" fmla="*/ 281 h 604"/>
                <a:gd name="T60" fmla="*/ 0 w 605"/>
                <a:gd name="T61" fmla="*/ 302 h 604"/>
                <a:gd name="T62" fmla="*/ 19 w 605"/>
                <a:gd name="T63" fmla="*/ 343 h 604"/>
                <a:gd name="T64" fmla="*/ 24 w 605"/>
                <a:gd name="T65" fmla="*/ 366 h 604"/>
                <a:gd name="T66" fmla="*/ 29 w 605"/>
                <a:gd name="T67" fmla="*/ 386 h 604"/>
                <a:gd name="T68" fmla="*/ 30 w 605"/>
                <a:gd name="T69" fmla="*/ 433 h 604"/>
                <a:gd name="T70" fmla="*/ 41 w 605"/>
                <a:gd name="T71" fmla="*/ 453 h 604"/>
                <a:gd name="T72" fmla="*/ 78 w 605"/>
                <a:gd name="T73" fmla="*/ 479 h 604"/>
                <a:gd name="T74" fmla="*/ 93 w 605"/>
                <a:gd name="T75" fmla="*/ 497 h 604"/>
                <a:gd name="T76" fmla="*/ 108 w 605"/>
                <a:gd name="T77" fmla="*/ 512 h 604"/>
                <a:gd name="T78" fmla="*/ 132 w 605"/>
                <a:gd name="T79" fmla="*/ 552 h 604"/>
                <a:gd name="T80" fmla="*/ 152 w 605"/>
                <a:gd name="T81" fmla="*/ 564 h 604"/>
                <a:gd name="T82" fmla="*/ 198 w 605"/>
                <a:gd name="T83" fmla="*/ 568 h 604"/>
                <a:gd name="T84" fmla="*/ 218 w 605"/>
                <a:gd name="T85" fmla="*/ 575 h 604"/>
                <a:gd name="T86" fmla="*/ 236 w 605"/>
                <a:gd name="T87" fmla="*/ 597 h 604"/>
                <a:gd name="T88" fmla="*/ 278 w 605"/>
                <a:gd name="T89" fmla="*/ 603 h 604"/>
                <a:gd name="T90" fmla="*/ 303 w 605"/>
                <a:gd name="T91" fmla="*/ 588 h 604"/>
                <a:gd name="T92" fmla="*/ 325 w 605"/>
                <a:gd name="T93" fmla="*/ 603 h 604"/>
                <a:gd name="T94" fmla="*/ 368 w 605"/>
                <a:gd name="T95" fmla="*/ 597 h 604"/>
                <a:gd name="T96" fmla="*/ 387 w 605"/>
                <a:gd name="T97" fmla="*/ 575 h 604"/>
                <a:gd name="T98" fmla="*/ 427 w 605"/>
                <a:gd name="T99" fmla="*/ 560 h 604"/>
                <a:gd name="T100" fmla="*/ 446 w 605"/>
                <a:gd name="T101" fmla="*/ 550 h 604"/>
                <a:gd name="T102" fmla="*/ 473 w 605"/>
                <a:gd name="T103" fmla="*/ 552 h 604"/>
                <a:gd name="T104" fmla="*/ 507 w 605"/>
                <a:gd name="T105" fmla="*/ 525 h 604"/>
                <a:gd name="T106" fmla="*/ 512 w 605"/>
                <a:gd name="T107" fmla="*/ 497 h 604"/>
                <a:gd name="T108" fmla="*/ 539 w 605"/>
                <a:gd name="T109" fmla="*/ 463 h 604"/>
                <a:gd name="T110" fmla="*/ 550 w 605"/>
                <a:gd name="T111" fmla="*/ 445 h 604"/>
                <a:gd name="T112" fmla="*/ 575 w 605"/>
                <a:gd name="T113" fmla="*/ 433 h 604"/>
                <a:gd name="T114" fmla="*/ 591 w 605"/>
                <a:gd name="T115" fmla="*/ 393 h 604"/>
                <a:gd name="T116" fmla="*/ 582 w 605"/>
                <a:gd name="T117" fmla="*/ 366 h 604"/>
                <a:gd name="T118" fmla="*/ 586 w 605"/>
                <a:gd name="T119" fmla="*/ 34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5" h="604">
                  <a:moveTo>
                    <a:pt x="589" y="301"/>
                  </a:moveTo>
                  <a:cubicBezTo>
                    <a:pt x="589" y="302"/>
                    <a:pt x="589" y="302"/>
                    <a:pt x="589" y="302"/>
                  </a:cubicBezTo>
                  <a:cubicBezTo>
                    <a:pt x="589" y="302"/>
                    <a:pt x="589" y="303"/>
                    <a:pt x="589" y="304"/>
                  </a:cubicBezTo>
                  <a:cubicBezTo>
                    <a:pt x="605" y="304"/>
                    <a:pt x="605" y="304"/>
                    <a:pt x="605" y="304"/>
                  </a:cubicBezTo>
                  <a:cubicBezTo>
                    <a:pt x="605" y="303"/>
                    <a:pt x="605" y="303"/>
                    <a:pt x="605" y="302"/>
                  </a:cubicBezTo>
                  <a:cubicBezTo>
                    <a:pt x="605" y="301"/>
                    <a:pt x="605" y="301"/>
                    <a:pt x="605" y="301"/>
                  </a:cubicBezTo>
                  <a:cubicBezTo>
                    <a:pt x="589" y="301"/>
                    <a:pt x="589" y="301"/>
                    <a:pt x="589" y="301"/>
                  </a:cubicBezTo>
                  <a:close/>
                  <a:moveTo>
                    <a:pt x="589" y="301"/>
                  </a:moveTo>
                  <a:cubicBezTo>
                    <a:pt x="589" y="301"/>
                    <a:pt x="589" y="301"/>
                    <a:pt x="589" y="301"/>
                  </a:cubicBezTo>
                  <a:cubicBezTo>
                    <a:pt x="605" y="301"/>
                    <a:pt x="605" y="301"/>
                    <a:pt x="605" y="301"/>
                  </a:cubicBezTo>
                  <a:cubicBezTo>
                    <a:pt x="605" y="301"/>
                    <a:pt x="605" y="301"/>
                    <a:pt x="605" y="301"/>
                  </a:cubicBezTo>
                  <a:cubicBezTo>
                    <a:pt x="589" y="301"/>
                    <a:pt x="589" y="301"/>
                    <a:pt x="589" y="301"/>
                  </a:cubicBezTo>
                  <a:close/>
                  <a:moveTo>
                    <a:pt x="588" y="280"/>
                  </a:moveTo>
                  <a:cubicBezTo>
                    <a:pt x="588" y="281"/>
                    <a:pt x="588" y="281"/>
                    <a:pt x="588" y="282"/>
                  </a:cubicBezTo>
                  <a:cubicBezTo>
                    <a:pt x="604" y="281"/>
                    <a:pt x="604" y="281"/>
                    <a:pt x="604" y="281"/>
                  </a:cubicBezTo>
                  <a:cubicBezTo>
                    <a:pt x="604" y="280"/>
                    <a:pt x="604" y="279"/>
                    <a:pt x="604" y="279"/>
                  </a:cubicBezTo>
                  <a:cubicBezTo>
                    <a:pt x="588" y="280"/>
                    <a:pt x="588" y="280"/>
                    <a:pt x="588" y="280"/>
                  </a:cubicBezTo>
                  <a:close/>
                  <a:moveTo>
                    <a:pt x="588" y="280"/>
                  </a:moveTo>
                  <a:cubicBezTo>
                    <a:pt x="588" y="280"/>
                    <a:pt x="588" y="280"/>
                    <a:pt x="588" y="280"/>
                  </a:cubicBezTo>
                  <a:cubicBezTo>
                    <a:pt x="604" y="279"/>
                    <a:pt x="604" y="279"/>
                    <a:pt x="604" y="279"/>
                  </a:cubicBezTo>
                  <a:cubicBezTo>
                    <a:pt x="604" y="279"/>
                    <a:pt x="604" y="279"/>
                    <a:pt x="604" y="279"/>
                  </a:cubicBezTo>
                  <a:cubicBezTo>
                    <a:pt x="588" y="280"/>
                    <a:pt x="588" y="280"/>
                    <a:pt x="588" y="280"/>
                  </a:cubicBezTo>
                  <a:close/>
                  <a:moveTo>
                    <a:pt x="586" y="259"/>
                  </a:moveTo>
                  <a:cubicBezTo>
                    <a:pt x="586" y="259"/>
                    <a:pt x="586" y="260"/>
                    <a:pt x="586" y="261"/>
                  </a:cubicBezTo>
                  <a:cubicBezTo>
                    <a:pt x="602" y="258"/>
                    <a:pt x="602" y="258"/>
                    <a:pt x="602" y="258"/>
                  </a:cubicBezTo>
                  <a:cubicBezTo>
                    <a:pt x="602" y="258"/>
                    <a:pt x="601" y="257"/>
                    <a:pt x="601" y="256"/>
                  </a:cubicBezTo>
                  <a:cubicBezTo>
                    <a:pt x="586" y="259"/>
                    <a:pt x="586" y="259"/>
                    <a:pt x="586" y="259"/>
                  </a:cubicBezTo>
                  <a:close/>
                  <a:moveTo>
                    <a:pt x="586" y="259"/>
                  </a:moveTo>
                  <a:cubicBezTo>
                    <a:pt x="586" y="259"/>
                    <a:pt x="586" y="259"/>
                    <a:pt x="586" y="259"/>
                  </a:cubicBezTo>
                  <a:cubicBezTo>
                    <a:pt x="601" y="256"/>
                    <a:pt x="601" y="256"/>
                    <a:pt x="601" y="256"/>
                  </a:cubicBezTo>
                  <a:cubicBezTo>
                    <a:pt x="601" y="256"/>
                    <a:pt x="601" y="256"/>
                    <a:pt x="601" y="256"/>
                  </a:cubicBezTo>
                  <a:cubicBezTo>
                    <a:pt x="586" y="259"/>
                    <a:pt x="586" y="259"/>
                    <a:pt x="586" y="259"/>
                  </a:cubicBezTo>
                  <a:close/>
                  <a:moveTo>
                    <a:pt x="582" y="238"/>
                  </a:moveTo>
                  <a:cubicBezTo>
                    <a:pt x="582" y="238"/>
                    <a:pt x="582" y="239"/>
                    <a:pt x="582" y="240"/>
                  </a:cubicBezTo>
                  <a:cubicBezTo>
                    <a:pt x="598" y="236"/>
                    <a:pt x="598" y="236"/>
                    <a:pt x="598" y="236"/>
                  </a:cubicBezTo>
                  <a:cubicBezTo>
                    <a:pt x="597" y="235"/>
                    <a:pt x="597" y="235"/>
                    <a:pt x="597" y="234"/>
                  </a:cubicBezTo>
                  <a:cubicBezTo>
                    <a:pt x="582" y="238"/>
                    <a:pt x="582" y="238"/>
                    <a:pt x="582" y="238"/>
                  </a:cubicBezTo>
                  <a:close/>
                  <a:moveTo>
                    <a:pt x="582" y="238"/>
                  </a:moveTo>
                  <a:cubicBezTo>
                    <a:pt x="582" y="238"/>
                    <a:pt x="582" y="238"/>
                    <a:pt x="582" y="238"/>
                  </a:cubicBezTo>
                  <a:cubicBezTo>
                    <a:pt x="597" y="234"/>
                    <a:pt x="597" y="234"/>
                    <a:pt x="597" y="234"/>
                  </a:cubicBezTo>
                  <a:cubicBezTo>
                    <a:pt x="597" y="234"/>
                    <a:pt x="597" y="234"/>
                    <a:pt x="597" y="234"/>
                  </a:cubicBezTo>
                  <a:cubicBezTo>
                    <a:pt x="582" y="238"/>
                    <a:pt x="582" y="238"/>
                    <a:pt x="582" y="238"/>
                  </a:cubicBezTo>
                  <a:close/>
                  <a:moveTo>
                    <a:pt x="576" y="217"/>
                  </a:moveTo>
                  <a:cubicBezTo>
                    <a:pt x="576" y="218"/>
                    <a:pt x="576" y="218"/>
                    <a:pt x="577" y="219"/>
                  </a:cubicBezTo>
                  <a:cubicBezTo>
                    <a:pt x="592" y="214"/>
                    <a:pt x="592" y="214"/>
                    <a:pt x="592" y="214"/>
                  </a:cubicBezTo>
                  <a:cubicBezTo>
                    <a:pt x="592" y="214"/>
                    <a:pt x="591" y="213"/>
                    <a:pt x="591" y="212"/>
                  </a:cubicBezTo>
                  <a:cubicBezTo>
                    <a:pt x="576" y="217"/>
                    <a:pt x="576" y="217"/>
                    <a:pt x="576" y="217"/>
                  </a:cubicBezTo>
                  <a:close/>
                  <a:moveTo>
                    <a:pt x="576" y="217"/>
                  </a:moveTo>
                  <a:cubicBezTo>
                    <a:pt x="576" y="217"/>
                    <a:pt x="576" y="217"/>
                    <a:pt x="576" y="217"/>
                  </a:cubicBezTo>
                  <a:cubicBezTo>
                    <a:pt x="591" y="212"/>
                    <a:pt x="591" y="212"/>
                    <a:pt x="591" y="212"/>
                  </a:cubicBezTo>
                  <a:cubicBezTo>
                    <a:pt x="591" y="212"/>
                    <a:pt x="591" y="212"/>
                    <a:pt x="591" y="212"/>
                  </a:cubicBezTo>
                  <a:cubicBezTo>
                    <a:pt x="576" y="217"/>
                    <a:pt x="576" y="217"/>
                    <a:pt x="576" y="217"/>
                  </a:cubicBezTo>
                  <a:close/>
                  <a:moveTo>
                    <a:pt x="569" y="197"/>
                  </a:moveTo>
                  <a:cubicBezTo>
                    <a:pt x="569" y="197"/>
                    <a:pt x="569" y="198"/>
                    <a:pt x="570" y="199"/>
                  </a:cubicBezTo>
                  <a:cubicBezTo>
                    <a:pt x="585" y="193"/>
                    <a:pt x="585" y="193"/>
                    <a:pt x="585" y="193"/>
                  </a:cubicBezTo>
                  <a:cubicBezTo>
                    <a:pt x="584" y="192"/>
                    <a:pt x="584" y="192"/>
                    <a:pt x="584" y="191"/>
                  </a:cubicBezTo>
                  <a:cubicBezTo>
                    <a:pt x="569" y="197"/>
                    <a:pt x="569" y="197"/>
                    <a:pt x="569" y="197"/>
                  </a:cubicBezTo>
                  <a:close/>
                  <a:moveTo>
                    <a:pt x="569" y="197"/>
                  </a:moveTo>
                  <a:cubicBezTo>
                    <a:pt x="569" y="197"/>
                    <a:pt x="569" y="197"/>
                    <a:pt x="569" y="197"/>
                  </a:cubicBezTo>
                  <a:cubicBezTo>
                    <a:pt x="584" y="191"/>
                    <a:pt x="584" y="191"/>
                    <a:pt x="584" y="191"/>
                  </a:cubicBezTo>
                  <a:cubicBezTo>
                    <a:pt x="584" y="191"/>
                    <a:pt x="584" y="191"/>
                    <a:pt x="584" y="191"/>
                  </a:cubicBezTo>
                  <a:cubicBezTo>
                    <a:pt x="569" y="197"/>
                    <a:pt x="569" y="197"/>
                    <a:pt x="569" y="197"/>
                  </a:cubicBezTo>
                  <a:close/>
                  <a:moveTo>
                    <a:pt x="560" y="177"/>
                  </a:moveTo>
                  <a:cubicBezTo>
                    <a:pt x="561" y="178"/>
                    <a:pt x="561" y="178"/>
                    <a:pt x="561" y="179"/>
                  </a:cubicBezTo>
                  <a:cubicBezTo>
                    <a:pt x="576" y="172"/>
                    <a:pt x="576" y="172"/>
                    <a:pt x="576" y="172"/>
                  </a:cubicBezTo>
                  <a:cubicBezTo>
                    <a:pt x="575" y="171"/>
                    <a:pt x="575" y="171"/>
                    <a:pt x="575" y="170"/>
                  </a:cubicBezTo>
                  <a:cubicBezTo>
                    <a:pt x="560" y="177"/>
                    <a:pt x="560" y="177"/>
                    <a:pt x="560" y="177"/>
                  </a:cubicBezTo>
                  <a:close/>
                  <a:moveTo>
                    <a:pt x="560" y="177"/>
                  </a:moveTo>
                  <a:cubicBezTo>
                    <a:pt x="560" y="177"/>
                    <a:pt x="560" y="177"/>
                    <a:pt x="560" y="177"/>
                  </a:cubicBezTo>
                  <a:cubicBezTo>
                    <a:pt x="575" y="170"/>
                    <a:pt x="575" y="170"/>
                    <a:pt x="575" y="170"/>
                  </a:cubicBezTo>
                  <a:cubicBezTo>
                    <a:pt x="575" y="170"/>
                    <a:pt x="575" y="170"/>
                    <a:pt x="575" y="170"/>
                  </a:cubicBezTo>
                  <a:cubicBezTo>
                    <a:pt x="560" y="177"/>
                    <a:pt x="560" y="177"/>
                    <a:pt x="560" y="177"/>
                  </a:cubicBezTo>
                  <a:close/>
                  <a:moveTo>
                    <a:pt x="550" y="158"/>
                  </a:moveTo>
                  <a:cubicBezTo>
                    <a:pt x="551" y="159"/>
                    <a:pt x="551" y="159"/>
                    <a:pt x="551" y="160"/>
                  </a:cubicBezTo>
                  <a:cubicBezTo>
                    <a:pt x="565" y="152"/>
                    <a:pt x="565" y="152"/>
                    <a:pt x="565" y="152"/>
                  </a:cubicBezTo>
                  <a:cubicBezTo>
                    <a:pt x="565" y="151"/>
                    <a:pt x="564" y="151"/>
                    <a:pt x="564" y="150"/>
                  </a:cubicBezTo>
                  <a:lnTo>
                    <a:pt x="550" y="158"/>
                  </a:lnTo>
                  <a:close/>
                  <a:moveTo>
                    <a:pt x="550" y="158"/>
                  </a:moveTo>
                  <a:cubicBezTo>
                    <a:pt x="550" y="158"/>
                    <a:pt x="550" y="158"/>
                    <a:pt x="550" y="158"/>
                  </a:cubicBezTo>
                  <a:cubicBezTo>
                    <a:pt x="564" y="150"/>
                    <a:pt x="564" y="150"/>
                    <a:pt x="564" y="150"/>
                  </a:cubicBezTo>
                  <a:cubicBezTo>
                    <a:pt x="564" y="150"/>
                    <a:pt x="564" y="150"/>
                    <a:pt x="564" y="150"/>
                  </a:cubicBezTo>
                  <a:cubicBezTo>
                    <a:pt x="550" y="158"/>
                    <a:pt x="550" y="158"/>
                    <a:pt x="550" y="158"/>
                  </a:cubicBezTo>
                  <a:close/>
                  <a:moveTo>
                    <a:pt x="539" y="140"/>
                  </a:moveTo>
                  <a:cubicBezTo>
                    <a:pt x="539" y="141"/>
                    <a:pt x="540" y="141"/>
                    <a:pt x="540" y="142"/>
                  </a:cubicBezTo>
                  <a:cubicBezTo>
                    <a:pt x="553" y="133"/>
                    <a:pt x="553" y="133"/>
                    <a:pt x="553" y="133"/>
                  </a:cubicBezTo>
                  <a:cubicBezTo>
                    <a:pt x="553" y="132"/>
                    <a:pt x="552" y="132"/>
                    <a:pt x="552" y="131"/>
                  </a:cubicBezTo>
                  <a:cubicBezTo>
                    <a:pt x="539" y="140"/>
                    <a:pt x="539" y="140"/>
                    <a:pt x="539" y="140"/>
                  </a:cubicBezTo>
                  <a:close/>
                  <a:moveTo>
                    <a:pt x="539" y="140"/>
                  </a:moveTo>
                  <a:cubicBezTo>
                    <a:pt x="539" y="140"/>
                    <a:pt x="539" y="140"/>
                    <a:pt x="539" y="140"/>
                  </a:cubicBezTo>
                  <a:cubicBezTo>
                    <a:pt x="552" y="131"/>
                    <a:pt x="552" y="131"/>
                    <a:pt x="552" y="131"/>
                  </a:cubicBezTo>
                  <a:cubicBezTo>
                    <a:pt x="552" y="131"/>
                    <a:pt x="552" y="131"/>
                    <a:pt x="552" y="131"/>
                  </a:cubicBezTo>
                  <a:cubicBezTo>
                    <a:pt x="539" y="140"/>
                    <a:pt x="539" y="140"/>
                    <a:pt x="539" y="140"/>
                  </a:cubicBezTo>
                  <a:close/>
                  <a:moveTo>
                    <a:pt x="526" y="123"/>
                  </a:moveTo>
                  <a:cubicBezTo>
                    <a:pt x="527" y="124"/>
                    <a:pt x="527" y="124"/>
                    <a:pt x="527" y="125"/>
                  </a:cubicBezTo>
                  <a:cubicBezTo>
                    <a:pt x="540" y="115"/>
                    <a:pt x="540" y="115"/>
                    <a:pt x="540" y="115"/>
                  </a:cubicBezTo>
                  <a:cubicBezTo>
                    <a:pt x="539" y="114"/>
                    <a:pt x="539" y="114"/>
                    <a:pt x="539" y="113"/>
                  </a:cubicBezTo>
                  <a:cubicBezTo>
                    <a:pt x="526" y="123"/>
                    <a:pt x="526" y="123"/>
                    <a:pt x="526" y="123"/>
                  </a:cubicBezTo>
                  <a:close/>
                  <a:moveTo>
                    <a:pt x="526" y="123"/>
                  </a:moveTo>
                  <a:cubicBezTo>
                    <a:pt x="526" y="123"/>
                    <a:pt x="526" y="123"/>
                    <a:pt x="526" y="123"/>
                  </a:cubicBezTo>
                  <a:cubicBezTo>
                    <a:pt x="539" y="113"/>
                    <a:pt x="539" y="113"/>
                    <a:pt x="539" y="113"/>
                  </a:cubicBezTo>
                  <a:cubicBezTo>
                    <a:pt x="539" y="113"/>
                    <a:pt x="539" y="113"/>
                    <a:pt x="539" y="113"/>
                  </a:cubicBezTo>
                  <a:cubicBezTo>
                    <a:pt x="526" y="123"/>
                    <a:pt x="526" y="123"/>
                    <a:pt x="526" y="123"/>
                  </a:cubicBezTo>
                  <a:close/>
                  <a:moveTo>
                    <a:pt x="512" y="107"/>
                  </a:moveTo>
                  <a:cubicBezTo>
                    <a:pt x="513" y="107"/>
                    <a:pt x="513" y="108"/>
                    <a:pt x="513" y="108"/>
                  </a:cubicBezTo>
                  <a:cubicBezTo>
                    <a:pt x="525" y="97"/>
                    <a:pt x="525" y="97"/>
                    <a:pt x="525" y="97"/>
                  </a:cubicBezTo>
                  <a:cubicBezTo>
                    <a:pt x="525" y="97"/>
                    <a:pt x="524" y="96"/>
                    <a:pt x="524" y="96"/>
                  </a:cubicBezTo>
                  <a:cubicBezTo>
                    <a:pt x="512" y="107"/>
                    <a:pt x="512" y="107"/>
                    <a:pt x="512" y="107"/>
                  </a:cubicBezTo>
                  <a:close/>
                  <a:moveTo>
                    <a:pt x="512" y="107"/>
                  </a:moveTo>
                  <a:cubicBezTo>
                    <a:pt x="512" y="107"/>
                    <a:pt x="512" y="107"/>
                    <a:pt x="512" y="107"/>
                  </a:cubicBezTo>
                  <a:cubicBezTo>
                    <a:pt x="524" y="96"/>
                    <a:pt x="524" y="96"/>
                    <a:pt x="524" y="96"/>
                  </a:cubicBezTo>
                  <a:cubicBezTo>
                    <a:pt x="524" y="96"/>
                    <a:pt x="524" y="96"/>
                    <a:pt x="524" y="96"/>
                  </a:cubicBezTo>
                  <a:cubicBezTo>
                    <a:pt x="512" y="107"/>
                    <a:pt x="512" y="107"/>
                    <a:pt x="512" y="107"/>
                  </a:cubicBezTo>
                  <a:close/>
                  <a:moveTo>
                    <a:pt x="497" y="92"/>
                  </a:moveTo>
                  <a:cubicBezTo>
                    <a:pt x="497" y="92"/>
                    <a:pt x="498" y="93"/>
                    <a:pt x="498" y="93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09" y="81"/>
                    <a:pt x="508" y="80"/>
                    <a:pt x="508" y="80"/>
                  </a:cubicBezTo>
                  <a:cubicBezTo>
                    <a:pt x="497" y="92"/>
                    <a:pt x="497" y="92"/>
                    <a:pt x="497" y="92"/>
                  </a:cubicBezTo>
                  <a:close/>
                  <a:moveTo>
                    <a:pt x="497" y="92"/>
                  </a:moveTo>
                  <a:cubicBezTo>
                    <a:pt x="497" y="92"/>
                    <a:pt x="497" y="92"/>
                    <a:pt x="497" y="92"/>
                  </a:cubicBezTo>
                  <a:cubicBezTo>
                    <a:pt x="508" y="80"/>
                    <a:pt x="508" y="80"/>
                    <a:pt x="508" y="80"/>
                  </a:cubicBezTo>
                  <a:cubicBezTo>
                    <a:pt x="508" y="80"/>
                    <a:pt x="508" y="80"/>
                    <a:pt x="508" y="80"/>
                  </a:cubicBezTo>
                  <a:cubicBezTo>
                    <a:pt x="497" y="92"/>
                    <a:pt x="497" y="92"/>
                    <a:pt x="497" y="92"/>
                  </a:cubicBezTo>
                  <a:close/>
                  <a:moveTo>
                    <a:pt x="481" y="78"/>
                  </a:moveTo>
                  <a:cubicBezTo>
                    <a:pt x="481" y="78"/>
                    <a:pt x="482" y="79"/>
                    <a:pt x="482" y="79"/>
                  </a:cubicBezTo>
                  <a:cubicBezTo>
                    <a:pt x="492" y="67"/>
                    <a:pt x="492" y="67"/>
                    <a:pt x="492" y="67"/>
                  </a:cubicBezTo>
                  <a:cubicBezTo>
                    <a:pt x="492" y="66"/>
                    <a:pt x="491" y="66"/>
                    <a:pt x="491" y="65"/>
                  </a:cubicBezTo>
                  <a:lnTo>
                    <a:pt x="481" y="78"/>
                  </a:lnTo>
                  <a:close/>
                  <a:moveTo>
                    <a:pt x="481" y="78"/>
                  </a:moveTo>
                  <a:cubicBezTo>
                    <a:pt x="481" y="78"/>
                    <a:pt x="481" y="78"/>
                    <a:pt x="481" y="78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81" y="78"/>
                    <a:pt x="481" y="78"/>
                    <a:pt x="481" y="78"/>
                  </a:cubicBezTo>
                  <a:close/>
                  <a:moveTo>
                    <a:pt x="463" y="65"/>
                  </a:moveTo>
                  <a:cubicBezTo>
                    <a:pt x="464" y="65"/>
                    <a:pt x="465" y="66"/>
                    <a:pt x="465" y="66"/>
                  </a:cubicBezTo>
                  <a:cubicBezTo>
                    <a:pt x="474" y="53"/>
                    <a:pt x="474" y="53"/>
                    <a:pt x="474" y="53"/>
                  </a:cubicBezTo>
                  <a:cubicBezTo>
                    <a:pt x="474" y="53"/>
                    <a:pt x="473" y="52"/>
                    <a:pt x="472" y="52"/>
                  </a:cubicBezTo>
                  <a:cubicBezTo>
                    <a:pt x="463" y="65"/>
                    <a:pt x="463" y="65"/>
                    <a:pt x="463" y="65"/>
                  </a:cubicBezTo>
                  <a:close/>
                  <a:moveTo>
                    <a:pt x="463" y="65"/>
                  </a:moveTo>
                  <a:cubicBezTo>
                    <a:pt x="463" y="65"/>
                    <a:pt x="463" y="65"/>
                    <a:pt x="463" y="65"/>
                  </a:cubicBezTo>
                  <a:cubicBezTo>
                    <a:pt x="472" y="52"/>
                    <a:pt x="472" y="52"/>
                    <a:pt x="472" y="52"/>
                  </a:cubicBezTo>
                  <a:cubicBezTo>
                    <a:pt x="472" y="52"/>
                    <a:pt x="472" y="52"/>
                    <a:pt x="472" y="52"/>
                  </a:cubicBezTo>
                  <a:cubicBezTo>
                    <a:pt x="463" y="65"/>
                    <a:pt x="463" y="65"/>
                    <a:pt x="463" y="65"/>
                  </a:cubicBezTo>
                  <a:close/>
                  <a:moveTo>
                    <a:pt x="445" y="54"/>
                  </a:moveTo>
                  <a:cubicBezTo>
                    <a:pt x="446" y="54"/>
                    <a:pt x="446" y="54"/>
                    <a:pt x="447" y="55"/>
                  </a:cubicBezTo>
                  <a:cubicBezTo>
                    <a:pt x="455" y="41"/>
                    <a:pt x="455" y="41"/>
                    <a:pt x="455" y="41"/>
                  </a:cubicBezTo>
                  <a:cubicBezTo>
                    <a:pt x="455" y="41"/>
                    <a:pt x="454" y="40"/>
                    <a:pt x="453" y="40"/>
                  </a:cubicBezTo>
                  <a:cubicBezTo>
                    <a:pt x="445" y="54"/>
                    <a:pt x="445" y="54"/>
                    <a:pt x="445" y="54"/>
                  </a:cubicBezTo>
                  <a:close/>
                  <a:moveTo>
                    <a:pt x="445" y="54"/>
                  </a:moveTo>
                  <a:cubicBezTo>
                    <a:pt x="445" y="54"/>
                    <a:pt x="445" y="54"/>
                    <a:pt x="445" y="54"/>
                  </a:cubicBezTo>
                  <a:cubicBezTo>
                    <a:pt x="453" y="40"/>
                    <a:pt x="453" y="40"/>
                    <a:pt x="453" y="40"/>
                  </a:cubicBezTo>
                  <a:cubicBezTo>
                    <a:pt x="453" y="40"/>
                    <a:pt x="453" y="40"/>
                    <a:pt x="453" y="40"/>
                  </a:cubicBezTo>
                  <a:cubicBezTo>
                    <a:pt x="445" y="54"/>
                    <a:pt x="445" y="54"/>
                    <a:pt x="445" y="54"/>
                  </a:cubicBezTo>
                  <a:close/>
                  <a:moveTo>
                    <a:pt x="426" y="44"/>
                  </a:moveTo>
                  <a:cubicBezTo>
                    <a:pt x="427" y="44"/>
                    <a:pt x="428" y="44"/>
                    <a:pt x="428" y="45"/>
                  </a:cubicBezTo>
                  <a:cubicBezTo>
                    <a:pt x="435" y="30"/>
                    <a:pt x="435" y="30"/>
                    <a:pt x="435" y="30"/>
                  </a:cubicBezTo>
                  <a:cubicBezTo>
                    <a:pt x="435" y="30"/>
                    <a:pt x="434" y="30"/>
                    <a:pt x="433" y="29"/>
                  </a:cubicBezTo>
                  <a:cubicBezTo>
                    <a:pt x="426" y="44"/>
                    <a:pt x="426" y="44"/>
                    <a:pt x="426" y="44"/>
                  </a:cubicBezTo>
                  <a:close/>
                  <a:moveTo>
                    <a:pt x="426" y="44"/>
                  </a:moveTo>
                  <a:cubicBezTo>
                    <a:pt x="426" y="44"/>
                    <a:pt x="426" y="44"/>
                    <a:pt x="426" y="44"/>
                  </a:cubicBezTo>
                  <a:cubicBezTo>
                    <a:pt x="433" y="29"/>
                    <a:pt x="433" y="29"/>
                    <a:pt x="433" y="29"/>
                  </a:cubicBezTo>
                  <a:cubicBezTo>
                    <a:pt x="433" y="29"/>
                    <a:pt x="433" y="29"/>
                    <a:pt x="433" y="29"/>
                  </a:cubicBezTo>
                  <a:cubicBezTo>
                    <a:pt x="426" y="44"/>
                    <a:pt x="426" y="44"/>
                    <a:pt x="426" y="44"/>
                  </a:cubicBezTo>
                  <a:close/>
                  <a:moveTo>
                    <a:pt x="407" y="35"/>
                  </a:moveTo>
                  <a:cubicBezTo>
                    <a:pt x="407" y="35"/>
                    <a:pt x="408" y="36"/>
                    <a:pt x="409" y="36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14" y="21"/>
                    <a:pt x="413" y="21"/>
                    <a:pt x="413" y="20"/>
                  </a:cubicBezTo>
                  <a:cubicBezTo>
                    <a:pt x="407" y="35"/>
                    <a:pt x="407" y="35"/>
                    <a:pt x="407" y="35"/>
                  </a:cubicBezTo>
                  <a:close/>
                  <a:moveTo>
                    <a:pt x="407" y="35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13" y="20"/>
                    <a:pt x="413" y="20"/>
                    <a:pt x="413" y="20"/>
                  </a:cubicBezTo>
                  <a:cubicBezTo>
                    <a:pt x="413" y="20"/>
                    <a:pt x="413" y="20"/>
                    <a:pt x="413" y="20"/>
                  </a:cubicBezTo>
                  <a:cubicBezTo>
                    <a:pt x="407" y="35"/>
                    <a:pt x="407" y="35"/>
                    <a:pt x="407" y="35"/>
                  </a:cubicBezTo>
                  <a:close/>
                  <a:moveTo>
                    <a:pt x="387" y="28"/>
                  </a:moveTo>
                  <a:cubicBezTo>
                    <a:pt x="387" y="28"/>
                    <a:pt x="388" y="29"/>
                    <a:pt x="388" y="29"/>
                  </a:cubicBezTo>
                  <a:cubicBezTo>
                    <a:pt x="393" y="13"/>
                    <a:pt x="393" y="13"/>
                    <a:pt x="393" y="13"/>
                  </a:cubicBezTo>
                  <a:cubicBezTo>
                    <a:pt x="393" y="13"/>
                    <a:pt x="392" y="13"/>
                    <a:pt x="391" y="13"/>
                  </a:cubicBezTo>
                  <a:cubicBezTo>
                    <a:pt x="387" y="28"/>
                    <a:pt x="387" y="28"/>
                    <a:pt x="387" y="28"/>
                  </a:cubicBezTo>
                  <a:close/>
                  <a:moveTo>
                    <a:pt x="386" y="28"/>
                  </a:moveTo>
                  <a:cubicBezTo>
                    <a:pt x="387" y="28"/>
                    <a:pt x="387" y="28"/>
                    <a:pt x="387" y="2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86" y="28"/>
                    <a:pt x="386" y="28"/>
                    <a:pt x="386" y="28"/>
                  </a:cubicBezTo>
                  <a:close/>
                  <a:moveTo>
                    <a:pt x="366" y="23"/>
                  </a:moveTo>
                  <a:cubicBezTo>
                    <a:pt x="366" y="23"/>
                    <a:pt x="367" y="23"/>
                    <a:pt x="368" y="23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1" y="7"/>
                    <a:pt x="370" y="7"/>
                    <a:pt x="369" y="7"/>
                  </a:cubicBezTo>
                  <a:cubicBezTo>
                    <a:pt x="366" y="23"/>
                    <a:pt x="366" y="23"/>
                    <a:pt x="366" y="23"/>
                  </a:cubicBezTo>
                  <a:close/>
                  <a:moveTo>
                    <a:pt x="366" y="23"/>
                  </a:moveTo>
                  <a:cubicBezTo>
                    <a:pt x="366" y="23"/>
                    <a:pt x="366" y="23"/>
                    <a:pt x="366" y="23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66" y="23"/>
                    <a:pt x="366" y="23"/>
                    <a:pt x="366" y="23"/>
                  </a:cubicBezTo>
                  <a:close/>
                  <a:moveTo>
                    <a:pt x="345" y="19"/>
                  </a:moveTo>
                  <a:cubicBezTo>
                    <a:pt x="345" y="19"/>
                    <a:pt x="346" y="19"/>
                    <a:pt x="347" y="19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9" y="3"/>
                    <a:pt x="348" y="3"/>
                    <a:pt x="347" y="3"/>
                  </a:cubicBezTo>
                  <a:cubicBezTo>
                    <a:pt x="345" y="19"/>
                    <a:pt x="345" y="19"/>
                    <a:pt x="345" y="19"/>
                  </a:cubicBezTo>
                  <a:close/>
                  <a:moveTo>
                    <a:pt x="345" y="19"/>
                  </a:moveTo>
                  <a:cubicBezTo>
                    <a:pt x="345" y="19"/>
                    <a:pt x="345" y="19"/>
                    <a:pt x="345" y="19"/>
                  </a:cubicBezTo>
                  <a:cubicBezTo>
                    <a:pt x="347" y="3"/>
                    <a:pt x="347" y="3"/>
                    <a:pt x="347" y="3"/>
                  </a:cubicBezTo>
                  <a:cubicBezTo>
                    <a:pt x="347" y="3"/>
                    <a:pt x="347" y="3"/>
                    <a:pt x="347" y="3"/>
                  </a:cubicBezTo>
                  <a:cubicBezTo>
                    <a:pt x="345" y="19"/>
                    <a:pt x="345" y="19"/>
                    <a:pt x="345" y="19"/>
                  </a:cubicBezTo>
                  <a:close/>
                  <a:moveTo>
                    <a:pt x="324" y="16"/>
                  </a:moveTo>
                  <a:cubicBezTo>
                    <a:pt x="324" y="16"/>
                    <a:pt x="325" y="16"/>
                    <a:pt x="325" y="17"/>
                  </a:cubicBezTo>
                  <a:cubicBezTo>
                    <a:pt x="327" y="1"/>
                    <a:pt x="327" y="1"/>
                    <a:pt x="327" y="1"/>
                  </a:cubicBezTo>
                  <a:cubicBezTo>
                    <a:pt x="326" y="1"/>
                    <a:pt x="325" y="0"/>
                    <a:pt x="325" y="0"/>
                  </a:cubicBezTo>
                  <a:cubicBezTo>
                    <a:pt x="324" y="16"/>
                    <a:pt x="324" y="16"/>
                    <a:pt x="324" y="16"/>
                  </a:cubicBezTo>
                  <a:close/>
                  <a:moveTo>
                    <a:pt x="323" y="16"/>
                  </a:moveTo>
                  <a:cubicBezTo>
                    <a:pt x="324" y="16"/>
                    <a:pt x="324" y="16"/>
                    <a:pt x="324" y="16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3" y="16"/>
                    <a:pt x="323" y="16"/>
                    <a:pt x="323" y="16"/>
                  </a:cubicBezTo>
                  <a:close/>
                  <a:moveTo>
                    <a:pt x="302" y="16"/>
                  </a:moveTo>
                  <a:cubicBezTo>
                    <a:pt x="303" y="16"/>
                    <a:pt x="303" y="16"/>
                    <a:pt x="303" y="16"/>
                  </a:cubicBezTo>
                  <a:cubicBezTo>
                    <a:pt x="303" y="16"/>
                    <a:pt x="304" y="16"/>
                    <a:pt x="304" y="16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04" y="0"/>
                    <a:pt x="303" y="0"/>
                    <a:pt x="303" y="0"/>
                  </a:cubicBezTo>
                  <a:cubicBezTo>
                    <a:pt x="302" y="0"/>
                    <a:pt x="302" y="0"/>
                    <a:pt x="302" y="0"/>
                  </a:cubicBezTo>
                  <a:lnTo>
                    <a:pt x="302" y="16"/>
                  </a:lnTo>
                  <a:close/>
                  <a:moveTo>
                    <a:pt x="302" y="16"/>
                  </a:moveTo>
                  <a:cubicBezTo>
                    <a:pt x="302" y="16"/>
                    <a:pt x="302" y="16"/>
                    <a:pt x="302" y="16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02" y="0"/>
                    <a:pt x="302" y="0"/>
                    <a:pt x="302" y="0"/>
                  </a:cubicBezTo>
                  <a:lnTo>
                    <a:pt x="302" y="16"/>
                  </a:lnTo>
                  <a:close/>
                  <a:moveTo>
                    <a:pt x="281" y="16"/>
                  </a:moveTo>
                  <a:cubicBezTo>
                    <a:pt x="281" y="16"/>
                    <a:pt x="282" y="16"/>
                    <a:pt x="283" y="16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1" y="0"/>
                    <a:pt x="280" y="0"/>
                    <a:pt x="280" y="0"/>
                  </a:cubicBezTo>
                  <a:cubicBezTo>
                    <a:pt x="281" y="16"/>
                    <a:pt x="281" y="16"/>
                    <a:pt x="281" y="16"/>
                  </a:cubicBezTo>
                  <a:close/>
                  <a:moveTo>
                    <a:pt x="281" y="16"/>
                  </a:moveTo>
                  <a:cubicBezTo>
                    <a:pt x="281" y="16"/>
                    <a:pt x="281" y="16"/>
                    <a:pt x="281" y="16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1" y="16"/>
                    <a:pt x="281" y="16"/>
                    <a:pt x="281" y="16"/>
                  </a:cubicBezTo>
                  <a:close/>
                  <a:moveTo>
                    <a:pt x="259" y="19"/>
                  </a:moveTo>
                  <a:cubicBezTo>
                    <a:pt x="260" y="19"/>
                    <a:pt x="261" y="19"/>
                    <a:pt x="261" y="19"/>
                  </a:cubicBezTo>
                  <a:cubicBezTo>
                    <a:pt x="259" y="3"/>
                    <a:pt x="259" y="3"/>
                    <a:pt x="259" y="3"/>
                  </a:cubicBezTo>
                  <a:cubicBezTo>
                    <a:pt x="258" y="3"/>
                    <a:pt x="258" y="3"/>
                    <a:pt x="257" y="3"/>
                  </a:cubicBezTo>
                  <a:cubicBezTo>
                    <a:pt x="259" y="19"/>
                    <a:pt x="259" y="19"/>
                    <a:pt x="259" y="19"/>
                  </a:cubicBezTo>
                  <a:close/>
                  <a:moveTo>
                    <a:pt x="259" y="19"/>
                  </a:moveTo>
                  <a:cubicBezTo>
                    <a:pt x="259" y="19"/>
                    <a:pt x="259" y="19"/>
                    <a:pt x="259" y="19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9" y="19"/>
                    <a:pt x="259" y="19"/>
                    <a:pt x="259" y="19"/>
                  </a:cubicBezTo>
                  <a:close/>
                  <a:moveTo>
                    <a:pt x="238" y="23"/>
                  </a:moveTo>
                  <a:cubicBezTo>
                    <a:pt x="239" y="23"/>
                    <a:pt x="240" y="23"/>
                    <a:pt x="240" y="22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6" y="7"/>
                    <a:pt x="236" y="7"/>
                    <a:pt x="235" y="7"/>
                  </a:cubicBezTo>
                  <a:cubicBezTo>
                    <a:pt x="238" y="23"/>
                    <a:pt x="238" y="23"/>
                    <a:pt x="238" y="23"/>
                  </a:cubicBezTo>
                  <a:close/>
                  <a:moveTo>
                    <a:pt x="238" y="23"/>
                  </a:moveTo>
                  <a:cubicBezTo>
                    <a:pt x="238" y="23"/>
                    <a:pt x="238" y="23"/>
                    <a:pt x="238" y="23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8" y="23"/>
                    <a:pt x="238" y="23"/>
                    <a:pt x="238" y="23"/>
                  </a:cubicBezTo>
                  <a:close/>
                  <a:moveTo>
                    <a:pt x="218" y="28"/>
                  </a:moveTo>
                  <a:cubicBezTo>
                    <a:pt x="218" y="28"/>
                    <a:pt x="219" y="28"/>
                    <a:pt x="220" y="28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4" y="13"/>
                    <a:pt x="214" y="13"/>
                    <a:pt x="213" y="13"/>
                  </a:cubicBezTo>
                  <a:cubicBezTo>
                    <a:pt x="218" y="28"/>
                    <a:pt x="218" y="28"/>
                    <a:pt x="218" y="28"/>
                  </a:cubicBezTo>
                  <a:close/>
                  <a:moveTo>
                    <a:pt x="218" y="28"/>
                  </a:moveTo>
                  <a:cubicBezTo>
                    <a:pt x="218" y="28"/>
                    <a:pt x="218" y="28"/>
                    <a:pt x="218" y="28"/>
                  </a:cubicBezTo>
                  <a:cubicBezTo>
                    <a:pt x="213" y="13"/>
                    <a:pt x="213" y="13"/>
                    <a:pt x="213" y="13"/>
                  </a:cubicBezTo>
                  <a:cubicBezTo>
                    <a:pt x="213" y="13"/>
                    <a:pt x="213" y="13"/>
                    <a:pt x="213" y="13"/>
                  </a:cubicBezTo>
                  <a:cubicBezTo>
                    <a:pt x="218" y="28"/>
                    <a:pt x="218" y="28"/>
                    <a:pt x="218" y="28"/>
                  </a:cubicBezTo>
                  <a:close/>
                  <a:moveTo>
                    <a:pt x="198" y="35"/>
                  </a:moveTo>
                  <a:cubicBezTo>
                    <a:pt x="198" y="35"/>
                    <a:pt x="199" y="35"/>
                    <a:pt x="199" y="35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3" y="20"/>
                    <a:pt x="192" y="20"/>
                    <a:pt x="192" y="21"/>
                  </a:cubicBezTo>
                  <a:cubicBezTo>
                    <a:pt x="198" y="35"/>
                    <a:pt x="198" y="35"/>
                    <a:pt x="198" y="35"/>
                  </a:cubicBezTo>
                  <a:close/>
                  <a:moveTo>
                    <a:pt x="198" y="35"/>
                  </a:moveTo>
                  <a:cubicBezTo>
                    <a:pt x="198" y="35"/>
                    <a:pt x="198" y="35"/>
                    <a:pt x="198" y="35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8" y="35"/>
                    <a:pt x="198" y="35"/>
                    <a:pt x="198" y="35"/>
                  </a:cubicBezTo>
                  <a:close/>
                  <a:moveTo>
                    <a:pt x="178" y="44"/>
                  </a:moveTo>
                  <a:cubicBezTo>
                    <a:pt x="179" y="44"/>
                    <a:pt x="179" y="43"/>
                    <a:pt x="180" y="43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29"/>
                    <a:pt x="172" y="29"/>
                    <a:pt x="171" y="30"/>
                  </a:cubicBezTo>
                  <a:cubicBezTo>
                    <a:pt x="178" y="44"/>
                    <a:pt x="178" y="44"/>
                    <a:pt x="178" y="44"/>
                  </a:cubicBezTo>
                  <a:close/>
                  <a:moveTo>
                    <a:pt x="178" y="44"/>
                  </a:moveTo>
                  <a:cubicBezTo>
                    <a:pt x="178" y="44"/>
                    <a:pt x="178" y="44"/>
                    <a:pt x="178" y="44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178" y="44"/>
                    <a:pt x="178" y="44"/>
                    <a:pt x="178" y="44"/>
                  </a:cubicBezTo>
                  <a:close/>
                  <a:moveTo>
                    <a:pt x="159" y="54"/>
                  </a:moveTo>
                  <a:cubicBezTo>
                    <a:pt x="160" y="54"/>
                    <a:pt x="160" y="53"/>
                    <a:pt x="161" y="53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40"/>
                    <a:pt x="152" y="40"/>
                    <a:pt x="151" y="40"/>
                  </a:cubicBezTo>
                  <a:cubicBezTo>
                    <a:pt x="159" y="54"/>
                    <a:pt x="159" y="54"/>
                    <a:pt x="159" y="54"/>
                  </a:cubicBezTo>
                  <a:close/>
                  <a:moveTo>
                    <a:pt x="159" y="54"/>
                  </a:moveTo>
                  <a:cubicBezTo>
                    <a:pt x="159" y="54"/>
                    <a:pt x="159" y="54"/>
                    <a:pt x="159" y="54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9" y="54"/>
                    <a:pt x="159" y="54"/>
                    <a:pt x="159" y="54"/>
                  </a:cubicBezTo>
                  <a:close/>
                  <a:moveTo>
                    <a:pt x="141" y="65"/>
                  </a:moveTo>
                  <a:cubicBezTo>
                    <a:pt x="142" y="65"/>
                    <a:pt x="142" y="65"/>
                    <a:pt x="143" y="64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3" y="52"/>
                    <a:pt x="133" y="52"/>
                    <a:pt x="132" y="52"/>
                  </a:cubicBezTo>
                  <a:cubicBezTo>
                    <a:pt x="141" y="65"/>
                    <a:pt x="141" y="65"/>
                    <a:pt x="141" y="65"/>
                  </a:cubicBezTo>
                  <a:close/>
                  <a:moveTo>
                    <a:pt x="141" y="65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41" y="65"/>
                    <a:pt x="141" y="65"/>
                    <a:pt x="141" y="65"/>
                  </a:cubicBezTo>
                  <a:close/>
                  <a:moveTo>
                    <a:pt x="124" y="78"/>
                  </a:moveTo>
                  <a:cubicBezTo>
                    <a:pt x="124" y="78"/>
                    <a:pt x="125" y="77"/>
                    <a:pt x="125" y="77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5"/>
                    <a:pt x="114" y="65"/>
                    <a:pt x="114" y="66"/>
                  </a:cubicBezTo>
                  <a:cubicBezTo>
                    <a:pt x="124" y="78"/>
                    <a:pt x="124" y="78"/>
                    <a:pt x="124" y="78"/>
                  </a:cubicBezTo>
                  <a:close/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24" y="78"/>
                    <a:pt x="124" y="78"/>
                    <a:pt x="124" y="78"/>
                  </a:cubicBezTo>
                  <a:close/>
                  <a:moveTo>
                    <a:pt x="108" y="92"/>
                  </a:moveTo>
                  <a:cubicBezTo>
                    <a:pt x="108" y="92"/>
                    <a:pt x="109" y="91"/>
                    <a:pt x="109" y="9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80"/>
                    <a:pt x="97" y="80"/>
                    <a:pt x="97" y="80"/>
                  </a:cubicBezTo>
                  <a:cubicBezTo>
                    <a:pt x="108" y="92"/>
                    <a:pt x="108" y="92"/>
                    <a:pt x="108" y="92"/>
                  </a:cubicBezTo>
                  <a:close/>
                  <a:moveTo>
                    <a:pt x="108" y="92"/>
                  </a:moveTo>
                  <a:cubicBezTo>
                    <a:pt x="108" y="92"/>
                    <a:pt x="108" y="92"/>
                    <a:pt x="108" y="92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1"/>
                    <a:pt x="97" y="81"/>
                    <a:pt x="97" y="81"/>
                  </a:cubicBezTo>
                  <a:cubicBezTo>
                    <a:pt x="108" y="92"/>
                    <a:pt x="108" y="92"/>
                    <a:pt x="108" y="92"/>
                  </a:cubicBezTo>
                  <a:close/>
                  <a:moveTo>
                    <a:pt x="93" y="107"/>
                  </a:moveTo>
                  <a:cubicBezTo>
                    <a:pt x="93" y="107"/>
                    <a:pt x="93" y="106"/>
                    <a:pt x="94" y="10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2" y="95"/>
                    <a:pt x="81" y="96"/>
                    <a:pt x="81" y="96"/>
                  </a:cubicBezTo>
                  <a:lnTo>
                    <a:pt x="93" y="107"/>
                  </a:lnTo>
                  <a:close/>
                  <a:moveTo>
                    <a:pt x="93" y="107"/>
                  </a:moveTo>
                  <a:cubicBezTo>
                    <a:pt x="93" y="107"/>
                    <a:pt x="93" y="107"/>
                    <a:pt x="93" y="107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93" y="107"/>
                    <a:pt x="93" y="107"/>
                    <a:pt x="93" y="107"/>
                  </a:cubicBezTo>
                  <a:close/>
                  <a:moveTo>
                    <a:pt x="79" y="124"/>
                  </a:moveTo>
                  <a:cubicBezTo>
                    <a:pt x="79" y="123"/>
                    <a:pt x="79" y="123"/>
                    <a:pt x="80" y="12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3"/>
                    <a:pt x="67" y="113"/>
                    <a:pt x="66" y="114"/>
                  </a:cubicBezTo>
                  <a:cubicBezTo>
                    <a:pt x="79" y="124"/>
                    <a:pt x="79" y="124"/>
                    <a:pt x="79" y="124"/>
                  </a:cubicBezTo>
                  <a:close/>
                  <a:moveTo>
                    <a:pt x="79" y="124"/>
                  </a:moveTo>
                  <a:cubicBezTo>
                    <a:pt x="79" y="124"/>
                    <a:pt x="79" y="124"/>
                    <a:pt x="79" y="12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79" y="124"/>
                    <a:pt x="79" y="124"/>
                    <a:pt x="79" y="124"/>
                  </a:cubicBezTo>
                  <a:close/>
                  <a:moveTo>
                    <a:pt x="66" y="141"/>
                  </a:moveTo>
                  <a:cubicBezTo>
                    <a:pt x="66" y="140"/>
                    <a:pt x="67" y="140"/>
                    <a:pt x="67" y="139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3" y="131"/>
                    <a:pt x="53" y="131"/>
                    <a:pt x="53" y="132"/>
                  </a:cubicBezTo>
                  <a:cubicBezTo>
                    <a:pt x="66" y="141"/>
                    <a:pt x="66" y="141"/>
                    <a:pt x="66" y="141"/>
                  </a:cubicBezTo>
                  <a:close/>
                  <a:moveTo>
                    <a:pt x="66" y="141"/>
                  </a:moveTo>
                  <a:cubicBezTo>
                    <a:pt x="66" y="141"/>
                    <a:pt x="66" y="141"/>
                    <a:pt x="66" y="141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66" y="141"/>
                    <a:pt x="66" y="141"/>
                    <a:pt x="66" y="141"/>
                  </a:cubicBezTo>
                  <a:close/>
                  <a:moveTo>
                    <a:pt x="55" y="159"/>
                  </a:moveTo>
                  <a:cubicBezTo>
                    <a:pt x="55" y="158"/>
                    <a:pt x="55" y="158"/>
                    <a:pt x="55" y="157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1" y="150"/>
                    <a:pt x="41" y="150"/>
                    <a:pt x="41" y="151"/>
                  </a:cubicBezTo>
                  <a:cubicBezTo>
                    <a:pt x="55" y="159"/>
                    <a:pt x="55" y="159"/>
                    <a:pt x="55" y="159"/>
                  </a:cubicBezTo>
                  <a:close/>
                  <a:moveTo>
                    <a:pt x="54" y="159"/>
                  </a:moveTo>
                  <a:cubicBezTo>
                    <a:pt x="55" y="159"/>
                    <a:pt x="55" y="159"/>
                    <a:pt x="55" y="159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54" y="159"/>
                    <a:pt x="54" y="159"/>
                    <a:pt x="54" y="159"/>
                  </a:cubicBezTo>
                  <a:close/>
                  <a:moveTo>
                    <a:pt x="45" y="178"/>
                  </a:moveTo>
                  <a:cubicBezTo>
                    <a:pt x="45" y="177"/>
                    <a:pt x="45" y="177"/>
                    <a:pt x="45" y="176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0"/>
                    <a:pt x="30" y="170"/>
                    <a:pt x="30" y="171"/>
                  </a:cubicBezTo>
                  <a:cubicBezTo>
                    <a:pt x="45" y="178"/>
                    <a:pt x="45" y="178"/>
                    <a:pt x="45" y="178"/>
                  </a:cubicBezTo>
                  <a:close/>
                  <a:moveTo>
                    <a:pt x="44" y="178"/>
                  </a:moveTo>
                  <a:cubicBezTo>
                    <a:pt x="45" y="178"/>
                    <a:pt x="45" y="178"/>
                    <a:pt x="45" y="178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44" y="178"/>
                    <a:pt x="44" y="178"/>
                    <a:pt x="44" y="178"/>
                  </a:cubicBezTo>
                  <a:close/>
                  <a:moveTo>
                    <a:pt x="36" y="198"/>
                  </a:moveTo>
                  <a:cubicBezTo>
                    <a:pt x="36" y="197"/>
                    <a:pt x="36" y="196"/>
                    <a:pt x="37" y="196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2" y="190"/>
                    <a:pt x="21" y="191"/>
                    <a:pt x="21" y="192"/>
                  </a:cubicBezTo>
                  <a:cubicBezTo>
                    <a:pt x="36" y="198"/>
                    <a:pt x="36" y="198"/>
                    <a:pt x="36" y="198"/>
                  </a:cubicBezTo>
                  <a:close/>
                  <a:moveTo>
                    <a:pt x="36" y="198"/>
                  </a:moveTo>
                  <a:cubicBezTo>
                    <a:pt x="36" y="198"/>
                    <a:pt x="36" y="198"/>
                    <a:pt x="36" y="198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36" y="198"/>
                    <a:pt x="36" y="198"/>
                    <a:pt x="36" y="198"/>
                  </a:cubicBezTo>
                  <a:close/>
                  <a:moveTo>
                    <a:pt x="29" y="218"/>
                  </a:moveTo>
                  <a:cubicBezTo>
                    <a:pt x="29" y="217"/>
                    <a:pt x="29" y="217"/>
                    <a:pt x="29" y="216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4" y="212"/>
                    <a:pt x="14" y="212"/>
                    <a:pt x="14" y="213"/>
                  </a:cubicBezTo>
                  <a:cubicBezTo>
                    <a:pt x="29" y="218"/>
                    <a:pt x="29" y="218"/>
                    <a:pt x="29" y="218"/>
                  </a:cubicBezTo>
                  <a:close/>
                  <a:moveTo>
                    <a:pt x="29" y="218"/>
                  </a:moveTo>
                  <a:cubicBezTo>
                    <a:pt x="29" y="218"/>
                    <a:pt x="29" y="218"/>
                    <a:pt x="29" y="218"/>
                  </a:cubicBezTo>
                  <a:cubicBezTo>
                    <a:pt x="14" y="213"/>
                    <a:pt x="14" y="213"/>
                    <a:pt x="14" y="213"/>
                  </a:cubicBezTo>
                  <a:cubicBezTo>
                    <a:pt x="14" y="213"/>
                    <a:pt x="14" y="213"/>
                    <a:pt x="14" y="213"/>
                  </a:cubicBezTo>
                  <a:cubicBezTo>
                    <a:pt x="29" y="218"/>
                    <a:pt x="29" y="218"/>
                    <a:pt x="29" y="218"/>
                  </a:cubicBezTo>
                  <a:close/>
                  <a:moveTo>
                    <a:pt x="23" y="238"/>
                  </a:moveTo>
                  <a:cubicBezTo>
                    <a:pt x="24" y="238"/>
                    <a:pt x="24" y="237"/>
                    <a:pt x="24" y="237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8" y="234"/>
                    <a:pt x="8" y="234"/>
                    <a:pt x="8" y="235"/>
                  </a:cubicBezTo>
                  <a:cubicBezTo>
                    <a:pt x="23" y="238"/>
                    <a:pt x="23" y="238"/>
                    <a:pt x="23" y="238"/>
                  </a:cubicBezTo>
                  <a:close/>
                  <a:moveTo>
                    <a:pt x="23" y="238"/>
                  </a:moveTo>
                  <a:cubicBezTo>
                    <a:pt x="23" y="238"/>
                    <a:pt x="23" y="238"/>
                    <a:pt x="23" y="238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23" y="238"/>
                    <a:pt x="23" y="238"/>
                    <a:pt x="23" y="238"/>
                  </a:cubicBezTo>
                  <a:close/>
                  <a:moveTo>
                    <a:pt x="19" y="259"/>
                  </a:moveTo>
                  <a:cubicBezTo>
                    <a:pt x="20" y="259"/>
                    <a:pt x="20" y="258"/>
                    <a:pt x="20" y="258"/>
                  </a:cubicBezTo>
                  <a:cubicBezTo>
                    <a:pt x="4" y="255"/>
                    <a:pt x="4" y="255"/>
                    <a:pt x="4" y="255"/>
                  </a:cubicBezTo>
                  <a:cubicBezTo>
                    <a:pt x="4" y="256"/>
                    <a:pt x="4" y="256"/>
                    <a:pt x="4" y="257"/>
                  </a:cubicBezTo>
                  <a:lnTo>
                    <a:pt x="19" y="259"/>
                  </a:lnTo>
                  <a:close/>
                  <a:moveTo>
                    <a:pt x="19" y="259"/>
                  </a:moveTo>
                  <a:cubicBezTo>
                    <a:pt x="19" y="259"/>
                    <a:pt x="19" y="259"/>
                    <a:pt x="19" y="259"/>
                  </a:cubicBezTo>
                  <a:cubicBezTo>
                    <a:pt x="4" y="257"/>
                    <a:pt x="4" y="257"/>
                    <a:pt x="4" y="257"/>
                  </a:cubicBezTo>
                  <a:cubicBezTo>
                    <a:pt x="4" y="257"/>
                    <a:pt x="4" y="257"/>
                    <a:pt x="4" y="257"/>
                  </a:cubicBezTo>
                  <a:cubicBezTo>
                    <a:pt x="19" y="259"/>
                    <a:pt x="19" y="259"/>
                    <a:pt x="19" y="259"/>
                  </a:cubicBezTo>
                  <a:close/>
                  <a:moveTo>
                    <a:pt x="17" y="281"/>
                  </a:moveTo>
                  <a:cubicBezTo>
                    <a:pt x="17" y="280"/>
                    <a:pt x="17" y="279"/>
                    <a:pt x="17" y="279"/>
                  </a:cubicBezTo>
                  <a:cubicBezTo>
                    <a:pt x="1" y="278"/>
                    <a:pt x="1" y="278"/>
                    <a:pt x="1" y="278"/>
                  </a:cubicBezTo>
                  <a:cubicBezTo>
                    <a:pt x="1" y="278"/>
                    <a:pt x="1" y="279"/>
                    <a:pt x="1" y="280"/>
                  </a:cubicBezTo>
                  <a:lnTo>
                    <a:pt x="17" y="281"/>
                  </a:lnTo>
                  <a:close/>
                  <a:moveTo>
                    <a:pt x="17" y="281"/>
                  </a:moveTo>
                  <a:cubicBezTo>
                    <a:pt x="17" y="281"/>
                    <a:pt x="17" y="281"/>
                    <a:pt x="17" y="281"/>
                  </a:cubicBezTo>
                  <a:cubicBezTo>
                    <a:pt x="1" y="280"/>
                    <a:pt x="1" y="280"/>
                    <a:pt x="1" y="280"/>
                  </a:cubicBezTo>
                  <a:cubicBezTo>
                    <a:pt x="1" y="280"/>
                    <a:pt x="1" y="280"/>
                    <a:pt x="1" y="280"/>
                  </a:cubicBezTo>
                  <a:cubicBezTo>
                    <a:pt x="17" y="281"/>
                    <a:pt x="17" y="281"/>
                    <a:pt x="17" y="281"/>
                  </a:cubicBezTo>
                  <a:close/>
                  <a:moveTo>
                    <a:pt x="16" y="302"/>
                  </a:moveTo>
                  <a:cubicBezTo>
                    <a:pt x="16" y="302"/>
                    <a:pt x="16" y="302"/>
                    <a:pt x="16" y="302"/>
                  </a:cubicBezTo>
                  <a:cubicBezTo>
                    <a:pt x="16" y="301"/>
                    <a:pt x="16" y="301"/>
                    <a:pt x="16" y="30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1"/>
                    <a:pt x="0" y="301"/>
                    <a:pt x="0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" y="302"/>
                    <a:pt x="16" y="302"/>
                    <a:pt x="16" y="302"/>
                  </a:cubicBezTo>
                  <a:close/>
                  <a:moveTo>
                    <a:pt x="16" y="302"/>
                  </a:moveTo>
                  <a:cubicBezTo>
                    <a:pt x="16" y="302"/>
                    <a:pt x="16" y="302"/>
                    <a:pt x="16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" y="302"/>
                    <a:pt x="16" y="302"/>
                    <a:pt x="16" y="302"/>
                  </a:cubicBezTo>
                  <a:close/>
                  <a:moveTo>
                    <a:pt x="17" y="324"/>
                  </a:moveTo>
                  <a:cubicBezTo>
                    <a:pt x="17" y="323"/>
                    <a:pt x="17" y="322"/>
                    <a:pt x="17" y="322"/>
                  </a:cubicBezTo>
                  <a:cubicBezTo>
                    <a:pt x="1" y="323"/>
                    <a:pt x="1" y="323"/>
                    <a:pt x="1" y="323"/>
                  </a:cubicBezTo>
                  <a:cubicBezTo>
                    <a:pt x="1" y="323"/>
                    <a:pt x="1" y="324"/>
                    <a:pt x="1" y="325"/>
                  </a:cubicBezTo>
                  <a:cubicBezTo>
                    <a:pt x="17" y="324"/>
                    <a:pt x="17" y="324"/>
                    <a:pt x="17" y="324"/>
                  </a:cubicBezTo>
                  <a:close/>
                  <a:moveTo>
                    <a:pt x="17" y="324"/>
                  </a:moveTo>
                  <a:cubicBezTo>
                    <a:pt x="17" y="324"/>
                    <a:pt x="17" y="324"/>
                    <a:pt x="17" y="324"/>
                  </a:cubicBezTo>
                  <a:cubicBezTo>
                    <a:pt x="1" y="325"/>
                    <a:pt x="1" y="325"/>
                    <a:pt x="1" y="325"/>
                  </a:cubicBezTo>
                  <a:cubicBezTo>
                    <a:pt x="1" y="325"/>
                    <a:pt x="1" y="325"/>
                    <a:pt x="1" y="325"/>
                  </a:cubicBezTo>
                  <a:cubicBezTo>
                    <a:pt x="17" y="324"/>
                    <a:pt x="17" y="324"/>
                    <a:pt x="17" y="324"/>
                  </a:cubicBezTo>
                  <a:close/>
                  <a:moveTo>
                    <a:pt x="20" y="345"/>
                  </a:moveTo>
                  <a:cubicBezTo>
                    <a:pt x="19" y="344"/>
                    <a:pt x="19" y="343"/>
                    <a:pt x="19" y="343"/>
                  </a:cubicBezTo>
                  <a:cubicBezTo>
                    <a:pt x="3" y="345"/>
                    <a:pt x="3" y="345"/>
                    <a:pt x="3" y="345"/>
                  </a:cubicBezTo>
                  <a:cubicBezTo>
                    <a:pt x="4" y="346"/>
                    <a:pt x="4" y="346"/>
                    <a:pt x="4" y="347"/>
                  </a:cubicBezTo>
                  <a:cubicBezTo>
                    <a:pt x="20" y="345"/>
                    <a:pt x="20" y="345"/>
                    <a:pt x="20" y="345"/>
                  </a:cubicBezTo>
                  <a:close/>
                  <a:moveTo>
                    <a:pt x="20" y="345"/>
                  </a:moveTo>
                  <a:cubicBezTo>
                    <a:pt x="20" y="345"/>
                    <a:pt x="20" y="345"/>
                    <a:pt x="20" y="345"/>
                  </a:cubicBezTo>
                  <a:cubicBezTo>
                    <a:pt x="4" y="347"/>
                    <a:pt x="4" y="347"/>
                    <a:pt x="4" y="347"/>
                  </a:cubicBezTo>
                  <a:cubicBezTo>
                    <a:pt x="4" y="347"/>
                    <a:pt x="4" y="347"/>
                    <a:pt x="4" y="347"/>
                  </a:cubicBezTo>
                  <a:cubicBezTo>
                    <a:pt x="20" y="345"/>
                    <a:pt x="20" y="345"/>
                    <a:pt x="20" y="345"/>
                  </a:cubicBezTo>
                  <a:close/>
                  <a:moveTo>
                    <a:pt x="24" y="366"/>
                  </a:moveTo>
                  <a:cubicBezTo>
                    <a:pt x="23" y="365"/>
                    <a:pt x="23" y="365"/>
                    <a:pt x="23" y="364"/>
                  </a:cubicBezTo>
                  <a:cubicBezTo>
                    <a:pt x="7" y="367"/>
                    <a:pt x="7" y="367"/>
                    <a:pt x="7" y="367"/>
                  </a:cubicBezTo>
                  <a:cubicBezTo>
                    <a:pt x="8" y="368"/>
                    <a:pt x="8" y="369"/>
                    <a:pt x="8" y="369"/>
                  </a:cubicBezTo>
                  <a:cubicBezTo>
                    <a:pt x="24" y="366"/>
                    <a:pt x="24" y="366"/>
                    <a:pt x="24" y="366"/>
                  </a:cubicBezTo>
                  <a:close/>
                  <a:moveTo>
                    <a:pt x="24" y="366"/>
                  </a:moveTo>
                  <a:cubicBezTo>
                    <a:pt x="24" y="366"/>
                    <a:pt x="24" y="366"/>
                    <a:pt x="24" y="366"/>
                  </a:cubicBezTo>
                  <a:cubicBezTo>
                    <a:pt x="8" y="369"/>
                    <a:pt x="8" y="369"/>
                    <a:pt x="8" y="369"/>
                  </a:cubicBezTo>
                  <a:cubicBezTo>
                    <a:pt x="8" y="369"/>
                    <a:pt x="8" y="369"/>
                    <a:pt x="8" y="369"/>
                  </a:cubicBezTo>
                  <a:cubicBezTo>
                    <a:pt x="24" y="366"/>
                    <a:pt x="24" y="366"/>
                    <a:pt x="24" y="366"/>
                  </a:cubicBezTo>
                  <a:close/>
                  <a:moveTo>
                    <a:pt x="29" y="386"/>
                  </a:moveTo>
                  <a:cubicBezTo>
                    <a:pt x="29" y="386"/>
                    <a:pt x="29" y="385"/>
                    <a:pt x="28" y="385"/>
                  </a:cubicBezTo>
                  <a:cubicBezTo>
                    <a:pt x="13" y="389"/>
                    <a:pt x="13" y="389"/>
                    <a:pt x="13" y="389"/>
                  </a:cubicBezTo>
                  <a:cubicBezTo>
                    <a:pt x="13" y="390"/>
                    <a:pt x="14" y="391"/>
                    <a:pt x="14" y="391"/>
                  </a:cubicBezTo>
                  <a:lnTo>
                    <a:pt x="29" y="386"/>
                  </a:lnTo>
                  <a:close/>
                  <a:moveTo>
                    <a:pt x="29" y="386"/>
                  </a:moveTo>
                  <a:cubicBezTo>
                    <a:pt x="29" y="386"/>
                    <a:pt x="29" y="386"/>
                    <a:pt x="29" y="386"/>
                  </a:cubicBezTo>
                  <a:cubicBezTo>
                    <a:pt x="14" y="391"/>
                    <a:pt x="14" y="391"/>
                    <a:pt x="14" y="391"/>
                  </a:cubicBezTo>
                  <a:cubicBezTo>
                    <a:pt x="14" y="391"/>
                    <a:pt x="14" y="391"/>
                    <a:pt x="14" y="391"/>
                  </a:cubicBezTo>
                  <a:cubicBezTo>
                    <a:pt x="29" y="386"/>
                    <a:pt x="29" y="386"/>
                    <a:pt x="29" y="386"/>
                  </a:cubicBezTo>
                  <a:close/>
                  <a:moveTo>
                    <a:pt x="36" y="407"/>
                  </a:moveTo>
                  <a:cubicBezTo>
                    <a:pt x="36" y="406"/>
                    <a:pt x="36" y="405"/>
                    <a:pt x="35" y="405"/>
                  </a:cubicBezTo>
                  <a:cubicBezTo>
                    <a:pt x="21" y="411"/>
                    <a:pt x="21" y="411"/>
                    <a:pt x="21" y="411"/>
                  </a:cubicBezTo>
                  <a:cubicBezTo>
                    <a:pt x="21" y="411"/>
                    <a:pt x="21" y="412"/>
                    <a:pt x="21" y="413"/>
                  </a:cubicBezTo>
                  <a:cubicBezTo>
                    <a:pt x="36" y="407"/>
                    <a:pt x="36" y="407"/>
                    <a:pt x="36" y="407"/>
                  </a:cubicBezTo>
                  <a:close/>
                  <a:moveTo>
                    <a:pt x="36" y="407"/>
                  </a:moveTo>
                  <a:cubicBezTo>
                    <a:pt x="36" y="407"/>
                    <a:pt x="36" y="407"/>
                    <a:pt x="36" y="407"/>
                  </a:cubicBezTo>
                  <a:cubicBezTo>
                    <a:pt x="21" y="413"/>
                    <a:pt x="21" y="413"/>
                    <a:pt x="21" y="413"/>
                  </a:cubicBezTo>
                  <a:cubicBezTo>
                    <a:pt x="21" y="413"/>
                    <a:pt x="21" y="413"/>
                    <a:pt x="21" y="413"/>
                  </a:cubicBezTo>
                  <a:cubicBezTo>
                    <a:pt x="36" y="407"/>
                    <a:pt x="36" y="407"/>
                    <a:pt x="36" y="407"/>
                  </a:cubicBezTo>
                  <a:close/>
                  <a:moveTo>
                    <a:pt x="45" y="426"/>
                  </a:moveTo>
                  <a:cubicBezTo>
                    <a:pt x="44" y="426"/>
                    <a:pt x="44" y="425"/>
                    <a:pt x="44" y="424"/>
                  </a:cubicBezTo>
                  <a:cubicBezTo>
                    <a:pt x="29" y="431"/>
                    <a:pt x="29" y="431"/>
                    <a:pt x="29" y="431"/>
                  </a:cubicBezTo>
                  <a:cubicBezTo>
                    <a:pt x="30" y="432"/>
                    <a:pt x="30" y="433"/>
                    <a:pt x="30" y="433"/>
                  </a:cubicBezTo>
                  <a:cubicBezTo>
                    <a:pt x="45" y="426"/>
                    <a:pt x="45" y="426"/>
                    <a:pt x="45" y="426"/>
                  </a:cubicBezTo>
                  <a:close/>
                  <a:moveTo>
                    <a:pt x="45" y="426"/>
                  </a:moveTo>
                  <a:cubicBezTo>
                    <a:pt x="45" y="426"/>
                    <a:pt x="45" y="426"/>
                    <a:pt x="45" y="426"/>
                  </a:cubicBezTo>
                  <a:cubicBezTo>
                    <a:pt x="30" y="433"/>
                    <a:pt x="30" y="433"/>
                    <a:pt x="30" y="433"/>
                  </a:cubicBezTo>
                  <a:cubicBezTo>
                    <a:pt x="30" y="433"/>
                    <a:pt x="30" y="433"/>
                    <a:pt x="30" y="433"/>
                  </a:cubicBezTo>
                  <a:cubicBezTo>
                    <a:pt x="45" y="426"/>
                    <a:pt x="45" y="426"/>
                    <a:pt x="45" y="426"/>
                  </a:cubicBezTo>
                  <a:close/>
                  <a:moveTo>
                    <a:pt x="55" y="445"/>
                  </a:moveTo>
                  <a:cubicBezTo>
                    <a:pt x="54" y="445"/>
                    <a:pt x="54" y="444"/>
                    <a:pt x="54" y="443"/>
                  </a:cubicBezTo>
                  <a:cubicBezTo>
                    <a:pt x="40" y="451"/>
                    <a:pt x="40" y="451"/>
                    <a:pt x="40" y="451"/>
                  </a:cubicBezTo>
                  <a:cubicBezTo>
                    <a:pt x="40" y="452"/>
                    <a:pt x="41" y="453"/>
                    <a:pt x="41" y="453"/>
                  </a:cubicBezTo>
                  <a:cubicBezTo>
                    <a:pt x="55" y="445"/>
                    <a:pt x="55" y="445"/>
                    <a:pt x="55" y="445"/>
                  </a:cubicBezTo>
                  <a:close/>
                  <a:moveTo>
                    <a:pt x="55" y="445"/>
                  </a:moveTo>
                  <a:cubicBezTo>
                    <a:pt x="55" y="445"/>
                    <a:pt x="55" y="445"/>
                    <a:pt x="55" y="445"/>
                  </a:cubicBezTo>
                  <a:cubicBezTo>
                    <a:pt x="41" y="453"/>
                    <a:pt x="41" y="453"/>
                    <a:pt x="41" y="453"/>
                  </a:cubicBezTo>
                  <a:cubicBezTo>
                    <a:pt x="41" y="453"/>
                    <a:pt x="41" y="453"/>
                    <a:pt x="41" y="453"/>
                  </a:cubicBezTo>
                  <a:cubicBezTo>
                    <a:pt x="55" y="445"/>
                    <a:pt x="55" y="445"/>
                    <a:pt x="55" y="445"/>
                  </a:cubicBezTo>
                  <a:close/>
                  <a:moveTo>
                    <a:pt x="66" y="463"/>
                  </a:moveTo>
                  <a:cubicBezTo>
                    <a:pt x="66" y="463"/>
                    <a:pt x="65" y="462"/>
                    <a:pt x="65" y="462"/>
                  </a:cubicBezTo>
                  <a:cubicBezTo>
                    <a:pt x="52" y="471"/>
                    <a:pt x="52" y="471"/>
                    <a:pt x="52" y="471"/>
                  </a:cubicBezTo>
                  <a:cubicBezTo>
                    <a:pt x="52" y="471"/>
                    <a:pt x="53" y="472"/>
                    <a:pt x="53" y="472"/>
                  </a:cubicBezTo>
                  <a:lnTo>
                    <a:pt x="66" y="463"/>
                  </a:lnTo>
                  <a:close/>
                  <a:moveTo>
                    <a:pt x="66" y="463"/>
                  </a:moveTo>
                  <a:cubicBezTo>
                    <a:pt x="66" y="463"/>
                    <a:pt x="66" y="463"/>
                    <a:pt x="66" y="463"/>
                  </a:cubicBezTo>
                  <a:cubicBezTo>
                    <a:pt x="53" y="472"/>
                    <a:pt x="53" y="472"/>
                    <a:pt x="53" y="472"/>
                  </a:cubicBezTo>
                  <a:cubicBezTo>
                    <a:pt x="53" y="472"/>
                    <a:pt x="53" y="472"/>
                    <a:pt x="53" y="472"/>
                  </a:cubicBezTo>
                  <a:cubicBezTo>
                    <a:pt x="66" y="463"/>
                    <a:pt x="66" y="463"/>
                    <a:pt x="66" y="463"/>
                  </a:cubicBezTo>
                  <a:close/>
                  <a:moveTo>
                    <a:pt x="79" y="480"/>
                  </a:moveTo>
                  <a:cubicBezTo>
                    <a:pt x="78" y="480"/>
                    <a:pt x="78" y="479"/>
                    <a:pt x="78" y="479"/>
                  </a:cubicBezTo>
                  <a:cubicBezTo>
                    <a:pt x="65" y="489"/>
                    <a:pt x="65" y="489"/>
                    <a:pt x="65" y="489"/>
                  </a:cubicBezTo>
                  <a:cubicBezTo>
                    <a:pt x="65" y="489"/>
                    <a:pt x="66" y="490"/>
                    <a:pt x="66" y="490"/>
                  </a:cubicBezTo>
                  <a:lnTo>
                    <a:pt x="79" y="480"/>
                  </a:lnTo>
                  <a:close/>
                  <a:moveTo>
                    <a:pt x="79" y="480"/>
                  </a:moveTo>
                  <a:cubicBezTo>
                    <a:pt x="79" y="480"/>
                    <a:pt x="79" y="480"/>
                    <a:pt x="79" y="480"/>
                  </a:cubicBezTo>
                  <a:cubicBezTo>
                    <a:pt x="66" y="490"/>
                    <a:pt x="66" y="490"/>
                    <a:pt x="66" y="490"/>
                  </a:cubicBezTo>
                  <a:cubicBezTo>
                    <a:pt x="66" y="490"/>
                    <a:pt x="66" y="490"/>
                    <a:pt x="66" y="490"/>
                  </a:cubicBezTo>
                  <a:cubicBezTo>
                    <a:pt x="79" y="480"/>
                    <a:pt x="79" y="480"/>
                    <a:pt x="79" y="480"/>
                  </a:cubicBezTo>
                  <a:close/>
                  <a:moveTo>
                    <a:pt x="93" y="497"/>
                  </a:moveTo>
                  <a:cubicBezTo>
                    <a:pt x="92" y="496"/>
                    <a:pt x="92" y="496"/>
                    <a:pt x="91" y="495"/>
                  </a:cubicBezTo>
                  <a:cubicBezTo>
                    <a:pt x="80" y="506"/>
                    <a:pt x="80" y="506"/>
                    <a:pt x="80" y="506"/>
                  </a:cubicBezTo>
                  <a:cubicBezTo>
                    <a:pt x="80" y="506"/>
                    <a:pt x="81" y="507"/>
                    <a:pt x="81" y="507"/>
                  </a:cubicBezTo>
                  <a:cubicBezTo>
                    <a:pt x="93" y="497"/>
                    <a:pt x="93" y="497"/>
                    <a:pt x="93" y="497"/>
                  </a:cubicBezTo>
                  <a:close/>
                  <a:moveTo>
                    <a:pt x="93" y="497"/>
                  </a:moveTo>
                  <a:cubicBezTo>
                    <a:pt x="93" y="497"/>
                    <a:pt x="93" y="497"/>
                    <a:pt x="93" y="497"/>
                  </a:cubicBezTo>
                  <a:cubicBezTo>
                    <a:pt x="81" y="507"/>
                    <a:pt x="81" y="507"/>
                    <a:pt x="81" y="507"/>
                  </a:cubicBezTo>
                  <a:cubicBezTo>
                    <a:pt x="81" y="508"/>
                    <a:pt x="81" y="508"/>
                    <a:pt x="81" y="508"/>
                  </a:cubicBezTo>
                  <a:cubicBezTo>
                    <a:pt x="93" y="497"/>
                    <a:pt x="93" y="497"/>
                    <a:pt x="93" y="497"/>
                  </a:cubicBezTo>
                  <a:close/>
                  <a:moveTo>
                    <a:pt x="108" y="512"/>
                  </a:moveTo>
                  <a:cubicBezTo>
                    <a:pt x="107" y="511"/>
                    <a:pt x="107" y="511"/>
                    <a:pt x="107" y="510"/>
                  </a:cubicBezTo>
                  <a:cubicBezTo>
                    <a:pt x="96" y="522"/>
                    <a:pt x="96" y="522"/>
                    <a:pt x="96" y="522"/>
                  </a:cubicBezTo>
                  <a:cubicBezTo>
                    <a:pt x="96" y="523"/>
                    <a:pt x="97" y="523"/>
                    <a:pt x="97" y="523"/>
                  </a:cubicBezTo>
                  <a:lnTo>
                    <a:pt x="108" y="512"/>
                  </a:lnTo>
                  <a:close/>
                  <a:moveTo>
                    <a:pt x="108" y="512"/>
                  </a:moveTo>
                  <a:cubicBezTo>
                    <a:pt x="108" y="512"/>
                    <a:pt x="108" y="512"/>
                    <a:pt x="108" y="512"/>
                  </a:cubicBezTo>
                  <a:cubicBezTo>
                    <a:pt x="97" y="523"/>
                    <a:pt x="97" y="523"/>
                    <a:pt x="97" y="523"/>
                  </a:cubicBezTo>
                  <a:cubicBezTo>
                    <a:pt x="97" y="523"/>
                    <a:pt x="97" y="523"/>
                    <a:pt x="97" y="523"/>
                  </a:cubicBezTo>
                  <a:cubicBezTo>
                    <a:pt x="108" y="512"/>
                    <a:pt x="108" y="512"/>
                    <a:pt x="108" y="512"/>
                  </a:cubicBezTo>
                  <a:close/>
                  <a:moveTo>
                    <a:pt x="124" y="526"/>
                  </a:moveTo>
                  <a:cubicBezTo>
                    <a:pt x="124" y="525"/>
                    <a:pt x="123" y="525"/>
                    <a:pt x="123" y="524"/>
                  </a:cubicBezTo>
                  <a:cubicBezTo>
                    <a:pt x="113" y="537"/>
                    <a:pt x="113" y="537"/>
                    <a:pt x="113" y="537"/>
                  </a:cubicBezTo>
                  <a:cubicBezTo>
                    <a:pt x="113" y="537"/>
                    <a:pt x="114" y="538"/>
                    <a:pt x="114" y="538"/>
                  </a:cubicBezTo>
                  <a:cubicBezTo>
                    <a:pt x="124" y="526"/>
                    <a:pt x="124" y="526"/>
                    <a:pt x="124" y="526"/>
                  </a:cubicBezTo>
                  <a:close/>
                  <a:moveTo>
                    <a:pt x="124" y="526"/>
                  </a:moveTo>
                  <a:cubicBezTo>
                    <a:pt x="124" y="526"/>
                    <a:pt x="124" y="526"/>
                    <a:pt x="124" y="526"/>
                  </a:cubicBezTo>
                  <a:cubicBezTo>
                    <a:pt x="114" y="538"/>
                    <a:pt x="114" y="538"/>
                    <a:pt x="114" y="538"/>
                  </a:cubicBezTo>
                  <a:cubicBezTo>
                    <a:pt x="114" y="538"/>
                    <a:pt x="114" y="538"/>
                    <a:pt x="114" y="538"/>
                  </a:cubicBezTo>
                  <a:cubicBezTo>
                    <a:pt x="124" y="526"/>
                    <a:pt x="124" y="526"/>
                    <a:pt x="124" y="526"/>
                  </a:cubicBezTo>
                  <a:close/>
                  <a:moveTo>
                    <a:pt x="141" y="538"/>
                  </a:moveTo>
                  <a:cubicBezTo>
                    <a:pt x="141" y="538"/>
                    <a:pt x="140" y="538"/>
                    <a:pt x="140" y="537"/>
                  </a:cubicBezTo>
                  <a:cubicBezTo>
                    <a:pt x="131" y="550"/>
                    <a:pt x="131" y="550"/>
                    <a:pt x="131" y="550"/>
                  </a:cubicBezTo>
                  <a:cubicBezTo>
                    <a:pt x="131" y="551"/>
                    <a:pt x="132" y="551"/>
                    <a:pt x="132" y="552"/>
                  </a:cubicBezTo>
                  <a:lnTo>
                    <a:pt x="141" y="538"/>
                  </a:lnTo>
                  <a:close/>
                  <a:moveTo>
                    <a:pt x="141" y="538"/>
                  </a:moveTo>
                  <a:cubicBezTo>
                    <a:pt x="141" y="538"/>
                    <a:pt x="141" y="538"/>
                    <a:pt x="141" y="538"/>
                  </a:cubicBezTo>
                  <a:cubicBezTo>
                    <a:pt x="132" y="552"/>
                    <a:pt x="132" y="552"/>
                    <a:pt x="132" y="552"/>
                  </a:cubicBezTo>
                  <a:cubicBezTo>
                    <a:pt x="132" y="552"/>
                    <a:pt x="132" y="552"/>
                    <a:pt x="132" y="552"/>
                  </a:cubicBezTo>
                  <a:cubicBezTo>
                    <a:pt x="141" y="538"/>
                    <a:pt x="141" y="538"/>
                    <a:pt x="141" y="538"/>
                  </a:cubicBezTo>
                  <a:close/>
                  <a:moveTo>
                    <a:pt x="160" y="550"/>
                  </a:moveTo>
                  <a:cubicBezTo>
                    <a:pt x="159" y="549"/>
                    <a:pt x="158" y="549"/>
                    <a:pt x="158" y="549"/>
                  </a:cubicBezTo>
                  <a:cubicBezTo>
                    <a:pt x="150" y="563"/>
                    <a:pt x="150" y="563"/>
                    <a:pt x="150" y="563"/>
                  </a:cubicBezTo>
                  <a:cubicBezTo>
                    <a:pt x="150" y="563"/>
                    <a:pt x="151" y="563"/>
                    <a:pt x="152" y="564"/>
                  </a:cubicBezTo>
                  <a:cubicBezTo>
                    <a:pt x="160" y="550"/>
                    <a:pt x="160" y="550"/>
                    <a:pt x="160" y="550"/>
                  </a:cubicBezTo>
                  <a:close/>
                  <a:moveTo>
                    <a:pt x="160" y="550"/>
                  </a:moveTo>
                  <a:cubicBezTo>
                    <a:pt x="160" y="550"/>
                    <a:pt x="160" y="550"/>
                    <a:pt x="160" y="550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60" y="550"/>
                    <a:pt x="160" y="550"/>
                    <a:pt x="160" y="550"/>
                  </a:cubicBezTo>
                  <a:close/>
                  <a:moveTo>
                    <a:pt x="178" y="560"/>
                  </a:moveTo>
                  <a:cubicBezTo>
                    <a:pt x="178" y="560"/>
                    <a:pt x="177" y="559"/>
                    <a:pt x="177" y="559"/>
                  </a:cubicBezTo>
                  <a:cubicBezTo>
                    <a:pt x="170" y="573"/>
                    <a:pt x="170" y="573"/>
                    <a:pt x="170" y="573"/>
                  </a:cubicBezTo>
                  <a:cubicBezTo>
                    <a:pt x="170" y="574"/>
                    <a:pt x="171" y="574"/>
                    <a:pt x="172" y="574"/>
                  </a:cubicBezTo>
                  <a:cubicBezTo>
                    <a:pt x="178" y="560"/>
                    <a:pt x="178" y="560"/>
                    <a:pt x="178" y="560"/>
                  </a:cubicBezTo>
                  <a:close/>
                  <a:moveTo>
                    <a:pt x="179" y="560"/>
                  </a:moveTo>
                  <a:cubicBezTo>
                    <a:pt x="178" y="560"/>
                    <a:pt x="178" y="560"/>
                    <a:pt x="178" y="560"/>
                  </a:cubicBezTo>
                  <a:cubicBezTo>
                    <a:pt x="172" y="574"/>
                    <a:pt x="172" y="574"/>
                    <a:pt x="172" y="574"/>
                  </a:cubicBezTo>
                  <a:cubicBezTo>
                    <a:pt x="172" y="574"/>
                    <a:pt x="172" y="574"/>
                    <a:pt x="172" y="574"/>
                  </a:cubicBezTo>
                  <a:cubicBezTo>
                    <a:pt x="178" y="560"/>
                    <a:pt x="178" y="560"/>
                    <a:pt x="178" y="560"/>
                  </a:cubicBezTo>
                  <a:lnTo>
                    <a:pt x="179" y="560"/>
                  </a:lnTo>
                  <a:close/>
                  <a:moveTo>
                    <a:pt x="198" y="568"/>
                  </a:moveTo>
                  <a:cubicBezTo>
                    <a:pt x="197" y="568"/>
                    <a:pt x="197" y="568"/>
                    <a:pt x="196" y="568"/>
                  </a:cubicBezTo>
                  <a:cubicBezTo>
                    <a:pt x="190" y="583"/>
                    <a:pt x="190" y="583"/>
                    <a:pt x="190" y="583"/>
                  </a:cubicBezTo>
                  <a:cubicBezTo>
                    <a:pt x="191" y="583"/>
                    <a:pt x="192" y="583"/>
                    <a:pt x="192" y="583"/>
                  </a:cubicBezTo>
                  <a:cubicBezTo>
                    <a:pt x="198" y="568"/>
                    <a:pt x="198" y="568"/>
                    <a:pt x="198" y="568"/>
                  </a:cubicBezTo>
                  <a:close/>
                  <a:moveTo>
                    <a:pt x="198" y="568"/>
                  </a:moveTo>
                  <a:cubicBezTo>
                    <a:pt x="198" y="568"/>
                    <a:pt x="198" y="568"/>
                    <a:pt x="198" y="568"/>
                  </a:cubicBezTo>
                  <a:cubicBezTo>
                    <a:pt x="192" y="583"/>
                    <a:pt x="192" y="583"/>
                    <a:pt x="192" y="583"/>
                  </a:cubicBezTo>
                  <a:cubicBezTo>
                    <a:pt x="192" y="583"/>
                    <a:pt x="192" y="583"/>
                    <a:pt x="192" y="583"/>
                  </a:cubicBezTo>
                  <a:cubicBezTo>
                    <a:pt x="198" y="568"/>
                    <a:pt x="198" y="568"/>
                    <a:pt x="198" y="568"/>
                  </a:cubicBezTo>
                  <a:close/>
                  <a:moveTo>
                    <a:pt x="218" y="575"/>
                  </a:moveTo>
                  <a:cubicBezTo>
                    <a:pt x="218" y="575"/>
                    <a:pt x="217" y="575"/>
                    <a:pt x="216" y="575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3" y="591"/>
                    <a:pt x="214" y="591"/>
                  </a:cubicBezTo>
                  <a:cubicBezTo>
                    <a:pt x="218" y="575"/>
                    <a:pt x="218" y="575"/>
                    <a:pt x="218" y="575"/>
                  </a:cubicBezTo>
                  <a:close/>
                  <a:moveTo>
                    <a:pt x="218" y="575"/>
                  </a:moveTo>
                  <a:cubicBezTo>
                    <a:pt x="218" y="575"/>
                    <a:pt x="218" y="575"/>
                    <a:pt x="218" y="575"/>
                  </a:cubicBezTo>
                  <a:cubicBezTo>
                    <a:pt x="214" y="591"/>
                    <a:pt x="214" y="591"/>
                    <a:pt x="214" y="591"/>
                  </a:cubicBezTo>
                  <a:cubicBezTo>
                    <a:pt x="214" y="591"/>
                    <a:pt x="214" y="591"/>
                    <a:pt x="214" y="591"/>
                  </a:cubicBezTo>
                  <a:cubicBezTo>
                    <a:pt x="218" y="575"/>
                    <a:pt x="218" y="575"/>
                    <a:pt x="218" y="575"/>
                  </a:cubicBezTo>
                  <a:close/>
                  <a:moveTo>
                    <a:pt x="239" y="581"/>
                  </a:moveTo>
                  <a:cubicBezTo>
                    <a:pt x="238" y="581"/>
                    <a:pt x="238" y="581"/>
                    <a:pt x="237" y="581"/>
                  </a:cubicBezTo>
                  <a:cubicBezTo>
                    <a:pt x="233" y="596"/>
                    <a:pt x="233" y="596"/>
                    <a:pt x="233" y="596"/>
                  </a:cubicBezTo>
                  <a:cubicBezTo>
                    <a:pt x="234" y="596"/>
                    <a:pt x="235" y="596"/>
                    <a:pt x="235" y="597"/>
                  </a:cubicBezTo>
                  <a:cubicBezTo>
                    <a:pt x="239" y="581"/>
                    <a:pt x="239" y="581"/>
                    <a:pt x="239" y="581"/>
                  </a:cubicBezTo>
                  <a:close/>
                  <a:moveTo>
                    <a:pt x="239" y="581"/>
                  </a:moveTo>
                  <a:cubicBezTo>
                    <a:pt x="239" y="581"/>
                    <a:pt x="239" y="581"/>
                    <a:pt x="239" y="581"/>
                  </a:cubicBezTo>
                  <a:cubicBezTo>
                    <a:pt x="235" y="597"/>
                    <a:pt x="235" y="597"/>
                    <a:pt x="235" y="597"/>
                  </a:cubicBezTo>
                  <a:cubicBezTo>
                    <a:pt x="236" y="597"/>
                    <a:pt x="236" y="597"/>
                    <a:pt x="236" y="597"/>
                  </a:cubicBezTo>
                  <a:cubicBezTo>
                    <a:pt x="239" y="581"/>
                    <a:pt x="239" y="581"/>
                    <a:pt x="239" y="581"/>
                  </a:cubicBezTo>
                  <a:close/>
                  <a:moveTo>
                    <a:pt x="260" y="585"/>
                  </a:moveTo>
                  <a:cubicBezTo>
                    <a:pt x="259" y="585"/>
                    <a:pt x="259" y="585"/>
                    <a:pt x="258" y="585"/>
                  </a:cubicBezTo>
                  <a:cubicBezTo>
                    <a:pt x="256" y="600"/>
                    <a:pt x="256" y="600"/>
                    <a:pt x="256" y="600"/>
                  </a:cubicBezTo>
                  <a:cubicBezTo>
                    <a:pt x="256" y="601"/>
                    <a:pt x="257" y="601"/>
                    <a:pt x="258" y="601"/>
                  </a:cubicBezTo>
                  <a:cubicBezTo>
                    <a:pt x="260" y="585"/>
                    <a:pt x="260" y="585"/>
                    <a:pt x="260" y="585"/>
                  </a:cubicBezTo>
                  <a:close/>
                  <a:moveTo>
                    <a:pt x="260" y="585"/>
                  </a:moveTo>
                  <a:cubicBezTo>
                    <a:pt x="260" y="585"/>
                    <a:pt x="260" y="585"/>
                    <a:pt x="260" y="585"/>
                  </a:cubicBezTo>
                  <a:cubicBezTo>
                    <a:pt x="258" y="601"/>
                    <a:pt x="258" y="601"/>
                    <a:pt x="258" y="601"/>
                  </a:cubicBezTo>
                  <a:cubicBezTo>
                    <a:pt x="258" y="601"/>
                    <a:pt x="258" y="601"/>
                    <a:pt x="258" y="601"/>
                  </a:cubicBezTo>
                  <a:cubicBezTo>
                    <a:pt x="260" y="585"/>
                    <a:pt x="260" y="585"/>
                    <a:pt x="260" y="585"/>
                  </a:cubicBezTo>
                  <a:close/>
                  <a:moveTo>
                    <a:pt x="281" y="587"/>
                  </a:moveTo>
                  <a:cubicBezTo>
                    <a:pt x="281" y="587"/>
                    <a:pt x="280" y="587"/>
                    <a:pt x="279" y="587"/>
                  </a:cubicBezTo>
                  <a:cubicBezTo>
                    <a:pt x="278" y="603"/>
                    <a:pt x="278" y="603"/>
                    <a:pt x="278" y="603"/>
                  </a:cubicBezTo>
                  <a:cubicBezTo>
                    <a:pt x="279" y="603"/>
                    <a:pt x="279" y="603"/>
                    <a:pt x="280" y="603"/>
                  </a:cubicBezTo>
                  <a:lnTo>
                    <a:pt x="281" y="587"/>
                  </a:lnTo>
                  <a:close/>
                  <a:moveTo>
                    <a:pt x="281" y="587"/>
                  </a:moveTo>
                  <a:cubicBezTo>
                    <a:pt x="281" y="587"/>
                    <a:pt x="281" y="587"/>
                    <a:pt x="281" y="587"/>
                  </a:cubicBezTo>
                  <a:cubicBezTo>
                    <a:pt x="280" y="603"/>
                    <a:pt x="280" y="603"/>
                    <a:pt x="280" y="603"/>
                  </a:cubicBezTo>
                  <a:cubicBezTo>
                    <a:pt x="280" y="603"/>
                    <a:pt x="280" y="603"/>
                    <a:pt x="280" y="603"/>
                  </a:cubicBezTo>
                  <a:cubicBezTo>
                    <a:pt x="281" y="587"/>
                    <a:pt x="281" y="587"/>
                    <a:pt x="281" y="587"/>
                  </a:cubicBezTo>
                  <a:close/>
                  <a:moveTo>
                    <a:pt x="303" y="588"/>
                  </a:moveTo>
                  <a:cubicBezTo>
                    <a:pt x="303" y="588"/>
                    <a:pt x="303" y="588"/>
                    <a:pt x="303" y="588"/>
                  </a:cubicBezTo>
                  <a:cubicBezTo>
                    <a:pt x="302" y="588"/>
                    <a:pt x="301" y="588"/>
                    <a:pt x="301" y="588"/>
                  </a:cubicBezTo>
                  <a:cubicBezTo>
                    <a:pt x="301" y="604"/>
                    <a:pt x="301" y="604"/>
                    <a:pt x="301" y="604"/>
                  </a:cubicBezTo>
                  <a:cubicBezTo>
                    <a:pt x="301" y="604"/>
                    <a:pt x="302" y="604"/>
                    <a:pt x="303" y="604"/>
                  </a:cubicBezTo>
                  <a:cubicBezTo>
                    <a:pt x="303" y="604"/>
                    <a:pt x="303" y="604"/>
                    <a:pt x="303" y="604"/>
                  </a:cubicBezTo>
                  <a:cubicBezTo>
                    <a:pt x="303" y="588"/>
                    <a:pt x="303" y="588"/>
                    <a:pt x="303" y="588"/>
                  </a:cubicBezTo>
                  <a:close/>
                  <a:moveTo>
                    <a:pt x="303" y="588"/>
                  </a:moveTo>
                  <a:cubicBezTo>
                    <a:pt x="303" y="588"/>
                    <a:pt x="303" y="588"/>
                    <a:pt x="303" y="588"/>
                  </a:cubicBezTo>
                  <a:cubicBezTo>
                    <a:pt x="303" y="604"/>
                    <a:pt x="303" y="604"/>
                    <a:pt x="303" y="604"/>
                  </a:cubicBezTo>
                  <a:cubicBezTo>
                    <a:pt x="303" y="604"/>
                    <a:pt x="303" y="604"/>
                    <a:pt x="303" y="604"/>
                  </a:cubicBezTo>
                  <a:cubicBezTo>
                    <a:pt x="303" y="588"/>
                    <a:pt x="303" y="588"/>
                    <a:pt x="303" y="588"/>
                  </a:cubicBezTo>
                  <a:close/>
                  <a:moveTo>
                    <a:pt x="324" y="587"/>
                  </a:moveTo>
                  <a:cubicBezTo>
                    <a:pt x="323" y="587"/>
                    <a:pt x="323" y="587"/>
                    <a:pt x="322" y="587"/>
                  </a:cubicBezTo>
                  <a:cubicBezTo>
                    <a:pt x="323" y="603"/>
                    <a:pt x="323" y="603"/>
                    <a:pt x="323" y="603"/>
                  </a:cubicBezTo>
                  <a:cubicBezTo>
                    <a:pt x="324" y="603"/>
                    <a:pt x="325" y="603"/>
                    <a:pt x="325" y="603"/>
                  </a:cubicBezTo>
                  <a:cubicBezTo>
                    <a:pt x="324" y="587"/>
                    <a:pt x="324" y="587"/>
                    <a:pt x="324" y="587"/>
                  </a:cubicBezTo>
                  <a:close/>
                  <a:moveTo>
                    <a:pt x="324" y="587"/>
                  </a:moveTo>
                  <a:cubicBezTo>
                    <a:pt x="324" y="587"/>
                    <a:pt x="324" y="587"/>
                    <a:pt x="324" y="587"/>
                  </a:cubicBezTo>
                  <a:cubicBezTo>
                    <a:pt x="325" y="603"/>
                    <a:pt x="325" y="603"/>
                    <a:pt x="325" y="603"/>
                  </a:cubicBezTo>
                  <a:cubicBezTo>
                    <a:pt x="325" y="603"/>
                    <a:pt x="325" y="603"/>
                    <a:pt x="325" y="603"/>
                  </a:cubicBezTo>
                  <a:cubicBezTo>
                    <a:pt x="324" y="587"/>
                    <a:pt x="324" y="587"/>
                    <a:pt x="324" y="587"/>
                  </a:cubicBezTo>
                  <a:close/>
                  <a:moveTo>
                    <a:pt x="345" y="585"/>
                  </a:moveTo>
                  <a:cubicBezTo>
                    <a:pt x="345" y="585"/>
                    <a:pt x="344" y="585"/>
                    <a:pt x="343" y="585"/>
                  </a:cubicBezTo>
                  <a:cubicBezTo>
                    <a:pt x="346" y="601"/>
                    <a:pt x="346" y="601"/>
                    <a:pt x="346" y="601"/>
                  </a:cubicBezTo>
                  <a:cubicBezTo>
                    <a:pt x="346" y="601"/>
                    <a:pt x="347" y="601"/>
                    <a:pt x="348" y="601"/>
                  </a:cubicBezTo>
                  <a:lnTo>
                    <a:pt x="345" y="585"/>
                  </a:lnTo>
                  <a:close/>
                  <a:moveTo>
                    <a:pt x="345" y="585"/>
                  </a:moveTo>
                  <a:cubicBezTo>
                    <a:pt x="345" y="585"/>
                    <a:pt x="345" y="585"/>
                    <a:pt x="345" y="585"/>
                  </a:cubicBezTo>
                  <a:cubicBezTo>
                    <a:pt x="348" y="601"/>
                    <a:pt x="348" y="601"/>
                    <a:pt x="348" y="601"/>
                  </a:cubicBezTo>
                  <a:cubicBezTo>
                    <a:pt x="348" y="601"/>
                    <a:pt x="348" y="601"/>
                    <a:pt x="348" y="601"/>
                  </a:cubicBezTo>
                  <a:cubicBezTo>
                    <a:pt x="345" y="585"/>
                    <a:pt x="345" y="585"/>
                    <a:pt x="345" y="585"/>
                  </a:cubicBezTo>
                  <a:close/>
                  <a:moveTo>
                    <a:pt x="366" y="581"/>
                  </a:moveTo>
                  <a:cubicBezTo>
                    <a:pt x="366" y="581"/>
                    <a:pt x="365" y="581"/>
                    <a:pt x="364" y="581"/>
                  </a:cubicBezTo>
                  <a:cubicBezTo>
                    <a:pt x="368" y="597"/>
                    <a:pt x="368" y="597"/>
                    <a:pt x="368" y="597"/>
                  </a:cubicBezTo>
                  <a:cubicBezTo>
                    <a:pt x="369" y="597"/>
                    <a:pt x="369" y="597"/>
                    <a:pt x="370" y="597"/>
                  </a:cubicBezTo>
                  <a:cubicBezTo>
                    <a:pt x="366" y="581"/>
                    <a:pt x="366" y="581"/>
                    <a:pt x="366" y="581"/>
                  </a:cubicBezTo>
                  <a:close/>
                  <a:moveTo>
                    <a:pt x="366" y="581"/>
                  </a:moveTo>
                  <a:cubicBezTo>
                    <a:pt x="366" y="581"/>
                    <a:pt x="366" y="581"/>
                    <a:pt x="366" y="581"/>
                  </a:cubicBezTo>
                  <a:cubicBezTo>
                    <a:pt x="370" y="597"/>
                    <a:pt x="370" y="597"/>
                    <a:pt x="370" y="597"/>
                  </a:cubicBezTo>
                  <a:cubicBezTo>
                    <a:pt x="370" y="597"/>
                    <a:pt x="370" y="597"/>
                    <a:pt x="370" y="597"/>
                  </a:cubicBezTo>
                  <a:cubicBezTo>
                    <a:pt x="366" y="581"/>
                    <a:pt x="366" y="581"/>
                    <a:pt x="366" y="581"/>
                  </a:cubicBezTo>
                  <a:close/>
                  <a:moveTo>
                    <a:pt x="387" y="575"/>
                  </a:moveTo>
                  <a:cubicBezTo>
                    <a:pt x="386" y="576"/>
                    <a:pt x="386" y="576"/>
                    <a:pt x="385" y="576"/>
                  </a:cubicBezTo>
                  <a:cubicBezTo>
                    <a:pt x="390" y="591"/>
                    <a:pt x="390" y="591"/>
                    <a:pt x="390" y="591"/>
                  </a:cubicBezTo>
                  <a:cubicBezTo>
                    <a:pt x="390" y="591"/>
                    <a:pt x="391" y="591"/>
                    <a:pt x="392" y="591"/>
                  </a:cubicBezTo>
                  <a:cubicBezTo>
                    <a:pt x="387" y="575"/>
                    <a:pt x="387" y="575"/>
                    <a:pt x="387" y="575"/>
                  </a:cubicBezTo>
                  <a:close/>
                  <a:moveTo>
                    <a:pt x="387" y="575"/>
                  </a:moveTo>
                  <a:cubicBezTo>
                    <a:pt x="387" y="575"/>
                    <a:pt x="387" y="575"/>
                    <a:pt x="387" y="575"/>
                  </a:cubicBezTo>
                  <a:cubicBezTo>
                    <a:pt x="392" y="591"/>
                    <a:pt x="392" y="591"/>
                    <a:pt x="392" y="591"/>
                  </a:cubicBezTo>
                  <a:cubicBezTo>
                    <a:pt x="392" y="591"/>
                    <a:pt x="392" y="591"/>
                    <a:pt x="392" y="591"/>
                  </a:cubicBezTo>
                  <a:cubicBezTo>
                    <a:pt x="387" y="575"/>
                    <a:pt x="387" y="575"/>
                    <a:pt x="387" y="575"/>
                  </a:cubicBezTo>
                  <a:close/>
                  <a:moveTo>
                    <a:pt x="407" y="568"/>
                  </a:moveTo>
                  <a:cubicBezTo>
                    <a:pt x="407" y="569"/>
                    <a:pt x="406" y="569"/>
                    <a:pt x="405" y="569"/>
                  </a:cubicBezTo>
                  <a:cubicBezTo>
                    <a:pt x="411" y="584"/>
                    <a:pt x="411" y="584"/>
                    <a:pt x="411" y="584"/>
                  </a:cubicBezTo>
                  <a:cubicBezTo>
                    <a:pt x="412" y="584"/>
                    <a:pt x="412" y="583"/>
                    <a:pt x="413" y="583"/>
                  </a:cubicBezTo>
                  <a:lnTo>
                    <a:pt x="407" y="568"/>
                  </a:lnTo>
                  <a:close/>
                  <a:moveTo>
                    <a:pt x="407" y="568"/>
                  </a:moveTo>
                  <a:cubicBezTo>
                    <a:pt x="407" y="568"/>
                    <a:pt x="407" y="568"/>
                    <a:pt x="407" y="568"/>
                  </a:cubicBezTo>
                  <a:cubicBezTo>
                    <a:pt x="413" y="583"/>
                    <a:pt x="413" y="583"/>
                    <a:pt x="413" y="583"/>
                  </a:cubicBezTo>
                  <a:cubicBezTo>
                    <a:pt x="413" y="583"/>
                    <a:pt x="413" y="583"/>
                    <a:pt x="413" y="583"/>
                  </a:cubicBezTo>
                  <a:cubicBezTo>
                    <a:pt x="407" y="568"/>
                    <a:pt x="407" y="568"/>
                    <a:pt x="407" y="568"/>
                  </a:cubicBezTo>
                  <a:close/>
                  <a:moveTo>
                    <a:pt x="427" y="560"/>
                  </a:moveTo>
                  <a:cubicBezTo>
                    <a:pt x="426" y="560"/>
                    <a:pt x="426" y="560"/>
                    <a:pt x="425" y="561"/>
                  </a:cubicBezTo>
                  <a:cubicBezTo>
                    <a:pt x="432" y="575"/>
                    <a:pt x="432" y="575"/>
                    <a:pt x="432" y="575"/>
                  </a:cubicBezTo>
                  <a:cubicBezTo>
                    <a:pt x="433" y="575"/>
                    <a:pt x="433" y="574"/>
                    <a:pt x="434" y="574"/>
                  </a:cubicBezTo>
                  <a:cubicBezTo>
                    <a:pt x="427" y="560"/>
                    <a:pt x="427" y="560"/>
                    <a:pt x="427" y="560"/>
                  </a:cubicBezTo>
                  <a:close/>
                  <a:moveTo>
                    <a:pt x="427" y="560"/>
                  </a:moveTo>
                  <a:cubicBezTo>
                    <a:pt x="427" y="560"/>
                    <a:pt x="427" y="560"/>
                    <a:pt x="427" y="560"/>
                  </a:cubicBezTo>
                  <a:cubicBezTo>
                    <a:pt x="434" y="574"/>
                    <a:pt x="434" y="574"/>
                    <a:pt x="434" y="574"/>
                  </a:cubicBezTo>
                  <a:cubicBezTo>
                    <a:pt x="434" y="574"/>
                    <a:pt x="434" y="574"/>
                    <a:pt x="434" y="574"/>
                  </a:cubicBezTo>
                  <a:cubicBezTo>
                    <a:pt x="427" y="560"/>
                    <a:pt x="427" y="560"/>
                    <a:pt x="427" y="560"/>
                  </a:cubicBezTo>
                  <a:close/>
                  <a:moveTo>
                    <a:pt x="446" y="550"/>
                  </a:moveTo>
                  <a:cubicBezTo>
                    <a:pt x="445" y="550"/>
                    <a:pt x="445" y="550"/>
                    <a:pt x="444" y="551"/>
                  </a:cubicBezTo>
                  <a:cubicBezTo>
                    <a:pt x="452" y="565"/>
                    <a:pt x="452" y="565"/>
                    <a:pt x="452" y="565"/>
                  </a:cubicBezTo>
                  <a:cubicBezTo>
                    <a:pt x="453" y="564"/>
                    <a:pt x="453" y="564"/>
                    <a:pt x="454" y="564"/>
                  </a:cubicBezTo>
                  <a:cubicBezTo>
                    <a:pt x="446" y="550"/>
                    <a:pt x="446" y="550"/>
                    <a:pt x="446" y="550"/>
                  </a:cubicBezTo>
                  <a:close/>
                  <a:moveTo>
                    <a:pt x="446" y="550"/>
                  </a:moveTo>
                  <a:cubicBezTo>
                    <a:pt x="446" y="550"/>
                    <a:pt x="446" y="550"/>
                    <a:pt x="446" y="550"/>
                  </a:cubicBezTo>
                  <a:cubicBezTo>
                    <a:pt x="454" y="564"/>
                    <a:pt x="454" y="564"/>
                    <a:pt x="454" y="564"/>
                  </a:cubicBezTo>
                  <a:cubicBezTo>
                    <a:pt x="454" y="564"/>
                    <a:pt x="454" y="564"/>
                    <a:pt x="454" y="564"/>
                  </a:cubicBezTo>
                  <a:cubicBezTo>
                    <a:pt x="446" y="550"/>
                    <a:pt x="446" y="550"/>
                    <a:pt x="446" y="550"/>
                  </a:cubicBezTo>
                  <a:close/>
                  <a:moveTo>
                    <a:pt x="464" y="538"/>
                  </a:moveTo>
                  <a:cubicBezTo>
                    <a:pt x="463" y="539"/>
                    <a:pt x="463" y="539"/>
                    <a:pt x="462" y="539"/>
                  </a:cubicBezTo>
                  <a:cubicBezTo>
                    <a:pt x="471" y="553"/>
                    <a:pt x="471" y="553"/>
                    <a:pt x="471" y="553"/>
                  </a:cubicBezTo>
                  <a:cubicBezTo>
                    <a:pt x="472" y="552"/>
                    <a:pt x="472" y="552"/>
                    <a:pt x="473" y="552"/>
                  </a:cubicBezTo>
                  <a:cubicBezTo>
                    <a:pt x="464" y="538"/>
                    <a:pt x="464" y="538"/>
                    <a:pt x="464" y="538"/>
                  </a:cubicBezTo>
                  <a:close/>
                  <a:moveTo>
                    <a:pt x="464" y="538"/>
                  </a:moveTo>
                  <a:cubicBezTo>
                    <a:pt x="464" y="538"/>
                    <a:pt x="464" y="538"/>
                    <a:pt x="464" y="538"/>
                  </a:cubicBezTo>
                  <a:cubicBezTo>
                    <a:pt x="473" y="552"/>
                    <a:pt x="473" y="552"/>
                    <a:pt x="473" y="552"/>
                  </a:cubicBezTo>
                  <a:cubicBezTo>
                    <a:pt x="473" y="552"/>
                    <a:pt x="473" y="552"/>
                    <a:pt x="473" y="552"/>
                  </a:cubicBezTo>
                  <a:lnTo>
                    <a:pt x="464" y="538"/>
                  </a:lnTo>
                  <a:close/>
                  <a:moveTo>
                    <a:pt x="481" y="526"/>
                  </a:moveTo>
                  <a:cubicBezTo>
                    <a:pt x="480" y="526"/>
                    <a:pt x="480" y="526"/>
                    <a:pt x="479" y="527"/>
                  </a:cubicBezTo>
                  <a:cubicBezTo>
                    <a:pt x="489" y="539"/>
                    <a:pt x="489" y="539"/>
                    <a:pt x="489" y="539"/>
                  </a:cubicBezTo>
                  <a:cubicBezTo>
                    <a:pt x="490" y="539"/>
                    <a:pt x="490" y="539"/>
                    <a:pt x="491" y="538"/>
                  </a:cubicBezTo>
                  <a:cubicBezTo>
                    <a:pt x="481" y="526"/>
                    <a:pt x="481" y="526"/>
                    <a:pt x="481" y="526"/>
                  </a:cubicBezTo>
                  <a:close/>
                  <a:moveTo>
                    <a:pt x="481" y="526"/>
                  </a:moveTo>
                  <a:cubicBezTo>
                    <a:pt x="481" y="526"/>
                    <a:pt x="481" y="526"/>
                    <a:pt x="481" y="526"/>
                  </a:cubicBezTo>
                  <a:cubicBezTo>
                    <a:pt x="491" y="538"/>
                    <a:pt x="491" y="538"/>
                    <a:pt x="491" y="538"/>
                  </a:cubicBezTo>
                  <a:cubicBezTo>
                    <a:pt x="491" y="538"/>
                    <a:pt x="491" y="538"/>
                    <a:pt x="491" y="538"/>
                  </a:cubicBezTo>
                  <a:cubicBezTo>
                    <a:pt x="481" y="526"/>
                    <a:pt x="481" y="526"/>
                    <a:pt x="481" y="526"/>
                  </a:cubicBezTo>
                  <a:close/>
                  <a:moveTo>
                    <a:pt x="497" y="512"/>
                  </a:moveTo>
                  <a:cubicBezTo>
                    <a:pt x="497" y="512"/>
                    <a:pt x="496" y="513"/>
                    <a:pt x="496" y="513"/>
                  </a:cubicBezTo>
                  <a:cubicBezTo>
                    <a:pt x="507" y="525"/>
                    <a:pt x="507" y="525"/>
                    <a:pt x="507" y="525"/>
                  </a:cubicBezTo>
                  <a:cubicBezTo>
                    <a:pt x="507" y="524"/>
                    <a:pt x="508" y="524"/>
                    <a:pt x="508" y="523"/>
                  </a:cubicBezTo>
                  <a:cubicBezTo>
                    <a:pt x="497" y="512"/>
                    <a:pt x="497" y="512"/>
                    <a:pt x="497" y="512"/>
                  </a:cubicBezTo>
                  <a:close/>
                  <a:moveTo>
                    <a:pt x="497" y="512"/>
                  </a:moveTo>
                  <a:cubicBezTo>
                    <a:pt x="497" y="512"/>
                    <a:pt x="497" y="512"/>
                    <a:pt x="497" y="512"/>
                  </a:cubicBezTo>
                  <a:cubicBezTo>
                    <a:pt x="508" y="523"/>
                    <a:pt x="508" y="523"/>
                    <a:pt x="508" y="523"/>
                  </a:cubicBezTo>
                  <a:cubicBezTo>
                    <a:pt x="508" y="523"/>
                    <a:pt x="508" y="523"/>
                    <a:pt x="508" y="523"/>
                  </a:cubicBezTo>
                  <a:cubicBezTo>
                    <a:pt x="497" y="512"/>
                    <a:pt x="497" y="512"/>
                    <a:pt x="497" y="512"/>
                  </a:cubicBezTo>
                  <a:close/>
                  <a:moveTo>
                    <a:pt x="512" y="497"/>
                  </a:moveTo>
                  <a:cubicBezTo>
                    <a:pt x="512" y="497"/>
                    <a:pt x="511" y="497"/>
                    <a:pt x="511" y="498"/>
                  </a:cubicBezTo>
                  <a:cubicBezTo>
                    <a:pt x="523" y="509"/>
                    <a:pt x="523" y="509"/>
                    <a:pt x="523" y="509"/>
                  </a:cubicBezTo>
                  <a:cubicBezTo>
                    <a:pt x="523" y="508"/>
                    <a:pt x="524" y="508"/>
                    <a:pt x="524" y="507"/>
                  </a:cubicBezTo>
                  <a:cubicBezTo>
                    <a:pt x="512" y="497"/>
                    <a:pt x="512" y="497"/>
                    <a:pt x="512" y="497"/>
                  </a:cubicBezTo>
                  <a:close/>
                  <a:moveTo>
                    <a:pt x="512" y="497"/>
                  </a:moveTo>
                  <a:cubicBezTo>
                    <a:pt x="512" y="497"/>
                    <a:pt x="512" y="497"/>
                    <a:pt x="512" y="497"/>
                  </a:cubicBezTo>
                  <a:cubicBezTo>
                    <a:pt x="524" y="507"/>
                    <a:pt x="524" y="507"/>
                    <a:pt x="524" y="507"/>
                  </a:cubicBezTo>
                  <a:cubicBezTo>
                    <a:pt x="524" y="507"/>
                    <a:pt x="524" y="507"/>
                    <a:pt x="524" y="507"/>
                  </a:cubicBezTo>
                  <a:cubicBezTo>
                    <a:pt x="512" y="497"/>
                    <a:pt x="512" y="497"/>
                    <a:pt x="512" y="497"/>
                  </a:cubicBezTo>
                  <a:close/>
                  <a:moveTo>
                    <a:pt x="526" y="480"/>
                  </a:moveTo>
                  <a:cubicBezTo>
                    <a:pt x="526" y="481"/>
                    <a:pt x="526" y="481"/>
                    <a:pt x="525" y="482"/>
                  </a:cubicBezTo>
                  <a:cubicBezTo>
                    <a:pt x="538" y="492"/>
                    <a:pt x="538" y="492"/>
                    <a:pt x="538" y="492"/>
                  </a:cubicBezTo>
                  <a:cubicBezTo>
                    <a:pt x="538" y="491"/>
                    <a:pt x="538" y="491"/>
                    <a:pt x="539" y="490"/>
                  </a:cubicBezTo>
                  <a:cubicBezTo>
                    <a:pt x="526" y="480"/>
                    <a:pt x="526" y="480"/>
                    <a:pt x="526" y="480"/>
                  </a:cubicBezTo>
                  <a:close/>
                  <a:moveTo>
                    <a:pt x="526" y="480"/>
                  </a:moveTo>
                  <a:cubicBezTo>
                    <a:pt x="526" y="480"/>
                    <a:pt x="526" y="480"/>
                    <a:pt x="526" y="480"/>
                  </a:cubicBezTo>
                  <a:cubicBezTo>
                    <a:pt x="539" y="490"/>
                    <a:pt x="539" y="490"/>
                    <a:pt x="539" y="490"/>
                  </a:cubicBezTo>
                  <a:cubicBezTo>
                    <a:pt x="539" y="490"/>
                    <a:pt x="539" y="490"/>
                    <a:pt x="539" y="490"/>
                  </a:cubicBezTo>
                  <a:cubicBezTo>
                    <a:pt x="526" y="480"/>
                    <a:pt x="526" y="480"/>
                    <a:pt x="526" y="480"/>
                  </a:cubicBezTo>
                  <a:close/>
                  <a:moveTo>
                    <a:pt x="539" y="463"/>
                  </a:moveTo>
                  <a:cubicBezTo>
                    <a:pt x="539" y="464"/>
                    <a:pt x="538" y="464"/>
                    <a:pt x="538" y="465"/>
                  </a:cubicBezTo>
                  <a:cubicBezTo>
                    <a:pt x="551" y="474"/>
                    <a:pt x="551" y="474"/>
                    <a:pt x="551" y="474"/>
                  </a:cubicBezTo>
                  <a:cubicBezTo>
                    <a:pt x="551" y="473"/>
                    <a:pt x="552" y="473"/>
                    <a:pt x="552" y="472"/>
                  </a:cubicBezTo>
                  <a:cubicBezTo>
                    <a:pt x="539" y="463"/>
                    <a:pt x="539" y="463"/>
                    <a:pt x="539" y="463"/>
                  </a:cubicBezTo>
                  <a:close/>
                  <a:moveTo>
                    <a:pt x="539" y="463"/>
                  </a:moveTo>
                  <a:cubicBezTo>
                    <a:pt x="539" y="463"/>
                    <a:pt x="539" y="463"/>
                    <a:pt x="539" y="463"/>
                  </a:cubicBezTo>
                  <a:cubicBezTo>
                    <a:pt x="552" y="472"/>
                    <a:pt x="552" y="472"/>
                    <a:pt x="552" y="472"/>
                  </a:cubicBezTo>
                  <a:cubicBezTo>
                    <a:pt x="552" y="472"/>
                    <a:pt x="552" y="472"/>
                    <a:pt x="552" y="472"/>
                  </a:cubicBezTo>
                  <a:cubicBezTo>
                    <a:pt x="539" y="463"/>
                    <a:pt x="539" y="463"/>
                    <a:pt x="539" y="463"/>
                  </a:cubicBezTo>
                  <a:close/>
                  <a:moveTo>
                    <a:pt x="550" y="445"/>
                  </a:moveTo>
                  <a:cubicBezTo>
                    <a:pt x="550" y="446"/>
                    <a:pt x="550" y="446"/>
                    <a:pt x="549" y="447"/>
                  </a:cubicBezTo>
                  <a:cubicBezTo>
                    <a:pt x="563" y="455"/>
                    <a:pt x="563" y="455"/>
                    <a:pt x="563" y="455"/>
                  </a:cubicBezTo>
                  <a:cubicBezTo>
                    <a:pt x="564" y="454"/>
                    <a:pt x="564" y="454"/>
                    <a:pt x="564" y="453"/>
                  </a:cubicBezTo>
                  <a:cubicBezTo>
                    <a:pt x="550" y="445"/>
                    <a:pt x="550" y="445"/>
                    <a:pt x="550" y="445"/>
                  </a:cubicBezTo>
                  <a:close/>
                  <a:moveTo>
                    <a:pt x="550" y="445"/>
                  </a:moveTo>
                  <a:cubicBezTo>
                    <a:pt x="550" y="445"/>
                    <a:pt x="550" y="445"/>
                    <a:pt x="550" y="445"/>
                  </a:cubicBezTo>
                  <a:cubicBezTo>
                    <a:pt x="564" y="453"/>
                    <a:pt x="564" y="453"/>
                    <a:pt x="564" y="453"/>
                  </a:cubicBezTo>
                  <a:cubicBezTo>
                    <a:pt x="564" y="453"/>
                    <a:pt x="564" y="453"/>
                    <a:pt x="564" y="453"/>
                  </a:cubicBezTo>
                  <a:cubicBezTo>
                    <a:pt x="550" y="445"/>
                    <a:pt x="550" y="445"/>
                    <a:pt x="550" y="445"/>
                  </a:cubicBezTo>
                  <a:close/>
                  <a:moveTo>
                    <a:pt x="560" y="426"/>
                  </a:moveTo>
                  <a:cubicBezTo>
                    <a:pt x="560" y="427"/>
                    <a:pt x="560" y="427"/>
                    <a:pt x="560" y="428"/>
                  </a:cubicBezTo>
                  <a:cubicBezTo>
                    <a:pt x="574" y="435"/>
                    <a:pt x="574" y="435"/>
                    <a:pt x="574" y="435"/>
                  </a:cubicBezTo>
                  <a:cubicBezTo>
                    <a:pt x="574" y="434"/>
                    <a:pt x="575" y="434"/>
                    <a:pt x="575" y="433"/>
                  </a:cubicBezTo>
                  <a:cubicBezTo>
                    <a:pt x="560" y="426"/>
                    <a:pt x="560" y="426"/>
                    <a:pt x="560" y="426"/>
                  </a:cubicBezTo>
                  <a:close/>
                  <a:moveTo>
                    <a:pt x="561" y="426"/>
                  </a:moveTo>
                  <a:cubicBezTo>
                    <a:pt x="560" y="426"/>
                    <a:pt x="560" y="426"/>
                    <a:pt x="560" y="426"/>
                  </a:cubicBezTo>
                  <a:cubicBezTo>
                    <a:pt x="575" y="433"/>
                    <a:pt x="575" y="433"/>
                    <a:pt x="575" y="433"/>
                  </a:cubicBezTo>
                  <a:cubicBezTo>
                    <a:pt x="575" y="433"/>
                    <a:pt x="575" y="433"/>
                    <a:pt x="575" y="433"/>
                  </a:cubicBezTo>
                  <a:cubicBezTo>
                    <a:pt x="561" y="426"/>
                    <a:pt x="561" y="426"/>
                    <a:pt x="561" y="426"/>
                  </a:cubicBezTo>
                  <a:close/>
                  <a:moveTo>
                    <a:pt x="569" y="406"/>
                  </a:moveTo>
                  <a:cubicBezTo>
                    <a:pt x="569" y="407"/>
                    <a:pt x="569" y="408"/>
                    <a:pt x="568" y="408"/>
                  </a:cubicBezTo>
                  <a:cubicBezTo>
                    <a:pt x="583" y="414"/>
                    <a:pt x="583" y="414"/>
                    <a:pt x="583" y="414"/>
                  </a:cubicBezTo>
                  <a:cubicBezTo>
                    <a:pt x="583" y="414"/>
                    <a:pt x="584" y="413"/>
                    <a:pt x="584" y="412"/>
                  </a:cubicBezTo>
                  <a:cubicBezTo>
                    <a:pt x="569" y="406"/>
                    <a:pt x="569" y="406"/>
                    <a:pt x="569" y="406"/>
                  </a:cubicBezTo>
                  <a:close/>
                  <a:moveTo>
                    <a:pt x="569" y="406"/>
                  </a:moveTo>
                  <a:cubicBezTo>
                    <a:pt x="569" y="406"/>
                    <a:pt x="569" y="406"/>
                    <a:pt x="569" y="406"/>
                  </a:cubicBezTo>
                  <a:cubicBezTo>
                    <a:pt x="584" y="412"/>
                    <a:pt x="584" y="412"/>
                    <a:pt x="584" y="412"/>
                  </a:cubicBezTo>
                  <a:cubicBezTo>
                    <a:pt x="584" y="412"/>
                    <a:pt x="584" y="412"/>
                    <a:pt x="584" y="412"/>
                  </a:cubicBezTo>
                  <a:cubicBezTo>
                    <a:pt x="569" y="406"/>
                    <a:pt x="569" y="406"/>
                    <a:pt x="569" y="406"/>
                  </a:cubicBezTo>
                  <a:close/>
                  <a:moveTo>
                    <a:pt x="576" y="386"/>
                  </a:moveTo>
                  <a:cubicBezTo>
                    <a:pt x="576" y="387"/>
                    <a:pt x="576" y="387"/>
                    <a:pt x="576" y="388"/>
                  </a:cubicBezTo>
                  <a:cubicBezTo>
                    <a:pt x="591" y="393"/>
                    <a:pt x="591" y="393"/>
                    <a:pt x="591" y="393"/>
                  </a:cubicBezTo>
                  <a:cubicBezTo>
                    <a:pt x="591" y="392"/>
                    <a:pt x="591" y="392"/>
                    <a:pt x="591" y="391"/>
                  </a:cubicBezTo>
                  <a:cubicBezTo>
                    <a:pt x="576" y="386"/>
                    <a:pt x="576" y="386"/>
                    <a:pt x="576" y="386"/>
                  </a:cubicBezTo>
                  <a:close/>
                  <a:moveTo>
                    <a:pt x="576" y="386"/>
                  </a:moveTo>
                  <a:cubicBezTo>
                    <a:pt x="576" y="386"/>
                    <a:pt x="576" y="386"/>
                    <a:pt x="576" y="386"/>
                  </a:cubicBezTo>
                  <a:cubicBezTo>
                    <a:pt x="591" y="391"/>
                    <a:pt x="591" y="391"/>
                    <a:pt x="591" y="391"/>
                  </a:cubicBezTo>
                  <a:cubicBezTo>
                    <a:pt x="591" y="391"/>
                    <a:pt x="591" y="391"/>
                    <a:pt x="591" y="391"/>
                  </a:cubicBezTo>
                  <a:cubicBezTo>
                    <a:pt x="576" y="386"/>
                    <a:pt x="576" y="386"/>
                    <a:pt x="576" y="386"/>
                  </a:cubicBezTo>
                  <a:close/>
                  <a:moveTo>
                    <a:pt x="582" y="366"/>
                  </a:moveTo>
                  <a:cubicBezTo>
                    <a:pt x="582" y="366"/>
                    <a:pt x="581" y="367"/>
                    <a:pt x="581" y="367"/>
                  </a:cubicBezTo>
                  <a:cubicBezTo>
                    <a:pt x="597" y="371"/>
                    <a:pt x="597" y="371"/>
                    <a:pt x="597" y="371"/>
                  </a:cubicBezTo>
                  <a:cubicBezTo>
                    <a:pt x="597" y="370"/>
                    <a:pt x="597" y="370"/>
                    <a:pt x="597" y="369"/>
                  </a:cubicBezTo>
                  <a:cubicBezTo>
                    <a:pt x="582" y="366"/>
                    <a:pt x="582" y="366"/>
                    <a:pt x="582" y="366"/>
                  </a:cubicBezTo>
                  <a:close/>
                  <a:moveTo>
                    <a:pt x="582" y="365"/>
                  </a:moveTo>
                  <a:cubicBezTo>
                    <a:pt x="582" y="366"/>
                    <a:pt x="582" y="366"/>
                    <a:pt x="582" y="366"/>
                  </a:cubicBezTo>
                  <a:cubicBezTo>
                    <a:pt x="597" y="369"/>
                    <a:pt x="597" y="369"/>
                    <a:pt x="597" y="369"/>
                  </a:cubicBezTo>
                  <a:cubicBezTo>
                    <a:pt x="597" y="369"/>
                    <a:pt x="597" y="369"/>
                    <a:pt x="597" y="369"/>
                  </a:cubicBezTo>
                  <a:cubicBezTo>
                    <a:pt x="582" y="365"/>
                    <a:pt x="582" y="365"/>
                    <a:pt x="582" y="365"/>
                  </a:cubicBezTo>
                  <a:close/>
                  <a:moveTo>
                    <a:pt x="586" y="344"/>
                  </a:moveTo>
                  <a:cubicBezTo>
                    <a:pt x="586" y="345"/>
                    <a:pt x="585" y="346"/>
                    <a:pt x="585" y="346"/>
                  </a:cubicBezTo>
                  <a:cubicBezTo>
                    <a:pt x="601" y="349"/>
                    <a:pt x="601" y="349"/>
                    <a:pt x="601" y="349"/>
                  </a:cubicBezTo>
                  <a:cubicBezTo>
                    <a:pt x="601" y="348"/>
                    <a:pt x="601" y="348"/>
                    <a:pt x="601" y="347"/>
                  </a:cubicBezTo>
                  <a:cubicBezTo>
                    <a:pt x="586" y="344"/>
                    <a:pt x="586" y="344"/>
                    <a:pt x="586" y="344"/>
                  </a:cubicBezTo>
                  <a:close/>
                  <a:moveTo>
                    <a:pt x="586" y="344"/>
                  </a:moveTo>
                  <a:cubicBezTo>
                    <a:pt x="586" y="344"/>
                    <a:pt x="586" y="344"/>
                    <a:pt x="586" y="344"/>
                  </a:cubicBezTo>
                  <a:cubicBezTo>
                    <a:pt x="601" y="347"/>
                    <a:pt x="601" y="347"/>
                    <a:pt x="601" y="347"/>
                  </a:cubicBezTo>
                  <a:cubicBezTo>
                    <a:pt x="601" y="347"/>
                    <a:pt x="601" y="347"/>
                    <a:pt x="601" y="347"/>
                  </a:cubicBezTo>
                  <a:cubicBezTo>
                    <a:pt x="601" y="347"/>
                    <a:pt x="601" y="347"/>
                    <a:pt x="601" y="347"/>
                  </a:cubicBezTo>
                  <a:cubicBezTo>
                    <a:pt x="586" y="344"/>
                    <a:pt x="586" y="344"/>
                    <a:pt x="586" y="344"/>
                  </a:cubicBezTo>
                  <a:close/>
                  <a:moveTo>
                    <a:pt x="588" y="323"/>
                  </a:moveTo>
                  <a:cubicBezTo>
                    <a:pt x="588" y="324"/>
                    <a:pt x="588" y="325"/>
                    <a:pt x="588" y="325"/>
                  </a:cubicBezTo>
                  <a:cubicBezTo>
                    <a:pt x="604" y="326"/>
                    <a:pt x="604" y="326"/>
                    <a:pt x="604" y="326"/>
                  </a:cubicBezTo>
                  <a:cubicBezTo>
                    <a:pt x="604" y="326"/>
                    <a:pt x="604" y="325"/>
                    <a:pt x="604" y="324"/>
                  </a:cubicBezTo>
                  <a:lnTo>
                    <a:pt x="588" y="323"/>
                  </a:lnTo>
                  <a:close/>
                  <a:moveTo>
                    <a:pt x="588" y="323"/>
                  </a:moveTo>
                  <a:cubicBezTo>
                    <a:pt x="588" y="323"/>
                    <a:pt x="588" y="323"/>
                    <a:pt x="588" y="323"/>
                  </a:cubicBezTo>
                  <a:cubicBezTo>
                    <a:pt x="604" y="324"/>
                    <a:pt x="604" y="324"/>
                    <a:pt x="604" y="324"/>
                  </a:cubicBezTo>
                  <a:cubicBezTo>
                    <a:pt x="604" y="324"/>
                    <a:pt x="604" y="324"/>
                    <a:pt x="604" y="324"/>
                  </a:cubicBezTo>
                  <a:cubicBezTo>
                    <a:pt x="588" y="323"/>
                    <a:pt x="588" y="323"/>
                    <a:pt x="588" y="3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4" name="Freeform 25"/>
            <p:cNvSpPr>
              <a:spLocks noEditPoints="1"/>
            </p:cNvSpPr>
            <p:nvPr/>
          </p:nvSpPr>
          <p:spPr bwMode="auto">
            <a:xfrm>
              <a:off x="4810126" y="2135188"/>
              <a:ext cx="2571750" cy="2593975"/>
            </a:xfrm>
            <a:custGeom>
              <a:avLst/>
              <a:gdLst>
                <a:gd name="T0" fmla="*/ 143 w 805"/>
                <a:gd name="T1" fmla="*/ 143 h 804"/>
                <a:gd name="T2" fmla="*/ 662 w 805"/>
                <a:gd name="T3" fmla="*/ 661 h 804"/>
                <a:gd name="T4" fmla="*/ 397 w 805"/>
                <a:gd name="T5" fmla="*/ 46 h 804"/>
                <a:gd name="T6" fmla="*/ 405 w 805"/>
                <a:gd name="T7" fmla="*/ 43 h 804"/>
                <a:gd name="T8" fmla="*/ 408 w 805"/>
                <a:gd name="T9" fmla="*/ 52 h 804"/>
                <a:gd name="T10" fmla="*/ 400 w 805"/>
                <a:gd name="T11" fmla="*/ 54 h 804"/>
                <a:gd name="T12" fmla="*/ 397 w 805"/>
                <a:gd name="T13" fmla="*/ 46 h 804"/>
                <a:gd name="T14" fmla="*/ 355 w 805"/>
                <a:gd name="T15" fmla="*/ 47 h 804"/>
                <a:gd name="T16" fmla="*/ 363 w 805"/>
                <a:gd name="T17" fmla="*/ 49 h 804"/>
                <a:gd name="T18" fmla="*/ 363 w 805"/>
                <a:gd name="T19" fmla="*/ 56 h 804"/>
                <a:gd name="T20" fmla="*/ 356 w 805"/>
                <a:gd name="T21" fmla="*/ 58 h 804"/>
                <a:gd name="T22" fmla="*/ 352 w 805"/>
                <a:gd name="T23" fmla="*/ 50 h 804"/>
                <a:gd name="T24" fmla="*/ 310 w 805"/>
                <a:gd name="T25" fmla="*/ 56 h 804"/>
                <a:gd name="T26" fmla="*/ 319 w 805"/>
                <a:gd name="T27" fmla="*/ 57 h 804"/>
                <a:gd name="T28" fmla="*/ 320 w 805"/>
                <a:gd name="T29" fmla="*/ 64 h 804"/>
                <a:gd name="T30" fmla="*/ 313 w 805"/>
                <a:gd name="T31" fmla="*/ 67 h 804"/>
                <a:gd name="T32" fmla="*/ 308 w 805"/>
                <a:gd name="T33" fmla="*/ 60 h 804"/>
                <a:gd name="T34" fmla="*/ 271 w 805"/>
                <a:gd name="T35" fmla="*/ 69 h 804"/>
                <a:gd name="T36" fmla="*/ 277 w 805"/>
                <a:gd name="T37" fmla="*/ 75 h 804"/>
                <a:gd name="T38" fmla="*/ 270 w 805"/>
                <a:gd name="T39" fmla="*/ 81 h 804"/>
                <a:gd name="T40" fmla="*/ 265 w 805"/>
                <a:gd name="T41" fmla="*/ 74 h 804"/>
                <a:gd name="T42" fmla="*/ 224 w 805"/>
                <a:gd name="T43" fmla="*/ 91 h 804"/>
                <a:gd name="T44" fmla="*/ 233 w 805"/>
                <a:gd name="T45" fmla="*/ 89 h 804"/>
                <a:gd name="T46" fmla="*/ 235 w 805"/>
                <a:gd name="T47" fmla="*/ 98 h 804"/>
                <a:gd name="T48" fmla="*/ 226 w 805"/>
                <a:gd name="T49" fmla="*/ 99 h 804"/>
                <a:gd name="T50" fmla="*/ 224 w 805"/>
                <a:gd name="T51" fmla="*/ 91 h 804"/>
                <a:gd name="T52" fmla="*/ 48 w 805"/>
                <a:gd name="T53" fmla="*/ 393 h 804"/>
                <a:gd name="T54" fmla="*/ 156 w 805"/>
                <a:gd name="T55" fmla="*/ 142 h 804"/>
                <a:gd name="T56" fmla="*/ 161 w 805"/>
                <a:gd name="T57" fmla="*/ 148 h 804"/>
                <a:gd name="T58" fmla="*/ 48 w 805"/>
                <a:gd name="T59" fmla="*/ 393 h 804"/>
                <a:gd name="T60" fmla="*/ 642 w 805"/>
                <a:gd name="T61" fmla="*/ 641 h 804"/>
                <a:gd name="T62" fmla="*/ 545 w 805"/>
                <a:gd name="T63" fmla="*/ 726 h 804"/>
                <a:gd name="T64" fmla="*/ 503 w 805"/>
                <a:gd name="T65" fmla="*/ 725 h 804"/>
                <a:gd name="T66" fmla="*/ 112 w 805"/>
                <a:gd name="T67" fmla="*/ 574 h 804"/>
                <a:gd name="T68" fmla="*/ 52 w 805"/>
                <a:gd name="T69" fmla="*/ 451 h 804"/>
                <a:gd name="T70" fmla="*/ 164 w 805"/>
                <a:gd name="T71" fmla="*/ 163 h 804"/>
                <a:gd name="T72" fmla="*/ 425 w 805"/>
                <a:gd name="T73" fmla="*/ 49 h 804"/>
                <a:gd name="T74" fmla="*/ 574 w 805"/>
                <a:gd name="T75" fmla="*/ 110 h 804"/>
                <a:gd name="T76" fmla="*/ 673 w 805"/>
                <a:gd name="T77" fmla="*/ 199 h 804"/>
                <a:gd name="T78" fmla="*/ 721 w 805"/>
                <a:gd name="T79" fmla="*/ 556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5" h="804">
                  <a:moveTo>
                    <a:pt x="662" y="143"/>
                  </a:moveTo>
                  <a:cubicBezTo>
                    <a:pt x="519" y="0"/>
                    <a:pt x="287" y="0"/>
                    <a:pt x="143" y="143"/>
                  </a:cubicBezTo>
                  <a:cubicBezTo>
                    <a:pt x="0" y="286"/>
                    <a:pt x="0" y="518"/>
                    <a:pt x="143" y="661"/>
                  </a:cubicBezTo>
                  <a:cubicBezTo>
                    <a:pt x="287" y="804"/>
                    <a:pt x="519" y="804"/>
                    <a:pt x="662" y="661"/>
                  </a:cubicBezTo>
                  <a:cubicBezTo>
                    <a:pt x="805" y="518"/>
                    <a:pt x="805" y="286"/>
                    <a:pt x="662" y="143"/>
                  </a:cubicBezTo>
                  <a:close/>
                  <a:moveTo>
                    <a:pt x="397" y="46"/>
                  </a:moveTo>
                  <a:cubicBezTo>
                    <a:pt x="397" y="45"/>
                    <a:pt x="398" y="43"/>
                    <a:pt x="400" y="43"/>
                  </a:cubicBezTo>
                  <a:cubicBezTo>
                    <a:pt x="405" y="43"/>
                    <a:pt x="405" y="43"/>
                    <a:pt x="405" y="43"/>
                  </a:cubicBezTo>
                  <a:cubicBezTo>
                    <a:pt x="407" y="43"/>
                    <a:pt x="408" y="45"/>
                    <a:pt x="408" y="46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3"/>
                    <a:pt x="407" y="54"/>
                    <a:pt x="405" y="54"/>
                  </a:cubicBezTo>
                  <a:cubicBezTo>
                    <a:pt x="400" y="54"/>
                    <a:pt x="400" y="54"/>
                    <a:pt x="400" y="54"/>
                  </a:cubicBezTo>
                  <a:cubicBezTo>
                    <a:pt x="398" y="54"/>
                    <a:pt x="397" y="53"/>
                    <a:pt x="397" y="52"/>
                  </a:cubicBezTo>
                  <a:lnTo>
                    <a:pt x="397" y="46"/>
                  </a:lnTo>
                  <a:close/>
                  <a:moveTo>
                    <a:pt x="352" y="50"/>
                  </a:moveTo>
                  <a:cubicBezTo>
                    <a:pt x="352" y="49"/>
                    <a:pt x="353" y="47"/>
                    <a:pt x="355" y="47"/>
                  </a:cubicBezTo>
                  <a:cubicBezTo>
                    <a:pt x="360" y="46"/>
                    <a:pt x="360" y="46"/>
                    <a:pt x="360" y="46"/>
                  </a:cubicBezTo>
                  <a:cubicBezTo>
                    <a:pt x="362" y="46"/>
                    <a:pt x="363" y="47"/>
                    <a:pt x="363" y="49"/>
                  </a:cubicBezTo>
                  <a:cubicBezTo>
                    <a:pt x="364" y="54"/>
                    <a:pt x="364" y="54"/>
                    <a:pt x="364" y="54"/>
                  </a:cubicBezTo>
                  <a:cubicBezTo>
                    <a:pt x="364" y="55"/>
                    <a:pt x="364" y="56"/>
                    <a:pt x="363" y="56"/>
                  </a:cubicBezTo>
                  <a:cubicBezTo>
                    <a:pt x="363" y="57"/>
                    <a:pt x="362" y="57"/>
                    <a:pt x="361" y="57"/>
                  </a:cubicBezTo>
                  <a:cubicBezTo>
                    <a:pt x="356" y="58"/>
                    <a:pt x="356" y="58"/>
                    <a:pt x="356" y="58"/>
                  </a:cubicBezTo>
                  <a:cubicBezTo>
                    <a:pt x="354" y="58"/>
                    <a:pt x="353" y="57"/>
                    <a:pt x="353" y="56"/>
                  </a:cubicBezTo>
                  <a:lnTo>
                    <a:pt x="352" y="50"/>
                  </a:lnTo>
                  <a:close/>
                  <a:moveTo>
                    <a:pt x="308" y="60"/>
                  </a:moveTo>
                  <a:cubicBezTo>
                    <a:pt x="308" y="58"/>
                    <a:pt x="309" y="57"/>
                    <a:pt x="310" y="56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17" y="55"/>
                    <a:pt x="318" y="55"/>
                    <a:pt x="319" y="57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3"/>
                    <a:pt x="320" y="64"/>
                    <a:pt x="320" y="64"/>
                  </a:cubicBezTo>
                  <a:cubicBezTo>
                    <a:pt x="319" y="65"/>
                    <a:pt x="319" y="65"/>
                    <a:pt x="318" y="66"/>
                  </a:cubicBezTo>
                  <a:cubicBezTo>
                    <a:pt x="313" y="67"/>
                    <a:pt x="313" y="67"/>
                    <a:pt x="313" y="67"/>
                  </a:cubicBezTo>
                  <a:cubicBezTo>
                    <a:pt x="311" y="67"/>
                    <a:pt x="310" y="66"/>
                    <a:pt x="309" y="65"/>
                  </a:cubicBezTo>
                  <a:lnTo>
                    <a:pt x="308" y="60"/>
                  </a:lnTo>
                  <a:close/>
                  <a:moveTo>
                    <a:pt x="266" y="71"/>
                  </a:moveTo>
                  <a:cubicBezTo>
                    <a:pt x="271" y="69"/>
                    <a:pt x="271" y="69"/>
                    <a:pt x="271" y="69"/>
                  </a:cubicBezTo>
                  <a:cubicBezTo>
                    <a:pt x="273" y="68"/>
                    <a:pt x="274" y="69"/>
                    <a:pt x="275" y="70"/>
                  </a:cubicBezTo>
                  <a:cubicBezTo>
                    <a:pt x="277" y="75"/>
                    <a:pt x="277" y="75"/>
                    <a:pt x="277" y="75"/>
                  </a:cubicBezTo>
                  <a:cubicBezTo>
                    <a:pt x="278" y="77"/>
                    <a:pt x="277" y="78"/>
                    <a:pt x="276" y="79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69" y="82"/>
                    <a:pt x="267" y="81"/>
                    <a:pt x="267" y="79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4" y="73"/>
                    <a:pt x="265" y="71"/>
                    <a:pt x="266" y="71"/>
                  </a:cubicBezTo>
                  <a:close/>
                  <a:moveTo>
                    <a:pt x="224" y="91"/>
                  </a:moveTo>
                  <a:cubicBezTo>
                    <a:pt x="229" y="88"/>
                    <a:pt x="229" y="88"/>
                    <a:pt x="229" y="88"/>
                  </a:cubicBezTo>
                  <a:cubicBezTo>
                    <a:pt x="231" y="87"/>
                    <a:pt x="232" y="88"/>
                    <a:pt x="233" y="89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6" y="95"/>
                    <a:pt x="236" y="97"/>
                    <a:pt x="235" y="98"/>
                  </a:cubicBezTo>
                  <a:cubicBezTo>
                    <a:pt x="230" y="100"/>
                    <a:pt x="230" y="100"/>
                    <a:pt x="230" y="100"/>
                  </a:cubicBezTo>
                  <a:cubicBezTo>
                    <a:pt x="228" y="101"/>
                    <a:pt x="227" y="101"/>
                    <a:pt x="226" y="99"/>
                  </a:cubicBezTo>
                  <a:cubicBezTo>
                    <a:pt x="223" y="95"/>
                    <a:pt x="223" y="95"/>
                    <a:pt x="223" y="95"/>
                  </a:cubicBezTo>
                  <a:cubicBezTo>
                    <a:pt x="223" y="93"/>
                    <a:pt x="223" y="92"/>
                    <a:pt x="224" y="91"/>
                  </a:cubicBezTo>
                  <a:close/>
                  <a:moveTo>
                    <a:pt x="48" y="393"/>
                  </a:moveTo>
                  <a:cubicBezTo>
                    <a:pt x="48" y="393"/>
                    <a:pt x="48" y="393"/>
                    <a:pt x="48" y="393"/>
                  </a:cubicBezTo>
                  <a:cubicBezTo>
                    <a:pt x="46" y="393"/>
                    <a:pt x="44" y="391"/>
                    <a:pt x="44" y="389"/>
                  </a:cubicBezTo>
                  <a:cubicBezTo>
                    <a:pt x="48" y="294"/>
                    <a:pt x="87" y="207"/>
                    <a:pt x="156" y="142"/>
                  </a:cubicBezTo>
                  <a:cubicBezTo>
                    <a:pt x="157" y="140"/>
                    <a:pt x="160" y="140"/>
                    <a:pt x="161" y="142"/>
                  </a:cubicBezTo>
                  <a:cubicBezTo>
                    <a:pt x="163" y="144"/>
                    <a:pt x="163" y="146"/>
                    <a:pt x="161" y="148"/>
                  </a:cubicBezTo>
                  <a:cubicBezTo>
                    <a:pt x="94" y="211"/>
                    <a:pt x="56" y="297"/>
                    <a:pt x="52" y="389"/>
                  </a:cubicBezTo>
                  <a:cubicBezTo>
                    <a:pt x="52" y="391"/>
                    <a:pt x="51" y="393"/>
                    <a:pt x="48" y="393"/>
                  </a:cubicBezTo>
                  <a:close/>
                  <a:moveTo>
                    <a:pt x="707" y="549"/>
                  </a:moveTo>
                  <a:cubicBezTo>
                    <a:pt x="691" y="582"/>
                    <a:pt x="669" y="613"/>
                    <a:pt x="642" y="641"/>
                  </a:cubicBezTo>
                  <a:cubicBezTo>
                    <a:pt x="611" y="672"/>
                    <a:pt x="576" y="695"/>
                    <a:pt x="538" y="711"/>
                  </a:cubicBezTo>
                  <a:cubicBezTo>
                    <a:pt x="545" y="726"/>
                    <a:pt x="545" y="726"/>
                    <a:pt x="545" y="726"/>
                  </a:cubicBezTo>
                  <a:cubicBezTo>
                    <a:pt x="532" y="731"/>
                    <a:pt x="520" y="736"/>
                    <a:pt x="507" y="740"/>
                  </a:cubicBezTo>
                  <a:cubicBezTo>
                    <a:pt x="503" y="725"/>
                    <a:pt x="503" y="725"/>
                    <a:pt x="503" y="725"/>
                  </a:cubicBezTo>
                  <a:cubicBezTo>
                    <a:pt x="387" y="761"/>
                    <a:pt x="255" y="733"/>
                    <a:pt x="164" y="641"/>
                  </a:cubicBezTo>
                  <a:cubicBezTo>
                    <a:pt x="143" y="620"/>
                    <a:pt x="126" y="598"/>
                    <a:pt x="112" y="574"/>
                  </a:cubicBezTo>
                  <a:cubicBezTo>
                    <a:pt x="98" y="582"/>
                    <a:pt x="98" y="582"/>
                    <a:pt x="98" y="582"/>
                  </a:cubicBezTo>
                  <a:cubicBezTo>
                    <a:pt x="74" y="541"/>
                    <a:pt x="59" y="496"/>
                    <a:pt x="52" y="451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54" y="347"/>
                    <a:pt x="86" y="241"/>
                    <a:pt x="164" y="163"/>
                  </a:cubicBezTo>
                  <a:cubicBezTo>
                    <a:pt x="235" y="91"/>
                    <a:pt x="330" y="59"/>
                    <a:pt x="424" y="65"/>
                  </a:cubicBezTo>
                  <a:cubicBezTo>
                    <a:pt x="425" y="49"/>
                    <a:pt x="425" y="49"/>
                    <a:pt x="425" y="49"/>
                  </a:cubicBezTo>
                  <a:cubicBezTo>
                    <a:pt x="479" y="52"/>
                    <a:pt x="533" y="68"/>
                    <a:pt x="581" y="97"/>
                  </a:cubicBezTo>
                  <a:cubicBezTo>
                    <a:pt x="574" y="110"/>
                    <a:pt x="574" y="110"/>
                    <a:pt x="574" y="110"/>
                  </a:cubicBezTo>
                  <a:cubicBezTo>
                    <a:pt x="598" y="124"/>
                    <a:pt x="621" y="142"/>
                    <a:pt x="642" y="163"/>
                  </a:cubicBezTo>
                  <a:cubicBezTo>
                    <a:pt x="653" y="174"/>
                    <a:pt x="664" y="187"/>
                    <a:pt x="673" y="199"/>
                  </a:cubicBezTo>
                  <a:cubicBezTo>
                    <a:pt x="686" y="190"/>
                    <a:pt x="686" y="190"/>
                    <a:pt x="686" y="190"/>
                  </a:cubicBezTo>
                  <a:cubicBezTo>
                    <a:pt x="766" y="297"/>
                    <a:pt x="778" y="439"/>
                    <a:pt x="721" y="556"/>
                  </a:cubicBezTo>
                  <a:lnTo>
                    <a:pt x="707" y="5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5" name="Freeform 26"/>
            <p:cNvSpPr/>
            <p:nvPr/>
          </p:nvSpPr>
          <p:spPr bwMode="auto">
            <a:xfrm>
              <a:off x="6780213" y="2441575"/>
              <a:ext cx="539750" cy="996950"/>
            </a:xfrm>
            <a:custGeom>
              <a:avLst/>
              <a:gdLst>
                <a:gd name="T0" fmla="*/ 16 w 169"/>
                <a:gd name="T1" fmla="*/ 2 h 309"/>
                <a:gd name="T2" fmla="*/ 15 w 169"/>
                <a:gd name="T3" fmla="*/ 4 h 309"/>
                <a:gd name="T4" fmla="*/ 165 w 169"/>
                <a:gd name="T5" fmla="*/ 307 h 309"/>
                <a:gd name="T6" fmla="*/ 167 w 169"/>
                <a:gd name="T7" fmla="*/ 307 h 309"/>
                <a:gd name="T8" fmla="*/ 167 w 169"/>
                <a:gd name="T9" fmla="*/ 305 h 309"/>
                <a:gd name="T10" fmla="*/ 146 w 169"/>
                <a:gd name="T11" fmla="*/ 305 h 309"/>
                <a:gd name="T12" fmla="*/ 146 w 169"/>
                <a:gd name="T13" fmla="*/ 307 h 309"/>
                <a:gd name="T14" fmla="*/ 148 w 169"/>
                <a:gd name="T15" fmla="*/ 307 h 309"/>
                <a:gd name="T16" fmla="*/ 4 w 169"/>
                <a:gd name="T17" fmla="*/ 18 h 309"/>
                <a:gd name="T18" fmla="*/ 3 w 169"/>
                <a:gd name="T19" fmla="*/ 19 h 309"/>
                <a:gd name="T20" fmla="*/ 5 w 169"/>
                <a:gd name="T21" fmla="*/ 20 h 309"/>
                <a:gd name="T22" fmla="*/ 18 w 169"/>
                <a:gd name="T23" fmla="*/ 4 h 309"/>
                <a:gd name="T24" fmla="*/ 16 w 169"/>
                <a:gd name="T25" fmla="*/ 2 h 309"/>
                <a:gd name="T26" fmla="*/ 15 w 169"/>
                <a:gd name="T27" fmla="*/ 4 h 309"/>
                <a:gd name="T28" fmla="*/ 16 w 169"/>
                <a:gd name="T29" fmla="*/ 2 h 309"/>
                <a:gd name="T30" fmla="*/ 14 w 169"/>
                <a:gd name="T31" fmla="*/ 1 h 309"/>
                <a:gd name="T32" fmla="*/ 0 w 169"/>
                <a:gd name="T33" fmla="*/ 20 h 309"/>
                <a:gd name="T34" fmla="*/ 2 w 169"/>
                <a:gd name="T35" fmla="*/ 21 h 309"/>
                <a:gd name="T36" fmla="*/ 144 w 169"/>
                <a:gd name="T37" fmla="*/ 307 h 309"/>
                <a:gd name="T38" fmla="*/ 144 w 169"/>
                <a:gd name="T39" fmla="*/ 309 h 309"/>
                <a:gd name="T40" fmla="*/ 169 w 169"/>
                <a:gd name="T41" fmla="*/ 309 h 309"/>
                <a:gd name="T42" fmla="*/ 169 w 169"/>
                <a:gd name="T43" fmla="*/ 307 h 309"/>
                <a:gd name="T44" fmla="*/ 17 w 169"/>
                <a:gd name="T45" fmla="*/ 1 h 309"/>
                <a:gd name="T46" fmla="*/ 16 w 169"/>
                <a:gd name="T47" fmla="*/ 0 h 309"/>
                <a:gd name="T48" fmla="*/ 14 w 169"/>
                <a:gd name="T49" fmla="*/ 1 h 309"/>
                <a:gd name="T50" fmla="*/ 16 w 169"/>
                <a:gd name="T51" fmla="*/ 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9" h="309">
                  <a:moveTo>
                    <a:pt x="16" y="2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06" y="73"/>
                    <a:pt x="165" y="183"/>
                    <a:pt x="165" y="307"/>
                  </a:cubicBezTo>
                  <a:cubicBezTo>
                    <a:pt x="167" y="307"/>
                    <a:pt x="167" y="307"/>
                    <a:pt x="167" y="307"/>
                  </a:cubicBezTo>
                  <a:cubicBezTo>
                    <a:pt x="167" y="305"/>
                    <a:pt x="167" y="305"/>
                    <a:pt x="167" y="305"/>
                  </a:cubicBezTo>
                  <a:cubicBezTo>
                    <a:pt x="146" y="305"/>
                    <a:pt x="146" y="305"/>
                    <a:pt x="146" y="305"/>
                  </a:cubicBezTo>
                  <a:cubicBezTo>
                    <a:pt x="146" y="307"/>
                    <a:pt x="146" y="307"/>
                    <a:pt x="146" y="307"/>
                  </a:cubicBezTo>
                  <a:cubicBezTo>
                    <a:pt x="148" y="307"/>
                    <a:pt x="148" y="307"/>
                    <a:pt x="148" y="307"/>
                  </a:cubicBezTo>
                  <a:cubicBezTo>
                    <a:pt x="148" y="189"/>
                    <a:pt x="92" y="84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88" y="86"/>
                    <a:pt x="144" y="190"/>
                    <a:pt x="144" y="307"/>
                  </a:cubicBezTo>
                  <a:cubicBezTo>
                    <a:pt x="144" y="309"/>
                    <a:pt x="144" y="309"/>
                    <a:pt x="144" y="309"/>
                  </a:cubicBezTo>
                  <a:cubicBezTo>
                    <a:pt x="169" y="309"/>
                    <a:pt x="169" y="309"/>
                    <a:pt x="169" y="309"/>
                  </a:cubicBezTo>
                  <a:cubicBezTo>
                    <a:pt x="169" y="307"/>
                    <a:pt x="169" y="307"/>
                    <a:pt x="169" y="307"/>
                  </a:cubicBezTo>
                  <a:cubicBezTo>
                    <a:pt x="169" y="182"/>
                    <a:pt x="110" y="7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4" y="1"/>
                    <a:pt x="14" y="1"/>
                  </a:cubicBezTo>
                  <a:lnTo>
                    <a:pt x="1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6" name="Freeform 27"/>
            <p:cNvSpPr/>
            <p:nvPr/>
          </p:nvSpPr>
          <p:spPr bwMode="auto">
            <a:xfrm>
              <a:off x="6208713" y="4325938"/>
              <a:ext cx="665163" cy="330200"/>
            </a:xfrm>
            <a:custGeom>
              <a:avLst/>
              <a:gdLst>
                <a:gd name="T0" fmla="*/ 208 w 208"/>
                <a:gd name="T1" fmla="*/ 15 h 102"/>
                <a:gd name="T2" fmla="*/ 2 w 208"/>
                <a:gd name="T3" fmla="*/ 102 h 102"/>
                <a:gd name="T4" fmla="*/ 0 w 208"/>
                <a:gd name="T5" fmla="*/ 82 h 102"/>
                <a:gd name="T6" fmla="*/ 196 w 208"/>
                <a:gd name="T7" fmla="*/ 0 h 102"/>
                <a:gd name="T8" fmla="*/ 208 w 208"/>
                <a:gd name="T9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2">
                  <a:moveTo>
                    <a:pt x="208" y="15"/>
                  </a:moveTo>
                  <a:cubicBezTo>
                    <a:pt x="151" y="63"/>
                    <a:pt x="80" y="94"/>
                    <a:pt x="2" y="10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74" y="75"/>
                    <a:pt x="141" y="45"/>
                    <a:pt x="196" y="0"/>
                  </a:cubicBezTo>
                  <a:lnTo>
                    <a:pt x="20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7" name="Freeform 28"/>
            <p:cNvSpPr>
              <a:spLocks noEditPoints="1"/>
            </p:cNvSpPr>
            <p:nvPr/>
          </p:nvSpPr>
          <p:spPr bwMode="auto">
            <a:xfrm>
              <a:off x="6243638" y="4354513"/>
              <a:ext cx="582613" cy="261938"/>
            </a:xfrm>
            <a:custGeom>
              <a:avLst/>
              <a:gdLst>
                <a:gd name="T0" fmla="*/ 4 w 182"/>
                <a:gd name="T1" fmla="*/ 73 h 81"/>
                <a:gd name="T2" fmla="*/ 0 w 182"/>
                <a:gd name="T3" fmla="*/ 73 h 81"/>
                <a:gd name="T4" fmla="*/ 1 w 182"/>
                <a:gd name="T5" fmla="*/ 81 h 81"/>
                <a:gd name="T6" fmla="*/ 5 w 182"/>
                <a:gd name="T7" fmla="*/ 81 h 81"/>
                <a:gd name="T8" fmla="*/ 4 w 182"/>
                <a:gd name="T9" fmla="*/ 73 h 81"/>
                <a:gd name="T10" fmla="*/ 27 w 182"/>
                <a:gd name="T11" fmla="*/ 69 h 81"/>
                <a:gd name="T12" fmla="*/ 24 w 182"/>
                <a:gd name="T13" fmla="*/ 70 h 81"/>
                <a:gd name="T14" fmla="*/ 25 w 182"/>
                <a:gd name="T15" fmla="*/ 77 h 81"/>
                <a:gd name="T16" fmla="*/ 29 w 182"/>
                <a:gd name="T17" fmla="*/ 77 h 81"/>
                <a:gd name="T18" fmla="*/ 27 w 182"/>
                <a:gd name="T19" fmla="*/ 69 h 81"/>
                <a:gd name="T20" fmla="*/ 51 w 182"/>
                <a:gd name="T21" fmla="*/ 63 h 81"/>
                <a:gd name="T22" fmla="*/ 47 w 182"/>
                <a:gd name="T23" fmla="*/ 64 h 81"/>
                <a:gd name="T24" fmla="*/ 49 w 182"/>
                <a:gd name="T25" fmla="*/ 72 h 81"/>
                <a:gd name="T26" fmla="*/ 53 w 182"/>
                <a:gd name="T27" fmla="*/ 71 h 81"/>
                <a:gd name="T28" fmla="*/ 51 w 182"/>
                <a:gd name="T29" fmla="*/ 63 h 81"/>
                <a:gd name="T30" fmla="*/ 73 w 182"/>
                <a:gd name="T31" fmla="*/ 56 h 81"/>
                <a:gd name="T32" fmla="*/ 69 w 182"/>
                <a:gd name="T33" fmla="*/ 57 h 81"/>
                <a:gd name="T34" fmla="*/ 72 w 182"/>
                <a:gd name="T35" fmla="*/ 65 h 81"/>
                <a:gd name="T36" fmla="*/ 76 w 182"/>
                <a:gd name="T37" fmla="*/ 64 h 81"/>
                <a:gd name="T38" fmla="*/ 73 w 182"/>
                <a:gd name="T39" fmla="*/ 56 h 81"/>
                <a:gd name="T40" fmla="*/ 95 w 182"/>
                <a:gd name="T41" fmla="*/ 48 h 81"/>
                <a:gd name="T42" fmla="*/ 92 w 182"/>
                <a:gd name="T43" fmla="*/ 49 h 81"/>
                <a:gd name="T44" fmla="*/ 95 w 182"/>
                <a:gd name="T45" fmla="*/ 57 h 81"/>
                <a:gd name="T46" fmla="*/ 98 w 182"/>
                <a:gd name="T47" fmla="*/ 55 h 81"/>
                <a:gd name="T48" fmla="*/ 95 w 182"/>
                <a:gd name="T49" fmla="*/ 48 h 81"/>
                <a:gd name="T50" fmla="*/ 117 w 182"/>
                <a:gd name="T51" fmla="*/ 38 h 81"/>
                <a:gd name="T52" fmla="*/ 113 w 182"/>
                <a:gd name="T53" fmla="*/ 39 h 81"/>
                <a:gd name="T54" fmla="*/ 117 w 182"/>
                <a:gd name="T55" fmla="*/ 47 h 81"/>
                <a:gd name="T56" fmla="*/ 120 w 182"/>
                <a:gd name="T57" fmla="*/ 45 h 81"/>
                <a:gd name="T58" fmla="*/ 117 w 182"/>
                <a:gd name="T59" fmla="*/ 38 h 81"/>
                <a:gd name="T60" fmla="*/ 138 w 182"/>
                <a:gd name="T61" fmla="*/ 26 h 81"/>
                <a:gd name="T62" fmla="*/ 134 w 182"/>
                <a:gd name="T63" fmla="*/ 28 h 81"/>
                <a:gd name="T64" fmla="*/ 138 w 182"/>
                <a:gd name="T65" fmla="*/ 35 h 81"/>
                <a:gd name="T66" fmla="*/ 142 w 182"/>
                <a:gd name="T67" fmla="*/ 33 h 81"/>
                <a:gd name="T68" fmla="*/ 138 w 182"/>
                <a:gd name="T69" fmla="*/ 26 h 81"/>
                <a:gd name="T70" fmla="*/ 158 w 182"/>
                <a:gd name="T71" fmla="*/ 14 h 81"/>
                <a:gd name="T72" fmla="*/ 154 w 182"/>
                <a:gd name="T73" fmla="*/ 16 h 81"/>
                <a:gd name="T74" fmla="*/ 159 w 182"/>
                <a:gd name="T75" fmla="*/ 22 h 81"/>
                <a:gd name="T76" fmla="*/ 162 w 182"/>
                <a:gd name="T77" fmla="*/ 20 h 81"/>
                <a:gd name="T78" fmla="*/ 158 w 182"/>
                <a:gd name="T79" fmla="*/ 14 h 81"/>
                <a:gd name="T80" fmla="*/ 177 w 182"/>
                <a:gd name="T81" fmla="*/ 0 h 81"/>
                <a:gd name="T82" fmla="*/ 174 w 182"/>
                <a:gd name="T83" fmla="*/ 2 h 81"/>
                <a:gd name="T84" fmla="*/ 179 w 182"/>
                <a:gd name="T85" fmla="*/ 8 h 81"/>
                <a:gd name="T86" fmla="*/ 182 w 182"/>
                <a:gd name="T87" fmla="*/ 6 h 81"/>
                <a:gd name="T88" fmla="*/ 177 w 182"/>
                <a:gd name="T8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2" h="81">
                  <a:moveTo>
                    <a:pt x="4" y="73"/>
                  </a:moveTo>
                  <a:cubicBezTo>
                    <a:pt x="3" y="73"/>
                    <a:pt x="1" y="73"/>
                    <a:pt x="0" y="73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81"/>
                    <a:pt x="4" y="81"/>
                    <a:pt x="5" y="81"/>
                  </a:cubicBezTo>
                  <a:cubicBezTo>
                    <a:pt x="4" y="73"/>
                    <a:pt x="4" y="73"/>
                    <a:pt x="4" y="73"/>
                  </a:cubicBezTo>
                  <a:close/>
                  <a:moveTo>
                    <a:pt x="27" y="69"/>
                  </a:moveTo>
                  <a:cubicBezTo>
                    <a:pt x="26" y="69"/>
                    <a:pt x="25" y="69"/>
                    <a:pt x="24" y="70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6" y="77"/>
                    <a:pt x="28" y="77"/>
                    <a:pt x="29" y="77"/>
                  </a:cubicBezTo>
                  <a:cubicBezTo>
                    <a:pt x="27" y="69"/>
                    <a:pt x="27" y="69"/>
                    <a:pt x="27" y="69"/>
                  </a:cubicBezTo>
                  <a:close/>
                  <a:moveTo>
                    <a:pt x="51" y="63"/>
                  </a:moveTo>
                  <a:cubicBezTo>
                    <a:pt x="49" y="64"/>
                    <a:pt x="48" y="64"/>
                    <a:pt x="47" y="6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1" y="71"/>
                    <a:pt x="53" y="71"/>
                  </a:cubicBezTo>
                  <a:cubicBezTo>
                    <a:pt x="51" y="63"/>
                    <a:pt x="51" y="63"/>
                    <a:pt x="51" y="63"/>
                  </a:cubicBezTo>
                  <a:close/>
                  <a:moveTo>
                    <a:pt x="73" y="56"/>
                  </a:moveTo>
                  <a:cubicBezTo>
                    <a:pt x="72" y="57"/>
                    <a:pt x="71" y="57"/>
                    <a:pt x="69" y="57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3" y="65"/>
                    <a:pt x="75" y="64"/>
                    <a:pt x="76" y="64"/>
                  </a:cubicBezTo>
                  <a:cubicBezTo>
                    <a:pt x="73" y="56"/>
                    <a:pt x="73" y="56"/>
                    <a:pt x="73" y="56"/>
                  </a:cubicBezTo>
                  <a:close/>
                  <a:moveTo>
                    <a:pt x="95" y="48"/>
                  </a:moveTo>
                  <a:cubicBezTo>
                    <a:pt x="94" y="48"/>
                    <a:pt x="93" y="49"/>
                    <a:pt x="92" y="49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6"/>
                    <a:pt x="97" y="56"/>
                    <a:pt x="98" y="55"/>
                  </a:cubicBezTo>
                  <a:cubicBezTo>
                    <a:pt x="95" y="48"/>
                    <a:pt x="95" y="48"/>
                    <a:pt x="95" y="48"/>
                  </a:cubicBezTo>
                  <a:close/>
                  <a:moveTo>
                    <a:pt x="117" y="38"/>
                  </a:moveTo>
                  <a:cubicBezTo>
                    <a:pt x="116" y="38"/>
                    <a:pt x="114" y="39"/>
                    <a:pt x="113" y="39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6"/>
                    <a:pt x="119" y="45"/>
                    <a:pt x="120" y="45"/>
                  </a:cubicBezTo>
                  <a:cubicBezTo>
                    <a:pt x="117" y="38"/>
                    <a:pt x="117" y="38"/>
                    <a:pt x="117" y="38"/>
                  </a:cubicBezTo>
                  <a:close/>
                  <a:moveTo>
                    <a:pt x="138" y="26"/>
                  </a:moveTo>
                  <a:cubicBezTo>
                    <a:pt x="136" y="27"/>
                    <a:pt x="135" y="28"/>
                    <a:pt x="134" y="28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9" y="34"/>
                    <a:pt x="141" y="34"/>
                    <a:pt x="142" y="33"/>
                  </a:cubicBezTo>
                  <a:cubicBezTo>
                    <a:pt x="138" y="26"/>
                    <a:pt x="138" y="26"/>
                    <a:pt x="138" y="26"/>
                  </a:cubicBezTo>
                  <a:close/>
                  <a:moveTo>
                    <a:pt x="158" y="14"/>
                  </a:moveTo>
                  <a:cubicBezTo>
                    <a:pt x="157" y="14"/>
                    <a:pt x="155" y="15"/>
                    <a:pt x="154" y="16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2"/>
                    <a:pt x="161" y="21"/>
                    <a:pt x="162" y="20"/>
                  </a:cubicBezTo>
                  <a:cubicBezTo>
                    <a:pt x="158" y="14"/>
                    <a:pt x="158" y="14"/>
                    <a:pt x="158" y="14"/>
                  </a:cubicBezTo>
                  <a:close/>
                  <a:moveTo>
                    <a:pt x="177" y="0"/>
                  </a:moveTo>
                  <a:cubicBezTo>
                    <a:pt x="176" y="0"/>
                    <a:pt x="175" y="1"/>
                    <a:pt x="174" y="2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80" y="7"/>
                    <a:pt x="181" y="7"/>
                    <a:pt x="182" y="6"/>
                  </a:cubicBezTo>
                  <a:cubicBezTo>
                    <a:pt x="177" y="0"/>
                    <a:pt x="177" y="0"/>
                    <a:pt x="1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8" name="Freeform 29"/>
            <p:cNvSpPr/>
            <p:nvPr/>
          </p:nvSpPr>
          <p:spPr bwMode="auto">
            <a:xfrm>
              <a:off x="4897438" y="3560763"/>
              <a:ext cx="452438" cy="793750"/>
            </a:xfrm>
            <a:custGeom>
              <a:avLst/>
              <a:gdLst>
                <a:gd name="T0" fmla="*/ 130 w 142"/>
                <a:gd name="T1" fmla="*/ 244 h 246"/>
                <a:gd name="T2" fmla="*/ 131 w 142"/>
                <a:gd name="T3" fmla="*/ 242 h 246"/>
                <a:gd name="T4" fmla="*/ 5 w 142"/>
                <a:gd name="T5" fmla="*/ 3 h 246"/>
                <a:gd name="T6" fmla="*/ 3 w 142"/>
                <a:gd name="T7" fmla="*/ 4 h 246"/>
                <a:gd name="T8" fmla="*/ 3 w 142"/>
                <a:gd name="T9" fmla="*/ 6 h 246"/>
                <a:gd name="T10" fmla="*/ 17 w 142"/>
                <a:gd name="T11" fmla="*/ 4 h 246"/>
                <a:gd name="T12" fmla="*/ 17 w 142"/>
                <a:gd name="T13" fmla="*/ 2 h 246"/>
                <a:gd name="T14" fmla="*/ 15 w 142"/>
                <a:gd name="T15" fmla="*/ 2 h 246"/>
                <a:gd name="T16" fmla="*/ 138 w 142"/>
                <a:gd name="T17" fmla="*/ 234 h 246"/>
                <a:gd name="T18" fmla="*/ 139 w 142"/>
                <a:gd name="T19" fmla="*/ 232 h 246"/>
                <a:gd name="T20" fmla="*/ 138 w 142"/>
                <a:gd name="T21" fmla="*/ 231 h 246"/>
                <a:gd name="T22" fmla="*/ 128 w 142"/>
                <a:gd name="T23" fmla="*/ 242 h 246"/>
                <a:gd name="T24" fmla="*/ 130 w 142"/>
                <a:gd name="T25" fmla="*/ 244 h 246"/>
                <a:gd name="T26" fmla="*/ 131 w 142"/>
                <a:gd name="T27" fmla="*/ 242 h 246"/>
                <a:gd name="T28" fmla="*/ 130 w 142"/>
                <a:gd name="T29" fmla="*/ 244 h 246"/>
                <a:gd name="T30" fmla="*/ 131 w 142"/>
                <a:gd name="T31" fmla="*/ 245 h 246"/>
                <a:gd name="T32" fmla="*/ 142 w 142"/>
                <a:gd name="T33" fmla="*/ 232 h 246"/>
                <a:gd name="T34" fmla="*/ 141 w 142"/>
                <a:gd name="T35" fmla="*/ 231 h 246"/>
                <a:gd name="T36" fmla="*/ 19 w 142"/>
                <a:gd name="T37" fmla="*/ 2 h 246"/>
                <a:gd name="T38" fmla="*/ 19 w 142"/>
                <a:gd name="T39" fmla="*/ 0 h 246"/>
                <a:gd name="T40" fmla="*/ 0 w 142"/>
                <a:gd name="T41" fmla="*/ 2 h 246"/>
                <a:gd name="T42" fmla="*/ 1 w 142"/>
                <a:gd name="T43" fmla="*/ 4 h 246"/>
                <a:gd name="T44" fmla="*/ 128 w 142"/>
                <a:gd name="T45" fmla="*/ 245 h 246"/>
                <a:gd name="T46" fmla="*/ 130 w 142"/>
                <a:gd name="T47" fmla="*/ 246 h 246"/>
                <a:gd name="T48" fmla="*/ 131 w 142"/>
                <a:gd name="T49" fmla="*/ 245 h 246"/>
                <a:gd name="T50" fmla="*/ 130 w 142"/>
                <a:gd name="T51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246">
                  <a:moveTo>
                    <a:pt x="130" y="244"/>
                  </a:moveTo>
                  <a:cubicBezTo>
                    <a:pt x="131" y="242"/>
                    <a:pt x="131" y="242"/>
                    <a:pt x="131" y="242"/>
                  </a:cubicBezTo>
                  <a:cubicBezTo>
                    <a:pt x="62" y="183"/>
                    <a:pt x="16" y="98"/>
                    <a:pt x="5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6" y="94"/>
                    <a:pt x="71" y="176"/>
                    <a:pt x="138" y="234"/>
                  </a:cubicBezTo>
                  <a:cubicBezTo>
                    <a:pt x="139" y="232"/>
                    <a:pt x="139" y="232"/>
                    <a:pt x="139" y="232"/>
                  </a:cubicBezTo>
                  <a:cubicBezTo>
                    <a:pt x="138" y="231"/>
                    <a:pt x="138" y="231"/>
                    <a:pt x="138" y="231"/>
                  </a:cubicBezTo>
                  <a:cubicBezTo>
                    <a:pt x="128" y="242"/>
                    <a:pt x="128" y="242"/>
                    <a:pt x="128" y="242"/>
                  </a:cubicBezTo>
                  <a:cubicBezTo>
                    <a:pt x="130" y="244"/>
                    <a:pt x="130" y="244"/>
                    <a:pt x="130" y="244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30" y="244"/>
                    <a:pt x="130" y="244"/>
                    <a:pt x="130" y="244"/>
                  </a:cubicBezTo>
                  <a:cubicBezTo>
                    <a:pt x="131" y="245"/>
                    <a:pt x="131" y="245"/>
                    <a:pt x="131" y="245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41" y="231"/>
                    <a:pt x="141" y="231"/>
                    <a:pt x="141" y="231"/>
                  </a:cubicBezTo>
                  <a:cubicBezTo>
                    <a:pt x="75" y="174"/>
                    <a:pt x="30" y="93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2" y="100"/>
                    <a:pt x="59" y="185"/>
                    <a:pt x="128" y="245"/>
                  </a:cubicBezTo>
                  <a:cubicBezTo>
                    <a:pt x="130" y="246"/>
                    <a:pt x="130" y="246"/>
                    <a:pt x="130" y="246"/>
                  </a:cubicBezTo>
                  <a:cubicBezTo>
                    <a:pt x="131" y="245"/>
                    <a:pt x="131" y="245"/>
                    <a:pt x="131" y="245"/>
                  </a:cubicBezTo>
                  <a:lnTo>
                    <a:pt x="130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9" name="Freeform 30"/>
            <p:cNvSpPr>
              <a:spLocks noEditPoints="1"/>
            </p:cNvSpPr>
            <p:nvPr/>
          </p:nvSpPr>
          <p:spPr bwMode="auto">
            <a:xfrm>
              <a:off x="4676776" y="1997075"/>
              <a:ext cx="2838450" cy="2871788"/>
            </a:xfrm>
            <a:custGeom>
              <a:avLst/>
              <a:gdLst>
                <a:gd name="T0" fmla="*/ 449 w 889"/>
                <a:gd name="T1" fmla="*/ 866 h 890"/>
                <a:gd name="T2" fmla="*/ 452 w 889"/>
                <a:gd name="T3" fmla="*/ 866 h 890"/>
                <a:gd name="T4" fmla="*/ 347 w 889"/>
                <a:gd name="T5" fmla="*/ 879 h 890"/>
                <a:gd name="T6" fmla="*/ 549 w 889"/>
                <a:gd name="T7" fmla="*/ 853 h 890"/>
                <a:gd name="T8" fmla="*/ 549 w 889"/>
                <a:gd name="T9" fmla="*/ 853 h 890"/>
                <a:gd name="T10" fmla="*/ 348 w 889"/>
                <a:gd name="T11" fmla="*/ 855 h 890"/>
                <a:gd name="T12" fmla="*/ 558 w 889"/>
                <a:gd name="T13" fmla="*/ 875 h 890"/>
                <a:gd name="T14" fmla="*/ 246 w 889"/>
                <a:gd name="T15" fmla="*/ 843 h 890"/>
                <a:gd name="T16" fmla="*/ 643 w 889"/>
                <a:gd name="T17" fmla="*/ 816 h 890"/>
                <a:gd name="T18" fmla="*/ 213 w 889"/>
                <a:gd name="T19" fmla="*/ 796 h 890"/>
                <a:gd name="T20" fmla="*/ 213 w 889"/>
                <a:gd name="T21" fmla="*/ 796 h 890"/>
                <a:gd name="T22" fmla="*/ 657 w 889"/>
                <a:gd name="T23" fmla="*/ 835 h 890"/>
                <a:gd name="T24" fmla="*/ 197 w 889"/>
                <a:gd name="T25" fmla="*/ 814 h 890"/>
                <a:gd name="T26" fmla="*/ 689 w 889"/>
                <a:gd name="T27" fmla="*/ 788 h 890"/>
                <a:gd name="T28" fmla="*/ 136 w 889"/>
                <a:gd name="T29" fmla="*/ 731 h 890"/>
                <a:gd name="T30" fmla="*/ 136 w 889"/>
                <a:gd name="T31" fmla="*/ 731 h 890"/>
                <a:gd name="T32" fmla="*/ 744 w 889"/>
                <a:gd name="T33" fmla="*/ 774 h 890"/>
                <a:gd name="T34" fmla="*/ 85 w 889"/>
                <a:gd name="T35" fmla="*/ 706 h 890"/>
                <a:gd name="T36" fmla="*/ 792 w 889"/>
                <a:gd name="T37" fmla="*/ 682 h 890"/>
                <a:gd name="T38" fmla="*/ 792 w 889"/>
                <a:gd name="T39" fmla="*/ 682 h 890"/>
                <a:gd name="T40" fmla="*/ 77 w 889"/>
                <a:gd name="T41" fmla="*/ 650 h 890"/>
                <a:gd name="T42" fmla="*/ 839 w 889"/>
                <a:gd name="T43" fmla="*/ 650 h 890"/>
                <a:gd name="T44" fmla="*/ 54 w 889"/>
                <a:gd name="T45" fmla="*/ 658 h 890"/>
                <a:gd name="T46" fmla="*/ 819 w 889"/>
                <a:gd name="T47" fmla="*/ 636 h 890"/>
                <a:gd name="T48" fmla="*/ 16 w 889"/>
                <a:gd name="T49" fmla="*/ 562 h 890"/>
                <a:gd name="T50" fmla="*/ 39 w 889"/>
                <a:gd name="T51" fmla="*/ 556 h 890"/>
                <a:gd name="T52" fmla="*/ 878 w 889"/>
                <a:gd name="T53" fmla="*/ 551 h 890"/>
                <a:gd name="T54" fmla="*/ 38 w 889"/>
                <a:gd name="T55" fmla="*/ 553 h 890"/>
                <a:gd name="T56" fmla="*/ 854 w 889"/>
                <a:gd name="T57" fmla="*/ 541 h 890"/>
                <a:gd name="T58" fmla="*/ 0 w 889"/>
                <a:gd name="T59" fmla="*/ 457 h 890"/>
                <a:gd name="T60" fmla="*/ 889 w 889"/>
                <a:gd name="T61" fmla="*/ 428 h 890"/>
                <a:gd name="T62" fmla="*/ 887 w 889"/>
                <a:gd name="T63" fmla="*/ 494 h 890"/>
                <a:gd name="T64" fmla="*/ 0 w 889"/>
                <a:gd name="T65" fmla="*/ 453 h 890"/>
                <a:gd name="T66" fmla="*/ 2 w 889"/>
                <a:gd name="T67" fmla="*/ 404 h 890"/>
                <a:gd name="T68" fmla="*/ 884 w 889"/>
                <a:gd name="T69" fmla="*/ 375 h 890"/>
                <a:gd name="T70" fmla="*/ 33 w 889"/>
                <a:gd name="T71" fmla="*/ 356 h 890"/>
                <a:gd name="T72" fmla="*/ 883 w 889"/>
                <a:gd name="T73" fmla="*/ 371 h 890"/>
                <a:gd name="T74" fmla="*/ 34 w 889"/>
                <a:gd name="T75" fmla="*/ 353 h 890"/>
                <a:gd name="T76" fmla="*/ 848 w 889"/>
                <a:gd name="T77" fmla="*/ 326 h 890"/>
                <a:gd name="T78" fmla="*/ 25 w 889"/>
                <a:gd name="T79" fmla="*/ 296 h 890"/>
                <a:gd name="T80" fmla="*/ 810 w 889"/>
                <a:gd name="T81" fmla="*/ 236 h 890"/>
                <a:gd name="T82" fmla="*/ 71 w 889"/>
                <a:gd name="T83" fmla="*/ 204 h 890"/>
                <a:gd name="T84" fmla="*/ 91 w 889"/>
                <a:gd name="T85" fmla="*/ 217 h 890"/>
                <a:gd name="T86" fmla="*/ 829 w 889"/>
                <a:gd name="T87" fmla="*/ 221 h 890"/>
                <a:gd name="T88" fmla="*/ 93 w 889"/>
                <a:gd name="T89" fmla="*/ 214 h 890"/>
                <a:gd name="T90" fmla="*/ 750 w 889"/>
                <a:gd name="T91" fmla="*/ 156 h 890"/>
                <a:gd name="T92" fmla="*/ 139 w 889"/>
                <a:gd name="T93" fmla="*/ 122 h 890"/>
                <a:gd name="T94" fmla="*/ 728 w 889"/>
                <a:gd name="T95" fmla="*/ 102 h 890"/>
                <a:gd name="T96" fmla="*/ 765 w 889"/>
                <a:gd name="T97" fmla="*/ 136 h 890"/>
                <a:gd name="T98" fmla="*/ 158 w 889"/>
                <a:gd name="T99" fmla="*/ 137 h 890"/>
                <a:gd name="T100" fmla="*/ 710 w 889"/>
                <a:gd name="T101" fmla="*/ 119 h 890"/>
                <a:gd name="T102" fmla="*/ 224 w 889"/>
                <a:gd name="T103" fmla="*/ 58 h 890"/>
                <a:gd name="T104" fmla="*/ 639 w 889"/>
                <a:gd name="T105" fmla="*/ 45 h 890"/>
                <a:gd name="T106" fmla="*/ 639 w 889"/>
                <a:gd name="T107" fmla="*/ 45 h 890"/>
                <a:gd name="T108" fmla="*/ 282 w 889"/>
                <a:gd name="T109" fmla="*/ 57 h 890"/>
                <a:gd name="T110" fmla="*/ 635 w 889"/>
                <a:gd name="T111" fmla="*/ 43 h 890"/>
                <a:gd name="T112" fmla="*/ 285 w 889"/>
                <a:gd name="T113" fmla="*/ 55 h 890"/>
                <a:gd name="T114" fmla="*/ 578 w 889"/>
                <a:gd name="T115" fmla="*/ 46 h 890"/>
                <a:gd name="T116" fmla="*/ 327 w 889"/>
                <a:gd name="T117" fmla="*/ 16 h 890"/>
                <a:gd name="T118" fmla="*/ 483 w 889"/>
                <a:gd name="T119" fmla="*/ 26 h 890"/>
                <a:gd name="T120" fmla="*/ 428 w 889"/>
                <a:gd name="T121" fmla="*/ 0 h 890"/>
                <a:gd name="T122" fmla="*/ 444 w 889"/>
                <a:gd name="T123" fmla="*/ 0 h 890"/>
                <a:gd name="T124" fmla="*/ 481 w 889"/>
                <a:gd name="T125" fmla="*/ 2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9" h="890">
                  <a:moveTo>
                    <a:pt x="402" y="863"/>
                  </a:moveTo>
                  <a:cubicBezTo>
                    <a:pt x="402" y="863"/>
                    <a:pt x="402" y="863"/>
                    <a:pt x="402" y="863"/>
                  </a:cubicBezTo>
                  <a:cubicBezTo>
                    <a:pt x="399" y="887"/>
                    <a:pt x="399" y="887"/>
                    <a:pt x="399" y="887"/>
                  </a:cubicBezTo>
                  <a:cubicBezTo>
                    <a:pt x="399" y="887"/>
                    <a:pt x="399" y="887"/>
                    <a:pt x="399" y="887"/>
                  </a:cubicBezTo>
                  <a:cubicBezTo>
                    <a:pt x="414" y="889"/>
                    <a:pt x="430" y="890"/>
                    <a:pt x="445" y="890"/>
                  </a:cubicBezTo>
                  <a:cubicBezTo>
                    <a:pt x="446" y="890"/>
                    <a:pt x="447" y="890"/>
                    <a:pt x="449" y="890"/>
                  </a:cubicBezTo>
                  <a:cubicBezTo>
                    <a:pt x="449" y="890"/>
                    <a:pt x="449" y="890"/>
                    <a:pt x="449" y="890"/>
                  </a:cubicBezTo>
                  <a:cubicBezTo>
                    <a:pt x="449" y="866"/>
                    <a:pt x="449" y="866"/>
                    <a:pt x="449" y="866"/>
                  </a:cubicBezTo>
                  <a:cubicBezTo>
                    <a:pt x="449" y="866"/>
                    <a:pt x="449" y="866"/>
                    <a:pt x="449" y="866"/>
                  </a:cubicBezTo>
                  <a:cubicBezTo>
                    <a:pt x="448" y="866"/>
                    <a:pt x="448" y="866"/>
                    <a:pt x="448" y="866"/>
                  </a:cubicBezTo>
                  <a:cubicBezTo>
                    <a:pt x="447" y="866"/>
                    <a:pt x="446" y="866"/>
                    <a:pt x="445" y="866"/>
                  </a:cubicBezTo>
                  <a:cubicBezTo>
                    <a:pt x="431" y="866"/>
                    <a:pt x="416" y="865"/>
                    <a:pt x="402" y="863"/>
                  </a:cubicBezTo>
                  <a:moveTo>
                    <a:pt x="499" y="862"/>
                  </a:moveTo>
                  <a:cubicBezTo>
                    <a:pt x="499" y="862"/>
                    <a:pt x="499" y="862"/>
                    <a:pt x="499" y="862"/>
                  </a:cubicBezTo>
                  <a:cubicBezTo>
                    <a:pt x="484" y="864"/>
                    <a:pt x="468" y="865"/>
                    <a:pt x="452" y="866"/>
                  </a:cubicBezTo>
                  <a:cubicBezTo>
                    <a:pt x="452" y="866"/>
                    <a:pt x="452" y="866"/>
                    <a:pt x="452" y="866"/>
                  </a:cubicBezTo>
                  <a:cubicBezTo>
                    <a:pt x="453" y="890"/>
                    <a:pt x="453" y="890"/>
                    <a:pt x="453" y="890"/>
                  </a:cubicBezTo>
                  <a:cubicBezTo>
                    <a:pt x="453" y="890"/>
                    <a:pt x="453" y="890"/>
                    <a:pt x="453" y="890"/>
                  </a:cubicBezTo>
                  <a:cubicBezTo>
                    <a:pt x="469" y="889"/>
                    <a:pt x="486" y="888"/>
                    <a:pt x="502" y="886"/>
                  </a:cubicBezTo>
                  <a:cubicBezTo>
                    <a:pt x="502" y="886"/>
                    <a:pt x="502" y="886"/>
                    <a:pt x="502" y="886"/>
                  </a:cubicBezTo>
                  <a:cubicBezTo>
                    <a:pt x="499" y="862"/>
                    <a:pt x="499" y="862"/>
                    <a:pt x="499" y="862"/>
                  </a:cubicBezTo>
                  <a:cubicBezTo>
                    <a:pt x="499" y="862"/>
                    <a:pt x="499" y="862"/>
                    <a:pt x="499" y="862"/>
                  </a:cubicBezTo>
                  <a:moveTo>
                    <a:pt x="352" y="855"/>
                  </a:moveTo>
                  <a:cubicBezTo>
                    <a:pt x="347" y="879"/>
                    <a:pt x="347" y="879"/>
                    <a:pt x="347" y="879"/>
                  </a:cubicBezTo>
                  <a:cubicBezTo>
                    <a:pt x="347" y="879"/>
                    <a:pt x="347" y="879"/>
                    <a:pt x="347" y="879"/>
                  </a:cubicBezTo>
                  <a:cubicBezTo>
                    <a:pt x="363" y="882"/>
                    <a:pt x="379" y="885"/>
                    <a:pt x="395" y="887"/>
                  </a:cubicBezTo>
                  <a:cubicBezTo>
                    <a:pt x="396" y="887"/>
                    <a:pt x="396" y="887"/>
                    <a:pt x="396" y="887"/>
                  </a:cubicBezTo>
                  <a:cubicBezTo>
                    <a:pt x="398" y="863"/>
                    <a:pt x="398" y="863"/>
                    <a:pt x="398" y="863"/>
                  </a:cubicBezTo>
                  <a:cubicBezTo>
                    <a:pt x="398" y="863"/>
                    <a:pt x="398" y="863"/>
                    <a:pt x="398" y="863"/>
                  </a:cubicBezTo>
                  <a:cubicBezTo>
                    <a:pt x="383" y="861"/>
                    <a:pt x="367" y="859"/>
                    <a:pt x="352" y="855"/>
                  </a:cubicBezTo>
                  <a:cubicBezTo>
                    <a:pt x="352" y="855"/>
                    <a:pt x="352" y="855"/>
                    <a:pt x="352" y="855"/>
                  </a:cubicBezTo>
                  <a:moveTo>
                    <a:pt x="549" y="853"/>
                  </a:moveTo>
                  <a:cubicBezTo>
                    <a:pt x="548" y="853"/>
                    <a:pt x="548" y="853"/>
                    <a:pt x="548" y="853"/>
                  </a:cubicBezTo>
                  <a:cubicBezTo>
                    <a:pt x="533" y="856"/>
                    <a:pt x="518" y="859"/>
                    <a:pt x="503" y="862"/>
                  </a:cubicBezTo>
                  <a:cubicBezTo>
                    <a:pt x="503" y="862"/>
                    <a:pt x="503" y="862"/>
                    <a:pt x="503" y="862"/>
                  </a:cubicBezTo>
                  <a:cubicBezTo>
                    <a:pt x="506" y="885"/>
                    <a:pt x="506" y="885"/>
                    <a:pt x="506" y="885"/>
                  </a:cubicBezTo>
                  <a:cubicBezTo>
                    <a:pt x="506" y="885"/>
                    <a:pt x="506" y="885"/>
                    <a:pt x="506" y="885"/>
                  </a:cubicBezTo>
                  <a:cubicBezTo>
                    <a:pt x="522" y="883"/>
                    <a:pt x="539" y="880"/>
                    <a:pt x="554" y="876"/>
                  </a:cubicBezTo>
                  <a:cubicBezTo>
                    <a:pt x="555" y="876"/>
                    <a:pt x="555" y="876"/>
                    <a:pt x="555" y="876"/>
                  </a:cubicBezTo>
                  <a:cubicBezTo>
                    <a:pt x="549" y="853"/>
                    <a:pt x="549" y="853"/>
                    <a:pt x="549" y="853"/>
                  </a:cubicBezTo>
                  <a:cubicBezTo>
                    <a:pt x="549" y="853"/>
                    <a:pt x="549" y="853"/>
                    <a:pt x="549" y="853"/>
                  </a:cubicBezTo>
                  <a:moveTo>
                    <a:pt x="303" y="841"/>
                  </a:moveTo>
                  <a:cubicBezTo>
                    <a:pt x="295" y="864"/>
                    <a:pt x="295" y="864"/>
                    <a:pt x="295" y="864"/>
                  </a:cubicBezTo>
                  <a:cubicBezTo>
                    <a:pt x="295" y="864"/>
                    <a:pt x="295" y="864"/>
                    <a:pt x="295" y="864"/>
                  </a:cubicBezTo>
                  <a:cubicBezTo>
                    <a:pt x="311" y="869"/>
                    <a:pt x="327" y="874"/>
                    <a:pt x="343" y="878"/>
                  </a:cubicBezTo>
                  <a:cubicBezTo>
                    <a:pt x="342" y="878"/>
                    <a:pt x="342" y="878"/>
                    <a:pt x="342" y="878"/>
                  </a:cubicBezTo>
                  <a:cubicBezTo>
                    <a:pt x="343" y="878"/>
                    <a:pt x="343" y="878"/>
                    <a:pt x="343" y="878"/>
                  </a:cubicBezTo>
                  <a:cubicBezTo>
                    <a:pt x="348" y="855"/>
                    <a:pt x="348" y="855"/>
                    <a:pt x="348" y="855"/>
                  </a:cubicBezTo>
                  <a:cubicBezTo>
                    <a:pt x="348" y="855"/>
                    <a:pt x="348" y="855"/>
                    <a:pt x="348" y="855"/>
                  </a:cubicBezTo>
                  <a:cubicBezTo>
                    <a:pt x="333" y="851"/>
                    <a:pt x="318" y="847"/>
                    <a:pt x="303" y="841"/>
                  </a:cubicBezTo>
                  <a:cubicBezTo>
                    <a:pt x="303" y="841"/>
                    <a:pt x="303" y="841"/>
                    <a:pt x="303" y="841"/>
                  </a:cubicBezTo>
                  <a:moveTo>
                    <a:pt x="597" y="837"/>
                  </a:moveTo>
                  <a:cubicBezTo>
                    <a:pt x="597" y="837"/>
                    <a:pt x="597" y="837"/>
                    <a:pt x="597" y="837"/>
                  </a:cubicBezTo>
                  <a:cubicBezTo>
                    <a:pt x="582" y="843"/>
                    <a:pt x="567" y="848"/>
                    <a:pt x="552" y="852"/>
                  </a:cubicBezTo>
                  <a:cubicBezTo>
                    <a:pt x="552" y="852"/>
                    <a:pt x="552" y="852"/>
                    <a:pt x="552" y="852"/>
                  </a:cubicBezTo>
                  <a:cubicBezTo>
                    <a:pt x="558" y="875"/>
                    <a:pt x="558" y="875"/>
                    <a:pt x="558" y="875"/>
                  </a:cubicBezTo>
                  <a:cubicBezTo>
                    <a:pt x="558" y="875"/>
                    <a:pt x="558" y="875"/>
                    <a:pt x="558" y="875"/>
                  </a:cubicBezTo>
                  <a:cubicBezTo>
                    <a:pt x="574" y="871"/>
                    <a:pt x="590" y="866"/>
                    <a:pt x="605" y="860"/>
                  </a:cubicBezTo>
                  <a:cubicBezTo>
                    <a:pt x="606" y="860"/>
                    <a:pt x="606" y="860"/>
                    <a:pt x="606" y="860"/>
                  </a:cubicBezTo>
                  <a:cubicBezTo>
                    <a:pt x="597" y="837"/>
                    <a:pt x="597" y="837"/>
                    <a:pt x="597" y="837"/>
                  </a:cubicBezTo>
                  <a:cubicBezTo>
                    <a:pt x="597" y="837"/>
                    <a:pt x="597" y="837"/>
                    <a:pt x="597" y="837"/>
                  </a:cubicBezTo>
                  <a:moveTo>
                    <a:pt x="257" y="821"/>
                  </a:moveTo>
                  <a:cubicBezTo>
                    <a:pt x="246" y="843"/>
                    <a:pt x="246" y="843"/>
                    <a:pt x="246" y="843"/>
                  </a:cubicBezTo>
                  <a:cubicBezTo>
                    <a:pt x="246" y="843"/>
                    <a:pt x="246" y="843"/>
                    <a:pt x="246" y="843"/>
                  </a:cubicBezTo>
                  <a:cubicBezTo>
                    <a:pt x="261" y="850"/>
                    <a:pt x="276" y="857"/>
                    <a:pt x="292" y="863"/>
                  </a:cubicBezTo>
                  <a:cubicBezTo>
                    <a:pt x="292" y="863"/>
                    <a:pt x="292" y="863"/>
                    <a:pt x="292" y="863"/>
                  </a:cubicBezTo>
                  <a:cubicBezTo>
                    <a:pt x="300" y="840"/>
                    <a:pt x="300" y="840"/>
                    <a:pt x="300" y="840"/>
                  </a:cubicBezTo>
                  <a:cubicBezTo>
                    <a:pt x="300" y="840"/>
                    <a:pt x="300" y="840"/>
                    <a:pt x="300" y="840"/>
                  </a:cubicBezTo>
                  <a:cubicBezTo>
                    <a:pt x="285" y="835"/>
                    <a:pt x="271" y="829"/>
                    <a:pt x="257" y="822"/>
                  </a:cubicBezTo>
                  <a:cubicBezTo>
                    <a:pt x="257" y="821"/>
                    <a:pt x="257" y="821"/>
                    <a:pt x="257" y="821"/>
                  </a:cubicBezTo>
                  <a:moveTo>
                    <a:pt x="643" y="816"/>
                  </a:moveTo>
                  <a:cubicBezTo>
                    <a:pt x="643" y="816"/>
                    <a:pt x="643" y="816"/>
                    <a:pt x="643" y="816"/>
                  </a:cubicBezTo>
                  <a:cubicBezTo>
                    <a:pt x="629" y="824"/>
                    <a:pt x="615" y="830"/>
                    <a:pt x="600" y="836"/>
                  </a:cubicBezTo>
                  <a:cubicBezTo>
                    <a:pt x="600" y="836"/>
                    <a:pt x="600" y="836"/>
                    <a:pt x="600" y="836"/>
                  </a:cubicBezTo>
                  <a:cubicBezTo>
                    <a:pt x="609" y="858"/>
                    <a:pt x="609" y="858"/>
                    <a:pt x="609" y="858"/>
                  </a:cubicBezTo>
                  <a:cubicBezTo>
                    <a:pt x="609" y="858"/>
                    <a:pt x="609" y="858"/>
                    <a:pt x="609" y="858"/>
                  </a:cubicBezTo>
                  <a:cubicBezTo>
                    <a:pt x="624" y="852"/>
                    <a:pt x="639" y="845"/>
                    <a:pt x="654" y="837"/>
                  </a:cubicBezTo>
                  <a:cubicBezTo>
                    <a:pt x="654" y="837"/>
                    <a:pt x="654" y="837"/>
                    <a:pt x="654" y="837"/>
                  </a:cubicBezTo>
                  <a:cubicBezTo>
                    <a:pt x="643" y="816"/>
                    <a:pt x="643" y="816"/>
                    <a:pt x="643" y="816"/>
                  </a:cubicBezTo>
                  <a:moveTo>
                    <a:pt x="213" y="796"/>
                  </a:moveTo>
                  <a:cubicBezTo>
                    <a:pt x="200" y="816"/>
                    <a:pt x="200" y="816"/>
                    <a:pt x="200" y="816"/>
                  </a:cubicBezTo>
                  <a:cubicBezTo>
                    <a:pt x="200" y="816"/>
                    <a:pt x="200" y="816"/>
                    <a:pt x="200" y="816"/>
                  </a:cubicBezTo>
                  <a:cubicBezTo>
                    <a:pt x="214" y="825"/>
                    <a:pt x="228" y="834"/>
                    <a:pt x="243" y="841"/>
                  </a:cubicBezTo>
                  <a:cubicBezTo>
                    <a:pt x="243" y="841"/>
                    <a:pt x="243" y="841"/>
                    <a:pt x="243" y="841"/>
                  </a:cubicBezTo>
                  <a:cubicBezTo>
                    <a:pt x="254" y="820"/>
                    <a:pt x="254" y="820"/>
                    <a:pt x="254" y="820"/>
                  </a:cubicBezTo>
                  <a:cubicBezTo>
                    <a:pt x="254" y="820"/>
                    <a:pt x="254" y="820"/>
                    <a:pt x="254" y="820"/>
                  </a:cubicBezTo>
                  <a:cubicBezTo>
                    <a:pt x="254" y="820"/>
                    <a:pt x="254" y="820"/>
                    <a:pt x="254" y="820"/>
                  </a:cubicBezTo>
                  <a:cubicBezTo>
                    <a:pt x="240" y="813"/>
                    <a:pt x="226" y="805"/>
                    <a:pt x="213" y="796"/>
                  </a:cubicBezTo>
                  <a:cubicBezTo>
                    <a:pt x="213" y="796"/>
                    <a:pt x="213" y="796"/>
                    <a:pt x="213" y="796"/>
                  </a:cubicBezTo>
                  <a:moveTo>
                    <a:pt x="686" y="790"/>
                  </a:moveTo>
                  <a:cubicBezTo>
                    <a:pt x="686" y="790"/>
                    <a:pt x="686" y="790"/>
                    <a:pt x="686" y="790"/>
                  </a:cubicBezTo>
                  <a:cubicBezTo>
                    <a:pt x="673" y="799"/>
                    <a:pt x="660" y="807"/>
                    <a:pt x="646" y="814"/>
                  </a:cubicBezTo>
                  <a:cubicBezTo>
                    <a:pt x="646" y="814"/>
                    <a:pt x="646" y="814"/>
                    <a:pt x="646" y="814"/>
                  </a:cubicBezTo>
                  <a:cubicBezTo>
                    <a:pt x="657" y="835"/>
                    <a:pt x="657" y="835"/>
                    <a:pt x="657" y="835"/>
                  </a:cubicBezTo>
                  <a:cubicBezTo>
                    <a:pt x="657" y="836"/>
                    <a:pt x="657" y="836"/>
                    <a:pt x="657" y="836"/>
                  </a:cubicBezTo>
                  <a:cubicBezTo>
                    <a:pt x="657" y="835"/>
                    <a:pt x="657" y="835"/>
                    <a:pt x="657" y="835"/>
                  </a:cubicBezTo>
                  <a:cubicBezTo>
                    <a:pt x="672" y="828"/>
                    <a:pt x="686" y="819"/>
                    <a:pt x="699" y="809"/>
                  </a:cubicBezTo>
                  <a:cubicBezTo>
                    <a:pt x="699" y="809"/>
                    <a:pt x="699" y="809"/>
                    <a:pt x="699" y="809"/>
                  </a:cubicBezTo>
                  <a:cubicBezTo>
                    <a:pt x="686" y="790"/>
                    <a:pt x="686" y="790"/>
                    <a:pt x="686" y="790"/>
                  </a:cubicBezTo>
                  <a:moveTo>
                    <a:pt x="173" y="766"/>
                  </a:moveTo>
                  <a:cubicBezTo>
                    <a:pt x="157" y="784"/>
                    <a:pt x="157" y="784"/>
                    <a:pt x="157" y="784"/>
                  </a:cubicBezTo>
                  <a:cubicBezTo>
                    <a:pt x="157" y="784"/>
                    <a:pt x="157" y="784"/>
                    <a:pt x="157" y="784"/>
                  </a:cubicBezTo>
                  <a:cubicBezTo>
                    <a:pt x="170" y="795"/>
                    <a:pt x="183" y="805"/>
                    <a:pt x="197" y="814"/>
                  </a:cubicBezTo>
                  <a:cubicBezTo>
                    <a:pt x="197" y="814"/>
                    <a:pt x="197" y="814"/>
                    <a:pt x="197" y="814"/>
                  </a:cubicBezTo>
                  <a:cubicBezTo>
                    <a:pt x="210" y="794"/>
                    <a:pt x="210" y="794"/>
                    <a:pt x="210" y="794"/>
                  </a:cubicBezTo>
                  <a:cubicBezTo>
                    <a:pt x="210" y="794"/>
                    <a:pt x="210" y="794"/>
                    <a:pt x="210" y="794"/>
                  </a:cubicBezTo>
                  <a:cubicBezTo>
                    <a:pt x="197" y="786"/>
                    <a:pt x="185" y="776"/>
                    <a:pt x="173" y="766"/>
                  </a:cubicBezTo>
                  <a:cubicBezTo>
                    <a:pt x="173" y="766"/>
                    <a:pt x="173" y="766"/>
                    <a:pt x="173" y="766"/>
                  </a:cubicBezTo>
                  <a:moveTo>
                    <a:pt x="725" y="758"/>
                  </a:moveTo>
                  <a:cubicBezTo>
                    <a:pt x="725" y="758"/>
                    <a:pt x="725" y="758"/>
                    <a:pt x="725" y="758"/>
                  </a:cubicBezTo>
                  <a:cubicBezTo>
                    <a:pt x="714" y="769"/>
                    <a:pt x="701" y="779"/>
                    <a:pt x="689" y="788"/>
                  </a:cubicBezTo>
                  <a:cubicBezTo>
                    <a:pt x="689" y="788"/>
                    <a:pt x="689" y="788"/>
                    <a:pt x="689" y="788"/>
                  </a:cubicBezTo>
                  <a:cubicBezTo>
                    <a:pt x="702" y="807"/>
                    <a:pt x="702" y="807"/>
                    <a:pt x="702" y="807"/>
                  </a:cubicBezTo>
                  <a:cubicBezTo>
                    <a:pt x="702" y="807"/>
                    <a:pt x="702" y="807"/>
                    <a:pt x="702" y="807"/>
                  </a:cubicBezTo>
                  <a:cubicBezTo>
                    <a:pt x="703" y="807"/>
                    <a:pt x="703" y="807"/>
                    <a:pt x="703" y="807"/>
                  </a:cubicBezTo>
                  <a:cubicBezTo>
                    <a:pt x="716" y="798"/>
                    <a:pt x="729" y="787"/>
                    <a:pt x="741" y="776"/>
                  </a:cubicBezTo>
                  <a:cubicBezTo>
                    <a:pt x="741" y="777"/>
                    <a:pt x="741" y="777"/>
                    <a:pt x="741" y="777"/>
                  </a:cubicBezTo>
                  <a:cubicBezTo>
                    <a:pt x="741" y="776"/>
                    <a:pt x="741" y="776"/>
                    <a:pt x="741" y="776"/>
                  </a:cubicBezTo>
                  <a:cubicBezTo>
                    <a:pt x="725" y="758"/>
                    <a:pt x="725" y="758"/>
                    <a:pt x="725" y="758"/>
                  </a:cubicBezTo>
                  <a:moveTo>
                    <a:pt x="136" y="731"/>
                  </a:moveTo>
                  <a:cubicBezTo>
                    <a:pt x="119" y="747"/>
                    <a:pt x="119" y="747"/>
                    <a:pt x="119" y="747"/>
                  </a:cubicBezTo>
                  <a:cubicBezTo>
                    <a:pt x="119" y="747"/>
                    <a:pt x="119" y="747"/>
                    <a:pt x="119" y="747"/>
                  </a:cubicBezTo>
                  <a:cubicBezTo>
                    <a:pt x="119" y="747"/>
                    <a:pt x="119" y="747"/>
                    <a:pt x="119" y="747"/>
                  </a:cubicBezTo>
                  <a:cubicBezTo>
                    <a:pt x="130" y="759"/>
                    <a:pt x="142" y="771"/>
                    <a:pt x="154" y="782"/>
                  </a:cubicBezTo>
                  <a:cubicBezTo>
                    <a:pt x="154" y="782"/>
                    <a:pt x="154" y="782"/>
                    <a:pt x="154" y="782"/>
                  </a:cubicBezTo>
                  <a:cubicBezTo>
                    <a:pt x="170" y="764"/>
                    <a:pt x="170" y="764"/>
                    <a:pt x="170" y="764"/>
                  </a:cubicBezTo>
                  <a:cubicBezTo>
                    <a:pt x="170" y="764"/>
                    <a:pt x="170" y="764"/>
                    <a:pt x="170" y="764"/>
                  </a:cubicBezTo>
                  <a:cubicBezTo>
                    <a:pt x="158" y="753"/>
                    <a:pt x="147" y="742"/>
                    <a:pt x="136" y="731"/>
                  </a:cubicBezTo>
                  <a:cubicBezTo>
                    <a:pt x="136" y="731"/>
                    <a:pt x="136" y="731"/>
                    <a:pt x="136" y="731"/>
                  </a:cubicBezTo>
                  <a:moveTo>
                    <a:pt x="761" y="722"/>
                  </a:moveTo>
                  <a:cubicBezTo>
                    <a:pt x="761" y="722"/>
                    <a:pt x="761" y="722"/>
                    <a:pt x="761" y="722"/>
                  </a:cubicBezTo>
                  <a:cubicBezTo>
                    <a:pt x="761" y="722"/>
                    <a:pt x="761" y="722"/>
                    <a:pt x="761" y="722"/>
                  </a:cubicBezTo>
                  <a:cubicBezTo>
                    <a:pt x="761" y="723"/>
                    <a:pt x="761" y="723"/>
                    <a:pt x="761" y="723"/>
                  </a:cubicBezTo>
                  <a:cubicBezTo>
                    <a:pt x="750" y="734"/>
                    <a:pt x="739" y="745"/>
                    <a:pt x="728" y="756"/>
                  </a:cubicBezTo>
                  <a:cubicBezTo>
                    <a:pt x="728" y="756"/>
                    <a:pt x="728" y="756"/>
                    <a:pt x="728" y="756"/>
                  </a:cubicBezTo>
                  <a:cubicBezTo>
                    <a:pt x="744" y="774"/>
                    <a:pt x="744" y="774"/>
                    <a:pt x="744" y="774"/>
                  </a:cubicBezTo>
                  <a:cubicBezTo>
                    <a:pt x="744" y="774"/>
                    <a:pt x="744" y="774"/>
                    <a:pt x="744" y="774"/>
                  </a:cubicBezTo>
                  <a:cubicBezTo>
                    <a:pt x="756" y="762"/>
                    <a:pt x="768" y="751"/>
                    <a:pt x="779" y="738"/>
                  </a:cubicBezTo>
                  <a:cubicBezTo>
                    <a:pt x="779" y="738"/>
                    <a:pt x="779" y="738"/>
                    <a:pt x="779" y="738"/>
                  </a:cubicBezTo>
                  <a:cubicBezTo>
                    <a:pt x="761" y="723"/>
                    <a:pt x="761" y="723"/>
                    <a:pt x="761" y="723"/>
                  </a:cubicBezTo>
                  <a:cubicBezTo>
                    <a:pt x="761" y="722"/>
                    <a:pt x="761" y="722"/>
                    <a:pt x="761" y="722"/>
                  </a:cubicBezTo>
                  <a:moveTo>
                    <a:pt x="104" y="692"/>
                  </a:moveTo>
                  <a:cubicBezTo>
                    <a:pt x="85" y="706"/>
                    <a:pt x="85" y="706"/>
                    <a:pt x="85" y="706"/>
                  </a:cubicBezTo>
                  <a:cubicBezTo>
                    <a:pt x="85" y="706"/>
                    <a:pt x="85" y="706"/>
                    <a:pt x="85" y="706"/>
                  </a:cubicBezTo>
                  <a:cubicBezTo>
                    <a:pt x="94" y="719"/>
                    <a:pt x="105" y="732"/>
                    <a:pt x="116" y="744"/>
                  </a:cubicBezTo>
                  <a:cubicBezTo>
                    <a:pt x="116" y="745"/>
                    <a:pt x="116" y="745"/>
                    <a:pt x="116" y="745"/>
                  </a:cubicBezTo>
                  <a:cubicBezTo>
                    <a:pt x="134" y="729"/>
                    <a:pt x="134" y="729"/>
                    <a:pt x="134" y="729"/>
                  </a:cubicBezTo>
                  <a:cubicBezTo>
                    <a:pt x="134" y="729"/>
                    <a:pt x="134" y="729"/>
                    <a:pt x="134" y="729"/>
                  </a:cubicBezTo>
                  <a:cubicBezTo>
                    <a:pt x="134" y="728"/>
                    <a:pt x="134" y="728"/>
                    <a:pt x="134" y="728"/>
                  </a:cubicBezTo>
                  <a:cubicBezTo>
                    <a:pt x="123" y="717"/>
                    <a:pt x="113" y="705"/>
                    <a:pt x="104" y="692"/>
                  </a:cubicBezTo>
                  <a:cubicBezTo>
                    <a:pt x="104" y="692"/>
                    <a:pt x="104" y="692"/>
                    <a:pt x="104" y="692"/>
                  </a:cubicBezTo>
                  <a:moveTo>
                    <a:pt x="792" y="682"/>
                  </a:moveTo>
                  <a:cubicBezTo>
                    <a:pt x="792" y="683"/>
                    <a:pt x="792" y="683"/>
                    <a:pt x="792" y="683"/>
                  </a:cubicBezTo>
                  <a:cubicBezTo>
                    <a:pt x="783" y="695"/>
                    <a:pt x="773" y="708"/>
                    <a:pt x="763" y="720"/>
                  </a:cubicBezTo>
                  <a:cubicBezTo>
                    <a:pt x="763" y="720"/>
                    <a:pt x="763" y="720"/>
                    <a:pt x="763" y="720"/>
                  </a:cubicBezTo>
                  <a:cubicBezTo>
                    <a:pt x="781" y="735"/>
                    <a:pt x="781" y="735"/>
                    <a:pt x="781" y="735"/>
                  </a:cubicBezTo>
                  <a:cubicBezTo>
                    <a:pt x="781" y="735"/>
                    <a:pt x="781" y="735"/>
                    <a:pt x="781" y="735"/>
                  </a:cubicBezTo>
                  <a:cubicBezTo>
                    <a:pt x="792" y="723"/>
                    <a:pt x="802" y="710"/>
                    <a:pt x="811" y="696"/>
                  </a:cubicBezTo>
                  <a:cubicBezTo>
                    <a:pt x="812" y="696"/>
                    <a:pt x="812" y="696"/>
                    <a:pt x="812" y="696"/>
                  </a:cubicBezTo>
                  <a:cubicBezTo>
                    <a:pt x="792" y="682"/>
                    <a:pt x="792" y="682"/>
                    <a:pt x="792" y="682"/>
                  </a:cubicBezTo>
                  <a:moveTo>
                    <a:pt x="77" y="649"/>
                  </a:moveTo>
                  <a:cubicBezTo>
                    <a:pt x="56" y="661"/>
                    <a:pt x="56" y="661"/>
                    <a:pt x="56" y="661"/>
                  </a:cubicBezTo>
                  <a:cubicBezTo>
                    <a:pt x="56" y="661"/>
                    <a:pt x="56" y="661"/>
                    <a:pt x="56" y="661"/>
                  </a:cubicBezTo>
                  <a:cubicBezTo>
                    <a:pt x="64" y="676"/>
                    <a:pt x="73" y="690"/>
                    <a:pt x="82" y="703"/>
                  </a:cubicBezTo>
                  <a:cubicBezTo>
                    <a:pt x="82" y="703"/>
                    <a:pt x="82" y="703"/>
                    <a:pt x="82" y="703"/>
                  </a:cubicBezTo>
                  <a:cubicBezTo>
                    <a:pt x="102" y="689"/>
                    <a:pt x="102" y="689"/>
                    <a:pt x="102" y="689"/>
                  </a:cubicBezTo>
                  <a:cubicBezTo>
                    <a:pt x="102" y="689"/>
                    <a:pt x="102" y="689"/>
                    <a:pt x="102" y="689"/>
                  </a:cubicBezTo>
                  <a:cubicBezTo>
                    <a:pt x="93" y="676"/>
                    <a:pt x="84" y="663"/>
                    <a:pt x="77" y="650"/>
                  </a:cubicBezTo>
                  <a:cubicBezTo>
                    <a:pt x="77" y="649"/>
                    <a:pt x="77" y="649"/>
                    <a:pt x="77" y="649"/>
                  </a:cubicBezTo>
                  <a:moveTo>
                    <a:pt x="818" y="639"/>
                  </a:moveTo>
                  <a:cubicBezTo>
                    <a:pt x="818" y="639"/>
                    <a:pt x="818" y="639"/>
                    <a:pt x="818" y="639"/>
                  </a:cubicBezTo>
                  <a:cubicBezTo>
                    <a:pt x="811" y="653"/>
                    <a:pt x="803" y="667"/>
                    <a:pt x="794" y="679"/>
                  </a:cubicBezTo>
                  <a:cubicBezTo>
                    <a:pt x="794" y="680"/>
                    <a:pt x="794" y="680"/>
                    <a:pt x="794" y="680"/>
                  </a:cubicBezTo>
                  <a:cubicBezTo>
                    <a:pt x="814" y="693"/>
                    <a:pt x="814" y="693"/>
                    <a:pt x="814" y="693"/>
                  </a:cubicBezTo>
                  <a:cubicBezTo>
                    <a:pt x="814" y="693"/>
                    <a:pt x="814" y="693"/>
                    <a:pt x="814" y="693"/>
                  </a:cubicBezTo>
                  <a:cubicBezTo>
                    <a:pt x="823" y="679"/>
                    <a:pt x="831" y="665"/>
                    <a:pt x="839" y="650"/>
                  </a:cubicBezTo>
                  <a:cubicBezTo>
                    <a:pt x="839" y="650"/>
                    <a:pt x="839" y="650"/>
                    <a:pt x="839" y="650"/>
                  </a:cubicBezTo>
                  <a:cubicBezTo>
                    <a:pt x="818" y="639"/>
                    <a:pt x="818" y="639"/>
                    <a:pt x="818" y="639"/>
                  </a:cubicBezTo>
                  <a:cubicBezTo>
                    <a:pt x="818" y="639"/>
                    <a:pt x="818" y="639"/>
                    <a:pt x="818" y="639"/>
                  </a:cubicBezTo>
                  <a:moveTo>
                    <a:pt x="55" y="604"/>
                  </a:moveTo>
                  <a:cubicBezTo>
                    <a:pt x="33" y="613"/>
                    <a:pt x="33" y="613"/>
                    <a:pt x="33" y="613"/>
                  </a:cubicBezTo>
                  <a:cubicBezTo>
                    <a:pt x="33" y="613"/>
                    <a:pt x="33" y="613"/>
                    <a:pt x="33" y="613"/>
                  </a:cubicBezTo>
                  <a:cubicBezTo>
                    <a:pt x="39" y="628"/>
                    <a:pt x="46" y="643"/>
                    <a:pt x="54" y="658"/>
                  </a:cubicBezTo>
                  <a:cubicBezTo>
                    <a:pt x="54" y="658"/>
                    <a:pt x="54" y="658"/>
                    <a:pt x="54" y="658"/>
                  </a:cubicBezTo>
                  <a:cubicBezTo>
                    <a:pt x="75" y="646"/>
                    <a:pt x="75" y="646"/>
                    <a:pt x="75" y="646"/>
                  </a:cubicBezTo>
                  <a:cubicBezTo>
                    <a:pt x="75" y="646"/>
                    <a:pt x="75" y="646"/>
                    <a:pt x="75" y="646"/>
                  </a:cubicBezTo>
                  <a:cubicBezTo>
                    <a:pt x="68" y="633"/>
                    <a:pt x="61" y="618"/>
                    <a:pt x="55" y="604"/>
                  </a:cubicBezTo>
                  <a:cubicBezTo>
                    <a:pt x="55" y="604"/>
                    <a:pt x="55" y="604"/>
                    <a:pt x="55" y="604"/>
                  </a:cubicBezTo>
                  <a:moveTo>
                    <a:pt x="838" y="593"/>
                  </a:moveTo>
                  <a:cubicBezTo>
                    <a:pt x="838" y="593"/>
                    <a:pt x="838" y="593"/>
                    <a:pt x="838" y="593"/>
                  </a:cubicBezTo>
                  <a:cubicBezTo>
                    <a:pt x="833" y="608"/>
                    <a:pt x="827" y="622"/>
                    <a:pt x="820" y="636"/>
                  </a:cubicBezTo>
                  <a:cubicBezTo>
                    <a:pt x="819" y="636"/>
                    <a:pt x="819" y="636"/>
                    <a:pt x="819" y="636"/>
                  </a:cubicBezTo>
                  <a:cubicBezTo>
                    <a:pt x="841" y="647"/>
                    <a:pt x="841" y="647"/>
                    <a:pt x="841" y="647"/>
                  </a:cubicBezTo>
                  <a:cubicBezTo>
                    <a:pt x="841" y="647"/>
                    <a:pt x="841" y="647"/>
                    <a:pt x="841" y="647"/>
                  </a:cubicBezTo>
                  <a:cubicBezTo>
                    <a:pt x="848" y="632"/>
                    <a:pt x="855" y="617"/>
                    <a:pt x="861" y="602"/>
                  </a:cubicBezTo>
                  <a:cubicBezTo>
                    <a:pt x="861" y="602"/>
                    <a:pt x="861" y="602"/>
                    <a:pt x="861" y="602"/>
                  </a:cubicBezTo>
                  <a:cubicBezTo>
                    <a:pt x="838" y="593"/>
                    <a:pt x="838" y="593"/>
                    <a:pt x="838" y="593"/>
                  </a:cubicBezTo>
                  <a:moveTo>
                    <a:pt x="39" y="556"/>
                  </a:moveTo>
                  <a:cubicBezTo>
                    <a:pt x="16" y="562"/>
                    <a:pt x="16" y="562"/>
                    <a:pt x="16" y="562"/>
                  </a:cubicBezTo>
                  <a:cubicBezTo>
                    <a:pt x="16" y="562"/>
                    <a:pt x="16" y="562"/>
                    <a:pt x="16" y="562"/>
                  </a:cubicBezTo>
                  <a:cubicBezTo>
                    <a:pt x="16" y="563"/>
                    <a:pt x="16" y="563"/>
                    <a:pt x="16" y="563"/>
                  </a:cubicBezTo>
                  <a:cubicBezTo>
                    <a:pt x="20" y="578"/>
                    <a:pt x="25" y="594"/>
                    <a:pt x="31" y="609"/>
                  </a:cubicBezTo>
                  <a:cubicBezTo>
                    <a:pt x="31" y="610"/>
                    <a:pt x="31" y="610"/>
                    <a:pt x="31" y="610"/>
                  </a:cubicBezTo>
                  <a:cubicBezTo>
                    <a:pt x="53" y="601"/>
                    <a:pt x="53" y="601"/>
                    <a:pt x="53" y="601"/>
                  </a:cubicBezTo>
                  <a:cubicBezTo>
                    <a:pt x="54" y="601"/>
                    <a:pt x="54" y="601"/>
                    <a:pt x="54" y="601"/>
                  </a:cubicBezTo>
                  <a:cubicBezTo>
                    <a:pt x="54" y="601"/>
                    <a:pt x="54" y="601"/>
                    <a:pt x="54" y="601"/>
                  </a:cubicBezTo>
                  <a:cubicBezTo>
                    <a:pt x="48" y="586"/>
                    <a:pt x="43" y="571"/>
                    <a:pt x="39" y="556"/>
                  </a:cubicBezTo>
                  <a:cubicBezTo>
                    <a:pt x="39" y="556"/>
                    <a:pt x="39" y="556"/>
                    <a:pt x="39" y="556"/>
                  </a:cubicBezTo>
                  <a:moveTo>
                    <a:pt x="853" y="545"/>
                  </a:moveTo>
                  <a:cubicBezTo>
                    <a:pt x="853" y="545"/>
                    <a:pt x="853" y="545"/>
                    <a:pt x="853" y="545"/>
                  </a:cubicBezTo>
                  <a:cubicBezTo>
                    <a:pt x="850" y="560"/>
                    <a:pt x="845" y="575"/>
                    <a:pt x="840" y="590"/>
                  </a:cubicBezTo>
                  <a:cubicBezTo>
                    <a:pt x="840" y="590"/>
                    <a:pt x="840" y="590"/>
                    <a:pt x="840" y="590"/>
                  </a:cubicBezTo>
                  <a:cubicBezTo>
                    <a:pt x="862" y="598"/>
                    <a:pt x="862" y="598"/>
                    <a:pt x="862" y="598"/>
                  </a:cubicBezTo>
                  <a:cubicBezTo>
                    <a:pt x="862" y="598"/>
                    <a:pt x="862" y="598"/>
                    <a:pt x="862" y="598"/>
                  </a:cubicBezTo>
                  <a:cubicBezTo>
                    <a:pt x="868" y="582"/>
                    <a:pt x="873" y="567"/>
                    <a:pt x="877" y="551"/>
                  </a:cubicBezTo>
                  <a:cubicBezTo>
                    <a:pt x="878" y="551"/>
                    <a:pt x="878" y="551"/>
                    <a:pt x="878" y="551"/>
                  </a:cubicBezTo>
                  <a:cubicBezTo>
                    <a:pt x="853" y="545"/>
                    <a:pt x="853" y="545"/>
                    <a:pt x="853" y="545"/>
                  </a:cubicBezTo>
                  <a:moveTo>
                    <a:pt x="28" y="507"/>
                  </a:moveTo>
                  <a:cubicBezTo>
                    <a:pt x="5" y="510"/>
                    <a:pt x="5" y="510"/>
                    <a:pt x="5" y="510"/>
                  </a:cubicBezTo>
                  <a:cubicBezTo>
                    <a:pt x="5" y="510"/>
                    <a:pt x="5" y="510"/>
                    <a:pt x="5" y="510"/>
                  </a:cubicBezTo>
                  <a:cubicBezTo>
                    <a:pt x="5" y="510"/>
                    <a:pt x="5" y="510"/>
                    <a:pt x="5" y="510"/>
                  </a:cubicBezTo>
                  <a:cubicBezTo>
                    <a:pt x="7" y="527"/>
                    <a:pt x="10" y="543"/>
                    <a:pt x="15" y="559"/>
                  </a:cubicBezTo>
                  <a:cubicBezTo>
                    <a:pt x="15" y="559"/>
                    <a:pt x="15" y="559"/>
                    <a:pt x="15" y="559"/>
                  </a:cubicBezTo>
                  <a:cubicBezTo>
                    <a:pt x="38" y="553"/>
                    <a:pt x="38" y="553"/>
                    <a:pt x="38" y="553"/>
                  </a:cubicBezTo>
                  <a:cubicBezTo>
                    <a:pt x="38" y="552"/>
                    <a:pt x="38" y="552"/>
                    <a:pt x="38" y="552"/>
                  </a:cubicBezTo>
                  <a:cubicBezTo>
                    <a:pt x="34" y="537"/>
                    <a:pt x="31" y="522"/>
                    <a:pt x="28" y="507"/>
                  </a:cubicBezTo>
                  <a:cubicBezTo>
                    <a:pt x="28" y="507"/>
                    <a:pt x="28" y="507"/>
                    <a:pt x="28" y="507"/>
                  </a:cubicBezTo>
                  <a:moveTo>
                    <a:pt x="863" y="495"/>
                  </a:moveTo>
                  <a:cubicBezTo>
                    <a:pt x="861" y="495"/>
                    <a:pt x="861" y="495"/>
                    <a:pt x="861" y="495"/>
                  </a:cubicBezTo>
                  <a:cubicBezTo>
                    <a:pt x="862" y="495"/>
                    <a:pt x="862" y="495"/>
                    <a:pt x="862" y="495"/>
                  </a:cubicBezTo>
                  <a:cubicBezTo>
                    <a:pt x="860" y="511"/>
                    <a:pt x="858" y="526"/>
                    <a:pt x="854" y="541"/>
                  </a:cubicBezTo>
                  <a:cubicBezTo>
                    <a:pt x="854" y="541"/>
                    <a:pt x="854" y="541"/>
                    <a:pt x="854" y="541"/>
                  </a:cubicBezTo>
                  <a:cubicBezTo>
                    <a:pt x="878" y="547"/>
                    <a:pt x="878" y="547"/>
                    <a:pt x="878" y="547"/>
                  </a:cubicBezTo>
                  <a:cubicBezTo>
                    <a:pt x="878" y="547"/>
                    <a:pt x="878" y="547"/>
                    <a:pt x="878" y="547"/>
                  </a:cubicBezTo>
                  <a:cubicBezTo>
                    <a:pt x="881" y="531"/>
                    <a:pt x="884" y="514"/>
                    <a:pt x="886" y="498"/>
                  </a:cubicBezTo>
                  <a:cubicBezTo>
                    <a:pt x="886" y="498"/>
                    <a:pt x="886" y="498"/>
                    <a:pt x="886" y="498"/>
                  </a:cubicBezTo>
                  <a:cubicBezTo>
                    <a:pt x="863" y="495"/>
                    <a:pt x="863" y="495"/>
                    <a:pt x="863" y="495"/>
                  </a:cubicBezTo>
                  <a:moveTo>
                    <a:pt x="24" y="456"/>
                  </a:move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74"/>
                    <a:pt x="2" y="490"/>
                    <a:pt x="4" y="506"/>
                  </a:cubicBezTo>
                  <a:cubicBezTo>
                    <a:pt x="4" y="507"/>
                    <a:pt x="4" y="507"/>
                    <a:pt x="4" y="507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6" y="488"/>
                    <a:pt x="24" y="472"/>
                    <a:pt x="24" y="457"/>
                  </a:cubicBezTo>
                  <a:cubicBezTo>
                    <a:pt x="24" y="456"/>
                    <a:pt x="24" y="456"/>
                    <a:pt x="24" y="456"/>
                  </a:cubicBezTo>
                  <a:moveTo>
                    <a:pt x="889" y="428"/>
                  </a:moveTo>
                  <a:cubicBezTo>
                    <a:pt x="865" y="429"/>
                    <a:pt x="865" y="429"/>
                    <a:pt x="865" y="429"/>
                  </a:cubicBezTo>
                  <a:cubicBezTo>
                    <a:pt x="865" y="429"/>
                    <a:pt x="865" y="429"/>
                    <a:pt x="865" y="429"/>
                  </a:cubicBezTo>
                  <a:cubicBezTo>
                    <a:pt x="865" y="429"/>
                    <a:pt x="865" y="429"/>
                    <a:pt x="865" y="429"/>
                  </a:cubicBezTo>
                  <a:cubicBezTo>
                    <a:pt x="865" y="434"/>
                    <a:pt x="865" y="440"/>
                    <a:pt x="865" y="445"/>
                  </a:cubicBezTo>
                  <a:cubicBezTo>
                    <a:pt x="865" y="460"/>
                    <a:pt x="864" y="476"/>
                    <a:pt x="863" y="491"/>
                  </a:cubicBezTo>
                  <a:cubicBezTo>
                    <a:pt x="863" y="492"/>
                    <a:pt x="863" y="492"/>
                    <a:pt x="863" y="492"/>
                  </a:cubicBezTo>
                  <a:cubicBezTo>
                    <a:pt x="886" y="494"/>
                    <a:pt x="886" y="494"/>
                    <a:pt x="886" y="494"/>
                  </a:cubicBezTo>
                  <a:cubicBezTo>
                    <a:pt x="887" y="494"/>
                    <a:pt x="887" y="494"/>
                    <a:pt x="887" y="494"/>
                  </a:cubicBezTo>
                  <a:cubicBezTo>
                    <a:pt x="887" y="494"/>
                    <a:pt x="887" y="494"/>
                    <a:pt x="887" y="494"/>
                  </a:cubicBezTo>
                  <a:cubicBezTo>
                    <a:pt x="888" y="478"/>
                    <a:pt x="889" y="461"/>
                    <a:pt x="889" y="445"/>
                  </a:cubicBezTo>
                  <a:cubicBezTo>
                    <a:pt x="889" y="439"/>
                    <a:pt x="889" y="434"/>
                    <a:pt x="889" y="428"/>
                  </a:cubicBezTo>
                  <a:cubicBezTo>
                    <a:pt x="889" y="428"/>
                    <a:pt x="889" y="428"/>
                    <a:pt x="889" y="428"/>
                  </a:cubicBezTo>
                  <a:moveTo>
                    <a:pt x="2" y="404"/>
                  </a:moveTo>
                  <a:cubicBezTo>
                    <a:pt x="2" y="404"/>
                    <a:pt x="2" y="404"/>
                    <a:pt x="2" y="404"/>
                  </a:cubicBezTo>
                  <a:cubicBezTo>
                    <a:pt x="0" y="417"/>
                    <a:pt x="0" y="431"/>
                    <a:pt x="0" y="445"/>
                  </a:cubicBezTo>
                  <a:cubicBezTo>
                    <a:pt x="0" y="448"/>
                    <a:pt x="0" y="450"/>
                    <a:pt x="0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24" y="453"/>
                    <a:pt x="24" y="453"/>
                    <a:pt x="24" y="453"/>
                  </a:cubicBezTo>
                  <a:cubicBezTo>
                    <a:pt x="24" y="453"/>
                    <a:pt x="24" y="453"/>
                    <a:pt x="24" y="453"/>
                  </a:cubicBezTo>
                  <a:cubicBezTo>
                    <a:pt x="24" y="453"/>
                    <a:pt x="24" y="453"/>
                    <a:pt x="24" y="453"/>
                  </a:cubicBezTo>
                  <a:cubicBezTo>
                    <a:pt x="24" y="450"/>
                    <a:pt x="24" y="448"/>
                    <a:pt x="24" y="445"/>
                  </a:cubicBezTo>
                  <a:cubicBezTo>
                    <a:pt x="24" y="432"/>
                    <a:pt x="24" y="419"/>
                    <a:pt x="26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2" y="404"/>
                    <a:pt x="2" y="404"/>
                    <a:pt x="2" y="404"/>
                  </a:cubicBezTo>
                  <a:moveTo>
                    <a:pt x="884" y="375"/>
                  </a:moveTo>
                  <a:cubicBezTo>
                    <a:pt x="860" y="379"/>
                    <a:pt x="860" y="379"/>
                    <a:pt x="860" y="379"/>
                  </a:cubicBezTo>
                  <a:cubicBezTo>
                    <a:pt x="860" y="379"/>
                    <a:pt x="860" y="379"/>
                    <a:pt x="860" y="379"/>
                  </a:cubicBezTo>
                  <a:cubicBezTo>
                    <a:pt x="863" y="394"/>
                    <a:pt x="864" y="410"/>
                    <a:pt x="865" y="425"/>
                  </a:cubicBezTo>
                  <a:cubicBezTo>
                    <a:pt x="865" y="425"/>
                    <a:pt x="865" y="425"/>
                    <a:pt x="865" y="425"/>
                  </a:cubicBezTo>
                  <a:cubicBezTo>
                    <a:pt x="889" y="424"/>
                    <a:pt x="889" y="424"/>
                    <a:pt x="889" y="424"/>
                  </a:cubicBezTo>
                  <a:cubicBezTo>
                    <a:pt x="889" y="424"/>
                    <a:pt x="889" y="424"/>
                    <a:pt x="889" y="424"/>
                  </a:cubicBezTo>
                  <a:cubicBezTo>
                    <a:pt x="888" y="408"/>
                    <a:pt x="886" y="391"/>
                    <a:pt x="884" y="375"/>
                  </a:cubicBezTo>
                  <a:cubicBezTo>
                    <a:pt x="884" y="375"/>
                    <a:pt x="884" y="375"/>
                    <a:pt x="884" y="375"/>
                  </a:cubicBezTo>
                  <a:moveTo>
                    <a:pt x="10" y="351"/>
                  </a:moveTo>
                  <a:cubicBezTo>
                    <a:pt x="10" y="351"/>
                    <a:pt x="10" y="351"/>
                    <a:pt x="10" y="351"/>
                  </a:cubicBezTo>
                  <a:cubicBezTo>
                    <a:pt x="6" y="367"/>
                    <a:pt x="4" y="383"/>
                    <a:pt x="2" y="400"/>
                  </a:cubicBezTo>
                  <a:cubicBezTo>
                    <a:pt x="2" y="400"/>
                    <a:pt x="2" y="400"/>
                    <a:pt x="2" y="400"/>
                  </a:cubicBezTo>
                  <a:cubicBezTo>
                    <a:pt x="26" y="402"/>
                    <a:pt x="26" y="402"/>
                    <a:pt x="26" y="402"/>
                  </a:cubicBezTo>
                  <a:cubicBezTo>
                    <a:pt x="26" y="402"/>
                    <a:pt x="26" y="402"/>
                    <a:pt x="26" y="402"/>
                  </a:cubicBezTo>
                  <a:cubicBezTo>
                    <a:pt x="27" y="387"/>
                    <a:pt x="30" y="371"/>
                    <a:pt x="33" y="356"/>
                  </a:cubicBezTo>
                  <a:cubicBezTo>
                    <a:pt x="33" y="356"/>
                    <a:pt x="33" y="356"/>
                    <a:pt x="33" y="356"/>
                  </a:cubicBezTo>
                  <a:cubicBezTo>
                    <a:pt x="10" y="351"/>
                    <a:pt x="10" y="351"/>
                    <a:pt x="10" y="351"/>
                  </a:cubicBezTo>
                  <a:moveTo>
                    <a:pt x="872" y="323"/>
                  </a:moveTo>
                  <a:cubicBezTo>
                    <a:pt x="849" y="329"/>
                    <a:pt x="849" y="329"/>
                    <a:pt x="849" y="329"/>
                  </a:cubicBezTo>
                  <a:cubicBezTo>
                    <a:pt x="849" y="329"/>
                    <a:pt x="849" y="329"/>
                    <a:pt x="849" y="329"/>
                  </a:cubicBezTo>
                  <a:cubicBezTo>
                    <a:pt x="854" y="344"/>
                    <a:pt x="857" y="360"/>
                    <a:pt x="860" y="375"/>
                  </a:cubicBezTo>
                  <a:cubicBezTo>
                    <a:pt x="860" y="375"/>
                    <a:pt x="860" y="375"/>
                    <a:pt x="860" y="375"/>
                  </a:cubicBezTo>
                  <a:cubicBezTo>
                    <a:pt x="883" y="371"/>
                    <a:pt x="883" y="371"/>
                    <a:pt x="883" y="371"/>
                  </a:cubicBezTo>
                  <a:cubicBezTo>
                    <a:pt x="883" y="371"/>
                    <a:pt x="883" y="371"/>
                    <a:pt x="883" y="371"/>
                  </a:cubicBezTo>
                  <a:cubicBezTo>
                    <a:pt x="881" y="355"/>
                    <a:pt x="877" y="339"/>
                    <a:pt x="872" y="323"/>
                  </a:cubicBezTo>
                  <a:cubicBezTo>
                    <a:pt x="872" y="323"/>
                    <a:pt x="872" y="323"/>
                    <a:pt x="872" y="323"/>
                  </a:cubicBezTo>
                  <a:moveTo>
                    <a:pt x="24" y="299"/>
                  </a:moveTo>
                  <a:cubicBezTo>
                    <a:pt x="24" y="300"/>
                    <a:pt x="24" y="300"/>
                    <a:pt x="24" y="300"/>
                  </a:cubicBezTo>
                  <a:cubicBezTo>
                    <a:pt x="19" y="315"/>
                    <a:pt x="14" y="331"/>
                    <a:pt x="11" y="347"/>
                  </a:cubicBezTo>
                  <a:cubicBezTo>
                    <a:pt x="11" y="347"/>
                    <a:pt x="11" y="347"/>
                    <a:pt x="11" y="347"/>
                  </a:cubicBezTo>
                  <a:cubicBezTo>
                    <a:pt x="34" y="353"/>
                    <a:pt x="34" y="353"/>
                    <a:pt x="34" y="353"/>
                  </a:cubicBezTo>
                  <a:cubicBezTo>
                    <a:pt x="34" y="352"/>
                    <a:pt x="34" y="352"/>
                    <a:pt x="34" y="352"/>
                  </a:cubicBezTo>
                  <a:cubicBezTo>
                    <a:pt x="37" y="337"/>
                    <a:pt x="42" y="322"/>
                    <a:pt x="47" y="307"/>
                  </a:cubicBezTo>
                  <a:cubicBezTo>
                    <a:pt x="47" y="307"/>
                    <a:pt x="47" y="307"/>
                    <a:pt x="47" y="307"/>
                  </a:cubicBezTo>
                  <a:cubicBezTo>
                    <a:pt x="24" y="299"/>
                    <a:pt x="24" y="299"/>
                    <a:pt x="24" y="299"/>
                  </a:cubicBezTo>
                  <a:moveTo>
                    <a:pt x="855" y="272"/>
                  </a:moveTo>
                  <a:cubicBezTo>
                    <a:pt x="833" y="282"/>
                    <a:pt x="833" y="282"/>
                    <a:pt x="833" y="282"/>
                  </a:cubicBezTo>
                  <a:cubicBezTo>
                    <a:pt x="833" y="282"/>
                    <a:pt x="833" y="282"/>
                    <a:pt x="833" y="282"/>
                  </a:cubicBezTo>
                  <a:cubicBezTo>
                    <a:pt x="839" y="296"/>
                    <a:pt x="844" y="311"/>
                    <a:pt x="848" y="326"/>
                  </a:cubicBezTo>
                  <a:cubicBezTo>
                    <a:pt x="848" y="326"/>
                    <a:pt x="848" y="326"/>
                    <a:pt x="848" y="326"/>
                  </a:cubicBezTo>
                  <a:cubicBezTo>
                    <a:pt x="871" y="319"/>
                    <a:pt x="871" y="319"/>
                    <a:pt x="871" y="319"/>
                  </a:cubicBezTo>
                  <a:cubicBezTo>
                    <a:pt x="871" y="319"/>
                    <a:pt x="871" y="319"/>
                    <a:pt x="871" y="319"/>
                  </a:cubicBezTo>
                  <a:cubicBezTo>
                    <a:pt x="867" y="303"/>
                    <a:pt x="861" y="288"/>
                    <a:pt x="855" y="272"/>
                  </a:cubicBezTo>
                  <a:cubicBezTo>
                    <a:pt x="855" y="272"/>
                    <a:pt x="855" y="272"/>
                    <a:pt x="855" y="272"/>
                  </a:cubicBezTo>
                  <a:moveTo>
                    <a:pt x="45" y="250"/>
                  </a:moveTo>
                  <a:cubicBezTo>
                    <a:pt x="44" y="250"/>
                    <a:pt x="44" y="250"/>
                    <a:pt x="44" y="250"/>
                  </a:cubicBezTo>
                  <a:cubicBezTo>
                    <a:pt x="37" y="265"/>
                    <a:pt x="31" y="280"/>
                    <a:pt x="25" y="296"/>
                  </a:cubicBezTo>
                  <a:cubicBezTo>
                    <a:pt x="24" y="296"/>
                    <a:pt x="24" y="296"/>
                    <a:pt x="24" y="296"/>
                  </a:cubicBezTo>
                  <a:cubicBezTo>
                    <a:pt x="48" y="304"/>
                    <a:pt x="48" y="304"/>
                    <a:pt x="48" y="304"/>
                  </a:cubicBezTo>
                  <a:cubicBezTo>
                    <a:pt x="48" y="304"/>
                    <a:pt x="48" y="304"/>
                    <a:pt x="48" y="304"/>
                  </a:cubicBezTo>
                  <a:cubicBezTo>
                    <a:pt x="53" y="289"/>
                    <a:pt x="59" y="275"/>
                    <a:pt x="66" y="261"/>
                  </a:cubicBezTo>
                  <a:cubicBezTo>
                    <a:pt x="66" y="261"/>
                    <a:pt x="66" y="261"/>
                    <a:pt x="66" y="261"/>
                  </a:cubicBezTo>
                  <a:cubicBezTo>
                    <a:pt x="45" y="250"/>
                    <a:pt x="45" y="250"/>
                    <a:pt x="45" y="250"/>
                  </a:cubicBezTo>
                  <a:moveTo>
                    <a:pt x="831" y="224"/>
                  </a:moveTo>
                  <a:cubicBezTo>
                    <a:pt x="810" y="236"/>
                    <a:pt x="810" y="236"/>
                    <a:pt x="810" y="236"/>
                  </a:cubicBezTo>
                  <a:cubicBezTo>
                    <a:pt x="810" y="237"/>
                    <a:pt x="810" y="237"/>
                    <a:pt x="810" y="237"/>
                  </a:cubicBezTo>
                  <a:cubicBezTo>
                    <a:pt x="818" y="250"/>
                    <a:pt x="825" y="264"/>
                    <a:pt x="831" y="278"/>
                  </a:cubicBezTo>
                  <a:cubicBezTo>
                    <a:pt x="831" y="278"/>
                    <a:pt x="831" y="278"/>
                    <a:pt x="831" y="278"/>
                  </a:cubicBezTo>
                  <a:cubicBezTo>
                    <a:pt x="853" y="269"/>
                    <a:pt x="853" y="269"/>
                    <a:pt x="853" y="269"/>
                  </a:cubicBezTo>
                  <a:cubicBezTo>
                    <a:pt x="853" y="269"/>
                    <a:pt x="853" y="269"/>
                    <a:pt x="853" y="269"/>
                  </a:cubicBezTo>
                  <a:cubicBezTo>
                    <a:pt x="847" y="254"/>
                    <a:pt x="839" y="239"/>
                    <a:pt x="831" y="225"/>
                  </a:cubicBezTo>
                  <a:cubicBezTo>
                    <a:pt x="831" y="224"/>
                    <a:pt x="831" y="224"/>
                    <a:pt x="831" y="224"/>
                  </a:cubicBezTo>
                  <a:moveTo>
                    <a:pt x="71" y="204"/>
                  </a:moveTo>
                  <a:cubicBezTo>
                    <a:pt x="71" y="204"/>
                    <a:pt x="71" y="204"/>
                    <a:pt x="71" y="204"/>
                  </a:cubicBezTo>
                  <a:cubicBezTo>
                    <a:pt x="62" y="217"/>
                    <a:pt x="54" y="232"/>
                    <a:pt x="46" y="246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67" y="257"/>
                    <a:pt x="67" y="257"/>
                    <a:pt x="67" y="257"/>
                  </a:cubicBezTo>
                  <a:cubicBezTo>
                    <a:pt x="68" y="257"/>
                    <a:pt x="68" y="257"/>
                    <a:pt x="68" y="257"/>
                  </a:cubicBezTo>
                  <a:cubicBezTo>
                    <a:pt x="68" y="257"/>
                    <a:pt x="68" y="257"/>
                    <a:pt x="68" y="257"/>
                  </a:cubicBezTo>
                  <a:cubicBezTo>
                    <a:pt x="75" y="243"/>
                    <a:pt x="82" y="230"/>
                    <a:pt x="91" y="217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71" y="204"/>
                    <a:pt x="71" y="204"/>
                    <a:pt x="71" y="204"/>
                  </a:cubicBezTo>
                  <a:moveTo>
                    <a:pt x="802" y="180"/>
                  </a:moveTo>
                  <a:cubicBezTo>
                    <a:pt x="802" y="180"/>
                    <a:pt x="802" y="180"/>
                    <a:pt x="802" y="180"/>
                  </a:cubicBezTo>
                  <a:cubicBezTo>
                    <a:pt x="782" y="194"/>
                    <a:pt x="782" y="194"/>
                    <a:pt x="782" y="194"/>
                  </a:cubicBezTo>
                  <a:cubicBezTo>
                    <a:pt x="783" y="194"/>
                    <a:pt x="783" y="194"/>
                    <a:pt x="783" y="194"/>
                  </a:cubicBezTo>
                  <a:cubicBezTo>
                    <a:pt x="792" y="207"/>
                    <a:pt x="800" y="220"/>
                    <a:pt x="808" y="233"/>
                  </a:cubicBezTo>
                  <a:cubicBezTo>
                    <a:pt x="808" y="233"/>
                    <a:pt x="808" y="233"/>
                    <a:pt x="808" y="233"/>
                  </a:cubicBezTo>
                  <a:cubicBezTo>
                    <a:pt x="829" y="221"/>
                    <a:pt x="829" y="221"/>
                    <a:pt x="829" y="221"/>
                  </a:cubicBezTo>
                  <a:cubicBezTo>
                    <a:pt x="829" y="221"/>
                    <a:pt x="829" y="221"/>
                    <a:pt x="829" y="221"/>
                  </a:cubicBezTo>
                  <a:cubicBezTo>
                    <a:pt x="821" y="207"/>
                    <a:pt x="812" y="193"/>
                    <a:pt x="802" y="180"/>
                  </a:cubicBezTo>
                  <a:cubicBezTo>
                    <a:pt x="802" y="180"/>
                    <a:pt x="802" y="180"/>
                    <a:pt x="802" y="180"/>
                  </a:cubicBezTo>
                  <a:moveTo>
                    <a:pt x="102" y="161"/>
                  </a:moveTo>
                  <a:cubicBezTo>
                    <a:pt x="102" y="161"/>
                    <a:pt x="102" y="161"/>
                    <a:pt x="102" y="161"/>
                  </a:cubicBezTo>
                  <a:cubicBezTo>
                    <a:pt x="92" y="173"/>
                    <a:pt x="82" y="187"/>
                    <a:pt x="73" y="200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93" y="214"/>
                    <a:pt x="93" y="214"/>
                    <a:pt x="93" y="214"/>
                  </a:cubicBezTo>
                  <a:cubicBezTo>
                    <a:pt x="93" y="214"/>
                    <a:pt x="93" y="214"/>
                    <a:pt x="93" y="214"/>
                  </a:cubicBezTo>
                  <a:cubicBezTo>
                    <a:pt x="93" y="213"/>
                    <a:pt x="93" y="213"/>
                    <a:pt x="93" y="213"/>
                  </a:cubicBezTo>
                  <a:cubicBezTo>
                    <a:pt x="102" y="201"/>
                    <a:pt x="111" y="188"/>
                    <a:pt x="121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02" y="161"/>
                    <a:pt x="102" y="161"/>
                    <a:pt x="102" y="161"/>
                  </a:cubicBezTo>
                  <a:moveTo>
                    <a:pt x="767" y="139"/>
                  </a:moveTo>
                  <a:cubicBezTo>
                    <a:pt x="750" y="155"/>
                    <a:pt x="750" y="155"/>
                    <a:pt x="750" y="155"/>
                  </a:cubicBezTo>
                  <a:cubicBezTo>
                    <a:pt x="750" y="156"/>
                    <a:pt x="750" y="156"/>
                    <a:pt x="750" y="156"/>
                  </a:cubicBezTo>
                  <a:cubicBezTo>
                    <a:pt x="761" y="167"/>
                    <a:pt x="771" y="179"/>
                    <a:pt x="780" y="191"/>
                  </a:cubicBezTo>
                  <a:cubicBezTo>
                    <a:pt x="780" y="191"/>
                    <a:pt x="780" y="191"/>
                    <a:pt x="780" y="191"/>
                  </a:cubicBezTo>
                  <a:cubicBezTo>
                    <a:pt x="800" y="177"/>
                    <a:pt x="800" y="177"/>
                    <a:pt x="800" y="177"/>
                  </a:cubicBezTo>
                  <a:cubicBezTo>
                    <a:pt x="799" y="177"/>
                    <a:pt x="799" y="177"/>
                    <a:pt x="799" y="177"/>
                  </a:cubicBezTo>
                  <a:cubicBezTo>
                    <a:pt x="790" y="164"/>
                    <a:pt x="779" y="151"/>
                    <a:pt x="768" y="139"/>
                  </a:cubicBezTo>
                  <a:cubicBezTo>
                    <a:pt x="767" y="139"/>
                    <a:pt x="767" y="139"/>
                    <a:pt x="767" y="139"/>
                  </a:cubicBezTo>
                  <a:moveTo>
                    <a:pt x="139" y="122"/>
                  </a:moveTo>
                  <a:cubicBezTo>
                    <a:pt x="139" y="122"/>
                    <a:pt x="139" y="122"/>
                    <a:pt x="139" y="122"/>
                  </a:cubicBezTo>
                  <a:cubicBezTo>
                    <a:pt x="127" y="133"/>
                    <a:pt x="116" y="145"/>
                    <a:pt x="105" y="158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33" y="161"/>
                    <a:pt x="144" y="150"/>
                    <a:pt x="155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39" y="122"/>
                    <a:pt x="139" y="122"/>
                    <a:pt x="139" y="122"/>
                  </a:cubicBezTo>
                  <a:moveTo>
                    <a:pt x="728" y="102"/>
                  </a:moveTo>
                  <a:cubicBezTo>
                    <a:pt x="713" y="121"/>
                    <a:pt x="713" y="121"/>
                    <a:pt x="713" y="121"/>
                  </a:cubicBezTo>
                  <a:cubicBezTo>
                    <a:pt x="713" y="121"/>
                    <a:pt x="713" y="121"/>
                    <a:pt x="713" y="121"/>
                  </a:cubicBezTo>
                  <a:cubicBezTo>
                    <a:pt x="713" y="121"/>
                    <a:pt x="713" y="121"/>
                    <a:pt x="713" y="121"/>
                  </a:cubicBezTo>
                  <a:cubicBezTo>
                    <a:pt x="725" y="131"/>
                    <a:pt x="737" y="142"/>
                    <a:pt x="747" y="153"/>
                  </a:cubicBezTo>
                  <a:cubicBezTo>
                    <a:pt x="748" y="153"/>
                    <a:pt x="748" y="153"/>
                    <a:pt x="748" y="153"/>
                  </a:cubicBezTo>
                  <a:cubicBezTo>
                    <a:pt x="765" y="136"/>
                    <a:pt x="765" y="136"/>
                    <a:pt x="765" y="136"/>
                  </a:cubicBezTo>
                  <a:cubicBezTo>
                    <a:pt x="765" y="136"/>
                    <a:pt x="765" y="136"/>
                    <a:pt x="765" y="136"/>
                  </a:cubicBezTo>
                  <a:cubicBezTo>
                    <a:pt x="765" y="136"/>
                    <a:pt x="765" y="136"/>
                    <a:pt x="765" y="136"/>
                  </a:cubicBezTo>
                  <a:cubicBezTo>
                    <a:pt x="753" y="124"/>
                    <a:pt x="741" y="113"/>
                    <a:pt x="729" y="103"/>
                  </a:cubicBezTo>
                  <a:cubicBezTo>
                    <a:pt x="728" y="102"/>
                    <a:pt x="728" y="102"/>
                    <a:pt x="728" y="102"/>
                  </a:cubicBezTo>
                  <a:moveTo>
                    <a:pt x="180" y="87"/>
                  </a:moveTo>
                  <a:cubicBezTo>
                    <a:pt x="180" y="87"/>
                    <a:pt x="180" y="87"/>
                    <a:pt x="180" y="87"/>
                  </a:cubicBezTo>
                  <a:cubicBezTo>
                    <a:pt x="167" y="97"/>
                    <a:pt x="154" y="108"/>
                    <a:pt x="142" y="119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70" y="126"/>
                    <a:pt x="182" y="116"/>
                    <a:pt x="194" y="107"/>
                  </a:cubicBezTo>
                  <a:cubicBezTo>
                    <a:pt x="194" y="107"/>
                    <a:pt x="194" y="107"/>
                    <a:pt x="194" y="107"/>
                  </a:cubicBezTo>
                  <a:cubicBezTo>
                    <a:pt x="180" y="87"/>
                    <a:pt x="180" y="87"/>
                    <a:pt x="180" y="87"/>
                  </a:cubicBezTo>
                  <a:moveTo>
                    <a:pt x="685" y="71"/>
                  </a:moveTo>
                  <a:cubicBezTo>
                    <a:pt x="672" y="91"/>
                    <a:pt x="672" y="91"/>
                    <a:pt x="672" y="91"/>
                  </a:cubicBezTo>
                  <a:cubicBezTo>
                    <a:pt x="673" y="91"/>
                    <a:pt x="673" y="91"/>
                    <a:pt x="673" y="91"/>
                  </a:cubicBezTo>
                  <a:cubicBezTo>
                    <a:pt x="686" y="100"/>
                    <a:pt x="698" y="109"/>
                    <a:pt x="710" y="119"/>
                  </a:cubicBezTo>
                  <a:cubicBezTo>
                    <a:pt x="710" y="119"/>
                    <a:pt x="710" y="119"/>
                    <a:pt x="710" y="119"/>
                  </a:cubicBezTo>
                  <a:cubicBezTo>
                    <a:pt x="725" y="100"/>
                    <a:pt x="725" y="100"/>
                    <a:pt x="725" y="100"/>
                  </a:cubicBezTo>
                  <a:cubicBezTo>
                    <a:pt x="726" y="100"/>
                    <a:pt x="726" y="100"/>
                    <a:pt x="726" y="100"/>
                  </a:cubicBezTo>
                  <a:cubicBezTo>
                    <a:pt x="725" y="100"/>
                    <a:pt x="725" y="100"/>
                    <a:pt x="725" y="100"/>
                  </a:cubicBezTo>
                  <a:cubicBezTo>
                    <a:pt x="713" y="90"/>
                    <a:pt x="699" y="80"/>
                    <a:pt x="686" y="71"/>
                  </a:cubicBezTo>
                  <a:cubicBezTo>
                    <a:pt x="685" y="71"/>
                    <a:pt x="685" y="71"/>
                    <a:pt x="685" y="71"/>
                  </a:cubicBezTo>
                  <a:moveTo>
                    <a:pt x="225" y="58"/>
                  </a:moveTo>
                  <a:cubicBezTo>
                    <a:pt x="224" y="58"/>
                    <a:pt x="224" y="58"/>
                    <a:pt x="224" y="58"/>
                  </a:cubicBezTo>
                  <a:cubicBezTo>
                    <a:pt x="210" y="66"/>
                    <a:pt x="196" y="75"/>
                    <a:pt x="183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97" y="105"/>
                    <a:pt x="197" y="105"/>
                    <a:pt x="197" y="105"/>
                  </a:cubicBezTo>
                  <a:cubicBezTo>
                    <a:pt x="197" y="104"/>
                    <a:pt x="197" y="104"/>
                    <a:pt x="197" y="104"/>
                  </a:cubicBezTo>
                  <a:cubicBezTo>
                    <a:pt x="210" y="95"/>
                    <a:pt x="223" y="87"/>
                    <a:pt x="236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25" y="58"/>
                    <a:pt x="225" y="58"/>
                    <a:pt x="225" y="58"/>
                  </a:cubicBezTo>
                  <a:moveTo>
                    <a:pt x="639" y="45"/>
                  </a:moveTo>
                  <a:cubicBezTo>
                    <a:pt x="628" y="66"/>
                    <a:pt x="628" y="66"/>
                    <a:pt x="628" y="66"/>
                  </a:cubicBezTo>
                  <a:cubicBezTo>
                    <a:pt x="629" y="66"/>
                    <a:pt x="629" y="66"/>
                    <a:pt x="629" y="66"/>
                  </a:cubicBezTo>
                  <a:cubicBezTo>
                    <a:pt x="642" y="73"/>
                    <a:pt x="656" y="81"/>
                    <a:pt x="669" y="89"/>
                  </a:cubicBezTo>
                  <a:cubicBezTo>
                    <a:pt x="669" y="89"/>
                    <a:pt x="669" y="89"/>
                    <a:pt x="669" y="89"/>
                  </a:cubicBezTo>
                  <a:cubicBezTo>
                    <a:pt x="682" y="69"/>
                    <a:pt x="682" y="69"/>
                    <a:pt x="682" y="69"/>
                  </a:cubicBezTo>
                  <a:cubicBezTo>
                    <a:pt x="682" y="69"/>
                    <a:pt x="682" y="69"/>
                    <a:pt x="682" y="69"/>
                  </a:cubicBezTo>
                  <a:cubicBezTo>
                    <a:pt x="668" y="60"/>
                    <a:pt x="654" y="52"/>
                    <a:pt x="639" y="45"/>
                  </a:cubicBezTo>
                  <a:cubicBezTo>
                    <a:pt x="639" y="45"/>
                    <a:pt x="639" y="45"/>
                    <a:pt x="639" y="45"/>
                  </a:cubicBezTo>
                  <a:moveTo>
                    <a:pt x="272" y="35"/>
                  </a:moveTo>
                  <a:cubicBezTo>
                    <a:pt x="272" y="35"/>
                    <a:pt x="272" y="35"/>
                    <a:pt x="272" y="35"/>
                  </a:cubicBezTo>
                  <a:cubicBezTo>
                    <a:pt x="257" y="41"/>
                    <a:pt x="242" y="48"/>
                    <a:pt x="228" y="56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53" y="70"/>
                    <a:pt x="267" y="63"/>
                    <a:pt x="282" y="57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72" y="35"/>
                    <a:pt x="272" y="35"/>
                    <a:pt x="272" y="35"/>
                  </a:cubicBezTo>
                  <a:moveTo>
                    <a:pt x="589" y="24"/>
                  </a:moveTo>
                  <a:cubicBezTo>
                    <a:pt x="582" y="47"/>
                    <a:pt x="582" y="47"/>
                    <a:pt x="582" y="47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96" y="52"/>
                    <a:pt x="611" y="58"/>
                    <a:pt x="625" y="65"/>
                  </a:cubicBezTo>
                  <a:cubicBezTo>
                    <a:pt x="625" y="65"/>
                    <a:pt x="625" y="65"/>
                    <a:pt x="625" y="65"/>
                  </a:cubicBezTo>
                  <a:cubicBezTo>
                    <a:pt x="635" y="43"/>
                    <a:pt x="635" y="43"/>
                    <a:pt x="635" y="43"/>
                  </a:cubicBezTo>
                  <a:cubicBezTo>
                    <a:pt x="635" y="43"/>
                    <a:pt x="635" y="43"/>
                    <a:pt x="635" y="43"/>
                  </a:cubicBezTo>
                  <a:cubicBezTo>
                    <a:pt x="621" y="36"/>
                    <a:pt x="605" y="30"/>
                    <a:pt x="590" y="24"/>
                  </a:cubicBezTo>
                  <a:cubicBezTo>
                    <a:pt x="589" y="24"/>
                    <a:pt x="589" y="24"/>
                    <a:pt x="589" y="24"/>
                  </a:cubicBezTo>
                  <a:moveTo>
                    <a:pt x="323" y="17"/>
                  </a:moveTo>
                  <a:cubicBezTo>
                    <a:pt x="323" y="17"/>
                    <a:pt x="323" y="17"/>
                    <a:pt x="323" y="17"/>
                  </a:cubicBezTo>
                  <a:cubicBezTo>
                    <a:pt x="307" y="21"/>
                    <a:pt x="291" y="27"/>
                    <a:pt x="276" y="33"/>
                  </a:cubicBezTo>
                  <a:cubicBezTo>
                    <a:pt x="276" y="33"/>
                    <a:pt x="276" y="33"/>
                    <a:pt x="276" y="33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300" y="49"/>
                    <a:pt x="314" y="44"/>
                    <a:pt x="329" y="40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3" y="17"/>
                    <a:pt x="323" y="17"/>
                    <a:pt x="323" y="17"/>
                  </a:cubicBezTo>
                  <a:cubicBezTo>
                    <a:pt x="323" y="17"/>
                    <a:pt x="323" y="17"/>
                    <a:pt x="323" y="17"/>
                  </a:cubicBezTo>
                  <a:moveTo>
                    <a:pt x="538" y="8"/>
                  </a:moveTo>
                  <a:cubicBezTo>
                    <a:pt x="533" y="33"/>
                    <a:pt x="533" y="33"/>
                    <a:pt x="533" y="33"/>
                  </a:cubicBezTo>
                  <a:cubicBezTo>
                    <a:pt x="533" y="33"/>
                    <a:pt x="533" y="33"/>
                    <a:pt x="533" y="33"/>
                  </a:cubicBezTo>
                  <a:cubicBezTo>
                    <a:pt x="548" y="37"/>
                    <a:pt x="563" y="41"/>
                    <a:pt x="578" y="46"/>
                  </a:cubicBezTo>
                  <a:cubicBezTo>
                    <a:pt x="578" y="46"/>
                    <a:pt x="578" y="46"/>
                    <a:pt x="578" y="46"/>
                  </a:cubicBezTo>
                  <a:cubicBezTo>
                    <a:pt x="586" y="23"/>
                    <a:pt x="586" y="23"/>
                    <a:pt x="586" y="23"/>
                  </a:cubicBezTo>
                  <a:cubicBezTo>
                    <a:pt x="586" y="23"/>
                    <a:pt x="586" y="23"/>
                    <a:pt x="586" y="23"/>
                  </a:cubicBezTo>
                  <a:cubicBezTo>
                    <a:pt x="570" y="18"/>
                    <a:pt x="554" y="13"/>
                    <a:pt x="538" y="10"/>
                  </a:cubicBezTo>
                  <a:cubicBezTo>
                    <a:pt x="538" y="8"/>
                    <a:pt x="538" y="8"/>
                    <a:pt x="538" y="8"/>
                  </a:cubicBezTo>
                  <a:moveTo>
                    <a:pt x="375" y="5"/>
                  </a:moveTo>
                  <a:cubicBezTo>
                    <a:pt x="375" y="5"/>
                    <a:pt x="375" y="5"/>
                    <a:pt x="375" y="5"/>
                  </a:cubicBezTo>
                  <a:cubicBezTo>
                    <a:pt x="359" y="8"/>
                    <a:pt x="342" y="12"/>
                    <a:pt x="327" y="16"/>
                  </a:cubicBezTo>
                  <a:cubicBezTo>
                    <a:pt x="326" y="16"/>
                    <a:pt x="326" y="16"/>
                    <a:pt x="326" y="16"/>
                  </a:cubicBezTo>
                  <a:cubicBezTo>
                    <a:pt x="333" y="39"/>
                    <a:pt x="333" y="39"/>
                    <a:pt x="333" y="39"/>
                  </a:cubicBezTo>
                  <a:cubicBezTo>
                    <a:pt x="333" y="39"/>
                    <a:pt x="333" y="39"/>
                    <a:pt x="333" y="39"/>
                  </a:cubicBezTo>
                  <a:cubicBezTo>
                    <a:pt x="348" y="35"/>
                    <a:pt x="363" y="32"/>
                    <a:pt x="379" y="29"/>
                  </a:cubicBezTo>
                  <a:cubicBezTo>
                    <a:pt x="379" y="29"/>
                    <a:pt x="379" y="29"/>
                    <a:pt x="379" y="29"/>
                  </a:cubicBezTo>
                  <a:cubicBezTo>
                    <a:pt x="375" y="5"/>
                    <a:pt x="375" y="5"/>
                    <a:pt x="375" y="5"/>
                  </a:cubicBezTo>
                  <a:moveTo>
                    <a:pt x="485" y="2"/>
                  </a:moveTo>
                  <a:cubicBezTo>
                    <a:pt x="483" y="26"/>
                    <a:pt x="483" y="26"/>
                    <a:pt x="483" y="26"/>
                  </a:cubicBezTo>
                  <a:cubicBezTo>
                    <a:pt x="483" y="26"/>
                    <a:pt x="483" y="26"/>
                    <a:pt x="483" y="26"/>
                  </a:cubicBezTo>
                  <a:cubicBezTo>
                    <a:pt x="499" y="27"/>
                    <a:pt x="514" y="29"/>
                    <a:pt x="529" y="33"/>
                  </a:cubicBezTo>
                  <a:cubicBezTo>
                    <a:pt x="530" y="33"/>
                    <a:pt x="530" y="33"/>
                    <a:pt x="530" y="33"/>
                  </a:cubicBezTo>
                  <a:cubicBezTo>
                    <a:pt x="534" y="9"/>
                    <a:pt x="534" y="9"/>
                    <a:pt x="534" y="9"/>
                  </a:cubicBezTo>
                  <a:cubicBezTo>
                    <a:pt x="534" y="9"/>
                    <a:pt x="534" y="9"/>
                    <a:pt x="534" y="9"/>
                  </a:cubicBezTo>
                  <a:cubicBezTo>
                    <a:pt x="518" y="6"/>
                    <a:pt x="502" y="3"/>
                    <a:pt x="485" y="2"/>
                  </a:cubicBezTo>
                  <a:moveTo>
                    <a:pt x="428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412" y="1"/>
                    <a:pt x="395" y="2"/>
                    <a:pt x="379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82" y="29"/>
                    <a:pt x="382" y="29"/>
                    <a:pt x="382" y="29"/>
                  </a:cubicBezTo>
                  <a:cubicBezTo>
                    <a:pt x="382" y="29"/>
                    <a:pt x="382" y="29"/>
                    <a:pt x="382" y="29"/>
                  </a:cubicBezTo>
                  <a:cubicBezTo>
                    <a:pt x="398" y="26"/>
                    <a:pt x="413" y="25"/>
                    <a:pt x="429" y="24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0"/>
                    <a:pt x="428" y="0"/>
                    <a:pt x="428" y="0"/>
                  </a:cubicBezTo>
                  <a:moveTo>
                    <a:pt x="444" y="0"/>
                  </a:moveTo>
                  <a:cubicBezTo>
                    <a:pt x="440" y="0"/>
                    <a:pt x="436" y="0"/>
                    <a:pt x="432" y="0"/>
                  </a:cubicBezTo>
                  <a:cubicBezTo>
                    <a:pt x="432" y="0"/>
                    <a:pt x="432" y="0"/>
                    <a:pt x="432" y="0"/>
                  </a:cubicBezTo>
                  <a:cubicBezTo>
                    <a:pt x="433" y="24"/>
                    <a:pt x="433" y="24"/>
                    <a:pt x="433" y="24"/>
                  </a:cubicBezTo>
                  <a:cubicBezTo>
                    <a:pt x="433" y="24"/>
                    <a:pt x="433" y="24"/>
                    <a:pt x="433" y="24"/>
                  </a:cubicBezTo>
                  <a:cubicBezTo>
                    <a:pt x="436" y="24"/>
                    <a:pt x="440" y="24"/>
                    <a:pt x="445" y="24"/>
                  </a:cubicBezTo>
                  <a:cubicBezTo>
                    <a:pt x="456" y="24"/>
                    <a:pt x="468" y="25"/>
                    <a:pt x="479" y="25"/>
                  </a:cubicBezTo>
                  <a:cubicBezTo>
                    <a:pt x="480" y="25"/>
                    <a:pt x="480" y="25"/>
                    <a:pt x="480" y="25"/>
                  </a:cubicBezTo>
                  <a:cubicBezTo>
                    <a:pt x="481" y="2"/>
                    <a:pt x="481" y="2"/>
                    <a:pt x="481" y="2"/>
                  </a:cubicBezTo>
                  <a:cubicBezTo>
                    <a:pt x="481" y="2"/>
                    <a:pt x="481" y="2"/>
                    <a:pt x="481" y="2"/>
                  </a:cubicBezTo>
                  <a:cubicBezTo>
                    <a:pt x="469" y="1"/>
                    <a:pt x="457" y="0"/>
                    <a:pt x="4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0" name="Freeform 31"/>
            <p:cNvSpPr/>
            <p:nvPr/>
          </p:nvSpPr>
          <p:spPr bwMode="auto">
            <a:xfrm>
              <a:off x="6738938" y="4545013"/>
              <a:ext cx="169863" cy="149225"/>
            </a:xfrm>
            <a:custGeom>
              <a:avLst/>
              <a:gdLst>
                <a:gd name="T0" fmla="*/ 11 w 53"/>
                <a:gd name="T1" fmla="*/ 46 h 46"/>
                <a:gd name="T2" fmla="*/ 11 w 53"/>
                <a:gd name="T3" fmla="*/ 45 h 46"/>
                <a:gd name="T4" fmla="*/ 0 w 53"/>
                <a:gd name="T5" fmla="*/ 24 h 46"/>
                <a:gd name="T6" fmla="*/ 0 w 53"/>
                <a:gd name="T7" fmla="*/ 24 h 46"/>
                <a:gd name="T8" fmla="*/ 40 w 53"/>
                <a:gd name="T9" fmla="*/ 0 h 46"/>
                <a:gd name="T10" fmla="*/ 40 w 53"/>
                <a:gd name="T11" fmla="*/ 0 h 46"/>
                <a:gd name="T12" fmla="*/ 53 w 53"/>
                <a:gd name="T13" fmla="*/ 19 h 46"/>
                <a:gd name="T14" fmla="*/ 53 w 53"/>
                <a:gd name="T15" fmla="*/ 19 h 46"/>
                <a:gd name="T16" fmla="*/ 11 w 53"/>
                <a:gd name="T17" fmla="*/ 45 h 46"/>
                <a:gd name="T18" fmla="*/ 11 w 53"/>
                <a:gd name="T1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6">
                  <a:moveTo>
                    <a:pt x="11" y="46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17"/>
                    <a:pt x="27" y="9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40" y="29"/>
                    <a:pt x="26" y="38"/>
                    <a:pt x="11" y="45"/>
                  </a:cubicBezTo>
                  <a:lnTo>
                    <a:pt x="1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1" name="Freeform 32"/>
            <p:cNvSpPr/>
            <p:nvPr/>
          </p:nvSpPr>
          <p:spPr bwMode="auto">
            <a:xfrm>
              <a:off x="6877051" y="4441825"/>
              <a:ext cx="165100" cy="158750"/>
            </a:xfrm>
            <a:custGeom>
              <a:avLst/>
              <a:gdLst>
                <a:gd name="T0" fmla="*/ 13 w 52"/>
                <a:gd name="T1" fmla="*/ 49 h 49"/>
                <a:gd name="T2" fmla="*/ 13 w 52"/>
                <a:gd name="T3" fmla="*/ 49 h 49"/>
                <a:gd name="T4" fmla="*/ 0 w 52"/>
                <a:gd name="T5" fmla="*/ 30 h 49"/>
                <a:gd name="T6" fmla="*/ 0 w 52"/>
                <a:gd name="T7" fmla="*/ 30 h 49"/>
                <a:gd name="T8" fmla="*/ 36 w 52"/>
                <a:gd name="T9" fmla="*/ 0 h 49"/>
                <a:gd name="T10" fmla="*/ 36 w 52"/>
                <a:gd name="T11" fmla="*/ 0 h 49"/>
                <a:gd name="T12" fmla="*/ 52 w 52"/>
                <a:gd name="T13" fmla="*/ 18 h 49"/>
                <a:gd name="T14" fmla="*/ 52 w 52"/>
                <a:gd name="T15" fmla="*/ 19 h 49"/>
                <a:gd name="T16" fmla="*/ 52 w 52"/>
                <a:gd name="T17" fmla="*/ 18 h 49"/>
                <a:gd name="T18" fmla="*/ 14 w 52"/>
                <a:gd name="T19" fmla="*/ 49 h 49"/>
                <a:gd name="T20" fmla="*/ 13 w 52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49">
                  <a:moveTo>
                    <a:pt x="13" y="49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2" y="21"/>
                    <a:pt x="25" y="1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0" y="29"/>
                    <a:pt x="27" y="40"/>
                    <a:pt x="14" y="49"/>
                  </a:cubicBezTo>
                  <a:lnTo>
                    <a:pt x="1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2" name="Freeform 33"/>
            <p:cNvSpPr/>
            <p:nvPr/>
          </p:nvSpPr>
          <p:spPr bwMode="auto">
            <a:xfrm>
              <a:off x="7000876" y="4325938"/>
              <a:ext cx="163513" cy="168275"/>
            </a:xfrm>
            <a:custGeom>
              <a:avLst/>
              <a:gdLst>
                <a:gd name="T0" fmla="*/ 16 w 51"/>
                <a:gd name="T1" fmla="*/ 52 h 52"/>
                <a:gd name="T2" fmla="*/ 0 w 51"/>
                <a:gd name="T3" fmla="*/ 34 h 52"/>
                <a:gd name="T4" fmla="*/ 0 w 51"/>
                <a:gd name="T5" fmla="*/ 34 h 52"/>
                <a:gd name="T6" fmla="*/ 33 w 51"/>
                <a:gd name="T7" fmla="*/ 1 h 52"/>
                <a:gd name="T8" fmla="*/ 33 w 51"/>
                <a:gd name="T9" fmla="*/ 0 h 52"/>
                <a:gd name="T10" fmla="*/ 33 w 51"/>
                <a:gd name="T11" fmla="*/ 0 h 52"/>
                <a:gd name="T12" fmla="*/ 33 w 51"/>
                <a:gd name="T13" fmla="*/ 0 h 52"/>
                <a:gd name="T14" fmla="*/ 33 w 51"/>
                <a:gd name="T15" fmla="*/ 1 h 52"/>
                <a:gd name="T16" fmla="*/ 51 w 51"/>
                <a:gd name="T17" fmla="*/ 16 h 52"/>
                <a:gd name="T18" fmla="*/ 51 w 51"/>
                <a:gd name="T19" fmla="*/ 16 h 52"/>
                <a:gd name="T20" fmla="*/ 16 w 51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2">
                  <a:moveTo>
                    <a:pt x="16" y="52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23"/>
                    <a:pt x="22" y="12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0" y="29"/>
                    <a:pt x="28" y="40"/>
                    <a:pt x="1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3" name="Freeform 34"/>
            <p:cNvSpPr/>
            <p:nvPr/>
          </p:nvSpPr>
          <p:spPr bwMode="auto">
            <a:xfrm>
              <a:off x="7113588" y="4197350"/>
              <a:ext cx="155575" cy="171450"/>
            </a:xfrm>
            <a:custGeom>
              <a:avLst/>
              <a:gdLst>
                <a:gd name="T0" fmla="*/ 18 w 49"/>
                <a:gd name="T1" fmla="*/ 53 h 53"/>
                <a:gd name="T2" fmla="*/ 0 w 49"/>
                <a:gd name="T3" fmla="*/ 38 h 53"/>
                <a:gd name="T4" fmla="*/ 0 w 49"/>
                <a:gd name="T5" fmla="*/ 38 h 53"/>
                <a:gd name="T6" fmla="*/ 29 w 49"/>
                <a:gd name="T7" fmla="*/ 1 h 53"/>
                <a:gd name="T8" fmla="*/ 29 w 49"/>
                <a:gd name="T9" fmla="*/ 0 h 53"/>
                <a:gd name="T10" fmla="*/ 49 w 49"/>
                <a:gd name="T11" fmla="*/ 14 h 53"/>
                <a:gd name="T12" fmla="*/ 48 w 49"/>
                <a:gd name="T13" fmla="*/ 14 h 53"/>
                <a:gd name="T14" fmla="*/ 18 w 49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3">
                  <a:moveTo>
                    <a:pt x="18" y="53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26"/>
                    <a:pt x="20" y="13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39" y="28"/>
                    <a:pt x="29" y="41"/>
                    <a:pt x="1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4" name="Freeform 35"/>
            <p:cNvSpPr/>
            <p:nvPr/>
          </p:nvSpPr>
          <p:spPr bwMode="auto">
            <a:xfrm>
              <a:off x="7212013" y="4057650"/>
              <a:ext cx="144463" cy="174625"/>
            </a:xfrm>
            <a:custGeom>
              <a:avLst/>
              <a:gdLst>
                <a:gd name="T0" fmla="*/ 20 w 45"/>
                <a:gd name="T1" fmla="*/ 54 h 54"/>
                <a:gd name="T2" fmla="*/ 0 w 45"/>
                <a:gd name="T3" fmla="*/ 41 h 54"/>
                <a:gd name="T4" fmla="*/ 0 w 45"/>
                <a:gd name="T5" fmla="*/ 40 h 54"/>
                <a:gd name="T6" fmla="*/ 24 w 45"/>
                <a:gd name="T7" fmla="*/ 0 h 54"/>
                <a:gd name="T8" fmla="*/ 24 w 45"/>
                <a:gd name="T9" fmla="*/ 0 h 54"/>
                <a:gd name="T10" fmla="*/ 24 w 45"/>
                <a:gd name="T11" fmla="*/ 0 h 54"/>
                <a:gd name="T12" fmla="*/ 45 w 45"/>
                <a:gd name="T13" fmla="*/ 11 h 54"/>
                <a:gd name="T14" fmla="*/ 45 w 45"/>
                <a:gd name="T15" fmla="*/ 11 h 54"/>
                <a:gd name="T16" fmla="*/ 20 w 45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4">
                  <a:moveTo>
                    <a:pt x="20" y="54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8"/>
                    <a:pt x="17" y="14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7" y="26"/>
                    <a:pt x="29" y="40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5" name="Freeform 36"/>
            <p:cNvSpPr/>
            <p:nvPr/>
          </p:nvSpPr>
          <p:spPr bwMode="auto">
            <a:xfrm>
              <a:off x="7291388" y="3910013"/>
              <a:ext cx="134938" cy="174625"/>
            </a:xfrm>
            <a:custGeom>
              <a:avLst/>
              <a:gdLst>
                <a:gd name="T0" fmla="*/ 22 w 42"/>
                <a:gd name="T1" fmla="*/ 54 h 54"/>
                <a:gd name="T2" fmla="*/ 0 w 42"/>
                <a:gd name="T3" fmla="*/ 43 h 54"/>
                <a:gd name="T4" fmla="*/ 1 w 42"/>
                <a:gd name="T5" fmla="*/ 43 h 54"/>
                <a:gd name="T6" fmla="*/ 19 w 42"/>
                <a:gd name="T7" fmla="*/ 0 h 54"/>
                <a:gd name="T8" fmla="*/ 19 w 42"/>
                <a:gd name="T9" fmla="*/ 0 h 54"/>
                <a:gd name="T10" fmla="*/ 42 w 42"/>
                <a:gd name="T11" fmla="*/ 9 h 54"/>
                <a:gd name="T12" fmla="*/ 42 w 42"/>
                <a:gd name="T13" fmla="*/ 9 h 54"/>
                <a:gd name="T14" fmla="*/ 22 w 42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8" y="29"/>
                    <a:pt x="14" y="15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6" y="24"/>
                    <a:pt x="29" y="39"/>
                    <a:pt x="2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6" name="Freeform 37"/>
            <p:cNvSpPr/>
            <p:nvPr/>
          </p:nvSpPr>
          <p:spPr bwMode="auto">
            <a:xfrm>
              <a:off x="7359651" y="3754438"/>
              <a:ext cx="120650" cy="171450"/>
            </a:xfrm>
            <a:custGeom>
              <a:avLst/>
              <a:gdLst>
                <a:gd name="T0" fmla="*/ 22 w 38"/>
                <a:gd name="T1" fmla="*/ 53 h 53"/>
                <a:gd name="T2" fmla="*/ 0 w 38"/>
                <a:gd name="T3" fmla="*/ 45 h 53"/>
                <a:gd name="T4" fmla="*/ 0 w 38"/>
                <a:gd name="T5" fmla="*/ 45 h 53"/>
                <a:gd name="T6" fmla="*/ 13 w 38"/>
                <a:gd name="T7" fmla="*/ 0 h 53"/>
                <a:gd name="T8" fmla="*/ 13 w 38"/>
                <a:gd name="T9" fmla="*/ 0 h 53"/>
                <a:gd name="T10" fmla="*/ 38 w 38"/>
                <a:gd name="T11" fmla="*/ 6 h 53"/>
                <a:gd name="T12" fmla="*/ 37 w 38"/>
                <a:gd name="T13" fmla="*/ 6 h 53"/>
                <a:gd name="T14" fmla="*/ 22 w 38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53">
                  <a:moveTo>
                    <a:pt x="22" y="53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30"/>
                    <a:pt x="10" y="1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3" y="22"/>
                    <a:pt x="28" y="37"/>
                    <a:pt x="2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7" name="Freeform 38"/>
            <p:cNvSpPr/>
            <p:nvPr/>
          </p:nvSpPr>
          <p:spPr bwMode="auto">
            <a:xfrm>
              <a:off x="7404101" y="3594100"/>
              <a:ext cx="101600" cy="166688"/>
            </a:xfrm>
            <a:custGeom>
              <a:avLst/>
              <a:gdLst>
                <a:gd name="T0" fmla="*/ 24 w 32"/>
                <a:gd name="T1" fmla="*/ 52 h 52"/>
                <a:gd name="T2" fmla="*/ 0 w 32"/>
                <a:gd name="T3" fmla="*/ 46 h 52"/>
                <a:gd name="T4" fmla="*/ 0 w 32"/>
                <a:gd name="T5" fmla="*/ 46 h 52"/>
                <a:gd name="T6" fmla="*/ 8 w 32"/>
                <a:gd name="T7" fmla="*/ 0 h 52"/>
                <a:gd name="T8" fmla="*/ 7 w 32"/>
                <a:gd name="T9" fmla="*/ 0 h 52"/>
                <a:gd name="T10" fmla="*/ 9 w 32"/>
                <a:gd name="T11" fmla="*/ 0 h 52"/>
                <a:gd name="T12" fmla="*/ 32 w 32"/>
                <a:gd name="T13" fmla="*/ 3 h 52"/>
                <a:gd name="T14" fmla="*/ 32 w 32"/>
                <a:gd name="T15" fmla="*/ 3 h 52"/>
                <a:gd name="T16" fmla="*/ 24 w 32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52">
                  <a:moveTo>
                    <a:pt x="24" y="52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4" y="31"/>
                    <a:pt x="6" y="16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0" y="19"/>
                    <a:pt x="27" y="36"/>
                    <a:pt x="2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8" name="Freeform 39"/>
            <p:cNvSpPr/>
            <p:nvPr/>
          </p:nvSpPr>
          <p:spPr bwMode="auto">
            <a:xfrm>
              <a:off x="7432676" y="3378200"/>
              <a:ext cx="82550" cy="212725"/>
            </a:xfrm>
            <a:custGeom>
              <a:avLst/>
              <a:gdLst>
                <a:gd name="T0" fmla="*/ 24 w 26"/>
                <a:gd name="T1" fmla="*/ 66 h 66"/>
                <a:gd name="T2" fmla="*/ 23 w 26"/>
                <a:gd name="T3" fmla="*/ 66 h 66"/>
                <a:gd name="T4" fmla="*/ 0 w 26"/>
                <a:gd name="T5" fmla="*/ 64 h 66"/>
                <a:gd name="T6" fmla="*/ 0 w 26"/>
                <a:gd name="T7" fmla="*/ 63 h 66"/>
                <a:gd name="T8" fmla="*/ 2 w 26"/>
                <a:gd name="T9" fmla="*/ 17 h 66"/>
                <a:gd name="T10" fmla="*/ 2 w 26"/>
                <a:gd name="T11" fmla="*/ 1 h 66"/>
                <a:gd name="T12" fmla="*/ 2 w 26"/>
                <a:gd name="T13" fmla="*/ 1 h 66"/>
                <a:gd name="T14" fmla="*/ 2 w 26"/>
                <a:gd name="T15" fmla="*/ 1 h 66"/>
                <a:gd name="T16" fmla="*/ 26 w 26"/>
                <a:gd name="T17" fmla="*/ 0 h 66"/>
                <a:gd name="T18" fmla="*/ 26 w 26"/>
                <a:gd name="T19" fmla="*/ 0 h 66"/>
                <a:gd name="T20" fmla="*/ 26 w 26"/>
                <a:gd name="T21" fmla="*/ 17 h 66"/>
                <a:gd name="T22" fmla="*/ 24 w 26"/>
                <a:gd name="T2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66">
                  <a:moveTo>
                    <a:pt x="24" y="66"/>
                  </a:moveTo>
                  <a:cubicBezTo>
                    <a:pt x="23" y="66"/>
                    <a:pt x="23" y="66"/>
                    <a:pt x="23" y="6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48"/>
                    <a:pt x="2" y="32"/>
                    <a:pt x="2" y="17"/>
                  </a:cubicBezTo>
                  <a:cubicBezTo>
                    <a:pt x="2" y="12"/>
                    <a:pt x="2" y="6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6"/>
                    <a:pt x="26" y="11"/>
                    <a:pt x="26" y="17"/>
                  </a:cubicBezTo>
                  <a:cubicBezTo>
                    <a:pt x="26" y="33"/>
                    <a:pt x="25" y="50"/>
                    <a:pt x="24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9" name="Freeform 40"/>
            <p:cNvSpPr/>
            <p:nvPr/>
          </p:nvSpPr>
          <p:spPr bwMode="auto">
            <a:xfrm>
              <a:off x="7423151" y="3206750"/>
              <a:ext cx="92075" cy="160338"/>
            </a:xfrm>
            <a:custGeom>
              <a:avLst/>
              <a:gdLst>
                <a:gd name="T0" fmla="*/ 5 w 29"/>
                <a:gd name="T1" fmla="*/ 50 h 50"/>
                <a:gd name="T2" fmla="*/ 5 w 29"/>
                <a:gd name="T3" fmla="*/ 50 h 50"/>
                <a:gd name="T4" fmla="*/ 0 w 29"/>
                <a:gd name="T5" fmla="*/ 4 h 50"/>
                <a:gd name="T6" fmla="*/ 0 w 29"/>
                <a:gd name="T7" fmla="*/ 4 h 50"/>
                <a:gd name="T8" fmla="*/ 24 w 29"/>
                <a:gd name="T9" fmla="*/ 0 h 50"/>
                <a:gd name="T10" fmla="*/ 24 w 29"/>
                <a:gd name="T11" fmla="*/ 0 h 50"/>
                <a:gd name="T12" fmla="*/ 29 w 29"/>
                <a:gd name="T13" fmla="*/ 49 h 50"/>
                <a:gd name="T14" fmla="*/ 29 w 29"/>
                <a:gd name="T15" fmla="*/ 49 h 50"/>
                <a:gd name="T16" fmla="*/ 5 w 29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50">
                  <a:moveTo>
                    <a:pt x="5" y="50"/>
                  </a:moveTo>
                  <a:cubicBezTo>
                    <a:pt x="5" y="50"/>
                    <a:pt x="5" y="50"/>
                    <a:pt x="5" y="50"/>
                  </a:cubicBezTo>
                  <a:cubicBezTo>
                    <a:pt x="4" y="35"/>
                    <a:pt x="3" y="19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16"/>
                    <a:pt x="28" y="33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lnTo>
                    <a:pt x="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0" name="Freeform 41"/>
            <p:cNvSpPr/>
            <p:nvPr/>
          </p:nvSpPr>
          <p:spPr bwMode="auto">
            <a:xfrm>
              <a:off x="7388226" y="3038475"/>
              <a:ext cx="107950" cy="168275"/>
            </a:xfrm>
            <a:custGeom>
              <a:avLst/>
              <a:gdLst>
                <a:gd name="T0" fmla="*/ 11 w 34"/>
                <a:gd name="T1" fmla="*/ 52 h 52"/>
                <a:gd name="T2" fmla="*/ 11 w 34"/>
                <a:gd name="T3" fmla="*/ 52 h 52"/>
                <a:gd name="T4" fmla="*/ 0 w 34"/>
                <a:gd name="T5" fmla="*/ 6 h 52"/>
                <a:gd name="T6" fmla="*/ 0 w 34"/>
                <a:gd name="T7" fmla="*/ 6 h 52"/>
                <a:gd name="T8" fmla="*/ 23 w 34"/>
                <a:gd name="T9" fmla="*/ 0 h 52"/>
                <a:gd name="T10" fmla="*/ 23 w 34"/>
                <a:gd name="T11" fmla="*/ 0 h 52"/>
                <a:gd name="T12" fmla="*/ 34 w 34"/>
                <a:gd name="T13" fmla="*/ 48 h 52"/>
                <a:gd name="T14" fmla="*/ 34 w 34"/>
                <a:gd name="T15" fmla="*/ 48 h 52"/>
                <a:gd name="T16" fmla="*/ 11 w 34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2">
                  <a:moveTo>
                    <a:pt x="11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8" y="37"/>
                    <a:pt x="5" y="21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8" y="16"/>
                    <a:pt x="32" y="32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1" name="Freeform 42"/>
            <p:cNvSpPr/>
            <p:nvPr/>
          </p:nvSpPr>
          <p:spPr bwMode="auto">
            <a:xfrm>
              <a:off x="7337426" y="2873375"/>
              <a:ext cx="120650" cy="174625"/>
            </a:xfrm>
            <a:custGeom>
              <a:avLst/>
              <a:gdLst>
                <a:gd name="T0" fmla="*/ 15 w 38"/>
                <a:gd name="T1" fmla="*/ 54 h 54"/>
                <a:gd name="T2" fmla="*/ 15 w 38"/>
                <a:gd name="T3" fmla="*/ 54 h 54"/>
                <a:gd name="T4" fmla="*/ 0 w 38"/>
                <a:gd name="T5" fmla="*/ 10 h 54"/>
                <a:gd name="T6" fmla="*/ 0 w 38"/>
                <a:gd name="T7" fmla="*/ 10 h 54"/>
                <a:gd name="T8" fmla="*/ 22 w 38"/>
                <a:gd name="T9" fmla="*/ 0 h 54"/>
                <a:gd name="T10" fmla="*/ 22 w 38"/>
                <a:gd name="T11" fmla="*/ 0 h 54"/>
                <a:gd name="T12" fmla="*/ 38 w 38"/>
                <a:gd name="T13" fmla="*/ 47 h 54"/>
                <a:gd name="T14" fmla="*/ 38 w 38"/>
                <a:gd name="T15" fmla="*/ 47 h 54"/>
                <a:gd name="T16" fmla="*/ 15 w 38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4">
                  <a:moveTo>
                    <a:pt x="15" y="54"/>
                  </a:moveTo>
                  <a:cubicBezTo>
                    <a:pt x="15" y="54"/>
                    <a:pt x="15" y="54"/>
                    <a:pt x="15" y="54"/>
                  </a:cubicBezTo>
                  <a:cubicBezTo>
                    <a:pt x="11" y="39"/>
                    <a:pt x="6" y="2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16"/>
                    <a:pt x="34" y="3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lnTo>
                    <a:pt x="1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2" name="Freeform 43"/>
            <p:cNvSpPr/>
            <p:nvPr/>
          </p:nvSpPr>
          <p:spPr bwMode="auto">
            <a:xfrm>
              <a:off x="7262813" y="2719388"/>
              <a:ext cx="138113" cy="174625"/>
            </a:xfrm>
            <a:custGeom>
              <a:avLst/>
              <a:gdLst>
                <a:gd name="T0" fmla="*/ 21 w 43"/>
                <a:gd name="T1" fmla="*/ 54 h 54"/>
                <a:gd name="T2" fmla="*/ 21 w 43"/>
                <a:gd name="T3" fmla="*/ 54 h 54"/>
                <a:gd name="T4" fmla="*/ 0 w 43"/>
                <a:gd name="T5" fmla="*/ 13 h 54"/>
                <a:gd name="T6" fmla="*/ 0 w 43"/>
                <a:gd name="T7" fmla="*/ 12 h 54"/>
                <a:gd name="T8" fmla="*/ 21 w 43"/>
                <a:gd name="T9" fmla="*/ 0 h 54"/>
                <a:gd name="T10" fmla="*/ 21 w 43"/>
                <a:gd name="T11" fmla="*/ 1 h 54"/>
                <a:gd name="T12" fmla="*/ 43 w 43"/>
                <a:gd name="T13" fmla="*/ 45 h 54"/>
                <a:gd name="T14" fmla="*/ 43 w 43"/>
                <a:gd name="T15" fmla="*/ 45 h 54"/>
                <a:gd name="T16" fmla="*/ 21 w 43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4">
                  <a:moveTo>
                    <a:pt x="21" y="54"/>
                  </a:moveTo>
                  <a:cubicBezTo>
                    <a:pt x="21" y="54"/>
                    <a:pt x="21" y="54"/>
                    <a:pt x="21" y="54"/>
                  </a:cubicBezTo>
                  <a:cubicBezTo>
                    <a:pt x="15" y="40"/>
                    <a:pt x="8" y="26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9" y="15"/>
                    <a:pt x="37" y="30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lnTo>
                    <a:pt x="2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3" name="Freeform 44"/>
            <p:cNvSpPr/>
            <p:nvPr/>
          </p:nvSpPr>
          <p:spPr bwMode="auto">
            <a:xfrm>
              <a:off x="7173913" y="2576513"/>
              <a:ext cx="149225" cy="171450"/>
            </a:xfrm>
            <a:custGeom>
              <a:avLst/>
              <a:gdLst>
                <a:gd name="T0" fmla="*/ 26 w 47"/>
                <a:gd name="T1" fmla="*/ 53 h 53"/>
                <a:gd name="T2" fmla="*/ 26 w 47"/>
                <a:gd name="T3" fmla="*/ 53 h 53"/>
                <a:gd name="T4" fmla="*/ 1 w 47"/>
                <a:gd name="T5" fmla="*/ 14 h 53"/>
                <a:gd name="T6" fmla="*/ 0 w 47"/>
                <a:gd name="T7" fmla="*/ 14 h 53"/>
                <a:gd name="T8" fmla="*/ 20 w 47"/>
                <a:gd name="T9" fmla="*/ 0 h 53"/>
                <a:gd name="T10" fmla="*/ 20 w 47"/>
                <a:gd name="T11" fmla="*/ 0 h 53"/>
                <a:gd name="T12" fmla="*/ 20 w 47"/>
                <a:gd name="T13" fmla="*/ 0 h 53"/>
                <a:gd name="T14" fmla="*/ 47 w 47"/>
                <a:gd name="T15" fmla="*/ 41 h 53"/>
                <a:gd name="T16" fmla="*/ 47 w 47"/>
                <a:gd name="T17" fmla="*/ 41 h 53"/>
                <a:gd name="T18" fmla="*/ 26 w 47"/>
                <a:gd name="T1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53">
                  <a:moveTo>
                    <a:pt x="26" y="53"/>
                  </a:moveTo>
                  <a:cubicBezTo>
                    <a:pt x="26" y="53"/>
                    <a:pt x="26" y="53"/>
                    <a:pt x="26" y="53"/>
                  </a:cubicBezTo>
                  <a:cubicBezTo>
                    <a:pt x="18" y="40"/>
                    <a:pt x="10" y="27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13"/>
                    <a:pt x="39" y="27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lnTo>
                    <a:pt x="26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4" name="Freeform 45"/>
            <p:cNvSpPr/>
            <p:nvPr/>
          </p:nvSpPr>
          <p:spPr bwMode="auto">
            <a:xfrm>
              <a:off x="7072313" y="2444750"/>
              <a:ext cx="158750" cy="168275"/>
            </a:xfrm>
            <a:custGeom>
              <a:avLst/>
              <a:gdLst>
                <a:gd name="T0" fmla="*/ 30 w 50"/>
                <a:gd name="T1" fmla="*/ 52 h 52"/>
                <a:gd name="T2" fmla="*/ 30 w 50"/>
                <a:gd name="T3" fmla="*/ 52 h 52"/>
                <a:gd name="T4" fmla="*/ 0 w 50"/>
                <a:gd name="T5" fmla="*/ 17 h 52"/>
                <a:gd name="T6" fmla="*/ 0 w 50"/>
                <a:gd name="T7" fmla="*/ 16 h 52"/>
                <a:gd name="T8" fmla="*/ 17 w 50"/>
                <a:gd name="T9" fmla="*/ 0 h 52"/>
                <a:gd name="T10" fmla="*/ 18 w 50"/>
                <a:gd name="T11" fmla="*/ 0 h 52"/>
                <a:gd name="T12" fmla="*/ 49 w 50"/>
                <a:gd name="T13" fmla="*/ 38 h 52"/>
                <a:gd name="T14" fmla="*/ 50 w 50"/>
                <a:gd name="T15" fmla="*/ 38 h 52"/>
                <a:gd name="T16" fmla="*/ 30 w 50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2">
                  <a:moveTo>
                    <a:pt x="30" y="52"/>
                  </a:moveTo>
                  <a:cubicBezTo>
                    <a:pt x="30" y="52"/>
                    <a:pt x="30" y="52"/>
                    <a:pt x="30" y="52"/>
                  </a:cubicBezTo>
                  <a:cubicBezTo>
                    <a:pt x="21" y="40"/>
                    <a:pt x="11" y="28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9" y="12"/>
                    <a:pt x="40" y="25"/>
                    <a:pt x="49" y="38"/>
                  </a:cubicBezTo>
                  <a:cubicBezTo>
                    <a:pt x="50" y="38"/>
                    <a:pt x="50" y="38"/>
                    <a:pt x="50" y="38"/>
                  </a:cubicBezTo>
                  <a:lnTo>
                    <a:pt x="3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5" name="Freeform 46"/>
            <p:cNvSpPr/>
            <p:nvPr/>
          </p:nvSpPr>
          <p:spPr bwMode="auto">
            <a:xfrm>
              <a:off x="6953251" y="2325688"/>
              <a:ext cx="166688" cy="165100"/>
            </a:xfrm>
            <a:custGeom>
              <a:avLst/>
              <a:gdLst>
                <a:gd name="T0" fmla="*/ 35 w 52"/>
                <a:gd name="T1" fmla="*/ 51 h 51"/>
                <a:gd name="T2" fmla="*/ 34 w 52"/>
                <a:gd name="T3" fmla="*/ 51 h 51"/>
                <a:gd name="T4" fmla="*/ 0 w 52"/>
                <a:gd name="T5" fmla="*/ 19 h 51"/>
                <a:gd name="T6" fmla="*/ 0 w 52"/>
                <a:gd name="T7" fmla="*/ 19 h 51"/>
                <a:gd name="T8" fmla="*/ 0 w 52"/>
                <a:gd name="T9" fmla="*/ 19 h 51"/>
                <a:gd name="T10" fmla="*/ 15 w 52"/>
                <a:gd name="T11" fmla="*/ 0 h 51"/>
                <a:gd name="T12" fmla="*/ 16 w 52"/>
                <a:gd name="T13" fmla="*/ 1 h 51"/>
                <a:gd name="T14" fmla="*/ 52 w 52"/>
                <a:gd name="T15" fmla="*/ 34 h 51"/>
                <a:gd name="T16" fmla="*/ 52 w 52"/>
                <a:gd name="T17" fmla="*/ 34 h 51"/>
                <a:gd name="T18" fmla="*/ 52 w 52"/>
                <a:gd name="T19" fmla="*/ 34 h 51"/>
                <a:gd name="T20" fmla="*/ 35 w 52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35" y="51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24" y="40"/>
                    <a:pt x="12" y="2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8" y="11"/>
                    <a:pt x="40" y="22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lnTo>
                    <a:pt x="3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6" name="Freeform 47"/>
            <p:cNvSpPr/>
            <p:nvPr/>
          </p:nvSpPr>
          <p:spPr bwMode="auto">
            <a:xfrm>
              <a:off x="5129213" y="2276475"/>
              <a:ext cx="166688" cy="161925"/>
            </a:xfrm>
            <a:custGeom>
              <a:avLst/>
              <a:gdLst>
                <a:gd name="T0" fmla="*/ 16 w 52"/>
                <a:gd name="T1" fmla="*/ 50 h 50"/>
                <a:gd name="T2" fmla="*/ 0 w 52"/>
                <a:gd name="T3" fmla="*/ 32 h 50"/>
                <a:gd name="T4" fmla="*/ 0 w 52"/>
                <a:gd name="T5" fmla="*/ 31 h 50"/>
                <a:gd name="T6" fmla="*/ 0 w 52"/>
                <a:gd name="T7" fmla="*/ 32 h 50"/>
                <a:gd name="T8" fmla="*/ 38 w 52"/>
                <a:gd name="T9" fmla="*/ 0 h 50"/>
                <a:gd name="T10" fmla="*/ 38 w 52"/>
                <a:gd name="T11" fmla="*/ 0 h 50"/>
                <a:gd name="T12" fmla="*/ 52 w 52"/>
                <a:gd name="T13" fmla="*/ 20 h 50"/>
                <a:gd name="T14" fmla="*/ 52 w 52"/>
                <a:gd name="T15" fmla="*/ 20 h 50"/>
                <a:gd name="T16" fmla="*/ 16 w 5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0">
                  <a:moveTo>
                    <a:pt x="16" y="5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2" y="21"/>
                    <a:pt x="25" y="1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0" y="29"/>
                    <a:pt x="28" y="39"/>
                    <a:pt x="1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7" name="Freeform 48"/>
            <p:cNvSpPr/>
            <p:nvPr/>
          </p:nvSpPr>
          <p:spPr bwMode="auto">
            <a:xfrm>
              <a:off x="6823076" y="2225675"/>
              <a:ext cx="171450" cy="153988"/>
            </a:xfrm>
            <a:custGeom>
              <a:avLst/>
              <a:gdLst>
                <a:gd name="T0" fmla="*/ 38 w 54"/>
                <a:gd name="T1" fmla="*/ 48 h 48"/>
                <a:gd name="T2" fmla="*/ 38 w 54"/>
                <a:gd name="T3" fmla="*/ 48 h 48"/>
                <a:gd name="T4" fmla="*/ 1 w 54"/>
                <a:gd name="T5" fmla="*/ 20 h 48"/>
                <a:gd name="T6" fmla="*/ 0 w 54"/>
                <a:gd name="T7" fmla="*/ 20 h 48"/>
                <a:gd name="T8" fmla="*/ 13 w 54"/>
                <a:gd name="T9" fmla="*/ 0 h 48"/>
                <a:gd name="T10" fmla="*/ 14 w 54"/>
                <a:gd name="T11" fmla="*/ 0 h 48"/>
                <a:gd name="T12" fmla="*/ 53 w 54"/>
                <a:gd name="T13" fmla="*/ 29 h 48"/>
                <a:gd name="T14" fmla="*/ 54 w 54"/>
                <a:gd name="T15" fmla="*/ 29 h 48"/>
                <a:gd name="T16" fmla="*/ 53 w 54"/>
                <a:gd name="T17" fmla="*/ 29 h 48"/>
                <a:gd name="T18" fmla="*/ 38 w 54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8">
                  <a:moveTo>
                    <a:pt x="38" y="48"/>
                  </a:moveTo>
                  <a:cubicBezTo>
                    <a:pt x="38" y="48"/>
                    <a:pt x="38" y="48"/>
                    <a:pt x="38" y="48"/>
                  </a:cubicBezTo>
                  <a:cubicBezTo>
                    <a:pt x="26" y="38"/>
                    <a:pt x="14" y="29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7" y="9"/>
                    <a:pt x="41" y="19"/>
                    <a:pt x="53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9"/>
                    <a:pt x="53" y="29"/>
                    <a:pt x="53" y="29"/>
                  </a:cubicBezTo>
                  <a:lnTo>
                    <a:pt x="3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8" name="Freeform 49"/>
            <p:cNvSpPr/>
            <p:nvPr/>
          </p:nvSpPr>
          <p:spPr bwMode="auto">
            <a:xfrm>
              <a:off x="5260976" y="2182813"/>
              <a:ext cx="169863" cy="152400"/>
            </a:xfrm>
            <a:custGeom>
              <a:avLst/>
              <a:gdLst>
                <a:gd name="T0" fmla="*/ 14 w 53"/>
                <a:gd name="T1" fmla="*/ 47 h 47"/>
                <a:gd name="T2" fmla="*/ 0 w 53"/>
                <a:gd name="T3" fmla="*/ 27 h 47"/>
                <a:gd name="T4" fmla="*/ 0 w 53"/>
                <a:gd name="T5" fmla="*/ 27 h 47"/>
                <a:gd name="T6" fmla="*/ 41 w 53"/>
                <a:gd name="T7" fmla="*/ 0 h 47"/>
                <a:gd name="T8" fmla="*/ 42 w 53"/>
                <a:gd name="T9" fmla="*/ 0 h 47"/>
                <a:gd name="T10" fmla="*/ 53 w 53"/>
                <a:gd name="T11" fmla="*/ 21 h 47"/>
                <a:gd name="T12" fmla="*/ 53 w 53"/>
                <a:gd name="T13" fmla="*/ 21 h 47"/>
                <a:gd name="T14" fmla="*/ 14 w 53"/>
                <a:gd name="T15" fmla="*/ 46 h 47"/>
                <a:gd name="T16" fmla="*/ 14 w 53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7">
                  <a:moveTo>
                    <a:pt x="14" y="4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3" y="17"/>
                    <a:pt x="27" y="8"/>
                    <a:pt x="4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40" y="29"/>
                    <a:pt x="27" y="37"/>
                    <a:pt x="14" y="46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9" name="Freeform 50"/>
            <p:cNvSpPr/>
            <p:nvPr/>
          </p:nvSpPr>
          <p:spPr bwMode="auto">
            <a:xfrm>
              <a:off x="6681788" y="2141538"/>
              <a:ext cx="173038" cy="141288"/>
            </a:xfrm>
            <a:custGeom>
              <a:avLst/>
              <a:gdLst>
                <a:gd name="T0" fmla="*/ 41 w 54"/>
                <a:gd name="T1" fmla="*/ 44 h 44"/>
                <a:gd name="T2" fmla="*/ 41 w 54"/>
                <a:gd name="T3" fmla="*/ 44 h 44"/>
                <a:gd name="T4" fmla="*/ 1 w 54"/>
                <a:gd name="T5" fmla="*/ 21 h 44"/>
                <a:gd name="T6" fmla="*/ 0 w 54"/>
                <a:gd name="T7" fmla="*/ 21 h 44"/>
                <a:gd name="T8" fmla="*/ 11 w 54"/>
                <a:gd name="T9" fmla="*/ 0 h 44"/>
                <a:gd name="T10" fmla="*/ 11 w 54"/>
                <a:gd name="T11" fmla="*/ 0 h 44"/>
                <a:gd name="T12" fmla="*/ 54 w 54"/>
                <a:gd name="T13" fmla="*/ 24 h 44"/>
                <a:gd name="T14" fmla="*/ 54 w 54"/>
                <a:gd name="T15" fmla="*/ 24 h 44"/>
                <a:gd name="T16" fmla="*/ 41 w 54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4">
                  <a:moveTo>
                    <a:pt x="41" y="44"/>
                  </a:moveTo>
                  <a:cubicBezTo>
                    <a:pt x="41" y="44"/>
                    <a:pt x="41" y="44"/>
                    <a:pt x="41" y="44"/>
                  </a:cubicBezTo>
                  <a:cubicBezTo>
                    <a:pt x="28" y="36"/>
                    <a:pt x="14" y="28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6" y="7"/>
                    <a:pt x="40" y="15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41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0" name="Freeform 51"/>
            <p:cNvSpPr/>
            <p:nvPr/>
          </p:nvSpPr>
          <p:spPr bwMode="auto">
            <a:xfrm>
              <a:off x="5403851" y="2109788"/>
              <a:ext cx="173038" cy="134938"/>
            </a:xfrm>
            <a:custGeom>
              <a:avLst/>
              <a:gdLst>
                <a:gd name="T0" fmla="*/ 12 w 54"/>
                <a:gd name="T1" fmla="*/ 42 h 42"/>
                <a:gd name="T2" fmla="*/ 0 w 54"/>
                <a:gd name="T3" fmla="*/ 21 h 42"/>
                <a:gd name="T4" fmla="*/ 0 w 54"/>
                <a:gd name="T5" fmla="*/ 21 h 42"/>
                <a:gd name="T6" fmla="*/ 44 w 54"/>
                <a:gd name="T7" fmla="*/ 0 h 42"/>
                <a:gd name="T8" fmla="*/ 44 w 54"/>
                <a:gd name="T9" fmla="*/ 0 h 42"/>
                <a:gd name="T10" fmla="*/ 54 w 54"/>
                <a:gd name="T11" fmla="*/ 22 h 42"/>
                <a:gd name="T12" fmla="*/ 54 w 54"/>
                <a:gd name="T13" fmla="*/ 22 h 42"/>
                <a:gd name="T14" fmla="*/ 12 w 54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2">
                  <a:moveTo>
                    <a:pt x="12" y="4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3"/>
                    <a:pt x="29" y="6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39" y="28"/>
                    <a:pt x="25" y="35"/>
                    <a:pt x="1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1" name="Freeform 52"/>
            <p:cNvSpPr/>
            <p:nvPr/>
          </p:nvSpPr>
          <p:spPr bwMode="auto">
            <a:xfrm>
              <a:off x="6535738" y="2073275"/>
              <a:ext cx="168275" cy="133350"/>
            </a:xfrm>
            <a:custGeom>
              <a:avLst/>
              <a:gdLst>
                <a:gd name="T0" fmla="*/ 43 w 53"/>
                <a:gd name="T1" fmla="*/ 41 h 41"/>
                <a:gd name="T2" fmla="*/ 43 w 53"/>
                <a:gd name="T3" fmla="*/ 41 h 41"/>
                <a:gd name="T4" fmla="*/ 0 w 53"/>
                <a:gd name="T5" fmla="*/ 23 h 41"/>
                <a:gd name="T6" fmla="*/ 0 w 53"/>
                <a:gd name="T7" fmla="*/ 23 h 41"/>
                <a:gd name="T8" fmla="*/ 7 w 53"/>
                <a:gd name="T9" fmla="*/ 0 h 41"/>
                <a:gd name="T10" fmla="*/ 8 w 53"/>
                <a:gd name="T11" fmla="*/ 0 h 41"/>
                <a:gd name="T12" fmla="*/ 53 w 53"/>
                <a:gd name="T13" fmla="*/ 19 h 41"/>
                <a:gd name="T14" fmla="*/ 53 w 53"/>
                <a:gd name="T15" fmla="*/ 19 h 41"/>
                <a:gd name="T16" fmla="*/ 43 w 53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1">
                  <a:moveTo>
                    <a:pt x="43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29" y="34"/>
                    <a:pt x="14" y="28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6"/>
                    <a:pt x="39" y="12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lnTo>
                    <a:pt x="43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2" name="Freeform 53"/>
            <p:cNvSpPr/>
            <p:nvPr/>
          </p:nvSpPr>
          <p:spPr bwMode="auto">
            <a:xfrm>
              <a:off x="5557838" y="2051050"/>
              <a:ext cx="169863" cy="122238"/>
            </a:xfrm>
            <a:custGeom>
              <a:avLst/>
              <a:gdLst>
                <a:gd name="T0" fmla="*/ 9 w 53"/>
                <a:gd name="T1" fmla="*/ 38 h 38"/>
                <a:gd name="T2" fmla="*/ 0 w 53"/>
                <a:gd name="T3" fmla="*/ 16 h 38"/>
                <a:gd name="T4" fmla="*/ 0 w 53"/>
                <a:gd name="T5" fmla="*/ 16 h 38"/>
                <a:gd name="T6" fmla="*/ 47 w 53"/>
                <a:gd name="T7" fmla="*/ 0 h 38"/>
                <a:gd name="T8" fmla="*/ 47 w 53"/>
                <a:gd name="T9" fmla="*/ 0 h 38"/>
                <a:gd name="T10" fmla="*/ 47 w 53"/>
                <a:gd name="T11" fmla="*/ 0 h 38"/>
                <a:gd name="T12" fmla="*/ 53 w 53"/>
                <a:gd name="T13" fmla="*/ 23 h 38"/>
                <a:gd name="T14" fmla="*/ 53 w 53"/>
                <a:gd name="T15" fmla="*/ 23 h 38"/>
                <a:gd name="T16" fmla="*/ 9 w 53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8">
                  <a:moveTo>
                    <a:pt x="9" y="38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10"/>
                    <a:pt x="31" y="4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38" y="27"/>
                    <a:pt x="24" y="32"/>
                    <a:pt x="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3" name="Freeform 54"/>
            <p:cNvSpPr/>
            <p:nvPr/>
          </p:nvSpPr>
          <p:spPr bwMode="auto">
            <a:xfrm>
              <a:off x="6378576" y="2022475"/>
              <a:ext cx="169863" cy="122238"/>
            </a:xfrm>
            <a:custGeom>
              <a:avLst/>
              <a:gdLst>
                <a:gd name="T0" fmla="*/ 45 w 53"/>
                <a:gd name="T1" fmla="*/ 38 h 38"/>
                <a:gd name="T2" fmla="*/ 45 w 53"/>
                <a:gd name="T3" fmla="*/ 38 h 38"/>
                <a:gd name="T4" fmla="*/ 0 w 53"/>
                <a:gd name="T5" fmla="*/ 25 h 38"/>
                <a:gd name="T6" fmla="*/ 0 w 53"/>
                <a:gd name="T7" fmla="*/ 25 h 38"/>
                <a:gd name="T8" fmla="*/ 5 w 53"/>
                <a:gd name="T9" fmla="*/ 0 h 38"/>
                <a:gd name="T10" fmla="*/ 5 w 53"/>
                <a:gd name="T11" fmla="*/ 2 h 38"/>
                <a:gd name="T12" fmla="*/ 53 w 53"/>
                <a:gd name="T13" fmla="*/ 15 h 38"/>
                <a:gd name="T14" fmla="*/ 53 w 53"/>
                <a:gd name="T15" fmla="*/ 15 h 38"/>
                <a:gd name="T16" fmla="*/ 45 w 53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8">
                  <a:moveTo>
                    <a:pt x="45" y="38"/>
                  </a:moveTo>
                  <a:cubicBezTo>
                    <a:pt x="45" y="38"/>
                    <a:pt x="45" y="38"/>
                    <a:pt x="45" y="38"/>
                  </a:cubicBezTo>
                  <a:cubicBezTo>
                    <a:pt x="30" y="33"/>
                    <a:pt x="15" y="29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1" y="5"/>
                    <a:pt x="37" y="10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lnTo>
                    <a:pt x="45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4" name="Freeform 55"/>
            <p:cNvSpPr/>
            <p:nvPr/>
          </p:nvSpPr>
          <p:spPr bwMode="auto">
            <a:xfrm>
              <a:off x="5718176" y="2012950"/>
              <a:ext cx="168275" cy="109538"/>
            </a:xfrm>
            <a:custGeom>
              <a:avLst/>
              <a:gdLst>
                <a:gd name="T0" fmla="*/ 7 w 53"/>
                <a:gd name="T1" fmla="*/ 34 h 34"/>
                <a:gd name="T2" fmla="*/ 0 w 53"/>
                <a:gd name="T3" fmla="*/ 11 h 34"/>
                <a:gd name="T4" fmla="*/ 1 w 53"/>
                <a:gd name="T5" fmla="*/ 11 h 34"/>
                <a:gd name="T6" fmla="*/ 49 w 53"/>
                <a:gd name="T7" fmla="*/ 0 h 34"/>
                <a:gd name="T8" fmla="*/ 49 w 53"/>
                <a:gd name="T9" fmla="*/ 0 h 34"/>
                <a:gd name="T10" fmla="*/ 53 w 53"/>
                <a:gd name="T11" fmla="*/ 24 h 34"/>
                <a:gd name="T12" fmla="*/ 53 w 53"/>
                <a:gd name="T13" fmla="*/ 24 h 34"/>
                <a:gd name="T14" fmla="*/ 7 w 53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34">
                  <a:moveTo>
                    <a:pt x="7" y="34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6" y="7"/>
                    <a:pt x="33" y="3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37" y="27"/>
                    <a:pt x="22" y="30"/>
                    <a:pt x="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5" name="Freeform 56"/>
            <p:cNvSpPr/>
            <p:nvPr/>
          </p:nvSpPr>
          <p:spPr bwMode="auto">
            <a:xfrm>
              <a:off x="6218238" y="2003425"/>
              <a:ext cx="163513" cy="100013"/>
            </a:xfrm>
            <a:custGeom>
              <a:avLst/>
              <a:gdLst>
                <a:gd name="T0" fmla="*/ 47 w 51"/>
                <a:gd name="T1" fmla="*/ 31 h 31"/>
                <a:gd name="T2" fmla="*/ 46 w 51"/>
                <a:gd name="T3" fmla="*/ 31 h 31"/>
                <a:gd name="T4" fmla="*/ 0 w 51"/>
                <a:gd name="T5" fmla="*/ 24 h 31"/>
                <a:gd name="T6" fmla="*/ 0 w 51"/>
                <a:gd name="T7" fmla="*/ 24 h 31"/>
                <a:gd name="T8" fmla="*/ 2 w 51"/>
                <a:gd name="T9" fmla="*/ 0 h 31"/>
                <a:gd name="T10" fmla="*/ 51 w 51"/>
                <a:gd name="T11" fmla="*/ 7 h 31"/>
                <a:gd name="T12" fmla="*/ 51 w 51"/>
                <a:gd name="T13" fmla="*/ 7 h 31"/>
                <a:gd name="T14" fmla="*/ 47 w 51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31">
                  <a:moveTo>
                    <a:pt x="47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31" y="27"/>
                    <a:pt x="16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9" y="1"/>
                    <a:pt x="35" y="4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lnTo>
                    <a:pt x="4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6" name="Freeform 57"/>
            <p:cNvSpPr/>
            <p:nvPr/>
          </p:nvSpPr>
          <p:spPr bwMode="auto">
            <a:xfrm>
              <a:off x="5886451" y="1997075"/>
              <a:ext cx="160338" cy="93663"/>
            </a:xfrm>
            <a:custGeom>
              <a:avLst/>
              <a:gdLst>
                <a:gd name="T0" fmla="*/ 3 w 50"/>
                <a:gd name="T1" fmla="*/ 29 h 29"/>
                <a:gd name="T2" fmla="*/ 0 w 50"/>
                <a:gd name="T3" fmla="*/ 5 h 29"/>
                <a:gd name="T4" fmla="*/ 0 w 50"/>
                <a:gd name="T5" fmla="*/ 5 h 29"/>
                <a:gd name="T6" fmla="*/ 49 w 50"/>
                <a:gd name="T7" fmla="*/ 0 h 29"/>
                <a:gd name="T8" fmla="*/ 49 w 50"/>
                <a:gd name="T9" fmla="*/ 0 h 29"/>
                <a:gd name="T10" fmla="*/ 50 w 50"/>
                <a:gd name="T11" fmla="*/ 24 h 29"/>
                <a:gd name="T12" fmla="*/ 50 w 50"/>
                <a:gd name="T13" fmla="*/ 24 h 29"/>
                <a:gd name="T14" fmla="*/ 3 w 50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9">
                  <a:moveTo>
                    <a:pt x="3" y="29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6" y="2"/>
                    <a:pt x="33" y="1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4" y="25"/>
                    <a:pt x="19" y="26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7" name="Freeform 58"/>
            <p:cNvSpPr/>
            <p:nvPr/>
          </p:nvSpPr>
          <p:spPr bwMode="auto">
            <a:xfrm>
              <a:off x="6056313" y="1997075"/>
              <a:ext cx="155575" cy="79375"/>
            </a:xfrm>
            <a:custGeom>
              <a:avLst/>
              <a:gdLst>
                <a:gd name="T0" fmla="*/ 48 w 49"/>
                <a:gd name="T1" fmla="*/ 25 h 25"/>
                <a:gd name="T2" fmla="*/ 47 w 49"/>
                <a:gd name="T3" fmla="*/ 25 h 25"/>
                <a:gd name="T4" fmla="*/ 13 w 49"/>
                <a:gd name="T5" fmla="*/ 24 h 25"/>
                <a:gd name="T6" fmla="*/ 1 w 49"/>
                <a:gd name="T7" fmla="*/ 24 h 25"/>
                <a:gd name="T8" fmla="*/ 1 w 49"/>
                <a:gd name="T9" fmla="*/ 24 h 25"/>
                <a:gd name="T10" fmla="*/ 0 w 49"/>
                <a:gd name="T11" fmla="*/ 0 h 25"/>
                <a:gd name="T12" fmla="*/ 0 w 49"/>
                <a:gd name="T13" fmla="*/ 0 h 25"/>
                <a:gd name="T14" fmla="*/ 49 w 49"/>
                <a:gd name="T15" fmla="*/ 2 h 25"/>
                <a:gd name="T16" fmla="*/ 49 w 49"/>
                <a:gd name="T17" fmla="*/ 2 h 25"/>
                <a:gd name="T18" fmla="*/ 48 w 49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25">
                  <a:moveTo>
                    <a:pt x="48" y="25"/>
                  </a:moveTo>
                  <a:cubicBezTo>
                    <a:pt x="47" y="25"/>
                    <a:pt x="47" y="25"/>
                    <a:pt x="47" y="25"/>
                  </a:cubicBezTo>
                  <a:cubicBezTo>
                    <a:pt x="36" y="25"/>
                    <a:pt x="24" y="24"/>
                    <a:pt x="13" y="24"/>
                  </a:cubicBezTo>
                  <a:cubicBezTo>
                    <a:pt x="8" y="24"/>
                    <a:pt x="4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3" y="0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lnTo>
                    <a:pt x="48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8" name="Freeform 59"/>
            <p:cNvSpPr/>
            <p:nvPr/>
          </p:nvSpPr>
          <p:spPr bwMode="auto">
            <a:xfrm>
              <a:off x="4648201" y="2425700"/>
              <a:ext cx="407988" cy="1790700"/>
            </a:xfrm>
            <a:custGeom>
              <a:avLst/>
              <a:gdLst>
                <a:gd name="T0" fmla="*/ 74 w 128"/>
                <a:gd name="T1" fmla="*/ 553 h 555"/>
                <a:gd name="T2" fmla="*/ 4 w 128"/>
                <a:gd name="T3" fmla="*/ 312 h 555"/>
                <a:gd name="T4" fmla="*/ 128 w 128"/>
                <a:gd name="T5" fmla="*/ 2 h 555"/>
                <a:gd name="T6" fmla="*/ 125 w 128"/>
                <a:gd name="T7" fmla="*/ 0 h 555"/>
                <a:gd name="T8" fmla="*/ 0 w 128"/>
                <a:gd name="T9" fmla="*/ 312 h 555"/>
                <a:gd name="T10" fmla="*/ 71 w 128"/>
                <a:gd name="T11" fmla="*/ 555 h 555"/>
                <a:gd name="T12" fmla="*/ 74 w 128"/>
                <a:gd name="T13" fmla="*/ 553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555">
                  <a:moveTo>
                    <a:pt x="74" y="553"/>
                  </a:moveTo>
                  <a:cubicBezTo>
                    <a:pt x="30" y="483"/>
                    <a:pt x="4" y="401"/>
                    <a:pt x="4" y="312"/>
                  </a:cubicBezTo>
                  <a:cubicBezTo>
                    <a:pt x="4" y="192"/>
                    <a:pt x="51" y="83"/>
                    <a:pt x="128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48" y="81"/>
                    <a:pt x="0" y="191"/>
                    <a:pt x="0" y="312"/>
                  </a:cubicBezTo>
                  <a:cubicBezTo>
                    <a:pt x="0" y="401"/>
                    <a:pt x="26" y="485"/>
                    <a:pt x="71" y="555"/>
                  </a:cubicBezTo>
                  <a:cubicBezTo>
                    <a:pt x="74" y="553"/>
                    <a:pt x="74" y="553"/>
                    <a:pt x="74" y="5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9" name="Freeform 60"/>
            <p:cNvSpPr/>
            <p:nvPr/>
          </p:nvSpPr>
          <p:spPr bwMode="auto">
            <a:xfrm>
              <a:off x="4602163" y="3597275"/>
              <a:ext cx="285750" cy="644525"/>
            </a:xfrm>
            <a:custGeom>
              <a:avLst/>
              <a:gdLst>
                <a:gd name="T0" fmla="*/ 67 w 89"/>
                <a:gd name="T1" fmla="*/ 194 h 200"/>
                <a:gd name="T2" fmla="*/ 69 w 89"/>
                <a:gd name="T3" fmla="*/ 193 h 200"/>
                <a:gd name="T4" fmla="*/ 4 w 89"/>
                <a:gd name="T5" fmla="*/ 12 h 200"/>
                <a:gd name="T6" fmla="*/ 4 w 89"/>
                <a:gd name="T7" fmla="*/ 11 h 200"/>
                <a:gd name="T8" fmla="*/ 9 w 89"/>
                <a:gd name="T9" fmla="*/ 5 h 200"/>
                <a:gd name="T10" fmla="*/ 20 w 89"/>
                <a:gd name="T11" fmla="*/ 4 h 200"/>
                <a:gd name="T12" fmla="*/ 19 w 89"/>
                <a:gd name="T13" fmla="*/ 2 h 200"/>
                <a:gd name="T14" fmla="*/ 17 w 89"/>
                <a:gd name="T15" fmla="*/ 2 h 200"/>
                <a:gd name="T16" fmla="*/ 85 w 89"/>
                <a:gd name="T17" fmla="*/ 192 h 200"/>
                <a:gd name="T18" fmla="*/ 87 w 89"/>
                <a:gd name="T19" fmla="*/ 191 h 200"/>
                <a:gd name="T20" fmla="*/ 86 w 89"/>
                <a:gd name="T21" fmla="*/ 190 h 200"/>
                <a:gd name="T22" fmla="*/ 77 w 89"/>
                <a:gd name="T23" fmla="*/ 195 h 200"/>
                <a:gd name="T24" fmla="*/ 74 w 89"/>
                <a:gd name="T25" fmla="*/ 196 h 200"/>
                <a:gd name="T26" fmla="*/ 69 w 89"/>
                <a:gd name="T27" fmla="*/ 193 h 200"/>
                <a:gd name="T28" fmla="*/ 67 w 89"/>
                <a:gd name="T29" fmla="*/ 194 h 200"/>
                <a:gd name="T30" fmla="*/ 65 w 89"/>
                <a:gd name="T31" fmla="*/ 195 h 200"/>
                <a:gd name="T32" fmla="*/ 74 w 89"/>
                <a:gd name="T33" fmla="*/ 200 h 200"/>
                <a:gd name="T34" fmla="*/ 79 w 89"/>
                <a:gd name="T35" fmla="*/ 199 h 200"/>
                <a:gd name="T36" fmla="*/ 89 w 89"/>
                <a:gd name="T37" fmla="*/ 192 h 200"/>
                <a:gd name="T38" fmla="*/ 88 w 89"/>
                <a:gd name="T39" fmla="*/ 190 h 200"/>
                <a:gd name="T40" fmla="*/ 21 w 89"/>
                <a:gd name="T41" fmla="*/ 2 h 200"/>
                <a:gd name="T42" fmla="*/ 21 w 89"/>
                <a:gd name="T43" fmla="*/ 0 h 200"/>
                <a:gd name="T44" fmla="*/ 9 w 89"/>
                <a:gd name="T45" fmla="*/ 1 h 200"/>
                <a:gd name="T46" fmla="*/ 0 w 89"/>
                <a:gd name="T47" fmla="*/ 11 h 200"/>
                <a:gd name="T48" fmla="*/ 0 w 89"/>
                <a:gd name="T49" fmla="*/ 12 h 200"/>
                <a:gd name="T50" fmla="*/ 65 w 89"/>
                <a:gd name="T51" fmla="*/ 195 h 200"/>
                <a:gd name="T52" fmla="*/ 67 w 89"/>
                <a:gd name="T53" fmla="*/ 19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200">
                  <a:moveTo>
                    <a:pt x="67" y="194"/>
                  </a:moveTo>
                  <a:cubicBezTo>
                    <a:pt x="69" y="193"/>
                    <a:pt x="69" y="193"/>
                    <a:pt x="69" y="193"/>
                  </a:cubicBezTo>
                  <a:cubicBezTo>
                    <a:pt x="35" y="139"/>
                    <a:pt x="13" y="78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6" y="5"/>
                    <a:pt x="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5" y="71"/>
                    <a:pt x="49" y="136"/>
                    <a:pt x="85" y="192"/>
                  </a:cubicBezTo>
                  <a:cubicBezTo>
                    <a:pt x="87" y="191"/>
                    <a:pt x="87" y="191"/>
                    <a:pt x="87" y="191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6"/>
                    <a:pt x="75" y="196"/>
                    <a:pt x="74" y="196"/>
                  </a:cubicBezTo>
                  <a:cubicBezTo>
                    <a:pt x="72" y="196"/>
                    <a:pt x="70" y="195"/>
                    <a:pt x="69" y="193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7" y="198"/>
                    <a:pt x="70" y="200"/>
                    <a:pt x="74" y="200"/>
                  </a:cubicBezTo>
                  <a:cubicBezTo>
                    <a:pt x="75" y="200"/>
                    <a:pt x="77" y="200"/>
                    <a:pt x="79" y="199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53" y="134"/>
                    <a:pt x="29" y="70"/>
                    <a:pt x="21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4" y="2"/>
                    <a:pt x="0" y="6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9" y="79"/>
                    <a:pt x="32" y="141"/>
                    <a:pt x="65" y="195"/>
                  </a:cubicBezTo>
                  <a:lnTo>
                    <a:pt x="67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80" name="Freeform 61"/>
            <p:cNvSpPr>
              <a:spLocks noEditPoints="1"/>
            </p:cNvSpPr>
            <p:nvPr/>
          </p:nvSpPr>
          <p:spPr bwMode="auto">
            <a:xfrm>
              <a:off x="4298951" y="1579563"/>
              <a:ext cx="3660775" cy="3221038"/>
            </a:xfrm>
            <a:custGeom>
              <a:avLst/>
              <a:gdLst>
                <a:gd name="T0" fmla="*/ 950 w 1146"/>
                <a:gd name="T1" fmla="*/ 889 h 998"/>
                <a:gd name="T2" fmla="*/ 976 w 1146"/>
                <a:gd name="T3" fmla="*/ 915 h 998"/>
                <a:gd name="T4" fmla="*/ 1017 w 1146"/>
                <a:gd name="T5" fmla="*/ 858 h 998"/>
                <a:gd name="T6" fmla="*/ 1016 w 1146"/>
                <a:gd name="T7" fmla="*/ 785 h 998"/>
                <a:gd name="T8" fmla="*/ 1072 w 1146"/>
                <a:gd name="T9" fmla="*/ 743 h 998"/>
                <a:gd name="T10" fmla="*/ 1073 w 1146"/>
                <a:gd name="T11" fmla="*/ 739 h 998"/>
                <a:gd name="T12" fmla="*/ 1053 w 1146"/>
                <a:gd name="T13" fmla="*/ 672 h 998"/>
                <a:gd name="T14" fmla="*/ 1089 w 1146"/>
                <a:gd name="T15" fmla="*/ 675 h 998"/>
                <a:gd name="T16" fmla="*/ 1062 w 1146"/>
                <a:gd name="T17" fmla="*/ 606 h 998"/>
                <a:gd name="T18" fmla="*/ 1097 w 1146"/>
                <a:gd name="T19" fmla="*/ 613 h 998"/>
                <a:gd name="T20" fmla="*/ 1098 w 1146"/>
                <a:gd name="T21" fmla="*/ 543 h 998"/>
                <a:gd name="T22" fmla="*/ 30 w 1146"/>
                <a:gd name="T23" fmla="*/ 509 h 998"/>
                <a:gd name="T24" fmla="*/ 66 w 1146"/>
                <a:gd name="T25" fmla="*/ 514 h 998"/>
                <a:gd name="T26" fmla="*/ 1090 w 1146"/>
                <a:gd name="T27" fmla="*/ 477 h 998"/>
                <a:gd name="T28" fmla="*/ 42 w 1146"/>
                <a:gd name="T29" fmla="*/ 444 h 998"/>
                <a:gd name="T30" fmla="*/ 77 w 1146"/>
                <a:gd name="T31" fmla="*/ 453 h 998"/>
                <a:gd name="T32" fmla="*/ 1074 w 1146"/>
                <a:gd name="T33" fmla="*/ 412 h 998"/>
                <a:gd name="T34" fmla="*/ 95 w 1146"/>
                <a:gd name="T35" fmla="*/ 394 h 998"/>
                <a:gd name="T36" fmla="*/ 97 w 1146"/>
                <a:gd name="T37" fmla="*/ 390 h 998"/>
                <a:gd name="T38" fmla="*/ 1018 w 1146"/>
                <a:gd name="T39" fmla="*/ 366 h 998"/>
                <a:gd name="T40" fmla="*/ 1019 w 1146"/>
                <a:gd name="T41" fmla="*/ 370 h 998"/>
                <a:gd name="T42" fmla="*/ 92 w 1146"/>
                <a:gd name="T43" fmla="*/ 317 h 998"/>
                <a:gd name="T44" fmla="*/ 1019 w 1146"/>
                <a:gd name="T45" fmla="*/ 292 h 998"/>
                <a:gd name="T46" fmla="*/ 989 w 1146"/>
                <a:gd name="T47" fmla="*/ 312 h 998"/>
                <a:gd name="T48" fmla="*/ 127 w 1146"/>
                <a:gd name="T49" fmla="*/ 261 h 998"/>
                <a:gd name="T50" fmla="*/ 956 w 1146"/>
                <a:gd name="T51" fmla="*/ 264 h 998"/>
                <a:gd name="T52" fmla="*/ 983 w 1146"/>
                <a:gd name="T53" fmla="*/ 240 h 998"/>
                <a:gd name="T54" fmla="*/ 169 w 1146"/>
                <a:gd name="T55" fmla="*/ 210 h 998"/>
                <a:gd name="T56" fmla="*/ 914 w 1146"/>
                <a:gd name="T57" fmla="*/ 218 h 998"/>
                <a:gd name="T58" fmla="*/ 937 w 1146"/>
                <a:gd name="T59" fmla="*/ 190 h 998"/>
                <a:gd name="T60" fmla="*/ 236 w 1146"/>
                <a:gd name="T61" fmla="*/ 194 h 998"/>
                <a:gd name="T62" fmla="*/ 240 w 1146"/>
                <a:gd name="T63" fmla="*/ 192 h 998"/>
                <a:gd name="T64" fmla="*/ 865 w 1146"/>
                <a:gd name="T65" fmla="*/ 175 h 998"/>
                <a:gd name="T66" fmla="*/ 890 w 1146"/>
                <a:gd name="T67" fmla="*/ 149 h 998"/>
                <a:gd name="T68" fmla="*/ 270 w 1146"/>
                <a:gd name="T69" fmla="*/ 124 h 998"/>
                <a:gd name="T70" fmla="*/ 816 w 1146"/>
                <a:gd name="T71" fmla="*/ 142 h 998"/>
                <a:gd name="T72" fmla="*/ 835 w 1146"/>
                <a:gd name="T73" fmla="*/ 112 h 998"/>
                <a:gd name="T74" fmla="*/ 323 w 1146"/>
                <a:gd name="T75" fmla="*/ 94 h 998"/>
                <a:gd name="T76" fmla="*/ 339 w 1146"/>
                <a:gd name="T77" fmla="*/ 126 h 998"/>
                <a:gd name="T78" fmla="*/ 776 w 1146"/>
                <a:gd name="T79" fmla="*/ 82 h 998"/>
                <a:gd name="T80" fmla="*/ 396 w 1146"/>
                <a:gd name="T81" fmla="*/ 102 h 998"/>
                <a:gd name="T82" fmla="*/ 400 w 1146"/>
                <a:gd name="T83" fmla="*/ 101 h 998"/>
                <a:gd name="T84" fmla="*/ 700 w 1146"/>
                <a:gd name="T85" fmla="*/ 93 h 998"/>
                <a:gd name="T86" fmla="*/ 714 w 1146"/>
                <a:gd name="T87" fmla="*/ 59 h 998"/>
                <a:gd name="T88" fmla="*/ 452 w 1146"/>
                <a:gd name="T89" fmla="*/ 49 h 998"/>
                <a:gd name="T90" fmla="*/ 644 w 1146"/>
                <a:gd name="T91" fmla="*/ 80 h 998"/>
                <a:gd name="T92" fmla="*/ 645 w 1146"/>
                <a:gd name="T93" fmla="*/ 44 h 998"/>
                <a:gd name="T94" fmla="*/ 514 w 1146"/>
                <a:gd name="T95" fmla="*/ 40 h 998"/>
                <a:gd name="T96" fmla="*/ 516 w 1146"/>
                <a:gd name="T97" fmla="*/ 76 h 998"/>
                <a:gd name="T98" fmla="*/ 579 w 1146"/>
                <a:gd name="T99" fmla="*/ 38 h 998"/>
                <a:gd name="T100" fmla="*/ 560 w 1146"/>
                <a:gd name="T101" fmla="*/ 0 h 998"/>
                <a:gd name="T102" fmla="*/ 1031 w 1146"/>
                <a:gd name="T103" fmla="*/ 574 h 998"/>
                <a:gd name="T104" fmla="*/ 1146 w 1146"/>
                <a:gd name="T105" fmla="*/ 574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46" h="998">
                  <a:moveTo>
                    <a:pt x="976" y="915"/>
                  </a:moveTo>
                  <a:cubicBezTo>
                    <a:pt x="948" y="893"/>
                    <a:pt x="948" y="893"/>
                    <a:pt x="948" y="893"/>
                  </a:cubicBezTo>
                  <a:cubicBezTo>
                    <a:pt x="948" y="892"/>
                    <a:pt x="948" y="892"/>
                    <a:pt x="948" y="892"/>
                  </a:cubicBezTo>
                  <a:cubicBezTo>
                    <a:pt x="949" y="892"/>
                    <a:pt x="949" y="891"/>
                    <a:pt x="950" y="891"/>
                  </a:cubicBezTo>
                  <a:cubicBezTo>
                    <a:pt x="950" y="890"/>
                    <a:pt x="950" y="890"/>
                    <a:pt x="951" y="890"/>
                  </a:cubicBezTo>
                  <a:cubicBezTo>
                    <a:pt x="950" y="889"/>
                    <a:pt x="950" y="889"/>
                    <a:pt x="950" y="889"/>
                  </a:cubicBezTo>
                  <a:cubicBezTo>
                    <a:pt x="951" y="889"/>
                    <a:pt x="951" y="889"/>
                    <a:pt x="951" y="889"/>
                  </a:cubicBezTo>
                  <a:cubicBezTo>
                    <a:pt x="951" y="889"/>
                    <a:pt x="951" y="889"/>
                    <a:pt x="951" y="889"/>
                  </a:cubicBezTo>
                  <a:cubicBezTo>
                    <a:pt x="979" y="912"/>
                    <a:pt x="979" y="912"/>
                    <a:pt x="979" y="912"/>
                  </a:cubicBezTo>
                  <a:cubicBezTo>
                    <a:pt x="978" y="913"/>
                    <a:pt x="978" y="913"/>
                    <a:pt x="978" y="913"/>
                  </a:cubicBezTo>
                  <a:cubicBezTo>
                    <a:pt x="978" y="914"/>
                    <a:pt x="977" y="914"/>
                    <a:pt x="976" y="915"/>
                  </a:cubicBezTo>
                  <a:cubicBezTo>
                    <a:pt x="976" y="915"/>
                    <a:pt x="976" y="915"/>
                    <a:pt x="976" y="915"/>
                  </a:cubicBezTo>
                  <a:moveTo>
                    <a:pt x="1015" y="862"/>
                  </a:moveTo>
                  <a:cubicBezTo>
                    <a:pt x="985" y="843"/>
                    <a:pt x="985" y="843"/>
                    <a:pt x="985" y="843"/>
                  </a:cubicBezTo>
                  <a:cubicBezTo>
                    <a:pt x="987" y="839"/>
                    <a:pt x="987" y="839"/>
                    <a:pt x="987" y="839"/>
                  </a:cubicBezTo>
                  <a:cubicBezTo>
                    <a:pt x="986" y="839"/>
                    <a:pt x="986" y="839"/>
                    <a:pt x="986" y="839"/>
                  </a:cubicBezTo>
                  <a:cubicBezTo>
                    <a:pt x="1017" y="858"/>
                    <a:pt x="1017" y="858"/>
                    <a:pt x="1017" y="858"/>
                  </a:cubicBezTo>
                  <a:cubicBezTo>
                    <a:pt x="1017" y="858"/>
                    <a:pt x="1017" y="858"/>
                    <a:pt x="1017" y="858"/>
                  </a:cubicBezTo>
                  <a:cubicBezTo>
                    <a:pt x="1017" y="859"/>
                    <a:pt x="1016" y="861"/>
                    <a:pt x="1015" y="862"/>
                  </a:cubicBezTo>
                  <a:cubicBezTo>
                    <a:pt x="1015" y="862"/>
                    <a:pt x="1015" y="862"/>
                    <a:pt x="1015" y="862"/>
                  </a:cubicBezTo>
                  <a:moveTo>
                    <a:pt x="1047" y="804"/>
                  </a:moveTo>
                  <a:cubicBezTo>
                    <a:pt x="1015" y="789"/>
                    <a:pt x="1015" y="789"/>
                    <a:pt x="1015" y="789"/>
                  </a:cubicBezTo>
                  <a:cubicBezTo>
                    <a:pt x="1015" y="788"/>
                    <a:pt x="1015" y="788"/>
                    <a:pt x="1015" y="788"/>
                  </a:cubicBezTo>
                  <a:cubicBezTo>
                    <a:pt x="1015" y="787"/>
                    <a:pt x="1016" y="786"/>
                    <a:pt x="1016" y="785"/>
                  </a:cubicBezTo>
                  <a:cubicBezTo>
                    <a:pt x="1016" y="785"/>
                    <a:pt x="1016" y="785"/>
                    <a:pt x="1016" y="785"/>
                  </a:cubicBezTo>
                  <a:cubicBezTo>
                    <a:pt x="1049" y="800"/>
                    <a:pt x="1049" y="800"/>
                    <a:pt x="1049" y="800"/>
                  </a:cubicBezTo>
                  <a:cubicBezTo>
                    <a:pt x="1049" y="800"/>
                    <a:pt x="1049" y="800"/>
                    <a:pt x="1049" y="800"/>
                  </a:cubicBezTo>
                  <a:cubicBezTo>
                    <a:pt x="1048" y="801"/>
                    <a:pt x="1048" y="803"/>
                    <a:pt x="1047" y="804"/>
                  </a:cubicBezTo>
                  <a:cubicBezTo>
                    <a:pt x="1047" y="804"/>
                    <a:pt x="1047" y="804"/>
                    <a:pt x="1047" y="804"/>
                  </a:cubicBezTo>
                  <a:moveTo>
                    <a:pt x="1072" y="743"/>
                  </a:moveTo>
                  <a:cubicBezTo>
                    <a:pt x="1038" y="731"/>
                    <a:pt x="1038" y="731"/>
                    <a:pt x="1038" y="731"/>
                  </a:cubicBezTo>
                  <a:cubicBezTo>
                    <a:pt x="1038" y="731"/>
                    <a:pt x="1038" y="731"/>
                    <a:pt x="1038" y="731"/>
                  </a:cubicBezTo>
                  <a:cubicBezTo>
                    <a:pt x="1038" y="730"/>
                    <a:pt x="1038" y="729"/>
                    <a:pt x="1039" y="727"/>
                  </a:cubicBezTo>
                  <a:cubicBezTo>
                    <a:pt x="1039" y="727"/>
                    <a:pt x="1039" y="727"/>
                    <a:pt x="1039" y="727"/>
                  </a:cubicBezTo>
                  <a:cubicBezTo>
                    <a:pt x="1039" y="727"/>
                    <a:pt x="1039" y="727"/>
                    <a:pt x="1039" y="727"/>
                  </a:cubicBezTo>
                  <a:cubicBezTo>
                    <a:pt x="1073" y="739"/>
                    <a:pt x="1073" y="739"/>
                    <a:pt x="1073" y="739"/>
                  </a:cubicBezTo>
                  <a:cubicBezTo>
                    <a:pt x="1073" y="739"/>
                    <a:pt x="1073" y="739"/>
                    <a:pt x="1073" y="739"/>
                  </a:cubicBezTo>
                  <a:cubicBezTo>
                    <a:pt x="1073" y="739"/>
                    <a:pt x="1073" y="740"/>
                    <a:pt x="1072" y="741"/>
                  </a:cubicBezTo>
                  <a:cubicBezTo>
                    <a:pt x="1072" y="741"/>
                    <a:pt x="1072" y="742"/>
                    <a:pt x="1072" y="742"/>
                  </a:cubicBezTo>
                  <a:cubicBezTo>
                    <a:pt x="1072" y="743"/>
                    <a:pt x="1072" y="743"/>
                    <a:pt x="1072" y="743"/>
                  </a:cubicBezTo>
                  <a:moveTo>
                    <a:pt x="1089" y="679"/>
                  </a:moveTo>
                  <a:cubicBezTo>
                    <a:pt x="1053" y="672"/>
                    <a:pt x="1053" y="672"/>
                    <a:pt x="1053" y="672"/>
                  </a:cubicBezTo>
                  <a:cubicBezTo>
                    <a:pt x="1053" y="671"/>
                    <a:pt x="1053" y="671"/>
                    <a:pt x="1053" y="671"/>
                  </a:cubicBezTo>
                  <a:cubicBezTo>
                    <a:pt x="1054" y="670"/>
                    <a:pt x="1054" y="669"/>
                    <a:pt x="1054" y="668"/>
                  </a:cubicBezTo>
                  <a:cubicBezTo>
                    <a:pt x="1053" y="667"/>
                    <a:pt x="1053" y="667"/>
                    <a:pt x="1053" y="667"/>
                  </a:cubicBezTo>
                  <a:cubicBezTo>
                    <a:pt x="1054" y="667"/>
                    <a:pt x="1054" y="667"/>
                    <a:pt x="1054" y="667"/>
                  </a:cubicBezTo>
                  <a:cubicBezTo>
                    <a:pt x="1089" y="674"/>
                    <a:pt x="1089" y="674"/>
                    <a:pt x="1089" y="674"/>
                  </a:cubicBezTo>
                  <a:cubicBezTo>
                    <a:pt x="1089" y="675"/>
                    <a:pt x="1089" y="675"/>
                    <a:pt x="1089" y="675"/>
                  </a:cubicBezTo>
                  <a:cubicBezTo>
                    <a:pt x="1089" y="676"/>
                    <a:pt x="1089" y="677"/>
                    <a:pt x="1089" y="678"/>
                  </a:cubicBezTo>
                  <a:cubicBezTo>
                    <a:pt x="1089" y="679"/>
                    <a:pt x="1089" y="679"/>
                    <a:pt x="1089" y="679"/>
                  </a:cubicBezTo>
                  <a:moveTo>
                    <a:pt x="1097" y="613"/>
                  </a:moveTo>
                  <a:cubicBezTo>
                    <a:pt x="1062" y="610"/>
                    <a:pt x="1062" y="610"/>
                    <a:pt x="1062" y="610"/>
                  </a:cubicBezTo>
                  <a:cubicBezTo>
                    <a:pt x="1062" y="609"/>
                    <a:pt x="1062" y="609"/>
                    <a:pt x="1062" y="609"/>
                  </a:cubicBezTo>
                  <a:cubicBezTo>
                    <a:pt x="1062" y="608"/>
                    <a:pt x="1062" y="607"/>
                    <a:pt x="1062" y="606"/>
                  </a:cubicBezTo>
                  <a:cubicBezTo>
                    <a:pt x="1062" y="606"/>
                    <a:pt x="1062" y="606"/>
                    <a:pt x="1062" y="606"/>
                  </a:cubicBezTo>
                  <a:cubicBezTo>
                    <a:pt x="1098" y="608"/>
                    <a:pt x="1098" y="608"/>
                    <a:pt x="1098" y="608"/>
                  </a:cubicBezTo>
                  <a:cubicBezTo>
                    <a:pt x="1098" y="609"/>
                    <a:pt x="1098" y="609"/>
                    <a:pt x="1098" y="609"/>
                  </a:cubicBezTo>
                  <a:cubicBezTo>
                    <a:pt x="1098" y="610"/>
                    <a:pt x="1098" y="611"/>
                    <a:pt x="1097" y="613"/>
                  </a:cubicBezTo>
                  <a:cubicBezTo>
                    <a:pt x="1097" y="613"/>
                    <a:pt x="1097" y="613"/>
                    <a:pt x="1097" y="613"/>
                  </a:cubicBezTo>
                  <a:cubicBezTo>
                    <a:pt x="1097" y="613"/>
                    <a:pt x="1097" y="613"/>
                    <a:pt x="1097" y="613"/>
                  </a:cubicBezTo>
                  <a:moveTo>
                    <a:pt x="1062" y="549"/>
                  </a:moveTo>
                  <a:cubicBezTo>
                    <a:pt x="1062" y="548"/>
                    <a:pt x="1062" y="548"/>
                    <a:pt x="1062" y="548"/>
                  </a:cubicBezTo>
                  <a:cubicBezTo>
                    <a:pt x="1062" y="547"/>
                    <a:pt x="1062" y="546"/>
                    <a:pt x="1062" y="545"/>
                  </a:cubicBezTo>
                  <a:cubicBezTo>
                    <a:pt x="1062" y="544"/>
                    <a:pt x="1062" y="544"/>
                    <a:pt x="1062" y="544"/>
                  </a:cubicBezTo>
                  <a:cubicBezTo>
                    <a:pt x="1098" y="542"/>
                    <a:pt x="1098" y="542"/>
                    <a:pt x="1098" y="542"/>
                  </a:cubicBezTo>
                  <a:cubicBezTo>
                    <a:pt x="1098" y="543"/>
                    <a:pt x="1098" y="543"/>
                    <a:pt x="1098" y="543"/>
                  </a:cubicBezTo>
                  <a:cubicBezTo>
                    <a:pt x="1098" y="544"/>
                    <a:pt x="1098" y="545"/>
                    <a:pt x="1098" y="547"/>
                  </a:cubicBezTo>
                  <a:cubicBezTo>
                    <a:pt x="1098" y="547"/>
                    <a:pt x="1098" y="547"/>
                    <a:pt x="1098" y="547"/>
                  </a:cubicBezTo>
                  <a:cubicBezTo>
                    <a:pt x="1062" y="549"/>
                    <a:pt x="1062" y="549"/>
                    <a:pt x="1062" y="549"/>
                  </a:cubicBezTo>
                  <a:moveTo>
                    <a:pt x="66" y="514"/>
                  </a:moveTo>
                  <a:cubicBezTo>
                    <a:pt x="30" y="509"/>
                    <a:pt x="30" y="509"/>
                    <a:pt x="30" y="509"/>
                  </a:cubicBezTo>
                  <a:cubicBezTo>
                    <a:pt x="30" y="509"/>
                    <a:pt x="30" y="509"/>
                    <a:pt x="30" y="509"/>
                  </a:cubicBezTo>
                  <a:cubicBezTo>
                    <a:pt x="30" y="508"/>
                    <a:pt x="30" y="507"/>
                    <a:pt x="31" y="505"/>
                  </a:cubicBezTo>
                  <a:cubicBezTo>
                    <a:pt x="31" y="505"/>
                    <a:pt x="31" y="505"/>
                    <a:pt x="31" y="505"/>
                  </a:cubicBezTo>
                  <a:cubicBezTo>
                    <a:pt x="66" y="509"/>
                    <a:pt x="66" y="509"/>
                    <a:pt x="66" y="509"/>
                  </a:cubicBezTo>
                  <a:cubicBezTo>
                    <a:pt x="66" y="510"/>
                    <a:pt x="66" y="510"/>
                    <a:pt x="66" y="510"/>
                  </a:cubicBezTo>
                  <a:cubicBezTo>
                    <a:pt x="66" y="510"/>
                    <a:pt x="66" y="511"/>
                    <a:pt x="66" y="512"/>
                  </a:cubicBezTo>
                  <a:cubicBezTo>
                    <a:pt x="66" y="514"/>
                    <a:pt x="66" y="514"/>
                    <a:pt x="66" y="514"/>
                  </a:cubicBezTo>
                  <a:moveTo>
                    <a:pt x="1055" y="487"/>
                  </a:moveTo>
                  <a:cubicBezTo>
                    <a:pt x="1055" y="487"/>
                    <a:pt x="1055" y="487"/>
                    <a:pt x="1055" y="487"/>
                  </a:cubicBezTo>
                  <a:cubicBezTo>
                    <a:pt x="1055" y="486"/>
                    <a:pt x="1055" y="485"/>
                    <a:pt x="1055" y="483"/>
                  </a:cubicBezTo>
                  <a:cubicBezTo>
                    <a:pt x="1055" y="483"/>
                    <a:pt x="1055" y="483"/>
                    <a:pt x="1055" y="483"/>
                  </a:cubicBezTo>
                  <a:cubicBezTo>
                    <a:pt x="1055" y="483"/>
                    <a:pt x="1055" y="483"/>
                    <a:pt x="1055" y="483"/>
                  </a:cubicBezTo>
                  <a:cubicBezTo>
                    <a:pt x="1090" y="477"/>
                    <a:pt x="1090" y="477"/>
                    <a:pt x="1090" y="477"/>
                  </a:cubicBezTo>
                  <a:cubicBezTo>
                    <a:pt x="1090" y="477"/>
                    <a:pt x="1090" y="477"/>
                    <a:pt x="1090" y="477"/>
                  </a:cubicBezTo>
                  <a:cubicBezTo>
                    <a:pt x="1091" y="481"/>
                    <a:pt x="1091" y="481"/>
                    <a:pt x="1091" y="481"/>
                  </a:cubicBezTo>
                  <a:cubicBezTo>
                    <a:pt x="1055" y="487"/>
                    <a:pt x="1055" y="487"/>
                    <a:pt x="1055" y="487"/>
                  </a:cubicBezTo>
                  <a:moveTo>
                    <a:pt x="77" y="453"/>
                  </a:moveTo>
                  <a:cubicBezTo>
                    <a:pt x="42" y="444"/>
                    <a:pt x="42" y="444"/>
                    <a:pt x="42" y="444"/>
                  </a:cubicBezTo>
                  <a:cubicBezTo>
                    <a:pt x="42" y="444"/>
                    <a:pt x="42" y="444"/>
                    <a:pt x="42" y="444"/>
                  </a:cubicBezTo>
                  <a:cubicBezTo>
                    <a:pt x="42" y="443"/>
                    <a:pt x="43" y="441"/>
                    <a:pt x="43" y="440"/>
                  </a:cubicBezTo>
                  <a:cubicBezTo>
                    <a:pt x="43" y="440"/>
                    <a:pt x="43" y="440"/>
                    <a:pt x="43" y="440"/>
                  </a:cubicBezTo>
                  <a:cubicBezTo>
                    <a:pt x="78" y="449"/>
                    <a:pt x="78" y="449"/>
                    <a:pt x="78" y="449"/>
                  </a:cubicBezTo>
                  <a:cubicBezTo>
                    <a:pt x="78" y="449"/>
                    <a:pt x="78" y="449"/>
                    <a:pt x="78" y="449"/>
                  </a:cubicBezTo>
                  <a:cubicBezTo>
                    <a:pt x="78" y="450"/>
                    <a:pt x="77" y="452"/>
                    <a:pt x="77" y="453"/>
                  </a:cubicBezTo>
                  <a:cubicBezTo>
                    <a:pt x="77" y="453"/>
                    <a:pt x="77" y="453"/>
                    <a:pt x="77" y="453"/>
                  </a:cubicBezTo>
                  <a:moveTo>
                    <a:pt x="1041" y="427"/>
                  </a:moveTo>
                  <a:cubicBezTo>
                    <a:pt x="1041" y="427"/>
                    <a:pt x="1041" y="427"/>
                    <a:pt x="1041" y="427"/>
                  </a:cubicBezTo>
                  <a:cubicBezTo>
                    <a:pt x="1041" y="426"/>
                    <a:pt x="1040" y="425"/>
                    <a:pt x="1040" y="424"/>
                  </a:cubicBezTo>
                  <a:cubicBezTo>
                    <a:pt x="1040" y="423"/>
                    <a:pt x="1040" y="423"/>
                    <a:pt x="1040" y="423"/>
                  </a:cubicBezTo>
                  <a:cubicBezTo>
                    <a:pt x="1040" y="423"/>
                    <a:pt x="1040" y="423"/>
                    <a:pt x="1040" y="423"/>
                  </a:cubicBezTo>
                  <a:cubicBezTo>
                    <a:pt x="1074" y="412"/>
                    <a:pt x="1074" y="412"/>
                    <a:pt x="1074" y="412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75" y="414"/>
                    <a:pt x="1075" y="415"/>
                    <a:pt x="1075" y="417"/>
                  </a:cubicBezTo>
                  <a:cubicBezTo>
                    <a:pt x="1075" y="417"/>
                    <a:pt x="1075" y="417"/>
                    <a:pt x="1075" y="417"/>
                  </a:cubicBezTo>
                  <a:cubicBezTo>
                    <a:pt x="1041" y="427"/>
                    <a:pt x="1041" y="427"/>
                    <a:pt x="1041" y="427"/>
                  </a:cubicBezTo>
                  <a:moveTo>
                    <a:pt x="95" y="394"/>
                  </a:moveTo>
                  <a:cubicBezTo>
                    <a:pt x="95" y="394"/>
                    <a:pt x="95" y="394"/>
                    <a:pt x="95" y="394"/>
                  </a:cubicBezTo>
                  <a:cubicBezTo>
                    <a:pt x="62" y="381"/>
                    <a:pt x="62" y="381"/>
                    <a:pt x="62" y="381"/>
                  </a:cubicBezTo>
                  <a:cubicBezTo>
                    <a:pt x="62" y="381"/>
                    <a:pt x="62" y="381"/>
                    <a:pt x="62" y="381"/>
                  </a:cubicBezTo>
                  <a:cubicBezTo>
                    <a:pt x="62" y="380"/>
                    <a:pt x="63" y="378"/>
                    <a:pt x="63" y="377"/>
                  </a:cubicBezTo>
                  <a:cubicBezTo>
                    <a:pt x="64" y="377"/>
                    <a:pt x="64" y="377"/>
                    <a:pt x="64" y="377"/>
                  </a:cubicBezTo>
                  <a:cubicBezTo>
                    <a:pt x="97" y="390"/>
                    <a:pt x="97" y="390"/>
                    <a:pt x="97" y="390"/>
                  </a:cubicBezTo>
                  <a:cubicBezTo>
                    <a:pt x="97" y="390"/>
                    <a:pt x="97" y="390"/>
                    <a:pt x="97" y="390"/>
                  </a:cubicBezTo>
                  <a:cubicBezTo>
                    <a:pt x="96" y="391"/>
                    <a:pt x="96" y="393"/>
                    <a:pt x="96" y="394"/>
                  </a:cubicBezTo>
                  <a:cubicBezTo>
                    <a:pt x="95" y="394"/>
                    <a:pt x="95" y="394"/>
                    <a:pt x="95" y="394"/>
                  </a:cubicBezTo>
                  <a:moveTo>
                    <a:pt x="1019" y="370"/>
                  </a:moveTo>
                  <a:cubicBezTo>
                    <a:pt x="1019" y="369"/>
                    <a:pt x="1019" y="369"/>
                    <a:pt x="1019" y="369"/>
                  </a:cubicBezTo>
                  <a:cubicBezTo>
                    <a:pt x="1019" y="368"/>
                    <a:pt x="1018" y="367"/>
                    <a:pt x="1018" y="366"/>
                  </a:cubicBezTo>
                  <a:cubicBezTo>
                    <a:pt x="1018" y="366"/>
                    <a:pt x="1018" y="366"/>
                    <a:pt x="1018" y="366"/>
                  </a:cubicBezTo>
                  <a:cubicBezTo>
                    <a:pt x="1050" y="351"/>
                    <a:pt x="1050" y="351"/>
                    <a:pt x="1050" y="351"/>
                  </a:cubicBezTo>
                  <a:cubicBezTo>
                    <a:pt x="1050" y="351"/>
                    <a:pt x="1050" y="351"/>
                    <a:pt x="1050" y="351"/>
                  </a:cubicBezTo>
                  <a:cubicBezTo>
                    <a:pt x="1051" y="352"/>
                    <a:pt x="1052" y="353"/>
                    <a:pt x="1052" y="355"/>
                  </a:cubicBezTo>
                  <a:cubicBezTo>
                    <a:pt x="1052" y="355"/>
                    <a:pt x="1052" y="355"/>
                    <a:pt x="1052" y="355"/>
                  </a:cubicBezTo>
                  <a:cubicBezTo>
                    <a:pt x="1052" y="355"/>
                    <a:pt x="1052" y="355"/>
                    <a:pt x="1052" y="355"/>
                  </a:cubicBezTo>
                  <a:cubicBezTo>
                    <a:pt x="1019" y="370"/>
                    <a:pt x="1019" y="370"/>
                    <a:pt x="1019" y="370"/>
                  </a:cubicBezTo>
                  <a:moveTo>
                    <a:pt x="121" y="338"/>
                  </a:moveTo>
                  <a:cubicBezTo>
                    <a:pt x="121" y="338"/>
                    <a:pt x="121" y="338"/>
                    <a:pt x="121" y="338"/>
                  </a:cubicBezTo>
                  <a:cubicBezTo>
                    <a:pt x="89" y="321"/>
                    <a:pt x="89" y="321"/>
                    <a:pt x="89" y="321"/>
                  </a:cubicBezTo>
                  <a:cubicBezTo>
                    <a:pt x="90" y="320"/>
                    <a:pt x="90" y="320"/>
                    <a:pt x="90" y="320"/>
                  </a:cubicBezTo>
                  <a:cubicBezTo>
                    <a:pt x="90" y="319"/>
                    <a:pt x="91" y="318"/>
                    <a:pt x="92" y="317"/>
                  </a:cubicBezTo>
                  <a:cubicBezTo>
                    <a:pt x="92" y="317"/>
                    <a:pt x="92" y="317"/>
                    <a:pt x="92" y="317"/>
                  </a:cubicBezTo>
                  <a:cubicBezTo>
                    <a:pt x="123" y="334"/>
                    <a:pt x="123" y="334"/>
                    <a:pt x="123" y="334"/>
                  </a:cubicBezTo>
                  <a:cubicBezTo>
                    <a:pt x="123" y="334"/>
                    <a:pt x="123" y="334"/>
                    <a:pt x="123" y="334"/>
                  </a:cubicBezTo>
                  <a:cubicBezTo>
                    <a:pt x="123" y="335"/>
                    <a:pt x="122" y="337"/>
                    <a:pt x="121" y="338"/>
                  </a:cubicBezTo>
                  <a:cubicBezTo>
                    <a:pt x="121" y="338"/>
                    <a:pt x="121" y="338"/>
                    <a:pt x="121" y="338"/>
                  </a:cubicBezTo>
                  <a:moveTo>
                    <a:pt x="988" y="312"/>
                  </a:moveTo>
                  <a:cubicBezTo>
                    <a:pt x="1019" y="292"/>
                    <a:pt x="1019" y="292"/>
                    <a:pt x="1019" y="292"/>
                  </a:cubicBezTo>
                  <a:cubicBezTo>
                    <a:pt x="1019" y="293"/>
                    <a:pt x="1019" y="293"/>
                    <a:pt x="1019" y="293"/>
                  </a:cubicBezTo>
                  <a:cubicBezTo>
                    <a:pt x="1020" y="294"/>
                    <a:pt x="1021" y="295"/>
                    <a:pt x="1021" y="296"/>
                  </a:cubicBezTo>
                  <a:cubicBezTo>
                    <a:pt x="1022" y="296"/>
                    <a:pt x="1022" y="296"/>
                    <a:pt x="1022" y="296"/>
                  </a:cubicBezTo>
                  <a:cubicBezTo>
                    <a:pt x="991" y="315"/>
                    <a:pt x="991" y="315"/>
                    <a:pt x="991" y="315"/>
                  </a:cubicBezTo>
                  <a:cubicBezTo>
                    <a:pt x="991" y="315"/>
                    <a:pt x="991" y="315"/>
                    <a:pt x="991" y="315"/>
                  </a:cubicBezTo>
                  <a:cubicBezTo>
                    <a:pt x="990" y="314"/>
                    <a:pt x="990" y="313"/>
                    <a:pt x="989" y="312"/>
                  </a:cubicBezTo>
                  <a:cubicBezTo>
                    <a:pt x="989" y="312"/>
                    <a:pt x="989" y="312"/>
                    <a:pt x="989" y="312"/>
                  </a:cubicBezTo>
                  <a:cubicBezTo>
                    <a:pt x="988" y="312"/>
                    <a:pt x="988" y="312"/>
                    <a:pt x="988" y="312"/>
                  </a:cubicBezTo>
                  <a:moveTo>
                    <a:pt x="154" y="285"/>
                  </a:moveTo>
                  <a:cubicBezTo>
                    <a:pt x="124" y="264"/>
                    <a:pt x="124" y="264"/>
                    <a:pt x="124" y="264"/>
                  </a:cubicBezTo>
                  <a:cubicBezTo>
                    <a:pt x="124" y="264"/>
                    <a:pt x="124" y="264"/>
                    <a:pt x="124" y="264"/>
                  </a:cubicBezTo>
                  <a:cubicBezTo>
                    <a:pt x="125" y="263"/>
                    <a:pt x="126" y="262"/>
                    <a:pt x="127" y="261"/>
                  </a:cubicBezTo>
                  <a:cubicBezTo>
                    <a:pt x="127" y="261"/>
                    <a:pt x="127" y="261"/>
                    <a:pt x="127" y="261"/>
                  </a:cubicBezTo>
                  <a:cubicBezTo>
                    <a:pt x="156" y="282"/>
                    <a:pt x="156" y="282"/>
                    <a:pt x="156" y="282"/>
                  </a:cubicBezTo>
                  <a:cubicBezTo>
                    <a:pt x="156" y="282"/>
                    <a:pt x="156" y="282"/>
                    <a:pt x="156" y="282"/>
                  </a:cubicBezTo>
                  <a:cubicBezTo>
                    <a:pt x="155" y="283"/>
                    <a:pt x="155" y="284"/>
                    <a:pt x="154" y="285"/>
                  </a:cubicBezTo>
                  <a:cubicBezTo>
                    <a:pt x="154" y="285"/>
                    <a:pt x="154" y="285"/>
                    <a:pt x="154" y="285"/>
                  </a:cubicBezTo>
                  <a:moveTo>
                    <a:pt x="956" y="264"/>
                  </a:moveTo>
                  <a:cubicBezTo>
                    <a:pt x="955" y="264"/>
                    <a:pt x="955" y="264"/>
                    <a:pt x="955" y="264"/>
                  </a:cubicBezTo>
                  <a:cubicBezTo>
                    <a:pt x="955" y="263"/>
                    <a:pt x="954" y="262"/>
                    <a:pt x="953" y="261"/>
                  </a:cubicBezTo>
                  <a:cubicBezTo>
                    <a:pt x="953" y="261"/>
                    <a:pt x="953" y="261"/>
                    <a:pt x="953" y="261"/>
                  </a:cubicBezTo>
                  <a:cubicBezTo>
                    <a:pt x="981" y="238"/>
                    <a:pt x="981" y="238"/>
                    <a:pt x="981" y="238"/>
                  </a:cubicBezTo>
                  <a:cubicBezTo>
                    <a:pt x="981" y="239"/>
                    <a:pt x="981" y="239"/>
                    <a:pt x="981" y="239"/>
                  </a:cubicBezTo>
                  <a:cubicBezTo>
                    <a:pt x="982" y="239"/>
                    <a:pt x="982" y="240"/>
                    <a:pt x="983" y="240"/>
                  </a:cubicBezTo>
                  <a:cubicBezTo>
                    <a:pt x="984" y="242"/>
                    <a:pt x="984" y="242"/>
                    <a:pt x="984" y="242"/>
                  </a:cubicBezTo>
                  <a:cubicBezTo>
                    <a:pt x="956" y="264"/>
                    <a:pt x="956" y="264"/>
                    <a:pt x="956" y="264"/>
                  </a:cubicBezTo>
                  <a:moveTo>
                    <a:pt x="192" y="237"/>
                  </a:moveTo>
                  <a:cubicBezTo>
                    <a:pt x="166" y="213"/>
                    <a:pt x="166" y="213"/>
                    <a:pt x="166" y="213"/>
                  </a:cubicBezTo>
                  <a:cubicBezTo>
                    <a:pt x="166" y="213"/>
                    <a:pt x="166" y="213"/>
                    <a:pt x="166" y="213"/>
                  </a:cubicBezTo>
                  <a:cubicBezTo>
                    <a:pt x="167" y="212"/>
                    <a:pt x="168" y="211"/>
                    <a:pt x="169" y="210"/>
                  </a:cubicBezTo>
                  <a:cubicBezTo>
                    <a:pt x="169" y="210"/>
                    <a:pt x="169" y="210"/>
                    <a:pt x="169" y="210"/>
                  </a:cubicBezTo>
                  <a:cubicBezTo>
                    <a:pt x="195" y="234"/>
                    <a:pt x="195" y="234"/>
                    <a:pt x="195" y="234"/>
                  </a:cubicBezTo>
                  <a:cubicBezTo>
                    <a:pt x="195" y="234"/>
                    <a:pt x="195" y="234"/>
                    <a:pt x="195" y="234"/>
                  </a:cubicBezTo>
                  <a:cubicBezTo>
                    <a:pt x="194" y="235"/>
                    <a:pt x="193" y="236"/>
                    <a:pt x="192" y="237"/>
                  </a:cubicBezTo>
                  <a:cubicBezTo>
                    <a:pt x="192" y="237"/>
                    <a:pt x="192" y="237"/>
                    <a:pt x="192" y="237"/>
                  </a:cubicBezTo>
                  <a:moveTo>
                    <a:pt x="914" y="218"/>
                  </a:moveTo>
                  <a:cubicBezTo>
                    <a:pt x="914" y="218"/>
                    <a:pt x="914" y="218"/>
                    <a:pt x="914" y="218"/>
                  </a:cubicBezTo>
                  <a:cubicBezTo>
                    <a:pt x="913" y="217"/>
                    <a:pt x="912" y="216"/>
                    <a:pt x="912" y="215"/>
                  </a:cubicBezTo>
                  <a:cubicBezTo>
                    <a:pt x="911" y="215"/>
                    <a:pt x="911" y="215"/>
                    <a:pt x="911" y="215"/>
                  </a:cubicBezTo>
                  <a:cubicBezTo>
                    <a:pt x="912" y="215"/>
                    <a:pt x="912" y="215"/>
                    <a:pt x="912" y="215"/>
                  </a:cubicBezTo>
                  <a:cubicBezTo>
                    <a:pt x="937" y="189"/>
                    <a:pt x="937" y="189"/>
                    <a:pt x="937" y="189"/>
                  </a:cubicBezTo>
                  <a:cubicBezTo>
                    <a:pt x="937" y="190"/>
                    <a:pt x="937" y="190"/>
                    <a:pt x="937" y="190"/>
                  </a:cubicBezTo>
                  <a:cubicBezTo>
                    <a:pt x="937" y="190"/>
                    <a:pt x="938" y="191"/>
                    <a:pt x="939" y="192"/>
                  </a:cubicBezTo>
                  <a:cubicBezTo>
                    <a:pt x="940" y="193"/>
                    <a:pt x="940" y="193"/>
                    <a:pt x="940" y="193"/>
                  </a:cubicBezTo>
                  <a:cubicBezTo>
                    <a:pt x="940" y="193"/>
                    <a:pt x="940" y="193"/>
                    <a:pt x="940" y="193"/>
                  </a:cubicBezTo>
                  <a:cubicBezTo>
                    <a:pt x="914" y="218"/>
                    <a:pt x="914" y="218"/>
                    <a:pt x="914" y="218"/>
                  </a:cubicBezTo>
                  <a:moveTo>
                    <a:pt x="237" y="194"/>
                  </a:moveTo>
                  <a:cubicBezTo>
                    <a:pt x="236" y="194"/>
                    <a:pt x="236" y="194"/>
                    <a:pt x="236" y="194"/>
                  </a:cubicBezTo>
                  <a:cubicBezTo>
                    <a:pt x="213" y="167"/>
                    <a:pt x="213" y="167"/>
                    <a:pt x="213" y="167"/>
                  </a:cubicBezTo>
                  <a:cubicBezTo>
                    <a:pt x="213" y="167"/>
                    <a:pt x="213" y="167"/>
                    <a:pt x="213" y="167"/>
                  </a:cubicBezTo>
                  <a:cubicBezTo>
                    <a:pt x="214" y="166"/>
                    <a:pt x="215" y="165"/>
                    <a:pt x="216" y="164"/>
                  </a:cubicBezTo>
                  <a:cubicBezTo>
                    <a:pt x="217" y="164"/>
                    <a:pt x="217" y="164"/>
                    <a:pt x="217" y="164"/>
                  </a:cubicBezTo>
                  <a:cubicBezTo>
                    <a:pt x="240" y="191"/>
                    <a:pt x="240" y="191"/>
                    <a:pt x="240" y="191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39" y="192"/>
                    <a:pt x="238" y="193"/>
                    <a:pt x="237" y="194"/>
                  </a:cubicBezTo>
                  <a:cubicBezTo>
                    <a:pt x="237" y="194"/>
                    <a:pt x="237" y="194"/>
                    <a:pt x="237" y="194"/>
                  </a:cubicBezTo>
                  <a:moveTo>
                    <a:pt x="868" y="178"/>
                  </a:moveTo>
                  <a:cubicBezTo>
                    <a:pt x="868" y="177"/>
                    <a:pt x="868" y="177"/>
                    <a:pt x="868" y="177"/>
                  </a:cubicBezTo>
                  <a:cubicBezTo>
                    <a:pt x="867" y="177"/>
                    <a:pt x="866" y="176"/>
                    <a:pt x="865" y="175"/>
                  </a:cubicBezTo>
                  <a:cubicBezTo>
                    <a:pt x="865" y="175"/>
                    <a:pt x="865" y="175"/>
                    <a:pt x="865" y="175"/>
                  </a:cubicBezTo>
                  <a:cubicBezTo>
                    <a:pt x="865" y="175"/>
                    <a:pt x="865" y="175"/>
                    <a:pt x="865" y="175"/>
                  </a:cubicBezTo>
                  <a:cubicBezTo>
                    <a:pt x="886" y="146"/>
                    <a:pt x="886" y="146"/>
                    <a:pt x="886" y="146"/>
                  </a:cubicBezTo>
                  <a:cubicBezTo>
                    <a:pt x="887" y="146"/>
                    <a:pt x="887" y="146"/>
                    <a:pt x="887" y="146"/>
                  </a:cubicBezTo>
                  <a:cubicBezTo>
                    <a:pt x="888" y="147"/>
                    <a:pt x="889" y="148"/>
                    <a:pt x="890" y="149"/>
                  </a:cubicBezTo>
                  <a:cubicBezTo>
                    <a:pt x="890" y="149"/>
                    <a:pt x="890" y="149"/>
                    <a:pt x="890" y="149"/>
                  </a:cubicBezTo>
                  <a:cubicBezTo>
                    <a:pt x="890" y="149"/>
                    <a:pt x="890" y="149"/>
                    <a:pt x="890" y="149"/>
                  </a:cubicBezTo>
                  <a:cubicBezTo>
                    <a:pt x="868" y="178"/>
                    <a:pt x="868" y="178"/>
                    <a:pt x="868" y="178"/>
                  </a:cubicBezTo>
                  <a:moveTo>
                    <a:pt x="286" y="157"/>
                  </a:moveTo>
                  <a:cubicBezTo>
                    <a:pt x="266" y="127"/>
                    <a:pt x="266" y="127"/>
                    <a:pt x="266" y="127"/>
                  </a:cubicBezTo>
                  <a:cubicBezTo>
                    <a:pt x="267" y="127"/>
                    <a:pt x="267" y="127"/>
                    <a:pt x="267" y="127"/>
                  </a:cubicBezTo>
                  <a:cubicBezTo>
                    <a:pt x="268" y="126"/>
                    <a:pt x="268" y="125"/>
                    <a:pt x="269" y="125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89" y="155"/>
                    <a:pt x="289" y="155"/>
                    <a:pt x="289" y="155"/>
                  </a:cubicBezTo>
                  <a:cubicBezTo>
                    <a:pt x="289" y="155"/>
                    <a:pt x="289" y="155"/>
                    <a:pt x="289" y="155"/>
                  </a:cubicBezTo>
                  <a:cubicBezTo>
                    <a:pt x="288" y="155"/>
                    <a:pt x="288" y="156"/>
                    <a:pt x="287" y="156"/>
                  </a:cubicBezTo>
                  <a:cubicBezTo>
                    <a:pt x="286" y="157"/>
                    <a:pt x="286" y="157"/>
                    <a:pt x="286" y="157"/>
                  </a:cubicBezTo>
                  <a:moveTo>
                    <a:pt x="817" y="143"/>
                  </a:moveTo>
                  <a:cubicBezTo>
                    <a:pt x="816" y="142"/>
                    <a:pt x="816" y="142"/>
                    <a:pt x="816" y="142"/>
                  </a:cubicBezTo>
                  <a:cubicBezTo>
                    <a:pt x="815" y="142"/>
                    <a:pt x="814" y="141"/>
                    <a:pt x="813" y="141"/>
                  </a:cubicBezTo>
                  <a:cubicBezTo>
                    <a:pt x="813" y="141"/>
                    <a:pt x="813" y="141"/>
                    <a:pt x="813" y="141"/>
                  </a:cubicBezTo>
                  <a:cubicBezTo>
                    <a:pt x="813" y="141"/>
                    <a:pt x="813" y="141"/>
                    <a:pt x="813" y="141"/>
                  </a:cubicBezTo>
                  <a:cubicBezTo>
                    <a:pt x="831" y="110"/>
                    <a:pt x="831" y="110"/>
                    <a:pt x="831" y="110"/>
                  </a:cubicBezTo>
                  <a:cubicBezTo>
                    <a:pt x="833" y="110"/>
                    <a:pt x="833" y="110"/>
                    <a:pt x="833" y="110"/>
                  </a:cubicBezTo>
                  <a:cubicBezTo>
                    <a:pt x="833" y="111"/>
                    <a:pt x="834" y="111"/>
                    <a:pt x="835" y="112"/>
                  </a:cubicBezTo>
                  <a:cubicBezTo>
                    <a:pt x="835" y="112"/>
                    <a:pt x="835" y="112"/>
                    <a:pt x="835" y="112"/>
                  </a:cubicBezTo>
                  <a:cubicBezTo>
                    <a:pt x="817" y="143"/>
                    <a:pt x="817" y="143"/>
                    <a:pt x="817" y="143"/>
                  </a:cubicBezTo>
                  <a:moveTo>
                    <a:pt x="339" y="126"/>
                  </a:moveTo>
                  <a:cubicBezTo>
                    <a:pt x="339" y="126"/>
                    <a:pt x="339" y="126"/>
                    <a:pt x="339" y="126"/>
                  </a:cubicBezTo>
                  <a:cubicBezTo>
                    <a:pt x="323" y="94"/>
                    <a:pt x="323" y="94"/>
                    <a:pt x="323" y="94"/>
                  </a:cubicBezTo>
                  <a:cubicBezTo>
                    <a:pt x="323" y="94"/>
                    <a:pt x="323" y="94"/>
                    <a:pt x="323" y="94"/>
                  </a:cubicBezTo>
                  <a:cubicBezTo>
                    <a:pt x="325" y="93"/>
                    <a:pt x="326" y="92"/>
                    <a:pt x="327" y="92"/>
                  </a:cubicBezTo>
                  <a:cubicBezTo>
                    <a:pt x="327" y="92"/>
                    <a:pt x="327" y="92"/>
                    <a:pt x="327" y="92"/>
                  </a:cubicBezTo>
                  <a:cubicBezTo>
                    <a:pt x="343" y="124"/>
                    <a:pt x="343" y="124"/>
                    <a:pt x="343" y="124"/>
                  </a:cubicBezTo>
                  <a:cubicBezTo>
                    <a:pt x="343" y="124"/>
                    <a:pt x="343" y="124"/>
                    <a:pt x="343" y="124"/>
                  </a:cubicBezTo>
                  <a:cubicBezTo>
                    <a:pt x="342" y="125"/>
                    <a:pt x="340" y="125"/>
                    <a:pt x="339" y="126"/>
                  </a:cubicBezTo>
                  <a:cubicBezTo>
                    <a:pt x="339" y="126"/>
                    <a:pt x="339" y="126"/>
                    <a:pt x="339" y="126"/>
                  </a:cubicBezTo>
                  <a:moveTo>
                    <a:pt x="758" y="113"/>
                  </a:moveTo>
                  <a:cubicBezTo>
                    <a:pt x="758" y="113"/>
                    <a:pt x="758" y="113"/>
                    <a:pt x="758" y="113"/>
                  </a:cubicBezTo>
                  <a:cubicBezTo>
                    <a:pt x="772" y="80"/>
                    <a:pt x="772" y="80"/>
                    <a:pt x="772" y="80"/>
                  </a:cubicBezTo>
                  <a:cubicBezTo>
                    <a:pt x="773" y="80"/>
                    <a:pt x="773" y="80"/>
                    <a:pt x="773" y="80"/>
                  </a:cubicBezTo>
                  <a:cubicBezTo>
                    <a:pt x="774" y="81"/>
                    <a:pt x="775" y="81"/>
                    <a:pt x="776" y="82"/>
                  </a:cubicBezTo>
                  <a:cubicBezTo>
                    <a:pt x="776" y="82"/>
                    <a:pt x="776" y="82"/>
                    <a:pt x="776" y="82"/>
                  </a:cubicBezTo>
                  <a:cubicBezTo>
                    <a:pt x="776" y="82"/>
                    <a:pt x="776" y="82"/>
                    <a:pt x="776" y="82"/>
                  </a:cubicBezTo>
                  <a:cubicBezTo>
                    <a:pt x="762" y="115"/>
                    <a:pt x="762" y="115"/>
                    <a:pt x="762" y="115"/>
                  </a:cubicBezTo>
                  <a:cubicBezTo>
                    <a:pt x="762" y="115"/>
                    <a:pt x="762" y="115"/>
                    <a:pt x="762" y="115"/>
                  </a:cubicBezTo>
                  <a:cubicBezTo>
                    <a:pt x="761" y="114"/>
                    <a:pt x="759" y="114"/>
                    <a:pt x="758" y="113"/>
                  </a:cubicBezTo>
                  <a:cubicBezTo>
                    <a:pt x="758" y="113"/>
                    <a:pt x="758" y="113"/>
                    <a:pt x="758" y="113"/>
                  </a:cubicBezTo>
                  <a:moveTo>
                    <a:pt x="396" y="102"/>
                  </a:moveTo>
                  <a:cubicBezTo>
                    <a:pt x="384" y="68"/>
                    <a:pt x="384" y="68"/>
                    <a:pt x="384" y="68"/>
                  </a:cubicBezTo>
                  <a:cubicBezTo>
                    <a:pt x="384" y="68"/>
                    <a:pt x="384" y="68"/>
                    <a:pt x="384" y="68"/>
                  </a:cubicBezTo>
                  <a:cubicBezTo>
                    <a:pt x="385" y="67"/>
                    <a:pt x="387" y="67"/>
                    <a:pt x="388" y="67"/>
                  </a:cubicBezTo>
                  <a:cubicBezTo>
                    <a:pt x="388" y="66"/>
                    <a:pt x="388" y="66"/>
                    <a:pt x="388" y="66"/>
                  </a:cubicBezTo>
                  <a:cubicBezTo>
                    <a:pt x="388" y="67"/>
                    <a:pt x="388" y="67"/>
                    <a:pt x="388" y="67"/>
                  </a:cubicBezTo>
                  <a:cubicBezTo>
                    <a:pt x="400" y="101"/>
                    <a:pt x="400" y="101"/>
                    <a:pt x="400" y="101"/>
                  </a:cubicBezTo>
                  <a:cubicBezTo>
                    <a:pt x="400" y="101"/>
                    <a:pt x="400" y="101"/>
                    <a:pt x="400" y="101"/>
                  </a:cubicBezTo>
                  <a:cubicBezTo>
                    <a:pt x="399" y="101"/>
                    <a:pt x="397" y="101"/>
                    <a:pt x="396" y="102"/>
                  </a:cubicBezTo>
                  <a:cubicBezTo>
                    <a:pt x="396" y="102"/>
                    <a:pt x="396" y="102"/>
                    <a:pt x="396" y="102"/>
                  </a:cubicBezTo>
                  <a:moveTo>
                    <a:pt x="704" y="94"/>
                  </a:moveTo>
                  <a:cubicBezTo>
                    <a:pt x="704" y="94"/>
                    <a:pt x="704" y="94"/>
                    <a:pt x="704" y="94"/>
                  </a:cubicBezTo>
                  <a:cubicBezTo>
                    <a:pt x="702" y="93"/>
                    <a:pt x="701" y="93"/>
                    <a:pt x="700" y="93"/>
                  </a:cubicBezTo>
                  <a:cubicBezTo>
                    <a:pt x="700" y="93"/>
                    <a:pt x="700" y="93"/>
                    <a:pt x="700" y="93"/>
                  </a:cubicBezTo>
                  <a:cubicBezTo>
                    <a:pt x="710" y="58"/>
                    <a:pt x="710" y="58"/>
                    <a:pt x="710" y="58"/>
                  </a:cubicBezTo>
                  <a:cubicBezTo>
                    <a:pt x="710" y="58"/>
                    <a:pt x="710" y="58"/>
                    <a:pt x="710" y="58"/>
                  </a:cubicBezTo>
                  <a:cubicBezTo>
                    <a:pt x="711" y="58"/>
                    <a:pt x="712" y="59"/>
                    <a:pt x="714" y="59"/>
                  </a:cubicBezTo>
                  <a:cubicBezTo>
                    <a:pt x="714" y="59"/>
                    <a:pt x="714" y="59"/>
                    <a:pt x="714" y="59"/>
                  </a:cubicBezTo>
                  <a:cubicBezTo>
                    <a:pt x="714" y="59"/>
                    <a:pt x="714" y="59"/>
                    <a:pt x="714" y="59"/>
                  </a:cubicBezTo>
                  <a:cubicBezTo>
                    <a:pt x="704" y="94"/>
                    <a:pt x="704" y="94"/>
                    <a:pt x="704" y="94"/>
                  </a:cubicBezTo>
                  <a:moveTo>
                    <a:pt x="455" y="85"/>
                  </a:moveTo>
                  <a:cubicBezTo>
                    <a:pt x="455" y="85"/>
                    <a:pt x="455" y="85"/>
                    <a:pt x="455" y="85"/>
                  </a:cubicBezTo>
                  <a:cubicBezTo>
                    <a:pt x="448" y="50"/>
                    <a:pt x="448" y="50"/>
                    <a:pt x="448" y="50"/>
                  </a:cubicBezTo>
                  <a:cubicBezTo>
                    <a:pt x="448" y="50"/>
                    <a:pt x="448" y="50"/>
                    <a:pt x="448" y="50"/>
                  </a:cubicBezTo>
                  <a:cubicBezTo>
                    <a:pt x="449" y="50"/>
                    <a:pt x="451" y="49"/>
                    <a:pt x="452" y="49"/>
                  </a:cubicBezTo>
                  <a:cubicBezTo>
                    <a:pt x="452" y="49"/>
                    <a:pt x="452" y="49"/>
                    <a:pt x="452" y="49"/>
                  </a:cubicBezTo>
                  <a:cubicBezTo>
                    <a:pt x="459" y="84"/>
                    <a:pt x="459" y="84"/>
                    <a:pt x="459" y="84"/>
                  </a:cubicBezTo>
                  <a:cubicBezTo>
                    <a:pt x="459" y="84"/>
                    <a:pt x="459" y="84"/>
                    <a:pt x="459" y="84"/>
                  </a:cubicBezTo>
                  <a:cubicBezTo>
                    <a:pt x="458" y="84"/>
                    <a:pt x="457" y="85"/>
                    <a:pt x="455" y="85"/>
                  </a:cubicBezTo>
                  <a:cubicBezTo>
                    <a:pt x="455" y="85"/>
                    <a:pt x="455" y="85"/>
                    <a:pt x="455" y="85"/>
                  </a:cubicBezTo>
                  <a:moveTo>
                    <a:pt x="644" y="80"/>
                  </a:moveTo>
                  <a:cubicBezTo>
                    <a:pt x="643" y="80"/>
                    <a:pt x="643" y="80"/>
                    <a:pt x="643" y="80"/>
                  </a:cubicBezTo>
                  <a:cubicBezTo>
                    <a:pt x="642" y="80"/>
                    <a:pt x="641" y="80"/>
                    <a:pt x="640" y="79"/>
                  </a:cubicBezTo>
                  <a:cubicBezTo>
                    <a:pt x="639" y="79"/>
                    <a:pt x="639" y="79"/>
                    <a:pt x="639" y="79"/>
                  </a:cubicBezTo>
                  <a:cubicBezTo>
                    <a:pt x="639" y="79"/>
                    <a:pt x="639" y="79"/>
                    <a:pt x="639" y="79"/>
                  </a:cubicBezTo>
                  <a:cubicBezTo>
                    <a:pt x="645" y="44"/>
                    <a:pt x="645" y="44"/>
                    <a:pt x="645" y="44"/>
                  </a:cubicBezTo>
                  <a:cubicBezTo>
                    <a:pt x="645" y="44"/>
                    <a:pt x="645" y="44"/>
                    <a:pt x="645" y="44"/>
                  </a:cubicBezTo>
                  <a:cubicBezTo>
                    <a:pt x="647" y="44"/>
                    <a:pt x="648" y="44"/>
                    <a:pt x="649" y="44"/>
                  </a:cubicBezTo>
                  <a:cubicBezTo>
                    <a:pt x="649" y="45"/>
                    <a:pt x="649" y="45"/>
                    <a:pt x="649" y="45"/>
                  </a:cubicBezTo>
                  <a:cubicBezTo>
                    <a:pt x="644" y="80"/>
                    <a:pt x="644" y="80"/>
                    <a:pt x="644" y="80"/>
                  </a:cubicBezTo>
                  <a:moveTo>
                    <a:pt x="516" y="76"/>
                  </a:moveTo>
                  <a:cubicBezTo>
                    <a:pt x="513" y="40"/>
                    <a:pt x="513" y="40"/>
                    <a:pt x="513" y="40"/>
                  </a:cubicBezTo>
                  <a:cubicBezTo>
                    <a:pt x="514" y="40"/>
                    <a:pt x="514" y="40"/>
                    <a:pt x="514" y="40"/>
                  </a:cubicBezTo>
                  <a:cubicBezTo>
                    <a:pt x="515" y="40"/>
                    <a:pt x="516" y="39"/>
                    <a:pt x="517" y="39"/>
                  </a:cubicBezTo>
                  <a:cubicBezTo>
                    <a:pt x="518" y="39"/>
                    <a:pt x="518" y="39"/>
                    <a:pt x="518" y="39"/>
                  </a:cubicBezTo>
                  <a:cubicBezTo>
                    <a:pt x="521" y="75"/>
                    <a:pt x="521" y="75"/>
                    <a:pt x="521" y="75"/>
                  </a:cubicBezTo>
                  <a:cubicBezTo>
                    <a:pt x="520" y="75"/>
                    <a:pt x="520" y="75"/>
                    <a:pt x="520" y="75"/>
                  </a:cubicBezTo>
                  <a:cubicBezTo>
                    <a:pt x="519" y="75"/>
                    <a:pt x="518" y="75"/>
                    <a:pt x="517" y="76"/>
                  </a:cubicBezTo>
                  <a:cubicBezTo>
                    <a:pt x="516" y="76"/>
                    <a:pt x="516" y="76"/>
                    <a:pt x="516" y="76"/>
                  </a:cubicBezTo>
                  <a:moveTo>
                    <a:pt x="582" y="74"/>
                  </a:moveTo>
                  <a:cubicBezTo>
                    <a:pt x="581" y="74"/>
                    <a:pt x="579" y="74"/>
                    <a:pt x="578" y="74"/>
                  </a:cubicBezTo>
                  <a:cubicBezTo>
                    <a:pt x="578" y="74"/>
                    <a:pt x="578" y="74"/>
                    <a:pt x="578" y="74"/>
                  </a:cubicBezTo>
                  <a:cubicBezTo>
                    <a:pt x="578" y="74"/>
                    <a:pt x="578" y="74"/>
                    <a:pt x="578" y="74"/>
                  </a:cubicBezTo>
                  <a:cubicBezTo>
                    <a:pt x="579" y="38"/>
                    <a:pt x="579" y="38"/>
                    <a:pt x="579" y="38"/>
                  </a:cubicBezTo>
                  <a:cubicBezTo>
                    <a:pt x="579" y="38"/>
                    <a:pt x="579" y="38"/>
                    <a:pt x="579" y="38"/>
                  </a:cubicBezTo>
                  <a:cubicBezTo>
                    <a:pt x="581" y="38"/>
                    <a:pt x="582" y="38"/>
                    <a:pt x="583" y="38"/>
                  </a:cubicBezTo>
                  <a:cubicBezTo>
                    <a:pt x="584" y="38"/>
                    <a:pt x="584" y="38"/>
                    <a:pt x="584" y="38"/>
                  </a:cubicBezTo>
                  <a:cubicBezTo>
                    <a:pt x="582" y="74"/>
                    <a:pt x="582" y="74"/>
                    <a:pt x="582" y="74"/>
                  </a:cubicBezTo>
                  <a:cubicBezTo>
                    <a:pt x="582" y="74"/>
                    <a:pt x="582" y="74"/>
                    <a:pt x="582" y="74"/>
                  </a:cubicBezTo>
                  <a:moveTo>
                    <a:pt x="563" y="0"/>
                  </a:moveTo>
                  <a:cubicBezTo>
                    <a:pt x="562" y="0"/>
                    <a:pt x="561" y="0"/>
                    <a:pt x="560" y="0"/>
                  </a:cubicBezTo>
                  <a:cubicBezTo>
                    <a:pt x="552" y="0"/>
                    <a:pt x="543" y="0"/>
                    <a:pt x="534" y="1"/>
                  </a:cubicBezTo>
                  <a:cubicBezTo>
                    <a:pt x="534" y="12"/>
                    <a:pt x="534" y="12"/>
                    <a:pt x="534" y="12"/>
                  </a:cubicBezTo>
                  <a:cubicBezTo>
                    <a:pt x="237" y="27"/>
                    <a:pt x="0" y="273"/>
                    <a:pt x="0" y="574"/>
                  </a:cubicBezTo>
                  <a:cubicBezTo>
                    <a:pt x="94" y="574"/>
                    <a:pt x="94" y="574"/>
                    <a:pt x="94" y="574"/>
                  </a:cubicBezTo>
                  <a:cubicBezTo>
                    <a:pt x="94" y="315"/>
                    <a:pt x="304" y="105"/>
                    <a:pt x="563" y="105"/>
                  </a:cubicBezTo>
                  <a:cubicBezTo>
                    <a:pt x="822" y="105"/>
                    <a:pt x="1031" y="315"/>
                    <a:pt x="1031" y="574"/>
                  </a:cubicBezTo>
                  <a:cubicBezTo>
                    <a:pt x="1031" y="708"/>
                    <a:pt x="975" y="829"/>
                    <a:pt x="884" y="915"/>
                  </a:cubicBezTo>
                  <a:cubicBezTo>
                    <a:pt x="896" y="927"/>
                    <a:pt x="896" y="927"/>
                    <a:pt x="896" y="927"/>
                  </a:cubicBezTo>
                  <a:cubicBezTo>
                    <a:pt x="919" y="952"/>
                    <a:pt x="919" y="952"/>
                    <a:pt x="919" y="952"/>
                  </a:cubicBezTo>
                  <a:cubicBezTo>
                    <a:pt x="949" y="983"/>
                    <a:pt x="949" y="983"/>
                    <a:pt x="949" y="983"/>
                  </a:cubicBezTo>
                  <a:cubicBezTo>
                    <a:pt x="963" y="998"/>
                    <a:pt x="963" y="998"/>
                    <a:pt x="963" y="998"/>
                  </a:cubicBezTo>
                  <a:cubicBezTo>
                    <a:pt x="1075" y="892"/>
                    <a:pt x="1146" y="741"/>
                    <a:pt x="1146" y="574"/>
                  </a:cubicBezTo>
                  <a:cubicBezTo>
                    <a:pt x="1146" y="563"/>
                    <a:pt x="1145" y="553"/>
                    <a:pt x="1145" y="542"/>
                  </a:cubicBezTo>
                  <a:cubicBezTo>
                    <a:pt x="1124" y="543"/>
                    <a:pt x="1124" y="543"/>
                    <a:pt x="1124" y="543"/>
                  </a:cubicBezTo>
                  <a:cubicBezTo>
                    <a:pt x="1117" y="411"/>
                    <a:pt x="1065" y="292"/>
                    <a:pt x="982" y="199"/>
                  </a:cubicBezTo>
                  <a:cubicBezTo>
                    <a:pt x="991" y="192"/>
                    <a:pt x="991" y="192"/>
                    <a:pt x="991" y="192"/>
                  </a:cubicBezTo>
                  <a:cubicBezTo>
                    <a:pt x="886" y="74"/>
                    <a:pt x="733" y="0"/>
                    <a:pt x="5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81" name="Freeform 62"/>
            <p:cNvSpPr>
              <a:spLocks noEditPoints="1"/>
            </p:cNvSpPr>
            <p:nvPr/>
          </p:nvSpPr>
          <p:spPr bwMode="auto">
            <a:xfrm>
              <a:off x="5375276" y="2697163"/>
              <a:ext cx="1404938" cy="1471613"/>
            </a:xfrm>
            <a:custGeom>
              <a:avLst/>
              <a:gdLst>
                <a:gd name="T0" fmla="*/ 427 w 440"/>
                <a:gd name="T1" fmla="*/ 249 h 456"/>
                <a:gd name="T2" fmla="*/ 424 w 440"/>
                <a:gd name="T3" fmla="*/ 186 h 456"/>
                <a:gd name="T4" fmla="*/ 353 w 440"/>
                <a:gd name="T5" fmla="*/ 71 h 456"/>
                <a:gd name="T6" fmla="*/ 361 w 440"/>
                <a:gd name="T7" fmla="*/ 61 h 456"/>
                <a:gd name="T8" fmla="*/ 292 w 440"/>
                <a:gd name="T9" fmla="*/ 24 h 456"/>
                <a:gd name="T10" fmla="*/ 82 w 440"/>
                <a:gd name="T11" fmla="*/ 69 h 456"/>
                <a:gd name="T12" fmla="*/ 16 w 440"/>
                <a:gd name="T13" fmla="*/ 273 h 456"/>
                <a:gd name="T14" fmla="*/ 160 w 440"/>
                <a:gd name="T15" fmla="*/ 432 h 456"/>
                <a:gd name="T16" fmla="*/ 370 w 440"/>
                <a:gd name="T17" fmla="*/ 387 h 456"/>
                <a:gd name="T18" fmla="*/ 440 w 440"/>
                <a:gd name="T19" fmla="*/ 250 h 456"/>
                <a:gd name="T20" fmla="*/ 427 w 440"/>
                <a:gd name="T21" fmla="*/ 249 h 456"/>
                <a:gd name="T22" fmla="*/ 353 w 440"/>
                <a:gd name="T23" fmla="*/ 368 h 456"/>
                <a:gd name="T24" fmla="*/ 298 w 440"/>
                <a:gd name="T25" fmla="*/ 402 h 456"/>
                <a:gd name="T26" fmla="*/ 302 w 440"/>
                <a:gd name="T27" fmla="*/ 412 h 456"/>
                <a:gd name="T28" fmla="*/ 165 w 440"/>
                <a:gd name="T29" fmla="*/ 417 h 456"/>
                <a:gd name="T30" fmla="*/ 32 w 440"/>
                <a:gd name="T31" fmla="*/ 269 h 456"/>
                <a:gd name="T32" fmla="*/ 28 w 440"/>
                <a:gd name="T33" fmla="*/ 241 h 456"/>
                <a:gd name="T34" fmla="*/ 38 w 440"/>
                <a:gd name="T35" fmla="*/ 240 h 456"/>
                <a:gd name="T36" fmla="*/ 100 w 440"/>
                <a:gd name="T37" fmla="*/ 88 h 456"/>
                <a:gd name="T38" fmla="*/ 169 w 440"/>
                <a:gd name="T39" fmla="*/ 48 h 456"/>
                <a:gd name="T40" fmla="*/ 166 w 440"/>
                <a:gd name="T41" fmla="*/ 38 h 456"/>
                <a:gd name="T42" fmla="*/ 199 w 440"/>
                <a:gd name="T43" fmla="*/ 31 h 456"/>
                <a:gd name="T44" fmla="*/ 200 w 440"/>
                <a:gd name="T45" fmla="*/ 41 h 456"/>
                <a:gd name="T46" fmla="*/ 233 w 440"/>
                <a:gd name="T47" fmla="*/ 39 h 456"/>
                <a:gd name="T48" fmla="*/ 233 w 440"/>
                <a:gd name="T49" fmla="*/ 29 h 456"/>
                <a:gd name="T50" fmla="*/ 287 w 440"/>
                <a:gd name="T51" fmla="*/ 38 h 456"/>
                <a:gd name="T52" fmla="*/ 296 w 440"/>
                <a:gd name="T53" fmla="*/ 41 h 456"/>
                <a:gd name="T54" fmla="*/ 292 w 440"/>
                <a:gd name="T55" fmla="*/ 51 h 456"/>
                <a:gd name="T56" fmla="*/ 411 w 440"/>
                <a:gd name="T57" fmla="*/ 188 h 456"/>
                <a:gd name="T58" fmla="*/ 353 w 440"/>
                <a:gd name="T59" fmla="*/ 368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40" h="456">
                  <a:moveTo>
                    <a:pt x="427" y="249"/>
                  </a:moveTo>
                  <a:cubicBezTo>
                    <a:pt x="429" y="228"/>
                    <a:pt x="428" y="207"/>
                    <a:pt x="424" y="186"/>
                  </a:cubicBezTo>
                  <a:cubicBezTo>
                    <a:pt x="414" y="140"/>
                    <a:pt x="388" y="99"/>
                    <a:pt x="353" y="71"/>
                  </a:cubicBezTo>
                  <a:cubicBezTo>
                    <a:pt x="361" y="61"/>
                    <a:pt x="361" y="61"/>
                    <a:pt x="361" y="61"/>
                  </a:cubicBezTo>
                  <a:cubicBezTo>
                    <a:pt x="341" y="44"/>
                    <a:pt x="318" y="32"/>
                    <a:pt x="292" y="24"/>
                  </a:cubicBezTo>
                  <a:cubicBezTo>
                    <a:pt x="219" y="0"/>
                    <a:pt x="139" y="17"/>
                    <a:pt x="82" y="69"/>
                  </a:cubicBezTo>
                  <a:cubicBezTo>
                    <a:pt x="25" y="120"/>
                    <a:pt x="0" y="198"/>
                    <a:pt x="16" y="273"/>
                  </a:cubicBezTo>
                  <a:cubicBezTo>
                    <a:pt x="32" y="348"/>
                    <a:pt x="87" y="408"/>
                    <a:pt x="160" y="432"/>
                  </a:cubicBezTo>
                  <a:cubicBezTo>
                    <a:pt x="233" y="456"/>
                    <a:pt x="313" y="439"/>
                    <a:pt x="370" y="387"/>
                  </a:cubicBezTo>
                  <a:cubicBezTo>
                    <a:pt x="410" y="351"/>
                    <a:pt x="434" y="302"/>
                    <a:pt x="440" y="250"/>
                  </a:cubicBezTo>
                  <a:lnTo>
                    <a:pt x="427" y="249"/>
                  </a:lnTo>
                  <a:close/>
                  <a:moveTo>
                    <a:pt x="353" y="368"/>
                  </a:moveTo>
                  <a:cubicBezTo>
                    <a:pt x="336" y="383"/>
                    <a:pt x="318" y="394"/>
                    <a:pt x="298" y="402"/>
                  </a:cubicBezTo>
                  <a:cubicBezTo>
                    <a:pt x="302" y="412"/>
                    <a:pt x="302" y="412"/>
                    <a:pt x="302" y="412"/>
                  </a:cubicBezTo>
                  <a:cubicBezTo>
                    <a:pt x="259" y="430"/>
                    <a:pt x="210" y="432"/>
                    <a:pt x="165" y="417"/>
                  </a:cubicBezTo>
                  <a:cubicBezTo>
                    <a:pt x="97" y="395"/>
                    <a:pt x="46" y="339"/>
                    <a:pt x="32" y="269"/>
                  </a:cubicBezTo>
                  <a:cubicBezTo>
                    <a:pt x="29" y="260"/>
                    <a:pt x="28" y="250"/>
                    <a:pt x="28" y="241"/>
                  </a:cubicBezTo>
                  <a:cubicBezTo>
                    <a:pt x="38" y="240"/>
                    <a:pt x="38" y="240"/>
                    <a:pt x="38" y="240"/>
                  </a:cubicBezTo>
                  <a:cubicBezTo>
                    <a:pt x="34" y="183"/>
                    <a:pt x="56" y="127"/>
                    <a:pt x="100" y="88"/>
                  </a:cubicBezTo>
                  <a:cubicBezTo>
                    <a:pt x="120" y="69"/>
                    <a:pt x="144" y="56"/>
                    <a:pt x="169" y="48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77" y="35"/>
                    <a:pt x="188" y="32"/>
                    <a:pt x="199" y="31"/>
                  </a:cubicBezTo>
                  <a:cubicBezTo>
                    <a:pt x="200" y="41"/>
                    <a:pt x="200" y="41"/>
                    <a:pt x="200" y="41"/>
                  </a:cubicBezTo>
                  <a:cubicBezTo>
                    <a:pt x="211" y="39"/>
                    <a:pt x="222" y="39"/>
                    <a:pt x="233" y="39"/>
                  </a:cubicBezTo>
                  <a:cubicBezTo>
                    <a:pt x="233" y="29"/>
                    <a:pt x="233" y="29"/>
                    <a:pt x="233" y="29"/>
                  </a:cubicBezTo>
                  <a:cubicBezTo>
                    <a:pt x="251" y="30"/>
                    <a:pt x="270" y="33"/>
                    <a:pt x="287" y="38"/>
                  </a:cubicBezTo>
                  <a:cubicBezTo>
                    <a:pt x="290" y="39"/>
                    <a:pt x="293" y="40"/>
                    <a:pt x="296" y="41"/>
                  </a:cubicBezTo>
                  <a:cubicBezTo>
                    <a:pt x="292" y="51"/>
                    <a:pt x="292" y="51"/>
                    <a:pt x="292" y="51"/>
                  </a:cubicBezTo>
                  <a:cubicBezTo>
                    <a:pt x="352" y="73"/>
                    <a:pt x="397" y="125"/>
                    <a:pt x="411" y="188"/>
                  </a:cubicBezTo>
                  <a:cubicBezTo>
                    <a:pt x="425" y="254"/>
                    <a:pt x="403" y="323"/>
                    <a:pt x="353" y="3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82" name="Freeform 63"/>
            <p:cNvSpPr>
              <a:spLocks noEditPoints="1"/>
            </p:cNvSpPr>
            <p:nvPr/>
          </p:nvSpPr>
          <p:spPr bwMode="auto">
            <a:xfrm>
              <a:off x="3983038" y="1357313"/>
              <a:ext cx="4078288" cy="4130675"/>
            </a:xfrm>
            <a:custGeom>
              <a:avLst/>
              <a:gdLst>
                <a:gd name="T0" fmla="*/ 1277 w 1277"/>
                <a:gd name="T1" fmla="*/ 643 h 1280"/>
                <a:gd name="T2" fmla="*/ 1101 w 1277"/>
                <a:gd name="T3" fmla="*/ 212 h 1280"/>
                <a:gd name="T4" fmla="*/ 1113 w 1277"/>
                <a:gd name="T5" fmla="*/ 200 h 1280"/>
                <a:gd name="T6" fmla="*/ 1146 w 1277"/>
                <a:gd name="T7" fmla="*/ 168 h 1280"/>
                <a:gd name="T8" fmla="*/ 1147 w 1277"/>
                <a:gd name="T9" fmla="*/ 148 h 1280"/>
                <a:gd name="T10" fmla="*/ 1099 w 1277"/>
                <a:gd name="T11" fmla="*/ 106 h 1280"/>
                <a:gd name="T12" fmla="*/ 1086 w 1277"/>
                <a:gd name="T13" fmla="*/ 104 h 1280"/>
                <a:gd name="T14" fmla="*/ 1040 w 1277"/>
                <a:gd name="T15" fmla="*/ 123 h 1280"/>
                <a:gd name="T16" fmla="*/ 665 w 1277"/>
                <a:gd name="T17" fmla="*/ 0 h 1280"/>
                <a:gd name="T18" fmla="*/ 664 w 1277"/>
                <a:gd name="T19" fmla="*/ 28 h 1280"/>
                <a:gd name="T20" fmla="*/ 662 w 1277"/>
                <a:gd name="T21" fmla="*/ 28 h 1280"/>
                <a:gd name="T22" fmla="*/ 285 w 1277"/>
                <a:gd name="T23" fmla="*/ 156 h 1280"/>
                <a:gd name="T24" fmla="*/ 268 w 1277"/>
                <a:gd name="T25" fmla="*/ 134 h 1280"/>
                <a:gd name="T26" fmla="*/ 104 w 1277"/>
                <a:gd name="T27" fmla="*/ 323 h 1280"/>
                <a:gd name="T28" fmla="*/ 112 w 1277"/>
                <a:gd name="T29" fmla="*/ 365 h 1280"/>
                <a:gd name="T30" fmla="*/ 46 w 1277"/>
                <a:gd name="T31" fmla="*/ 643 h 1280"/>
                <a:gd name="T32" fmla="*/ 65 w 1277"/>
                <a:gd name="T33" fmla="*/ 792 h 1280"/>
                <a:gd name="T34" fmla="*/ 0 w 1277"/>
                <a:gd name="T35" fmla="*/ 799 h 1280"/>
                <a:gd name="T36" fmla="*/ 37 w 1277"/>
                <a:gd name="T37" fmla="*/ 911 h 1280"/>
                <a:gd name="T38" fmla="*/ 78 w 1277"/>
                <a:gd name="T39" fmla="*/ 914 h 1280"/>
                <a:gd name="T40" fmla="*/ 368 w 1277"/>
                <a:gd name="T41" fmla="*/ 1215 h 1280"/>
                <a:gd name="T42" fmla="*/ 381 w 1277"/>
                <a:gd name="T43" fmla="*/ 1190 h 1280"/>
                <a:gd name="T44" fmla="*/ 662 w 1277"/>
                <a:gd name="T45" fmla="*/ 1258 h 1280"/>
                <a:gd name="T46" fmla="*/ 744 w 1277"/>
                <a:gd name="T47" fmla="*/ 1253 h 1280"/>
                <a:gd name="T48" fmla="*/ 746 w 1277"/>
                <a:gd name="T49" fmla="*/ 1270 h 1280"/>
                <a:gd name="T50" fmla="*/ 758 w 1277"/>
                <a:gd name="T51" fmla="*/ 1279 h 1280"/>
                <a:gd name="T52" fmla="*/ 1021 w 1277"/>
                <a:gd name="T53" fmla="*/ 1176 h 1280"/>
                <a:gd name="T54" fmla="*/ 1042 w 1277"/>
                <a:gd name="T55" fmla="*/ 1161 h 1280"/>
                <a:gd name="T56" fmla="*/ 1033 w 1277"/>
                <a:gd name="T57" fmla="*/ 1134 h 1280"/>
                <a:gd name="T58" fmla="*/ 1277 w 1277"/>
                <a:gd name="T59" fmla="*/ 643 h 1280"/>
                <a:gd name="T60" fmla="*/ 662 w 1277"/>
                <a:gd name="T61" fmla="*/ 1241 h 1280"/>
                <a:gd name="T62" fmla="*/ 64 w 1277"/>
                <a:gd name="T63" fmla="*/ 643 h 1280"/>
                <a:gd name="T64" fmla="*/ 662 w 1277"/>
                <a:gd name="T65" fmla="*/ 45 h 1280"/>
                <a:gd name="T66" fmla="*/ 1259 w 1277"/>
                <a:gd name="T67" fmla="*/ 643 h 1280"/>
                <a:gd name="T68" fmla="*/ 662 w 1277"/>
                <a:gd name="T69" fmla="*/ 1241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7" h="1280">
                  <a:moveTo>
                    <a:pt x="1277" y="643"/>
                  </a:moveTo>
                  <a:cubicBezTo>
                    <a:pt x="1277" y="475"/>
                    <a:pt x="1210" y="323"/>
                    <a:pt x="1101" y="212"/>
                  </a:cubicBezTo>
                  <a:cubicBezTo>
                    <a:pt x="1113" y="200"/>
                    <a:pt x="1113" y="200"/>
                    <a:pt x="1113" y="200"/>
                  </a:cubicBezTo>
                  <a:cubicBezTo>
                    <a:pt x="1146" y="168"/>
                    <a:pt x="1146" y="168"/>
                    <a:pt x="1146" y="168"/>
                  </a:cubicBezTo>
                  <a:cubicBezTo>
                    <a:pt x="1152" y="163"/>
                    <a:pt x="1152" y="154"/>
                    <a:pt x="1147" y="148"/>
                  </a:cubicBezTo>
                  <a:cubicBezTo>
                    <a:pt x="1129" y="130"/>
                    <a:pt x="1121" y="122"/>
                    <a:pt x="1099" y="106"/>
                  </a:cubicBezTo>
                  <a:cubicBezTo>
                    <a:pt x="1095" y="103"/>
                    <a:pt x="1090" y="102"/>
                    <a:pt x="1086" y="104"/>
                  </a:cubicBezTo>
                  <a:cubicBezTo>
                    <a:pt x="1040" y="123"/>
                    <a:pt x="1040" y="123"/>
                    <a:pt x="1040" y="123"/>
                  </a:cubicBezTo>
                  <a:cubicBezTo>
                    <a:pt x="934" y="46"/>
                    <a:pt x="805" y="0"/>
                    <a:pt x="665" y="0"/>
                  </a:cubicBezTo>
                  <a:cubicBezTo>
                    <a:pt x="664" y="28"/>
                    <a:pt x="664" y="28"/>
                    <a:pt x="664" y="28"/>
                  </a:cubicBezTo>
                  <a:cubicBezTo>
                    <a:pt x="664" y="28"/>
                    <a:pt x="663" y="28"/>
                    <a:pt x="662" y="28"/>
                  </a:cubicBezTo>
                  <a:cubicBezTo>
                    <a:pt x="520" y="28"/>
                    <a:pt x="389" y="75"/>
                    <a:pt x="285" y="156"/>
                  </a:cubicBezTo>
                  <a:cubicBezTo>
                    <a:pt x="268" y="134"/>
                    <a:pt x="268" y="134"/>
                    <a:pt x="268" y="134"/>
                  </a:cubicBezTo>
                  <a:cubicBezTo>
                    <a:pt x="203" y="184"/>
                    <a:pt x="147" y="248"/>
                    <a:pt x="104" y="323"/>
                  </a:cubicBezTo>
                  <a:cubicBezTo>
                    <a:pt x="99" y="331"/>
                    <a:pt x="107" y="352"/>
                    <a:pt x="112" y="365"/>
                  </a:cubicBezTo>
                  <a:cubicBezTo>
                    <a:pt x="70" y="448"/>
                    <a:pt x="46" y="543"/>
                    <a:pt x="46" y="643"/>
                  </a:cubicBezTo>
                  <a:cubicBezTo>
                    <a:pt x="46" y="694"/>
                    <a:pt x="53" y="744"/>
                    <a:pt x="65" y="792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9" y="834"/>
                    <a:pt x="23" y="878"/>
                    <a:pt x="37" y="911"/>
                  </a:cubicBezTo>
                  <a:cubicBezTo>
                    <a:pt x="39" y="916"/>
                    <a:pt x="59" y="916"/>
                    <a:pt x="78" y="914"/>
                  </a:cubicBezTo>
                  <a:cubicBezTo>
                    <a:pt x="137" y="1039"/>
                    <a:pt x="236" y="1147"/>
                    <a:pt x="368" y="1215"/>
                  </a:cubicBezTo>
                  <a:cubicBezTo>
                    <a:pt x="381" y="1190"/>
                    <a:pt x="381" y="1190"/>
                    <a:pt x="381" y="1190"/>
                  </a:cubicBezTo>
                  <a:cubicBezTo>
                    <a:pt x="465" y="1234"/>
                    <a:pt x="560" y="1258"/>
                    <a:pt x="662" y="1258"/>
                  </a:cubicBezTo>
                  <a:cubicBezTo>
                    <a:pt x="689" y="1258"/>
                    <a:pt x="717" y="1256"/>
                    <a:pt x="744" y="1253"/>
                  </a:cubicBezTo>
                  <a:cubicBezTo>
                    <a:pt x="746" y="1270"/>
                    <a:pt x="746" y="1270"/>
                    <a:pt x="746" y="1270"/>
                  </a:cubicBezTo>
                  <a:cubicBezTo>
                    <a:pt x="747" y="1276"/>
                    <a:pt x="752" y="1280"/>
                    <a:pt x="758" y="1279"/>
                  </a:cubicBezTo>
                  <a:cubicBezTo>
                    <a:pt x="849" y="1265"/>
                    <a:pt x="939" y="1231"/>
                    <a:pt x="1021" y="1176"/>
                  </a:cubicBezTo>
                  <a:cubicBezTo>
                    <a:pt x="1031" y="1169"/>
                    <a:pt x="1032" y="1169"/>
                    <a:pt x="1042" y="1161"/>
                  </a:cubicBezTo>
                  <a:cubicBezTo>
                    <a:pt x="1033" y="1134"/>
                    <a:pt x="1033" y="1134"/>
                    <a:pt x="1033" y="1134"/>
                  </a:cubicBezTo>
                  <a:cubicBezTo>
                    <a:pt x="1181" y="1021"/>
                    <a:pt x="1277" y="843"/>
                    <a:pt x="1277" y="643"/>
                  </a:cubicBezTo>
                  <a:close/>
                  <a:moveTo>
                    <a:pt x="662" y="1241"/>
                  </a:moveTo>
                  <a:cubicBezTo>
                    <a:pt x="331" y="1241"/>
                    <a:pt x="64" y="973"/>
                    <a:pt x="64" y="643"/>
                  </a:cubicBezTo>
                  <a:cubicBezTo>
                    <a:pt x="64" y="313"/>
                    <a:pt x="331" y="45"/>
                    <a:pt x="662" y="45"/>
                  </a:cubicBezTo>
                  <a:cubicBezTo>
                    <a:pt x="992" y="45"/>
                    <a:pt x="1259" y="313"/>
                    <a:pt x="1259" y="643"/>
                  </a:cubicBezTo>
                  <a:cubicBezTo>
                    <a:pt x="1259" y="973"/>
                    <a:pt x="992" y="1241"/>
                    <a:pt x="662" y="1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pic>
        <p:nvPicPr>
          <p:cNvPr id="193" name="图片 19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1" r="4507"/>
          <a:stretch>
            <a:fillRect/>
          </a:stretch>
        </p:blipFill>
        <p:spPr>
          <a:xfrm>
            <a:off x="1472787" y="1907794"/>
            <a:ext cx="5401037" cy="39610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1" name="矩形 290"/>
          <p:cNvSpPr/>
          <p:nvPr/>
        </p:nvSpPr>
        <p:spPr>
          <a:xfrm>
            <a:off x="3478099" y="1117440"/>
            <a:ext cx="1307625" cy="108554"/>
          </a:xfrm>
          <a:prstGeom prst="rect">
            <a:avLst/>
          </a:prstGeom>
          <a:solidFill>
            <a:srgbClr val="00B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95" name="组合 294"/>
          <p:cNvGrpSpPr/>
          <p:nvPr/>
        </p:nvGrpSpPr>
        <p:grpSpPr>
          <a:xfrm>
            <a:off x="7935604" y="920591"/>
            <a:ext cx="492373" cy="498699"/>
            <a:chOff x="3983038" y="1357313"/>
            <a:chExt cx="4078288" cy="4130675"/>
          </a:xfrm>
          <a:solidFill>
            <a:schemeClr val="bg1">
              <a:alpha val="40000"/>
            </a:schemeClr>
          </a:solidFill>
        </p:grpSpPr>
        <p:sp>
          <p:nvSpPr>
            <p:cNvPr id="296" name="Freeform 5"/>
            <p:cNvSpPr>
              <a:spLocks noEditPoints="1"/>
            </p:cNvSpPr>
            <p:nvPr/>
          </p:nvSpPr>
          <p:spPr bwMode="auto">
            <a:xfrm>
              <a:off x="4152901" y="1466850"/>
              <a:ext cx="3886200" cy="3930650"/>
            </a:xfrm>
            <a:custGeom>
              <a:avLst/>
              <a:gdLst>
                <a:gd name="T0" fmla="*/ 1217 w 1217"/>
                <a:gd name="T1" fmla="*/ 609 h 1218"/>
                <a:gd name="T2" fmla="*/ 1217 w 1217"/>
                <a:gd name="T3" fmla="*/ 609 h 1218"/>
                <a:gd name="T4" fmla="*/ 1217 w 1217"/>
                <a:gd name="T5" fmla="*/ 609 h 1218"/>
                <a:gd name="T6" fmla="*/ 609 w 1217"/>
                <a:gd name="T7" fmla="*/ 0 h 1218"/>
                <a:gd name="T8" fmla="*/ 0 w 1217"/>
                <a:gd name="T9" fmla="*/ 609 h 1218"/>
                <a:gd name="T10" fmla="*/ 609 w 1217"/>
                <a:gd name="T11" fmla="*/ 1218 h 1218"/>
                <a:gd name="T12" fmla="*/ 1217 w 1217"/>
                <a:gd name="T13" fmla="*/ 609 h 1218"/>
                <a:gd name="T14" fmla="*/ 1215 w 1217"/>
                <a:gd name="T15" fmla="*/ 609 h 1218"/>
                <a:gd name="T16" fmla="*/ 1213 w 1217"/>
                <a:gd name="T17" fmla="*/ 609 h 1218"/>
                <a:gd name="T18" fmla="*/ 1036 w 1217"/>
                <a:gd name="T19" fmla="*/ 1036 h 1218"/>
                <a:gd name="T20" fmla="*/ 609 w 1217"/>
                <a:gd name="T21" fmla="*/ 1214 h 1218"/>
                <a:gd name="T22" fmla="*/ 181 w 1217"/>
                <a:gd name="T23" fmla="*/ 1036 h 1218"/>
                <a:gd name="T24" fmla="*/ 4 w 1217"/>
                <a:gd name="T25" fmla="*/ 609 h 1218"/>
                <a:gd name="T26" fmla="*/ 181 w 1217"/>
                <a:gd name="T27" fmla="*/ 181 h 1218"/>
                <a:gd name="T28" fmla="*/ 609 w 1217"/>
                <a:gd name="T29" fmla="*/ 4 h 1218"/>
                <a:gd name="T30" fmla="*/ 1036 w 1217"/>
                <a:gd name="T31" fmla="*/ 181 h 1218"/>
                <a:gd name="T32" fmla="*/ 1213 w 1217"/>
                <a:gd name="T33" fmla="*/ 609 h 1218"/>
                <a:gd name="T34" fmla="*/ 1215 w 1217"/>
                <a:gd name="T35" fmla="*/ 609 h 1218"/>
                <a:gd name="T36" fmla="*/ 1217 w 1217"/>
                <a:gd name="T37" fmla="*/ 609 h 1218"/>
                <a:gd name="T38" fmla="*/ 1217 w 1217"/>
                <a:gd name="T39" fmla="*/ 609 h 1218"/>
                <a:gd name="T40" fmla="*/ 609 w 1217"/>
                <a:gd name="T41" fmla="*/ 0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7" h="1218">
                  <a:moveTo>
                    <a:pt x="1217" y="609"/>
                  </a:moveTo>
                  <a:cubicBezTo>
                    <a:pt x="1217" y="609"/>
                    <a:pt x="1217" y="609"/>
                    <a:pt x="1217" y="609"/>
                  </a:cubicBezTo>
                  <a:cubicBezTo>
                    <a:pt x="1217" y="609"/>
                    <a:pt x="1217" y="609"/>
                    <a:pt x="1217" y="609"/>
                  </a:cubicBezTo>
                  <a:moveTo>
                    <a:pt x="609" y="0"/>
                  </a:moveTo>
                  <a:cubicBezTo>
                    <a:pt x="272" y="0"/>
                    <a:pt x="0" y="273"/>
                    <a:pt x="0" y="609"/>
                  </a:cubicBezTo>
                  <a:cubicBezTo>
                    <a:pt x="0" y="945"/>
                    <a:pt x="272" y="1218"/>
                    <a:pt x="609" y="1218"/>
                  </a:cubicBezTo>
                  <a:cubicBezTo>
                    <a:pt x="945" y="1218"/>
                    <a:pt x="1217" y="945"/>
                    <a:pt x="1217" y="609"/>
                  </a:cubicBezTo>
                  <a:cubicBezTo>
                    <a:pt x="1215" y="609"/>
                    <a:pt x="1215" y="609"/>
                    <a:pt x="1215" y="609"/>
                  </a:cubicBezTo>
                  <a:cubicBezTo>
                    <a:pt x="1213" y="609"/>
                    <a:pt x="1213" y="609"/>
                    <a:pt x="1213" y="609"/>
                  </a:cubicBezTo>
                  <a:cubicBezTo>
                    <a:pt x="1213" y="776"/>
                    <a:pt x="1146" y="927"/>
                    <a:pt x="1036" y="1036"/>
                  </a:cubicBezTo>
                  <a:cubicBezTo>
                    <a:pt x="927" y="1146"/>
                    <a:pt x="776" y="1214"/>
                    <a:pt x="609" y="1214"/>
                  </a:cubicBezTo>
                  <a:cubicBezTo>
                    <a:pt x="442" y="1214"/>
                    <a:pt x="290" y="1146"/>
                    <a:pt x="181" y="1036"/>
                  </a:cubicBezTo>
                  <a:cubicBezTo>
                    <a:pt x="72" y="927"/>
                    <a:pt x="4" y="776"/>
                    <a:pt x="4" y="609"/>
                  </a:cubicBezTo>
                  <a:cubicBezTo>
                    <a:pt x="4" y="442"/>
                    <a:pt x="72" y="291"/>
                    <a:pt x="181" y="181"/>
                  </a:cubicBezTo>
                  <a:cubicBezTo>
                    <a:pt x="290" y="72"/>
                    <a:pt x="442" y="4"/>
                    <a:pt x="609" y="4"/>
                  </a:cubicBezTo>
                  <a:cubicBezTo>
                    <a:pt x="776" y="4"/>
                    <a:pt x="927" y="72"/>
                    <a:pt x="1036" y="181"/>
                  </a:cubicBezTo>
                  <a:cubicBezTo>
                    <a:pt x="1146" y="291"/>
                    <a:pt x="1213" y="442"/>
                    <a:pt x="1213" y="609"/>
                  </a:cubicBezTo>
                  <a:cubicBezTo>
                    <a:pt x="1215" y="609"/>
                    <a:pt x="1215" y="609"/>
                    <a:pt x="1215" y="609"/>
                  </a:cubicBezTo>
                  <a:cubicBezTo>
                    <a:pt x="1217" y="609"/>
                    <a:pt x="1217" y="609"/>
                    <a:pt x="1217" y="609"/>
                  </a:cubicBezTo>
                  <a:cubicBezTo>
                    <a:pt x="1217" y="609"/>
                    <a:pt x="1217" y="609"/>
                    <a:pt x="1217" y="609"/>
                  </a:cubicBezTo>
                  <a:cubicBezTo>
                    <a:pt x="1217" y="273"/>
                    <a:pt x="945" y="0"/>
                    <a:pt x="6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7" name="Freeform 22"/>
            <p:cNvSpPr>
              <a:spLocks noEditPoints="1"/>
            </p:cNvSpPr>
            <p:nvPr/>
          </p:nvSpPr>
          <p:spPr bwMode="auto">
            <a:xfrm>
              <a:off x="5372101" y="2700338"/>
              <a:ext cx="1447800" cy="815975"/>
            </a:xfrm>
            <a:custGeom>
              <a:avLst/>
              <a:gdLst>
                <a:gd name="T0" fmla="*/ 453 w 453"/>
                <a:gd name="T1" fmla="*/ 237 h 253"/>
                <a:gd name="T2" fmla="*/ 453 w 453"/>
                <a:gd name="T3" fmla="*/ 225 h 253"/>
                <a:gd name="T4" fmla="*/ 433 w 453"/>
                <a:gd name="T5" fmla="*/ 214 h 253"/>
                <a:gd name="T6" fmla="*/ 432 w 453"/>
                <a:gd name="T7" fmla="*/ 203 h 253"/>
                <a:gd name="T8" fmla="*/ 450 w 453"/>
                <a:gd name="T9" fmla="*/ 188 h 253"/>
                <a:gd name="T10" fmla="*/ 427 w 453"/>
                <a:gd name="T11" fmla="*/ 174 h 253"/>
                <a:gd name="T12" fmla="*/ 443 w 453"/>
                <a:gd name="T13" fmla="*/ 161 h 253"/>
                <a:gd name="T14" fmla="*/ 421 w 453"/>
                <a:gd name="T15" fmla="*/ 156 h 253"/>
                <a:gd name="T16" fmla="*/ 417 w 453"/>
                <a:gd name="T17" fmla="*/ 145 h 253"/>
                <a:gd name="T18" fmla="*/ 430 w 453"/>
                <a:gd name="T19" fmla="*/ 126 h 253"/>
                <a:gd name="T20" fmla="*/ 403 w 453"/>
                <a:gd name="T21" fmla="*/ 119 h 253"/>
                <a:gd name="T22" fmla="*/ 415 w 453"/>
                <a:gd name="T23" fmla="*/ 102 h 253"/>
                <a:gd name="T24" fmla="*/ 393 w 453"/>
                <a:gd name="T25" fmla="*/ 103 h 253"/>
                <a:gd name="T26" fmla="*/ 386 w 453"/>
                <a:gd name="T27" fmla="*/ 95 h 253"/>
                <a:gd name="T28" fmla="*/ 393 w 453"/>
                <a:gd name="T29" fmla="*/ 73 h 253"/>
                <a:gd name="T30" fmla="*/ 365 w 453"/>
                <a:gd name="T31" fmla="*/ 73 h 253"/>
                <a:gd name="T32" fmla="*/ 372 w 453"/>
                <a:gd name="T33" fmla="*/ 53 h 253"/>
                <a:gd name="T34" fmla="*/ 351 w 453"/>
                <a:gd name="T35" fmla="*/ 61 h 253"/>
                <a:gd name="T36" fmla="*/ 341 w 453"/>
                <a:gd name="T37" fmla="*/ 55 h 253"/>
                <a:gd name="T38" fmla="*/ 342 w 453"/>
                <a:gd name="T39" fmla="*/ 32 h 253"/>
                <a:gd name="T40" fmla="*/ 315 w 453"/>
                <a:gd name="T41" fmla="*/ 40 h 253"/>
                <a:gd name="T42" fmla="*/ 316 w 453"/>
                <a:gd name="T43" fmla="*/ 19 h 253"/>
                <a:gd name="T44" fmla="*/ 298 w 453"/>
                <a:gd name="T45" fmla="*/ 33 h 253"/>
                <a:gd name="T46" fmla="*/ 288 w 453"/>
                <a:gd name="T47" fmla="*/ 29 h 253"/>
                <a:gd name="T48" fmla="*/ 281 w 453"/>
                <a:gd name="T49" fmla="*/ 7 h 253"/>
                <a:gd name="T50" fmla="*/ 258 w 453"/>
                <a:gd name="T51" fmla="*/ 22 h 253"/>
                <a:gd name="T52" fmla="*/ 253 w 453"/>
                <a:gd name="T53" fmla="*/ 2 h 253"/>
                <a:gd name="T54" fmla="*/ 240 w 453"/>
                <a:gd name="T55" fmla="*/ 20 h 253"/>
                <a:gd name="T56" fmla="*/ 229 w 453"/>
                <a:gd name="T57" fmla="*/ 20 h 253"/>
                <a:gd name="T58" fmla="*/ 217 w 453"/>
                <a:gd name="T59" fmla="*/ 0 h 253"/>
                <a:gd name="T60" fmla="*/ 199 w 453"/>
                <a:gd name="T61" fmla="*/ 22 h 253"/>
                <a:gd name="T62" fmla="*/ 188 w 453"/>
                <a:gd name="T63" fmla="*/ 4 h 253"/>
                <a:gd name="T64" fmla="*/ 180 w 453"/>
                <a:gd name="T65" fmla="*/ 25 h 253"/>
                <a:gd name="T66" fmla="*/ 170 w 453"/>
                <a:gd name="T67" fmla="*/ 28 h 253"/>
                <a:gd name="T68" fmla="*/ 152 w 453"/>
                <a:gd name="T69" fmla="*/ 13 h 253"/>
                <a:gd name="T70" fmla="*/ 142 w 453"/>
                <a:gd name="T71" fmla="*/ 38 h 253"/>
                <a:gd name="T72" fmla="*/ 126 w 453"/>
                <a:gd name="T73" fmla="*/ 24 h 253"/>
                <a:gd name="T74" fmla="*/ 125 w 453"/>
                <a:gd name="T75" fmla="*/ 46 h 253"/>
                <a:gd name="T76" fmla="*/ 115 w 453"/>
                <a:gd name="T77" fmla="*/ 52 h 253"/>
                <a:gd name="T78" fmla="*/ 95 w 453"/>
                <a:gd name="T79" fmla="*/ 43 h 253"/>
                <a:gd name="T80" fmla="*/ 91 w 453"/>
                <a:gd name="T81" fmla="*/ 70 h 253"/>
                <a:gd name="T82" fmla="*/ 73 w 453"/>
                <a:gd name="T83" fmla="*/ 61 h 253"/>
                <a:gd name="T84" fmla="*/ 78 w 453"/>
                <a:gd name="T85" fmla="*/ 83 h 253"/>
                <a:gd name="T86" fmla="*/ 70 w 453"/>
                <a:gd name="T87" fmla="*/ 91 h 253"/>
                <a:gd name="T88" fmla="*/ 48 w 453"/>
                <a:gd name="T89" fmla="*/ 88 h 253"/>
                <a:gd name="T90" fmla="*/ 52 w 453"/>
                <a:gd name="T91" fmla="*/ 115 h 253"/>
                <a:gd name="T92" fmla="*/ 32 w 453"/>
                <a:gd name="T93" fmla="*/ 111 h 253"/>
                <a:gd name="T94" fmla="*/ 43 w 453"/>
                <a:gd name="T95" fmla="*/ 131 h 253"/>
                <a:gd name="T96" fmla="*/ 38 w 453"/>
                <a:gd name="T97" fmla="*/ 141 h 253"/>
                <a:gd name="T98" fmla="*/ 15 w 453"/>
                <a:gd name="T99" fmla="*/ 145 h 253"/>
                <a:gd name="T100" fmla="*/ 28 w 453"/>
                <a:gd name="T101" fmla="*/ 169 h 253"/>
                <a:gd name="T102" fmla="*/ 7 w 453"/>
                <a:gd name="T103" fmla="*/ 172 h 253"/>
                <a:gd name="T104" fmla="*/ 23 w 453"/>
                <a:gd name="T105" fmla="*/ 188 h 253"/>
                <a:gd name="T106" fmla="*/ 21 w 453"/>
                <a:gd name="T107" fmla="*/ 199 h 253"/>
                <a:gd name="T108" fmla="*/ 1 w 453"/>
                <a:gd name="T109" fmla="*/ 208 h 253"/>
                <a:gd name="T110" fmla="*/ 20 w 453"/>
                <a:gd name="T111" fmla="*/ 229 h 253"/>
                <a:gd name="T112" fmla="*/ 20 w 453"/>
                <a:gd name="T113" fmla="*/ 232 h 253"/>
                <a:gd name="T114" fmla="*/ 20 w 453"/>
                <a:gd name="T115" fmla="*/ 24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253">
                  <a:moveTo>
                    <a:pt x="433" y="240"/>
                  </a:moveTo>
                  <a:cubicBezTo>
                    <a:pt x="433" y="241"/>
                    <a:pt x="433" y="243"/>
                    <a:pt x="433" y="244"/>
                  </a:cubicBezTo>
                  <a:cubicBezTo>
                    <a:pt x="452" y="246"/>
                    <a:pt x="452" y="246"/>
                    <a:pt x="452" y="246"/>
                  </a:cubicBezTo>
                  <a:cubicBezTo>
                    <a:pt x="452" y="244"/>
                    <a:pt x="453" y="243"/>
                    <a:pt x="453" y="241"/>
                  </a:cubicBezTo>
                  <a:cubicBezTo>
                    <a:pt x="433" y="240"/>
                    <a:pt x="433" y="240"/>
                    <a:pt x="433" y="240"/>
                  </a:cubicBezTo>
                  <a:close/>
                  <a:moveTo>
                    <a:pt x="433" y="233"/>
                  </a:moveTo>
                  <a:cubicBezTo>
                    <a:pt x="433" y="234"/>
                    <a:pt x="433" y="235"/>
                    <a:pt x="433" y="236"/>
                  </a:cubicBezTo>
                  <a:cubicBezTo>
                    <a:pt x="453" y="237"/>
                    <a:pt x="453" y="237"/>
                    <a:pt x="453" y="237"/>
                  </a:cubicBezTo>
                  <a:cubicBezTo>
                    <a:pt x="453" y="236"/>
                    <a:pt x="453" y="235"/>
                    <a:pt x="453" y="233"/>
                  </a:cubicBezTo>
                  <a:cubicBezTo>
                    <a:pt x="433" y="233"/>
                    <a:pt x="433" y="233"/>
                    <a:pt x="433" y="233"/>
                  </a:cubicBezTo>
                  <a:close/>
                  <a:moveTo>
                    <a:pt x="434" y="225"/>
                  </a:moveTo>
                  <a:cubicBezTo>
                    <a:pt x="434" y="226"/>
                    <a:pt x="434" y="226"/>
                    <a:pt x="434" y="227"/>
                  </a:cubicBezTo>
                  <a:cubicBezTo>
                    <a:pt x="434" y="228"/>
                    <a:pt x="434" y="228"/>
                    <a:pt x="434" y="229"/>
                  </a:cubicBezTo>
                  <a:cubicBezTo>
                    <a:pt x="453" y="229"/>
                    <a:pt x="453" y="229"/>
                    <a:pt x="453" y="229"/>
                  </a:cubicBezTo>
                  <a:cubicBezTo>
                    <a:pt x="453" y="228"/>
                    <a:pt x="453" y="228"/>
                    <a:pt x="453" y="227"/>
                  </a:cubicBezTo>
                  <a:cubicBezTo>
                    <a:pt x="453" y="226"/>
                    <a:pt x="453" y="226"/>
                    <a:pt x="453" y="225"/>
                  </a:cubicBezTo>
                  <a:cubicBezTo>
                    <a:pt x="434" y="225"/>
                    <a:pt x="434" y="225"/>
                    <a:pt x="434" y="225"/>
                  </a:cubicBezTo>
                  <a:close/>
                  <a:moveTo>
                    <a:pt x="433" y="218"/>
                  </a:moveTo>
                  <a:cubicBezTo>
                    <a:pt x="433" y="219"/>
                    <a:pt x="433" y="220"/>
                    <a:pt x="433" y="222"/>
                  </a:cubicBezTo>
                  <a:cubicBezTo>
                    <a:pt x="453" y="221"/>
                    <a:pt x="453" y="221"/>
                    <a:pt x="453" y="221"/>
                  </a:cubicBezTo>
                  <a:cubicBezTo>
                    <a:pt x="453" y="220"/>
                    <a:pt x="453" y="218"/>
                    <a:pt x="453" y="217"/>
                  </a:cubicBezTo>
                  <a:lnTo>
                    <a:pt x="433" y="218"/>
                  </a:lnTo>
                  <a:close/>
                  <a:moveTo>
                    <a:pt x="433" y="210"/>
                  </a:moveTo>
                  <a:cubicBezTo>
                    <a:pt x="433" y="212"/>
                    <a:pt x="433" y="213"/>
                    <a:pt x="43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3" y="211"/>
                    <a:pt x="453" y="210"/>
                    <a:pt x="452" y="209"/>
                  </a:cubicBezTo>
                  <a:cubicBezTo>
                    <a:pt x="433" y="210"/>
                    <a:pt x="433" y="210"/>
                    <a:pt x="433" y="210"/>
                  </a:cubicBezTo>
                  <a:close/>
                  <a:moveTo>
                    <a:pt x="432" y="203"/>
                  </a:moveTo>
                  <a:cubicBezTo>
                    <a:pt x="432" y="204"/>
                    <a:pt x="432" y="205"/>
                    <a:pt x="433" y="207"/>
                  </a:cubicBezTo>
                  <a:cubicBezTo>
                    <a:pt x="452" y="205"/>
                    <a:pt x="452" y="205"/>
                    <a:pt x="452" y="205"/>
                  </a:cubicBezTo>
                  <a:cubicBezTo>
                    <a:pt x="452" y="203"/>
                    <a:pt x="452" y="202"/>
                    <a:pt x="452" y="201"/>
                  </a:cubicBezTo>
                  <a:cubicBezTo>
                    <a:pt x="432" y="203"/>
                    <a:pt x="432" y="203"/>
                    <a:pt x="432" y="203"/>
                  </a:cubicBezTo>
                  <a:close/>
                  <a:moveTo>
                    <a:pt x="431" y="195"/>
                  </a:moveTo>
                  <a:cubicBezTo>
                    <a:pt x="431" y="197"/>
                    <a:pt x="432" y="198"/>
                    <a:pt x="432" y="199"/>
                  </a:cubicBezTo>
                  <a:cubicBezTo>
                    <a:pt x="451" y="197"/>
                    <a:pt x="451" y="197"/>
                    <a:pt x="451" y="197"/>
                  </a:cubicBezTo>
                  <a:cubicBezTo>
                    <a:pt x="451" y="195"/>
                    <a:pt x="451" y="194"/>
                    <a:pt x="451" y="193"/>
                  </a:cubicBezTo>
                  <a:cubicBezTo>
                    <a:pt x="431" y="195"/>
                    <a:pt x="431" y="195"/>
                    <a:pt x="431" y="195"/>
                  </a:cubicBezTo>
                  <a:close/>
                  <a:moveTo>
                    <a:pt x="430" y="188"/>
                  </a:moveTo>
                  <a:cubicBezTo>
                    <a:pt x="430" y="189"/>
                    <a:pt x="430" y="191"/>
                    <a:pt x="431" y="192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0" y="187"/>
                    <a:pt x="449" y="186"/>
                    <a:pt x="449" y="184"/>
                  </a:cubicBezTo>
                  <a:lnTo>
                    <a:pt x="430" y="188"/>
                  </a:lnTo>
                  <a:close/>
                  <a:moveTo>
                    <a:pt x="428" y="181"/>
                  </a:moveTo>
                  <a:cubicBezTo>
                    <a:pt x="429" y="182"/>
                    <a:pt x="429" y="183"/>
                    <a:pt x="429" y="184"/>
                  </a:cubicBezTo>
                  <a:cubicBezTo>
                    <a:pt x="448" y="180"/>
                    <a:pt x="448" y="180"/>
                    <a:pt x="448" y="180"/>
                  </a:cubicBezTo>
                  <a:cubicBezTo>
                    <a:pt x="448" y="179"/>
                    <a:pt x="448" y="178"/>
                    <a:pt x="447" y="176"/>
                  </a:cubicBezTo>
                  <a:cubicBezTo>
                    <a:pt x="428" y="181"/>
                    <a:pt x="428" y="181"/>
                    <a:pt x="428" y="181"/>
                  </a:cubicBezTo>
                  <a:close/>
                  <a:moveTo>
                    <a:pt x="427" y="174"/>
                  </a:moveTo>
                  <a:cubicBezTo>
                    <a:pt x="427" y="175"/>
                    <a:pt x="427" y="176"/>
                    <a:pt x="428" y="177"/>
                  </a:cubicBezTo>
                  <a:cubicBezTo>
                    <a:pt x="447" y="172"/>
                    <a:pt x="447" y="172"/>
                    <a:pt x="447" y="172"/>
                  </a:cubicBezTo>
                  <a:cubicBezTo>
                    <a:pt x="446" y="171"/>
                    <a:pt x="446" y="170"/>
                    <a:pt x="446" y="168"/>
                  </a:cubicBezTo>
                  <a:cubicBezTo>
                    <a:pt x="427" y="174"/>
                    <a:pt x="427" y="174"/>
                    <a:pt x="427" y="174"/>
                  </a:cubicBezTo>
                  <a:close/>
                  <a:moveTo>
                    <a:pt x="425" y="166"/>
                  </a:moveTo>
                  <a:cubicBezTo>
                    <a:pt x="425" y="168"/>
                    <a:pt x="425" y="169"/>
                    <a:pt x="426" y="170"/>
                  </a:cubicBezTo>
                  <a:cubicBezTo>
                    <a:pt x="444" y="165"/>
                    <a:pt x="444" y="165"/>
                    <a:pt x="444" y="165"/>
                  </a:cubicBezTo>
                  <a:cubicBezTo>
                    <a:pt x="444" y="163"/>
                    <a:pt x="444" y="162"/>
                    <a:pt x="443" y="161"/>
                  </a:cubicBezTo>
                  <a:cubicBezTo>
                    <a:pt x="425" y="166"/>
                    <a:pt x="425" y="166"/>
                    <a:pt x="425" y="166"/>
                  </a:cubicBezTo>
                  <a:close/>
                  <a:moveTo>
                    <a:pt x="422" y="159"/>
                  </a:moveTo>
                  <a:cubicBezTo>
                    <a:pt x="423" y="160"/>
                    <a:pt x="423" y="162"/>
                    <a:pt x="423" y="163"/>
                  </a:cubicBezTo>
                  <a:cubicBezTo>
                    <a:pt x="442" y="157"/>
                    <a:pt x="442" y="157"/>
                    <a:pt x="442" y="157"/>
                  </a:cubicBezTo>
                  <a:cubicBezTo>
                    <a:pt x="442" y="155"/>
                    <a:pt x="441" y="154"/>
                    <a:pt x="441" y="153"/>
                  </a:cubicBezTo>
                  <a:cubicBezTo>
                    <a:pt x="422" y="159"/>
                    <a:pt x="422" y="159"/>
                    <a:pt x="422" y="159"/>
                  </a:cubicBezTo>
                  <a:close/>
                  <a:moveTo>
                    <a:pt x="420" y="152"/>
                  </a:moveTo>
                  <a:cubicBezTo>
                    <a:pt x="420" y="153"/>
                    <a:pt x="421" y="155"/>
                    <a:pt x="421" y="156"/>
                  </a:cubicBezTo>
                  <a:cubicBezTo>
                    <a:pt x="439" y="149"/>
                    <a:pt x="439" y="149"/>
                    <a:pt x="439" y="149"/>
                  </a:cubicBezTo>
                  <a:cubicBezTo>
                    <a:pt x="439" y="148"/>
                    <a:pt x="438" y="146"/>
                    <a:pt x="438" y="145"/>
                  </a:cubicBezTo>
                  <a:cubicBezTo>
                    <a:pt x="420" y="152"/>
                    <a:pt x="420" y="152"/>
                    <a:pt x="420" y="152"/>
                  </a:cubicBezTo>
                  <a:close/>
                  <a:moveTo>
                    <a:pt x="417" y="145"/>
                  </a:moveTo>
                  <a:cubicBezTo>
                    <a:pt x="417" y="146"/>
                    <a:pt x="418" y="148"/>
                    <a:pt x="418" y="149"/>
                  </a:cubicBezTo>
                  <a:cubicBezTo>
                    <a:pt x="436" y="141"/>
                    <a:pt x="436" y="141"/>
                    <a:pt x="436" y="141"/>
                  </a:cubicBezTo>
                  <a:cubicBezTo>
                    <a:pt x="436" y="140"/>
                    <a:pt x="435" y="139"/>
                    <a:pt x="435" y="138"/>
                  </a:cubicBezTo>
                  <a:cubicBezTo>
                    <a:pt x="417" y="145"/>
                    <a:pt x="417" y="145"/>
                    <a:pt x="417" y="145"/>
                  </a:cubicBezTo>
                  <a:close/>
                  <a:moveTo>
                    <a:pt x="414" y="139"/>
                  </a:moveTo>
                  <a:cubicBezTo>
                    <a:pt x="414" y="140"/>
                    <a:pt x="415" y="141"/>
                    <a:pt x="415" y="142"/>
                  </a:cubicBezTo>
                  <a:cubicBezTo>
                    <a:pt x="433" y="134"/>
                    <a:pt x="433" y="134"/>
                    <a:pt x="433" y="134"/>
                  </a:cubicBezTo>
                  <a:cubicBezTo>
                    <a:pt x="433" y="133"/>
                    <a:pt x="432" y="131"/>
                    <a:pt x="432" y="130"/>
                  </a:cubicBezTo>
                  <a:lnTo>
                    <a:pt x="414" y="139"/>
                  </a:lnTo>
                  <a:close/>
                  <a:moveTo>
                    <a:pt x="411" y="132"/>
                  </a:moveTo>
                  <a:cubicBezTo>
                    <a:pt x="411" y="133"/>
                    <a:pt x="412" y="134"/>
                    <a:pt x="412" y="135"/>
                  </a:cubicBezTo>
                  <a:cubicBezTo>
                    <a:pt x="430" y="126"/>
                    <a:pt x="430" y="126"/>
                    <a:pt x="430" y="126"/>
                  </a:cubicBezTo>
                  <a:cubicBezTo>
                    <a:pt x="429" y="125"/>
                    <a:pt x="429" y="124"/>
                    <a:pt x="428" y="123"/>
                  </a:cubicBezTo>
                  <a:lnTo>
                    <a:pt x="411" y="132"/>
                  </a:lnTo>
                  <a:close/>
                  <a:moveTo>
                    <a:pt x="407" y="125"/>
                  </a:moveTo>
                  <a:cubicBezTo>
                    <a:pt x="408" y="126"/>
                    <a:pt x="408" y="127"/>
                    <a:pt x="409" y="129"/>
                  </a:cubicBezTo>
                  <a:cubicBezTo>
                    <a:pt x="426" y="119"/>
                    <a:pt x="426" y="119"/>
                    <a:pt x="426" y="119"/>
                  </a:cubicBezTo>
                  <a:cubicBezTo>
                    <a:pt x="425" y="118"/>
                    <a:pt x="425" y="117"/>
                    <a:pt x="424" y="116"/>
                  </a:cubicBezTo>
                  <a:cubicBezTo>
                    <a:pt x="407" y="125"/>
                    <a:pt x="407" y="125"/>
                    <a:pt x="407" y="125"/>
                  </a:cubicBezTo>
                  <a:close/>
                  <a:moveTo>
                    <a:pt x="403" y="119"/>
                  </a:moveTo>
                  <a:cubicBezTo>
                    <a:pt x="404" y="120"/>
                    <a:pt x="404" y="121"/>
                    <a:pt x="405" y="122"/>
                  </a:cubicBezTo>
                  <a:cubicBezTo>
                    <a:pt x="422" y="112"/>
                    <a:pt x="422" y="112"/>
                    <a:pt x="422" y="112"/>
                  </a:cubicBezTo>
                  <a:cubicBezTo>
                    <a:pt x="421" y="111"/>
                    <a:pt x="421" y="110"/>
                    <a:pt x="420" y="109"/>
                  </a:cubicBezTo>
                  <a:cubicBezTo>
                    <a:pt x="403" y="119"/>
                    <a:pt x="403" y="119"/>
                    <a:pt x="403" y="119"/>
                  </a:cubicBezTo>
                  <a:close/>
                  <a:moveTo>
                    <a:pt x="399" y="113"/>
                  </a:moveTo>
                  <a:cubicBezTo>
                    <a:pt x="400" y="114"/>
                    <a:pt x="401" y="115"/>
                    <a:pt x="401" y="116"/>
                  </a:cubicBezTo>
                  <a:cubicBezTo>
                    <a:pt x="418" y="105"/>
                    <a:pt x="418" y="105"/>
                    <a:pt x="418" y="105"/>
                  </a:cubicBezTo>
                  <a:cubicBezTo>
                    <a:pt x="417" y="104"/>
                    <a:pt x="416" y="103"/>
                    <a:pt x="415" y="102"/>
                  </a:cubicBezTo>
                  <a:cubicBezTo>
                    <a:pt x="399" y="113"/>
                    <a:pt x="399" y="113"/>
                    <a:pt x="399" y="113"/>
                  </a:cubicBezTo>
                  <a:close/>
                  <a:moveTo>
                    <a:pt x="395" y="106"/>
                  </a:moveTo>
                  <a:cubicBezTo>
                    <a:pt x="396" y="107"/>
                    <a:pt x="396" y="108"/>
                    <a:pt x="397" y="109"/>
                  </a:cubicBezTo>
                  <a:cubicBezTo>
                    <a:pt x="413" y="98"/>
                    <a:pt x="413" y="98"/>
                    <a:pt x="413" y="98"/>
                  </a:cubicBezTo>
                  <a:cubicBezTo>
                    <a:pt x="412" y="97"/>
                    <a:pt x="412" y="96"/>
                    <a:pt x="411" y="95"/>
                  </a:cubicBezTo>
                  <a:cubicBezTo>
                    <a:pt x="395" y="106"/>
                    <a:pt x="395" y="106"/>
                    <a:pt x="395" y="106"/>
                  </a:cubicBezTo>
                  <a:close/>
                  <a:moveTo>
                    <a:pt x="390" y="100"/>
                  </a:moveTo>
                  <a:cubicBezTo>
                    <a:pt x="391" y="101"/>
                    <a:pt x="392" y="102"/>
                    <a:pt x="393" y="103"/>
                  </a:cubicBezTo>
                  <a:cubicBezTo>
                    <a:pt x="408" y="92"/>
                    <a:pt x="408" y="92"/>
                    <a:pt x="408" y="92"/>
                  </a:cubicBezTo>
                  <a:cubicBezTo>
                    <a:pt x="408" y="91"/>
                    <a:pt x="407" y="90"/>
                    <a:pt x="406" y="88"/>
                  </a:cubicBezTo>
                  <a:cubicBezTo>
                    <a:pt x="390" y="100"/>
                    <a:pt x="390" y="100"/>
                    <a:pt x="390" y="100"/>
                  </a:cubicBezTo>
                  <a:close/>
                  <a:moveTo>
                    <a:pt x="386" y="95"/>
                  </a:moveTo>
                  <a:cubicBezTo>
                    <a:pt x="387" y="96"/>
                    <a:pt x="387" y="97"/>
                    <a:pt x="388" y="97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3" y="84"/>
                    <a:pt x="402" y="83"/>
                    <a:pt x="401" y="82"/>
                  </a:cubicBezTo>
                  <a:cubicBezTo>
                    <a:pt x="386" y="95"/>
                    <a:pt x="386" y="95"/>
                    <a:pt x="386" y="95"/>
                  </a:cubicBezTo>
                  <a:close/>
                  <a:moveTo>
                    <a:pt x="381" y="89"/>
                  </a:moveTo>
                  <a:cubicBezTo>
                    <a:pt x="382" y="90"/>
                    <a:pt x="383" y="91"/>
                    <a:pt x="383" y="92"/>
                  </a:cubicBezTo>
                  <a:cubicBezTo>
                    <a:pt x="398" y="79"/>
                    <a:pt x="398" y="79"/>
                    <a:pt x="398" y="79"/>
                  </a:cubicBezTo>
                  <a:cubicBezTo>
                    <a:pt x="397" y="78"/>
                    <a:pt x="396" y="77"/>
                    <a:pt x="396" y="76"/>
                  </a:cubicBezTo>
                  <a:cubicBezTo>
                    <a:pt x="381" y="89"/>
                    <a:pt x="381" y="89"/>
                    <a:pt x="381" y="89"/>
                  </a:cubicBezTo>
                  <a:close/>
                  <a:moveTo>
                    <a:pt x="376" y="83"/>
                  </a:moveTo>
                  <a:cubicBezTo>
                    <a:pt x="377" y="84"/>
                    <a:pt x="378" y="85"/>
                    <a:pt x="378" y="86"/>
                  </a:cubicBezTo>
                  <a:cubicBezTo>
                    <a:pt x="393" y="73"/>
                    <a:pt x="393" y="73"/>
                    <a:pt x="393" y="73"/>
                  </a:cubicBezTo>
                  <a:cubicBezTo>
                    <a:pt x="392" y="72"/>
                    <a:pt x="391" y="71"/>
                    <a:pt x="390" y="70"/>
                  </a:cubicBezTo>
                  <a:cubicBezTo>
                    <a:pt x="376" y="83"/>
                    <a:pt x="376" y="83"/>
                    <a:pt x="376" y="83"/>
                  </a:cubicBezTo>
                  <a:close/>
                  <a:moveTo>
                    <a:pt x="371" y="78"/>
                  </a:moveTo>
                  <a:cubicBezTo>
                    <a:pt x="371" y="79"/>
                    <a:pt x="372" y="80"/>
                    <a:pt x="373" y="81"/>
                  </a:cubicBezTo>
                  <a:cubicBezTo>
                    <a:pt x="387" y="67"/>
                    <a:pt x="387" y="67"/>
                    <a:pt x="387" y="67"/>
                  </a:cubicBezTo>
                  <a:cubicBezTo>
                    <a:pt x="386" y="66"/>
                    <a:pt x="385" y="65"/>
                    <a:pt x="384" y="64"/>
                  </a:cubicBezTo>
                  <a:lnTo>
                    <a:pt x="371" y="78"/>
                  </a:lnTo>
                  <a:close/>
                  <a:moveTo>
                    <a:pt x="365" y="73"/>
                  </a:moveTo>
                  <a:cubicBezTo>
                    <a:pt x="366" y="74"/>
                    <a:pt x="367" y="75"/>
                    <a:pt x="368" y="76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79" y="59"/>
                    <a:pt x="378" y="59"/>
                  </a:cubicBezTo>
                  <a:cubicBezTo>
                    <a:pt x="365" y="73"/>
                    <a:pt x="365" y="73"/>
                    <a:pt x="365" y="73"/>
                  </a:cubicBezTo>
                  <a:close/>
                  <a:moveTo>
                    <a:pt x="359" y="68"/>
                  </a:moveTo>
                  <a:cubicBezTo>
                    <a:pt x="360" y="69"/>
                    <a:pt x="361" y="70"/>
                    <a:pt x="362" y="71"/>
                  </a:cubicBezTo>
                  <a:cubicBezTo>
                    <a:pt x="375" y="56"/>
                    <a:pt x="375" y="56"/>
                    <a:pt x="375" y="56"/>
                  </a:cubicBezTo>
                  <a:cubicBezTo>
                    <a:pt x="374" y="55"/>
                    <a:pt x="373" y="54"/>
                    <a:pt x="372" y="53"/>
                  </a:cubicBezTo>
                  <a:lnTo>
                    <a:pt x="359" y="68"/>
                  </a:lnTo>
                  <a:close/>
                  <a:moveTo>
                    <a:pt x="354" y="63"/>
                  </a:moveTo>
                  <a:cubicBezTo>
                    <a:pt x="355" y="64"/>
                    <a:pt x="356" y="65"/>
                    <a:pt x="357" y="66"/>
                  </a:cubicBezTo>
                  <a:cubicBezTo>
                    <a:pt x="369" y="51"/>
                    <a:pt x="369" y="51"/>
                    <a:pt x="369" y="51"/>
                  </a:cubicBezTo>
                  <a:cubicBezTo>
                    <a:pt x="368" y="50"/>
                    <a:pt x="367" y="49"/>
                    <a:pt x="366" y="48"/>
                  </a:cubicBezTo>
                  <a:cubicBezTo>
                    <a:pt x="354" y="63"/>
                    <a:pt x="354" y="63"/>
                    <a:pt x="354" y="63"/>
                  </a:cubicBezTo>
                  <a:close/>
                  <a:moveTo>
                    <a:pt x="348" y="59"/>
                  </a:moveTo>
                  <a:cubicBezTo>
                    <a:pt x="349" y="60"/>
                    <a:pt x="350" y="60"/>
                    <a:pt x="351" y="61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1" y="45"/>
                    <a:pt x="360" y="44"/>
                    <a:pt x="359" y="43"/>
                  </a:cubicBezTo>
                  <a:cubicBezTo>
                    <a:pt x="348" y="59"/>
                    <a:pt x="348" y="59"/>
                    <a:pt x="348" y="59"/>
                  </a:cubicBezTo>
                  <a:close/>
                  <a:moveTo>
                    <a:pt x="341" y="55"/>
                  </a:moveTo>
                  <a:cubicBezTo>
                    <a:pt x="343" y="55"/>
                    <a:pt x="344" y="56"/>
                    <a:pt x="345" y="57"/>
                  </a:cubicBezTo>
                  <a:cubicBezTo>
                    <a:pt x="356" y="41"/>
                    <a:pt x="356" y="41"/>
                    <a:pt x="356" y="41"/>
                  </a:cubicBezTo>
                  <a:cubicBezTo>
                    <a:pt x="355" y="40"/>
                    <a:pt x="354" y="39"/>
                    <a:pt x="352" y="38"/>
                  </a:cubicBezTo>
                  <a:cubicBezTo>
                    <a:pt x="341" y="55"/>
                    <a:pt x="341" y="55"/>
                    <a:pt x="341" y="55"/>
                  </a:cubicBezTo>
                  <a:close/>
                  <a:moveTo>
                    <a:pt x="335" y="51"/>
                  </a:moveTo>
                  <a:cubicBezTo>
                    <a:pt x="336" y="51"/>
                    <a:pt x="337" y="52"/>
                    <a:pt x="338" y="53"/>
                  </a:cubicBezTo>
                  <a:cubicBezTo>
                    <a:pt x="349" y="36"/>
                    <a:pt x="349" y="36"/>
                    <a:pt x="349" y="36"/>
                  </a:cubicBezTo>
                  <a:cubicBezTo>
                    <a:pt x="348" y="35"/>
                    <a:pt x="347" y="35"/>
                    <a:pt x="345" y="34"/>
                  </a:cubicBezTo>
                  <a:cubicBezTo>
                    <a:pt x="335" y="51"/>
                    <a:pt x="335" y="51"/>
                    <a:pt x="335" y="51"/>
                  </a:cubicBezTo>
                  <a:close/>
                  <a:moveTo>
                    <a:pt x="329" y="47"/>
                  </a:moveTo>
                  <a:cubicBezTo>
                    <a:pt x="330" y="47"/>
                    <a:pt x="331" y="48"/>
                    <a:pt x="332" y="49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1" y="31"/>
                    <a:pt x="340" y="30"/>
                    <a:pt x="338" y="30"/>
                  </a:cubicBezTo>
                  <a:cubicBezTo>
                    <a:pt x="329" y="47"/>
                    <a:pt x="329" y="47"/>
                    <a:pt x="329" y="47"/>
                  </a:cubicBezTo>
                  <a:close/>
                  <a:moveTo>
                    <a:pt x="322" y="43"/>
                  </a:moveTo>
                  <a:cubicBezTo>
                    <a:pt x="323" y="44"/>
                    <a:pt x="324" y="44"/>
                    <a:pt x="325" y="45"/>
                  </a:cubicBezTo>
                  <a:cubicBezTo>
                    <a:pt x="335" y="28"/>
                    <a:pt x="335" y="28"/>
                    <a:pt x="335" y="28"/>
                  </a:cubicBezTo>
                  <a:cubicBezTo>
                    <a:pt x="334" y="27"/>
                    <a:pt x="332" y="26"/>
                    <a:pt x="331" y="26"/>
                  </a:cubicBezTo>
                  <a:cubicBezTo>
                    <a:pt x="322" y="43"/>
                    <a:pt x="322" y="43"/>
                    <a:pt x="322" y="43"/>
                  </a:cubicBezTo>
                  <a:close/>
                  <a:moveTo>
                    <a:pt x="315" y="40"/>
                  </a:moveTo>
                  <a:cubicBezTo>
                    <a:pt x="317" y="40"/>
                    <a:pt x="318" y="41"/>
                    <a:pt x="319" y="42"/>
                  </a:cubicBezTo>
                  <a:cubicBezTo>
                    <a:pt x="328" y="24"/>
                    <a:pt x="328" y="24"/>
                    <a:pt x="328" y="24"/>
                  </a:cubicBezTo>
                  <a:cubicBezTo>
                    <a:pt x="326" y="23"/>
                    <a:pt x="325" y="23"/>
                    <a:pt x="324" y="22"/>
                  </a:cubicBezTo>
                  <a:cubicBezTo>
                    <a:pt x="315" y="40"/>
                    <a:pt x="315" y="40"/>
                    <a:pt x="315" y="40"/>
                  </a:cubicBezTo>
                  <a:close/>
                  <a:moveTo>
                    <a:pt x="309" y="37"/>
                  </a:moveTo>
                  <a:cubicBezTo>
                    <a:pt x="310" y="37"/>
                    <a:pt x="311" y="38"/>
                    <a:pt x="312" y="38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19" y="20"/>
                    <a:pt x="318" y="19"/>
                    <a:pt x="316" y="19"/>
                  </a:cubicBezTo>
                  <a:cubicBezTo>
                    <a:pt x="309" y="37"/>
                    <a:pt x="309" y="37"/>
                    <a:pt x="309" y="37"/>
                  </a:cubicBezTo>
                  <a:close/>
                  <a:moveTo>
                    <a:pt x="302" y="34"/>
                  </a:moveTo>
                  <a:cubicBezTo>
                    <a:pt x="303" y="34"/>
                    <a:pt x="304" y="35"/>
                    <a:pt x="305" y="35"/>
                  </a:cubicBezTo>
                  <a:cubicBezTo>
                    <a:pt x="313" y="17"/>
                    <a:pt x="313" y="17"/>
                    <a:pt x="313" y="17"/>
                  </a:cubicBezTo>
                  <a:cubicBezTo>
                    <a:pt x="311" y="17"/>
                    <a:pt x="310" y="16"/>
                    <a:pt x="309" y="16"/>
                  </a:cubicBezTo>
                  <a:cubicBezTo>
                    <a:pt x="302" y="34"/>
                    <a:pt x="302" y="34"/>
                    <a:pt x="302" y="34"/>
                  </a:cubicBezTo>
                  <a:close/>
                  <a:moveTo>
                    <a:pt x="295" y="31"/>
                  </a:moveTo>
                  <a:cubicBezTo>
                    <a:pt x="296" y="32"/>
                    <a:pt x="297" y="32"/>
                    <a:pt x="298" y="33"/>
                  </a:cubicBezTo>
                  <a:cubicBezTo>
                    <a:pt x="305" y="14"/>
                    <a:pt x="305" y="14"/>
                    <a:pt x="305" y="14"/>
                  </a:cubicBezTo>
                  <a:cubicBezTo>
                    <a:pt x="304" y="14"/>
                    <a:pt x="302" y="13"/>
                    <a:pt x="301" y="13"/>
                  </a:cubicBezTo>
                  <a:cubicBezTo>
                    <a:pt x="295" y="31"/>
                    <a:pt x="295" y="31"/>
                    <a:pt x="295" y="31"/>
                  </a:cubicBezTo>
                  <a:close/>
                  <a:moveTo>
                    <a:pt x="288" y="29"/>
                  </a:moveTo>
                  <a:cubicBezTo>
                    <a:pt x="289" y="29"/>
                    <a:pt x="290" y="30"/>
                    <a:pt x="291" y="30"/>
                  </a:cubicBezTo>
                  <a:cubicBezTo>
                    <a:pt x="297" y="12"/>
                    <a:pt x="297" y="12"/>
                    <a:pt x="297" y="12"/>
                  </a:cubicBezTo>
                  <a:cubicBezTo>
                    <a:pt x="296" y="11"/>
                    <a:pt x="295" y="11"/>
                    <a:pt x="293" y="10"/>
                  </a:cubicBezTo>
                  <a:cubicBezTo>
                    <a:pt x="288" y="29"/>
                    <a:pt x="288" y="29"/>
                    <a:pt x="288" y="29"/>
                  </a:cubicBezTo>
                  <a:close/>
                  <a:moveTo>
                    <a:pt x="280" y="27"/>
                  </a:moveTo>
                  <a:cubicBezTo>
                    <a:pt x="282" y="27"/>
                    <a:pt x="283" y="28"/>
                    <a:pt x="284" y="28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88" y="9"/>
                    <a:pt x="287" y="8"/>
                    <a:pt x="285" y="8"/>
                  </a:cubicBezTo>
                  <a:cubicBezTo>
                    <a:pt x="280" y="27"/>
                    <a:pt x="280" y="27"/>
                    <a:pt x="280" y="27"/>
                  </a:cubicBezTo>
                  <a:close/>
                  <a:moveTo>
                    <a:pt x="273" y="25"/>
                  </a:moveTo>
                  <a:cubicBezTo>
                    <a:pt x="274" y="25"/>
                    <a:pt x="276" y="26"/>
                    <a:pt x="277" y="26"/>
                  </a:cubicBezTo>
                  <a:cubicBezTo>
                    <a:pt x="281" y="7"/>
                    <a:pt x="281" y="7"/>
                    <a:pt x="281" y="7"/>
                  </a:cubicBezTo>
                  <a:cubicBezTo>
                    <a:pt x="280" y="7"/>
                    <a:pt x="279" y="6"/>
                    <a:pt x="278" y="6"/>
                  </a:cubicBezTo>
                  <a:cubicBezTo>
                    <a:pt x="273" y="25"/>
                    <a:pt x="273" y="25"/>
                    <a:pt x="273" y="25"/>
                  </a:cubicBezTo>
                  <a:close/>
                  <a:moveTo>
                    <a:pt x="266" y="24"/>
                  </a:moveTo>
                  <a:cubicBezTo>
                    <a:pt x="267" y="24"/>
                    <a:pt x="268" y="24"/>
                    <a:pt x="269" y="24"/>
                  </a:cubicBezTo>
                  <a:cubicBezTo>
                    <a:pt x="274" y="5"/>
                    <a:pt x="274" y="5"/>
                    <a:pt x="274" y="5"/>
                  </a:cubicBezTo>
                  <a:cubicBezTo>
                    <a:pt x="272" y="5"/>
                    <a:pt x="271" y="5"/>
                    <a:pt x="269" y="4"/>
                  </a:cubicBezTo>
                  <a:lnTo>
                    <a:pt x="266" y="24"/>
                  </a:lnTo>
                  <a:close/>
                  <a:moveTo>
                    <a:pt x="258" y="22"/>
                  </a:moveTo>
                  <a:cubicBezTo>
                    <a:pt x="260" y="22"/>
                    <a:pt x="261" y="23"/>
                    <a:pt x="262" y="23"/>
                  </a:cubicBezTo>
                  <a:cubicBezTo>
                    <a:pt x="265" y="4"/>
                    <a:pt x="265" y="4"/>
                    <a:pt x="265" y="4"/>
                  </a:cubicBezTo>
                  <a:cubicBezTo>
                    <a:pt x="264" y="3"/>
                    <a:pt x="263" y="3"/>
                    <a:pt x="261" y="3"/>
                  </a:cubicBezTo>
                  <a:lnTo>
                    <a:pt x="258" y="22"/>
                  </a:lnTo>
                  <a:close/>
                  <a:moveTo>
                    <a:pt x="251" y="21"/>
                  </a:moveTo>
                  <a:cubicBezTo>
                    <a:pt x="252" y="21"/>
                    <a:pt x="254" y="22"/>
                    <a:pt x="255" y="22"/>
                  </a:cubicBezTo>
                  <a:cubicBezTo>
                    <a:pt x="257" y="2"/>
                    <a:pt x="257" y="2"/>
                    <a:pt x="257" y="2"/>
                  </a:cubicBezTo>
                  <a:cubicBezTo>
                    <a:pt x="256" y="2"/>
                    <a:pt x="255" y="2"/>
                    <a:pt x="253" y="2"/>
                  </a:cubicBezTo>
                  <a:cubicBezTo>
                    <a:pt x="251" y="21"/>
                    <a:pt x="251" y="21"/>
                    <a:pt x="251" y="21"/>
                  </a:cubicBezTo>
                  <a:close/>
                  <a:moveTo>
                    <a:pt x="244" y="21"/>
                  </a:moveTo>
                  <a:cubicBezTo>
                    <a:pt x="245" y="21"/>
                    <a:pt x="246" y="21"/>
                    <a:pt x="247" y="2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8" y="1"/>
                    <a:pt x="247" y="1"/>
                    <a:pt x="245" y="1"/>
                  </a:cubicBezTo>
                  <a:cubicBezTo>
                    <a:pt x="244" y="21"/>
                    <a:pt x="244" y="21"/>
                    <a:pt x="244" y="21"/>
                  </a:cubicBezTo>
                  <a:close/>
                  <a:moveTo>
                    <a:pt x="236" y="20"/>
                  </a:moveTo>
                  <a:cubicBezTo>
                    <a:pt x="237" y="20"/>
                    <a:pt x="239" y="20"/>
                    <a:pt x="240" y="20"/>
                  </a:cubicBezTo>
                  <a:cubicBezTo>
                    <a:pt x="241" y="1"/>
                    <a:pt x="241" y="1"/>
                    <a:pt x="241" y="1"/>
                  </a:cubicBezTo>
                  <a:cubicBezTo>
                    <a:pt x="240" y="1"/>
                    <a:pt x="238" y="1"/>
                    <a:pt x="237" y="1"/>
                  </a:cubicBezTo>
                  <a:cubicBezTo>
                    <a:pt x="236" y="20"/>
                    <a:pt x="236" y="20"/>
                    <a:pt x="236" y="20"/>
                  </a:cubicBezTo>
                  <a:close/>
                  <a:moveTo>
                    <a:pt x="229" y="20"/>
                  </a:moveTo>
                  <a:cubicBezTo>
                    <a:pt x="230" y="20"/>
                    <a:pt x="231" y="20"/>
                    <a:pt x="232" y="2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2" y="0"/>
                    <a:pt x="230" y="0"/>
                    <a:pt x="229" y="0"/>
                  </a:cubicBezTo>
                  <a:cubicBezTo>
                    <a:pt x="229" y="20"/>
                    <a:pt x="229" y="20"/>
                    <a:pt x="229" y="20"/>
                  </a:cubicBezTo>
                  <a:close/>
                  <a:moveTo>
                    <a:pt x="221" y="20"/>
                  </a:moveTo>
                  <a:cubicBezTo>
                    <a:pt x="222" y="20"/>
                    <a:pt x="224" y="20"/>
                    <a:pt x="225" y="2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3" y="0"/>
                    <a:pt x="222" y="0"/>
                    <a:pt x="221" y="0"/>
                  </a:cubicBezTo>
                  <a:lnTo>
                    <a:pt x="221" y="20"/>
                  </a:lnTo>
                  <a:close/>
                  <a:moveTo>
                    <a:pt x="214" y="20"/>
                  </a:moveTo>
                  <a:cubicBezTo>
                    <a:pt x="215" y="20"/>
                    <a:pt x="216" y="20"/>
                    <a:pt x="217" y="2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5" y="1"/>
                    <a:pt x="214" y="1"/>
                    <a:pt x="213" y="1"/>
                  </a:cubicBezTo>
                  <a:cubicBezTo>
                    <a:pt x="214" y="20"/>
                    <a:pt x="214" y="20"/>
                    <a:pt x="214" y="20"/>
                  </a:cubicBezTo>
                  <a:close/>
                  <a:moveTo>
                    <a:pt x="206" y="21"/>
                  </a:moveTo>
                  <a:cubicBezTo>
                    <a:pt x="207" y="21"/>
                    <a:pt x="209" y="21"/>
                    <a:pt x="210" y="21"/>
                  </a:cubicBezTo>
                  <a:cubicBezTo>
                    <a:pt x="208" y="1"/>
                    <a:pt x="208" y="1"/>
                    <a:pt x="208" y="1"/>
                  </a:cubicBezTo>
                  <a:cubicBezTo>
                    <a:pt x="207" y="1"/>
                    <a:pt x="206" y="1"/>
                    <a:pt x="204" y="1"/>
                  </a:cubicBezTo>
                  <a:cubicBezTo>
                    <a:pt x="206" y="21"/>
                    <a:pt x="206" y="21"/>
                    <a:pt x="206" y="21"/>
                  </a:cubicBezTo>
                  <a:close/>
                  <a:moveTo>
                    <a:pt x="199" y="22"/>
                  </a:moveTo>
                  <a:cubicBezTo>
                    <a:pt x="200" y="22"/>
                    <a:pt x="201" y="21"/>
                    <a:pt x="203" y="21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8" y="2"/>
                    <a:pt x="196" y="2"/>
                  </a:cubicBezTo>
                  <a:lnTo>
                    <a:pt x="199" y="22"/>
                  </a:lnTo>
                  <a:close/>
                  <a:moveTo>
                    <a:pt x="191" y="23"/>
                  </a:moveTo>
                  <a:cubicBezTo>
                    <a:pt x="193" y="23"/>
                    <a:pt x="194" y="22"/>
                    <a:pt x="195" y="2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89" y="3"/>
                    <a:pt x="188" y="4"/>
                  </a:cubicBezTo>
                  <a:lnTo>
                    <a:pt x="191" y="23"/>
                  </a:lnTo>
                  <a:close/>
                  <a:moveTo>
                    <a:pt x="184" y="24"/>
                  </a:moveTo>
                  <a:cubicBezTo>
                    <a:pt x="185" y="24"/>
                    <a:pt x="187" y="24"/>
                    <a:pt x="188" y="23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3" y="5"/>
                    <a:pt x="181" y="5"/>
                    <a:pt x="180" y="5"/>
                  </a:cubicBezTo>
                  <a:cubicBezTo>
                    <a:pt x="184" y="24"/>
                    <a:pt x="184" y="24"/>
                    <a:pt x="184" y="24"/>
                  </a:cubicBezTo>
                  <a:close/>
                  <a:moveTo>
                    <a:pt x="177" y="26"/>
                  </a:moveTo>
                  <a:cubicBezTo>
                    <a:pt x="178" y="26"/>
                    <a:pt x="179" y="25"/>
                    <a:pt x="180" y="25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5" y="6"/>
                    <a:pt x="173" y="7"/>
                    <a:pt x="172" y="7"/>
                  </a:cubicBezTo>
                  <a:cubicBezTo>
                    <a:pt x="177" y="26"/>
                    <a:pt x="177" y="26"/>
                    <a:pt x="177" y="26"/>
                  </a:cubicBezTo>
                  <a:close/>
                  <a:moveTo>
                    <a:pt x="170" y="28"/>
                  </a:moveTo>
                  <a:cubicBezTo>
                    <a:pt x="171" y="27"/>
                    <a:pt x="172" y="27"/>
                    <a:pt x="173" y="27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7" y="8"/>
                    <a:pt x="166" y="9"/>
                    <a:pt x="164" y="9"/>
                  </a:cubicBezTo>
                  <a:cubicBezTo>
                    <a:pt x="170" y="28"/>
                    <a:pt x="170" y="28"/>
                    <a:pt x="170" y="28"/>
                  </a:cubicBezTo>
                  <a:close/>
                  <a:moveTo>
                    <a:pt x="162" y="30"/>
                  </a:moveTo>
                  <a:cubicBezTo>
                    <a:pt x="164" y="30"/>
                    <a:pt x="165" y="29"/>
                    <a:pt x="166" y="29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11"/>
                    <a:pt x="158" y="11"/>
                    <a:pt x="156" y="11"/>
                  </a:cubicBezTo>
                  <a:cubicBezTo>
                    <a:pt x="162" y="30"/>
                    <a:pt x="162" y="30"/>
                    <a:pt x="162" y="30"/>
                  </a:cubicBezTo>
                  <a:close/>
                  <a:moveTo>
                    <a:pt x="155" y="32"/>
                  </a:moveTo>
                  <a:cubicBezTo>
                    <a:pt x="157" y="32"/>
                    <a:pt x="158" y="32"/>
                    <a:pt x="159" y="31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1" y="13"/>
                    <a:pt x="150" y="14"/>
                    <a:pt x="149" y="14"/>
                  </a:cubicBezTo>
                  <a:cubicBezTo>
                    <a:pt x="155" y="32"/>
                    <a:pt x="155" y="32"/>
                    <a:pt x="155" y="32"/>
                  </a:cubicBezTo>
                  <a:close/>
                  <a:moveTo>
                    <a:pt x="148" y="35"/>
                  </a:moveTo>
                  <a:cubicBezTo>
                    <a:pt x="150" y="35"/>
                    <a:pt x="151" y="34"/>
                    <a:pt x="152" y="34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4" y="16"/>
                    <a:pt x="142" y="16"/>
                    <a:pt x="141" y="17"/>
                  </a:cubicBezTo>
                  <a:lnTo>
                    <a:pt x="148" y="35"/>
                  </a:lnTo>
                  <a:close/>
                  <a:moveTo>
                    <a:pt x="142" y="38"/>
                  </a:moveTo>
                  <a:cubicBezTo>
                    <a:pt x="143" y="38"/>
                    <a:pt x="144" y="37"/>
                    <a:pt x="145" y="37"/>
                  </a:cubicBezTo>
                  <a:cubicBezTo>
                    <a:pt x="137" y="19"/>
                    <a:pt x="137" y="19"/>
                    <a:pt x="137" y="19"/>
                  </a:cubicBezTo>
                  <a:cubicBezTo>
                    <a:pt x="136" y="19"/>
                    <a:pt x="135" y="20"/>
                    <a:pt x="134" y="20"/>
                  </a:cubicBezTo>
                  <a:cubicBezTo>
                    <a:pt x="142" y="38"/>
                    <a:pt x="142" y="38"/>
                    <a:pt x="142" y="38"/>
                  </a:cubicBezTo>
                  <a:close/>
                  <a:moveTo>
                    <a:pt x="135" y="41"/>
                  </a:moveTo>
                  <a:cubicBezTo>
                    <a:pt x="136" y="41"/>
                    <a:pt x="137" y="40"/>
                    <a:pt x="138" y="40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29" y="23"/>
                    <a:pt x="127" y="23"/>
                    <a:pt x="126" y="24"/>
                  </a:cubicBezTo>
                  <a:cubicBezTo>
                    <a:pt x="135" y="41"/>
                    <a:pt x="135" y="41"/>
                    <a:pt x="135" y="41"/>
                  </a:cubicBezTo>
                  <a:close/>
                  <a:moveTo>
                    <a:pt x="128" y="45"/>
                  </a:moveTo>
                  <a:cubicBezTo>
                    <a:pt x="129" y="44"/>
                    <a:pt x="130" y="43"/>
                    <a:pt x="131" y="43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0" y="27"/>
                    <a:pt x="119" y="27"/>
                  </a:cubicBezTo>
                  <a:cubicBezTo>
                    <a:pt x="128" y="45"/>
                    <a:pt x="128" y="45"/>
                    <a:pt x="128" y="45"/>
                  </a:cubicBezTo>
                  <a:close/>
                  <a:moveTo>
                    <a:pt x="122" y="48"/>
                  </a:moveTo>
                  <a:cubicBezTo>
                    <a:pt x="123" y="48"/>
                    <a:pt x="124" y="47"/>
                    <a:pt x="125" y="46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4" y="30"/>
                    <a:pt x="113" y="31"/>
                    <a:pt x="112" y="31"/>
                  </a:cubicBezTo>
                  <a:cubicBezTo>
                    <a:pt x="122" y="48"/>
                    <a:pt x="122" y="48"/>
                    <a:pt x="122" y="48"/>
                  </a:cubicBezTo>
                  <a:close/>
                  <a:moveTo>
                    <a:pt x="115" y="52"/>
                  </a:moveTo>
                  <a:cubicBezTo>
                    <a:pt x="116" y="52"/>
                    <a:pt x="117" y="51"/>
                    <a:pt x="119" y="50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7" y="34"/>
                    <a:pt x="106" y="35"/>
                    <a:pt x="105" y="36"/>
                  </a:cubicBezTo>
                  <a:cubicBezTo>
                    <a:pt x="115" y="52"/>
                    <a:pt x="115" y="52"/>
                    <a:pt x="115" y="52"/>
                  </a:cubicBezTo>
                  <a:close/>
                  <a:moveTo>
                    <a:pt x="109" y="56"/>
                  </a:moveTo>
                  <a:cubicBezTo>
                    <a:pt x="110" y="56"/>
                    <a:pt x="111" y="55"/>
                    <a:pt x="112" y="54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0" y="39"/>
                    <a:pt x="99" y="39"/>
                    <a:pt x="98" y="40"/>
                  </a:cubicBezTo>
                  <a:cubicBezTo>
                    <a:pt x="109" y="56"/>
                    <a:pt x="109" y="56"/>
                    <a:pt x="109" y="56"/>
                  </a:cubicBezTo>
                  <a:close/>
                  <a:moveTo>
                    <a:pt x="103" y="61"/>
                  </a:moveTo>
                  <a:cubicBezTo>
                    <a:pt x="104" y="60"/>
                    <a:pt x="105" y="59"/>
                    <a:pt x="106" y="59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4" y="43"/>
                    <a:pt x="92" y="44"/>
                    <a:pt x="91" y="45"/>
                  </a:cubicBezTo>
                  <a:cubicBezTo>
                    <a:pt x="103" y="61"/>
                    <a:pt x="103" y="61"/>
                    <a:pt x="103" y="61"/>
                  </a:cubicBezTo>
                  <a:close/>
                  <a:moveTo>
                    <a:pt x="97" y="65"/>
                  </a:moveTo>
                  <a:cubicBezTo>
                    <a:pt x="98" y="65"/>
                    <a:pt x="99" y="64"/>
                    <a:pt x="100" y="63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7" y="48"/>
                    <a:pt x="86" y="49"/>
                    <a:pt x="85" y="50"/>
                  </a:cubicBezTo>
                  <a:cubicBezTo>
                    <a:pt x="97" y="65"/>
                    <a:pt x="97" y="65"/>
                    <a:pt x="97" y="65"/>
                  </a:cubicBezTo>
                  <a:close/>
                  <a:moveTo>
                    <a:pt x="91" y="70"/>
                  </a:moveTo>
                  <a:cubicBezTo>
                    <a:pt x="92" y="69"/>
                    <a:pt x="93" y="68"/>
                    <a:pt x="94" y="68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1" y="53"/>
                    <a:pt x="80" y="54"/>
                    <a:pt x="79" y="55"/>
                  </a:cubicBezTo>
                  <a:cubicBezTo>
                    <a:pt x="91" y="70"/>
                    <a:pt x="91" y="70"/>
                    <a:pt x="91" y="70"/>
                  </a:cubicBezTo>
                  <a:close/>
                  <a:moveTo>
                    <a:pt x="86" y="75"/>
                  </a:moveTo>
                  <a:cubicBezTo>
                    <a:pt x="87" y="74"/>
                    <a:pt x="88" y="73"/>
                    <a:pt x="89" y="73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5" y="59"/>
                    <a:pt x="74" y="60"/>
                    <a:pt x="73" y="61"/>
                  </a:cubicBezTo>
                  <a:lnTo>
                    <a:pt x="86" y="75"/>
                  </a:lnTo>
                  <a:close/>
                  <a:moveTo>
                    <a:pt x="80" y="80"/>
                  </a:moveTo>
                  <a:cubicBezTo>
                    <a:pt x="81" y="79"/>
                    <a:pt x="82" y="78"/>
                    <a:pt x="83" y="78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69" y="64"/>
                    <a:pt x="68" y="65"/>
                    <a:pt x="67" y="66"/>
                  </a:cubicBezTo>
                  <a:cubicBezTo>
                    <a:pt x="80" y="80"/>
                    <a:pt x="80" y="80"/>
                    <a:pt x="80" y="80"/>
                  </a:cubicBezTo>
                  <a:close/>
                  <a:moveTo>
                    <a:pt x="75" y="86"/>
                  </a:moveTo>
                  <a:cubicBezTo>
                    <a:pt x="76" y="85"/>
                    <a:pt x="77" y="84"/>
                    <a:pt x="78" y="83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3" y="70"/>
                    <a:pt x="62" y="71"/>
                    <a:pt x="61" y="72"/>
                  </a:cubicBezTo>
                  <a:cubicBezTo>
                    <a:pt x="75" y="86"/>
                    <a:pt x="75" y="86"/>
                    <a:pt x="75" y="86"/>
                  </a:cubicBezTo>
                  <a:close/>
                  <a:moveTo>
                    <a:pt x="70" y="91"/>
                  </a:moveTo>
                  <a:cubicBezTo>
                    <a:pt x="71" y="90"/>
                    <a:pt x="72" y="89"/>
                    <a:pt x="73" y="88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7" y="76"/>
                    <a:pt x="56" y="77"/>
                    <a:pt x="55" y="78"/>
                  </a:cubicBezTo>
                  <a:cubicBezTo>
                    <a:pt x="70" y="91"/>
                    <a:pt x="70" y="91"/>
                    <a:pt x="70" y="91"/>
                  </a:cubicBezTo>
                  <a:close/>
                  <a:moveTo>
                    <a:pt x="65" y="97"/>
                  </a:moveTo>
                  <a:cubicBezTo>
                    <a:pt x="66" y="96"/>
                    <a:pt x="67" y="95"/>
                    <a:pt x="68" y="94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2" y="82"/>
                    <a:pt x="51" y="84"/>
                    <a:pt x="50" y="85"/>
                  </a:cubicBezTo>
                  <a:cubicBezTo>
                    <a:pt x="65" y="97"/>
                    <a:pt x="65" y="97"/>
                    <a:pt x="65" y="97"/>
                  </a:cubicBezTo>
                  <a:close/>
                  <a:moveTo>
                    <a:pt x="61" y="103"/>
                  </a:moveTo>
                  <a:cubicBezTo>
                    <a:pt x="62" y="102"/>
                    <a:pt x="62" y="101"/>
                    <a:pt x="63" y="10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9"/>
                    <a:pt x="46" y="90"/>
                    <a:pt x="45" y="91"/>
                  </a:cubicBezTo>
                  <a:cubicBezTo>
                    <a:pt x="61" y="103"/>
                    <a:pt x="61" y="103"/>
                    <a:pt x="61" y="103"/>
                  </a:cubicBezTo>
                  <a:close/>
                  <a:moveTo>
                    <a:pt x="56" y="109"/>
                  </a:moveTo>
                  <a:cubicBezTo>
                    <a:pt x="57" y="108"/>
                    <a:pt x="58" y="107"/>
                    <a:pt x="59" y="106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2" y="95"/>
                    <a:pt x="41" y="97"/>
                    <a:pt x="40" y="98"/>
                  </a:cubicBezTo>
                  <a:cubicBezTo>
                    <a:pt x="56" y="109"/>
                    <a:pt x="56" y="109"/>
                    <a:pt x="56" y="109"/>
                  </a:cubicBezTo>
                  <a:close/>
                  <a:moveTo>
                    <a:pt x="52" y="115"/>
                  </a:moveTo>
                  <a:cubicBezTo>
                    <a:pt x="53" y="114"/>
                    <a:pt x="54" y="113"/>
                    <a:pt x="54" y="11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7" y="102"/>
                    <a:pt x="37" y="103"/>
                    <a:pt x="36" y="105"/>
                  </a:cubicBezTo>
                  <a:cubicBezTo>
                    <a:pt x="52" y="115"/>
                    <a:pt x="52" y="115"/>
                    <a:pt x="52" y="115"/>
                  </a:cubicBezTo>
                  <a:close/>
                  <a:moveTo>
                    <a:pt x="48" y="121"/>
                  </a:moveTo>
                  <a:cubicBezTo>
                    <a:pt x="49" y="120"/>
                    <a:pt x="50" y="119"/>
                    <a:pt x="50" y="11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3" y="109"/>
                    <a:pt x="32" y="110"/>
                    <a:pt x="32" y="111"/>
                  </a:cubicBezTo>
                  <a:cubicBezTo>
                    <a:pt x="48" y="121"/>
                    <a:pt x="48" y="121"/>
                    <a:pt x="48" y="121"/>
                  </a:cubicBezTo>
                  <a:close/>
                  <a:moveTo>
                    <a:pt x="45" y="128"/>
                  </a:moveTo>
                  <a:cubicBezTo>
                    <a:pt x="45" y="127"/>
                    <a:pt x="46" y="126"/>
                    <a:pt x="46" y="12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116"/>
                    <a:pt x="28" y="117"/>
                    <a:pt x="27" y="119"/>
                  </a:cubicBezTo>
                  <a:cubicBezTo>
                    <a:pt x="45" y="128"/>
                    <a:pt x="45" y="128"/>
                    <a:pt x="45" y="128"/>
                  </a:cubicBezTo>
                  <a:close/>
                  <a:moveTo>
                    <a:pt x="41" y="135"/>
                  </a:moveTo>
                  <a:cubicBezTo>
                    <a:pt x="42" y="133"/>
                    <a:pt x="42" y="132"/>
                    <a:pt x="43" y="13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5" y="123"/>
                    <a:pt x="24" y="125"/>
                    <a:pt x="24" y="126"/>
                  </a:cubicBezTo>
                  <a:cubicBezTo>
                    <a:pt x="41" y="135"/>
                    <a:pt x="41" y="135"/>
                    <a:pt x="41" y="135"/>
                  </a:cubicBezTo>
                  <a:close/>
                  <a:moveTo>
                    <a:pt x="38" y="141"/>
                  </a:moveTo>
                  <a:cubicBezTo>
                    <a:pt x="39" y="140"/>
                    <a:pt x="39" y="139"/>
                    <a:pt x="40" y="138"/>
                  </a:cubicBezTo>
                  <a:cubicBezTo>
                    <a:pt x="22" y="130"/>
                    <a:pt x="22" y="130"/>
                    <a:pt x="22" y="130"/>
                  </a:cubicBezTo>
                  <a:cubicBezTo>
                    <a:pt x="21" y="131"/>
                    <a:pt x="21" y="132"/>
                    <a:pt x="20" y="133"/>
                  </a:cubicBezTo>
                  <a:lnTo>
                    <a:pt x="38" y="141"/>
                  </a:lnTo>
                  <a:close/>
                  <a:moveTo>
                    <a:pt x="35" y="148"/>
                  </a:moveTo>
                  <a:cubicBezTo>
                    <a:pt x="35" y="147"/>
                    <a:pt x="36" y="146"/>
                    <a:pt x="36" y="145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8"/>
                    <a:pt x="17" y="140"/>
                    <a:pt x="17" y="141"/>
                  </a:cubicBezTo>
                  <a:cubicBezTo>
                    <a:pt x="35" y="148"/>
                    <a:pt x="35" y="148"/>
                    <a:pt x="35" y="148"/>
                  </a:cubicBezTo>
                  <a:close/>
                  <a:moveTo>
                    <a:pt x="32" y="155"/>
                  </a:moveTo>
                  <a:cubicBezTo>
                    <a:pt x="33" y="154"/>
                    <a:pt x="33" y="153"/>
                    <a:pt x="34" y="152"/>
                  </a:cubicBezTo>
                  <a:cubicBezTo>
                    <a:pt x="15" y="145"/>
                    <a:pt x="15" y="145"/>
                    <a:pt x="15" y="145"/>
                  </a:cubicBezTo>
                  <a:cubicBezTo>
                    <a:pt x="15" y="146"/>
                    <a:pt x="14" y="147"/>
                    <a:pt x="14" y="148"/>
                  </a:cubicBezTo>
                  <a:cubicBezTo>
                    <a:pt x="32" y="155"/>
                    <a:pt x="32" y="155"/>
                    <a:pt x="32" y="155"/>
                  </a:cubicBezTo>
                  <a:close/>
                  <a:moveTo>
                    <a:pt x="30" y="162"/>
                  </a:moveTo>
                  <a:cubicBezTo>
                    <a:pt x="30" y="161"/>
                    <a:pt x="31" y="160"/>
                    <a:pt x="31" y="159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4"/>
                    <a:pt x="12" y="155"/>
                    <a:pt x="11" y="156"/>
                  </a:cubicBezTo>
                  <a:cubicBezTo>
                    <a:pt x="30" y="162"/>
                    <a:pt x="30" y="162"/>
                    <a:pt x="30" y="162"/>
                  </a:cubicBezTo>
                  <a:close/>
                  <a:moveTo>
                    <a:pt x="28" y="169"/>
                  </a:moveTo>
                  <a:cubicBezTo>
                    <a:pt x="28" y="168"/>
                    <a:pt x="28" y="167"/>
                    <a:pt x="29" y="166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0" y="161"/>
                    <a:pt x="9" y="163"/>
                    <a:pt x="9" y="164"/>
                  </a:cubicBezTo>
                  <a:cubicBezTo>
                    <a:pt x="28" y="169"/>
                    <a:pt x="28" y="169"/>
                    <a:pt x="28" y="169"/>
                  </a:cubicBezTo>
                  <a:close/>
                  <a:moveTo>
                    <a:pt x="26" y="177"/>
                  </a:moveTo>
                  <a:cubicBezTo>
                    <a:pt x="26" y="175"/>
                    <a:pt x="26" y="174"/>
                    <a:pt x="27" y="173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7" y="169"/>
                    <a:pt x="7" y="171"/>
                    <a:pt x="7" y="172"/>
                  </a:cubicBezTo>
                  <a:cubicBezTo>
                    <a:pt x="26" y="177"/>
                    <a:pt x="26" y="177"/>
                    <a:pt x="26" y="177"/>
                  </a:cubicBezTo>
                  <a:close/>
                  <a:moveTo>
                    <a:pt x="24" y="184"/>
                  </a:moveTo>
                  <a:cubicBezTo>
                    <a:pt x="24" y="183"/>
                    <a:pt x="25" y="182"/>
                    <a:pt x="25" y="180"/>
                  </a:cubicBezTo>
                  <a:cubicBezTo>
                    <a:pt x="6" y="176"/>
                    <a:pt x="6" y="176"/>
                    <a:pt x="6" y="176"/>
                  </a:cubicBezTo>
                  <a:cubicBezTo>
                    <a:pt x="5" y="177"/>
                    <a:pt x="5" y="179"/>
                    <a:pt x="5" y="180"/>
                  </a:cubicBezTo>
                  <a:cubicBezTo>
                    <a:pt x="24" y="184"/>
                    <a:pt x="24" y="184"/>
                    <a:pt x="24" y="184"/>
                  </a:cubicBezTo>
                  <a:close/>
                  <a:moveTo>
                    <a:pt x="23" y="191"/>
                  </a:moveTo>
                  <a:cubicBezTo>
                    <a:pt x="23" y="190"/>
                    <a:pt x="23" y="189"/>
                    <a:pt x="23" y="188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5"/>
                    <a:pt x="4" y="187"/>
                    <a:pt x="3" y="188"/>
                  </a:cubicBezTo>
                  <a:lnTo>
                    <a:pt x="23" y="191"/>
                  </a:lnTo>
                  <a:close/>
                  <a:moveTo>
                    <a:pt x="21" y="199"/>
                  </a:moveTo>
                  <a:cubicBezTo>
                    <a:pt x="22" y="197"/>
                    <a:pt x="22" y="196"/>
                    <a:pt x="22" y="195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2" y="193"/>
                    <a:pt x="2" y="195"/>
                    <a:pt x="2" y="196"/>
                  </a:cubicBezTo>
                  <a:cubicBezTo>
                    <a:pt x="21" y="199"/>
                    <a:pt x="21" y="199"/>
                    <a:pt x="21" y="199"/>
                  </a:cubicBezTo>
                  <a:close/>
                  <a:moveTo>
                    <a:pt x="21" y="206"/>
                  </a:moveTo>
                  <a:cubicBezTo>
                    <a:pt x="21" y="205"/>
                    <a:pt x="21" y="204"/>
                    <a:pt x="21" y="202"/>
                  </a:cubicBezTo>
                  <a:cubicBezTo>
                    <a:pt x="2" y="200"/>
                    <a:pt x="2" y="200"/>
                    <a:pt x="2" y="200"/>
                  </a:cubicBezTo>
                  <a:cubicBezTo>
                    <a:pt x="1" y="202"/>
                    <a:pt x="1" y="203"/>
                    <a:pt x="1" y="204"/>
                  </a:cubicBezTo>
                  <a:lnTo>
                    <a:pt x="21" y="206"/>
                  </a:lnTo>
                  <a:close/>
                  <a:moveTo>
                    <a:pt x="20" y="214"/>
                  </a:moveTo>
                  <a:cubicBezTo>
                    <a:pt x="20" y="212"/>
                    <a:pt x="20" y="211"/>
                    <a:pt x="20" y="210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10"/>
                    <a:pt x="1" y="211"/>
                    <a:pt x="0" y="212"/>
                  </a:cubicBezTo>
                  <a:cubicBezTo>
                    <a:pt x="20" y="214"/>
                    <a:pt x="20" y="214"/>
                    <a:pt x="20" y="214"/>
                  </a:cubicBezTo>
                  <a:close/>
                  <a:moveTo>
                    <a:pt x="20" y="221"/>
                  </a:moveTo>
                  <a:cubicBezTo>
                    <a:pt x="20" y="220"/>
                    <a:pt x="20" y="219"/>
                    <a:pt x="20" y="21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8"/>
                    <a:pt x="0" y="219"/>
                    <a:pt x="0" y="221"/>
                  </a:cubicBezTo>
                  <a:cubicBezTo>
                    <a:pt x="20" y="221"/>
                    <a:pt x="20" y="221"/>
                    <a:pt x="20" y="221"/>
                  </a:cubicBezTo>
                  <a:close/>
                  <a:moveTo>
                    <a:pt x="20" y="229"/>
                  </a:moveTo>
                  <a:cubicBezTo>
                    <a:pt x="20" y="228"/>
                    <a:pt x="20" y="227"/>
                    <a:pt x="20" y="227"/>
                  </a:cubicBezTo>
                  <a:cubicBezTo>
                    <a:pt x="20" y="226"/>
                    <a:pt x="20" y="225"/>
                    <a:pt x="20" y="225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25"/>
                    <a:pt x="0" y="226"/>
                    <a:pt x="0" y="227"/>
                  </a:cubicBezTo>
                  <a:cubicBezTo>
                    <a:pt x="0" y="227"/>
                    <a:pt x="0" y="228"/>
                    <a:pt x="0" y="229"/>
                  </a:cubicBezTo>
                  <a:cubicBezTo>
                    <a:pt x="20" y="229"/>
                    <a:pt x="20" y="229"/>
                    <a:pt x="20" y="229"/>
                  </a:cubicBezTo>
                  <a:close/>
                  <a:moveTo>
                    <a:pt x="20" y="236"/>
                  </a:moveTo>
                  <a:cubicBezTo>
                    <a:pt x="20" y="235"/>
                    <a:pt x="20" y="234"/>
                    <a:pt x="20" y="232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4"/>
                    <a:pt x="0" y="236"/>
                    <a:pt x="0" y="237"/>
                  </a:cubicBezTo>
                  <a:cubicBezTo>
                    <a:pt x="20" y="236"/>
                    <a:pt x="20" y="236"/>
                    <a:pt x="20" y="236"/>
                  </a:cubicBezTo>
                  <a:close/>
                  <a:moveTo>
                    <a:pt x="20" y="244"/>
                  </a:moveTo>
                  <a:cubicBezTo>
                    <a:pt x="20" y="242"/>
                    <a:pt x="20" y="241"/>
                    <a:pt x="20" y="240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" y="242"/>
                    <a:pt x="1" y="244"/>
                    <a:pt x="1" y="245"/>
                  </a:cubicBezTo>
                  <a:cubicBezTo>
                    <a:pt x="20" y="244"/>
                    <a:pt x="20" y="244"/>
                    <a:pt x="20" y="244"/>
                  </a:cubicBezTo>
                  <a:close/>
                  <a:moveTo>
                    <a:pt x="21" y="251"/>
                  </a:moveTo>
                  <a:cubicBezTo>
                    <a:pt x="21" y="250"/>
                    <a:pt x="21" y="248"/>
                    <a:pt x="21" y="247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50"/>
                    <a:pt x="1" y="252"/>
                    <a:pt x="2" y="253"/>
                  </a:cubicBezTo>
                  <a:cubicBezTo>
                    <a:pt x="21" y="251"/>
                    <a:pt x="21" y="251"/>
                    <a:pt x="21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8" name="Freeform 23"/>
            <p:cNvSpPr>
              <a:spLocks noEditPoints="1"/>
            </p:cNvSpPr>
            <p:nvPr/>
          </p:nvSpPr>
          <p:spPr bwMode="auto">
            <a:xfrm>
              <a:off x="5103813" y="2432050"/>
              <a:ext cx="1984375" cy="1997075"/>
            </a:xfrm>
            <a:custGeom>
              <a:avLst/>
              <a:gdLst>
                <a:gd name="T0" fmla="*/ 621 w 621"/>
                <a:gd name="T1" fmla="*/ 314 h 619"/>
                <a:gd name="T2" fmla="*/ 586 w 621"/>
                <a:gd name="T3" fmla="*/ 268 h 619"/>
                <a:gd name="T4" fmla="*/ 586 w 621"/>
                <a:gd name="T5" fmla="*/ 268 h 619"/>
                <a:gd name="T6" fmla="*/ 607 w 621"/>
                <a:gd name="T7" fmla="*/ 218 h 619"/>
                <a:gd name="T8" fmla="*/ 592 w 621"/>
                <a:gd name="T9" fmla="*/ 178 h 619"/>
                <a:gd name="T10" fmla="*/ 542 w 621"/>
                <a:gd name="T11" fmla="*/ 156 h 619"/>
                <a:gd name="T12" fmla="*/ 514 w 621"/>
                <a:gd name="T13" fmla="*/ 120 h 619"/>
                <a:gd name="T14" fmla="*/ 514 w 621"/>
                <a:gd name="T15" fmla="*/ 120 h 619"/>
                <a:gd name="T16" fmla="*/ 504 w 621"/>
                <a:gd name="T17" fmla="*/ 67 h 619"/>
                <a:gd name="T18" fmla="*/ 469 w 621"/>
                <a:gd name="T19" fmla="*/ 43 h 619"/>
                <a:gd name="T20" fmla="*/ 415 w 621"/>
                <a:gd name="T21" fmla="*/ 52 h 619"/>
                <a:gd name="T22" fmla="*/ 372 w 621"/>
                <a:gd name="T23" fmla="*/ 38 h 619"/>
                <a:gd name="T24" fmla="*/ 372 w 621"/>
                <a:gd name="T25" fmla="*/ 38 h 619"/>
                <a:gd name="T26" fmla="*/ 333 w 621"/>
                <a:gd name="T27" fmla="*/ 0 h 619"/>
                <a:gd name="T28" fmla="*/ 291 w 621"/>
                <a:gd name="T29" fmla="*/ 0 h 619"/>
                <a:gd name="T30" fmla="*/ 252 w 621"/>
                <a:gd name="T31" fmla="*/ 38 h 619"/>
                <a:gd name="T32" fmla="*/ 209 w 621"/>
                <a:gd name="T33" fmla="*/ 51 h 619"/>
                <a:gd name="T34" fmla="*/ 209 w 621"/>
                <a:gd name="T35" fmla="*/ 51 h 619"/>
                <a:gd name="T36" fmla="*/ 155 w 621"/>
                <a:gd name="T37" fmla="*/ 41 h 619"/>
                <a:gd name="T38" fmla="*/ 120 w 621"/>
                <a:gd name="T39" fmla="*/ 65 h 619"/>
                <a:gd name="T40" fmla="*/ 109 w 621"/>
                <a:gd name="T41" fmla="*/ 118 h 619"/>
                <a:gd name="T42" fmla="*/ 80 w 621"/>
                <a:gd name="T43" fmla="*/ 153 h 619"/>
                <a:gd name="T44" fmla="*/ 80 w 621"/>
                <a:gd name="T45" fmla="*/ 153 h 619"/>
                <a:gd name="T46" fmla="*/ 31 w 621"/>
                <a:gd name="T47" fmla="*/ 175 h 619"/>
                <a:gd name="T48" fmla="*/ 15 w 621"/>
                <a:gd name="T49" fmla="*/ 215 h 619"/>
                <a:gd name="T50" fmla="*/ 36 w 621"/>
                <a:gd name="T51" fmla="*/ 265 h 619"/>
                <a:gd name="T52" fmla="*/ 32 w 621"/>
                <a:gd name="T53" fmla="*/ 310 h 619"/>
                <a:gd name="T54" fmla="*/ 0 w 621"/>
                <a:gd name="T55" fmla="*/ 310 h 619"/>
                <a:gd name="T56" fmla="*/ 35 w 621"/>
                <a:gd name="T57" fmla="*/ 348 h 619"/>
                <a:gd name="T58" fmla="*/ 45 w 621"/>
                <a:gd name="T59" fmla="*/ 392 h 619"/>
                <a:gd name="T60" fmla="*/ 45 w 621"/>
                <a:gd name="T61" fmla="*/ 392 h 619"/>
                <a:gd name="T62" fmla="*/ 31 w 621"/>
                <a:gd name="T63" fmla="*/ 445 h 619"/>
                <a:gd name="T64" fmla="*/ 52 w 621"/>
                <a:gd name="T65" fmla="*/ 481 h 619"/>
                <a:gd name="T66" fmla="*/ 104 w 621"/>
                <a:gd name="T67" fmla="*/ 496 h 619"/>
                <a:gd name="T68" fmla="*/ 137 w 621"/>
                <a:gd name="T69" fmla="*/ 527 h 619"/>
                <a:gd name="T70" fmla="*/ 137 w 621"/>
                <a:gd name="T71" fmla="*/ 527 h 619"/>
                <a:gd name="T72" fmla="*/ 156 w 621"/>
                <a:gd name="T73" fmla="*/ 579 h 619"/>
                <a:gd name="T74" fmla="*/ 193 w 621"/>
                <a:gd name="T75" fmla="*/ 597 h 619"/>
                <a:gd name="T76" fmla="*/ 245 w 621"/>
                <a:gd name="T77" fmla="*/ 580 h 619"/>
                <a:gd name="T78" fmla="*/ 290 w 621"/>
                <a:gd name="T79" fmla="*/ 587 h 619"/>
                <a:gd name="T80" fmla="*/ 290 w 621"/>
                <a:gd name="T81" fmla="*/ 587 h 619"/>
                <a:gd name="T82" fmla="*/ 334 w 621"/>
                <a:gd name="T83" fmla="*/ 619 h 619"/>
                <a:gd name="T84" fmla="*/ 376 w 621"/>
                <a:gd name="T85" fmla="*/ 613 h 619"/>
                <a:gd name="T86" fmla="*/ 409 w 621"/>
                <a:gd name="T87" fmla="*/ 570 h 619"/>
                <a:gd name="T88" fmla="*/ 450 w 621"/>
                <a:gd name="T89" fmla="*/ 551 h 619"/>
                <a:gd name="T90" fmla="*/ 450 w 621"/>
                <a:gd name="T91" fmla="*/ 551 h 619"/>
                <a:gd name="T92" fmla="*/ 504 w 621"/>
                <a:gd name="T93" fmla="*/ 552 h 619"/>
                <a:gd name="T94" fmla="*/ 535 w 621"/>
                <a:gd name="T95" fmla="*/ 524 h 619"/>
                <a:gd name="T96" fmla="*/ 538 w 621"/>
                <a:gd name="T97" fmla="*/ 470 h 619"/>
                <a:gd name="T98" fmla="*/ 561 w 621"/>
                <a:gd name="T99" fmla="*/ 431 h 619"/>
                <a:gd name="T100" fmla="*/ 561 w 621"/>
                <a:gd name="T101" fmla="*/ 431 h 619"/>
                <a:gd name="T102" fmla="*/ 607 w 621"/>
                <a:gd name="T103" fmla="*/ 401 h 619"/>
                <a:gd name="T104" fmla="*/ 617 w 621"/>
                <a:gd name="T105" fmla="*/ 36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1" h="619">
                  <a:moveTo>
                    <a:pt x="589" y="309"/>
                  </a:moveTo>
                  <a:cubicBezTo>
                    <a:pt x="589" y="310"/>
                    <a:pt x="589" y="310"/>
                    <a:pt x="589" y="310"/>
                  </a:cubicBezTo>
                  <a:cubicBezTo>
                    <a:pt x="589" y="311"/>
                    <a:pt x="589" y="312"/>
                    <a:pt x="589" y="314"/>
                  </a:cubicBezTo>
                  <a:cubicBezTo>
                    <a:pt x="621" y="314"/>
                    <a:pt x="621" y="314"/>
                    <a:pt x="621" y="314"/>
                  </a:cubicBezTo>
                  <a:cubicBezTo>
                    <a:pt x="621" y="313"/>
                    <a:pt x="621" y="311"/>
                    <a:pt x="621" y="310"/>
                  </a:cubicBezTo>
                  <a:cubicBezTo>
                    <a:pt x="621" y="309"/>
                    <a:pt x="621" y="309"/>
                    <a:pt x="621" y="309"/>
                  </a:cubicBezTo>
                  <a:lnTo>
                    <a:pt x="589" y="309"/>
                  </a:lnTo>
                  <a:close/>
                  <a:moveTo>
                    <a:pt x="586" y="268"/>
                  </a:moveTo>
                  <a:cubicBezTo>
                    <a:pt x="586" y="269"/>
                    <a:pt x="586" y="270"/>
                    <a:pt x="586" y="272"/>
                  </a:cubicBezTo>
                  <a:cubicBezTo>
                    <a:pt x="618" y="267"/>
                    <a:pt x="618" y="267"/>
                    <a:pt x="618" y="267"/>
                  </a:cubicBezTo>
                  <a:cubicBezTo>
                    <a:pt x="618" y="266"/>
                    <a:pt x="617" y="264"/>
                    <a:pt x="617" y="263"/>
                  </a:cubicBezTo>
                  <a:lnTo>
                    <a:pt x="586" y="268"/>
                  </a:lnTo>
                  <a:close/>
                  <a:moveTo>
                    <a:pt x="576" y="227"/>
                  </a:moveTo>
                  <a:cubicBezTo>
                    <a:pt x="577" y="229"/>
                    <a:pt x="577" y="230"/>
                    <a:pt x="577" y="231"/>
                  </a:cubicBezTo>
                  <a:cubicBezTo>
                    <a:pt x="608" y="222"/>
                    <a:pt x="608" y="222"/>
                    <a:pt x="608" y="222"/>
                  </a:cubicBezTo>
                  <a:cubicBezTo>
                    <a:pt x="608" y="221"/>
                    <a:pt x="607" y="219"/>
                    <a:pt x="607" y="218"/>
                  </a:cubicBezTo>
                  <a:cubicBezTo>
                    <a:pt x="576" y="227"/>
                    <a:pt x="576" y="227"/>
                    <a:pt x="576" y="227"/>
                  </a:cubicBezTo>
                  <a:close/>
                  <a:moveTo>
                    <a:pt x="561" y="189"/>
                  </a:moveTo>
                  <a:cubicBezTo>
                    <a:pt x="562" y="190"/>
                    <a:pt x="562" y="191"/>
                    <a:pt x="563" y="192"/>
                  </a:cubicBezTo>
                  <a:cubicBezTo>
                    <a:pt x="592" y="178"/>
                    <a:pt x="592" y="178"/>
                    <a:pt x="592" y="178"/>
                  </a:cubicBezTo>
                  <a:cubicBezTo>
                    <a:pt x="591" y="177"/>
                    <a:pt x="590" y="176"/>
                    <a:pt x="590" y="175"/>
                  </a:cubicBezTo>
                  <a:cubicBezTo>
                    <a:pt x="561" y="189"/>
                    <a:pt x="561" y="189"/>
                    <a:pt x="561" y="189"/>
                  </a:cubicBezTo>
                  <a:close/>
                  <a:moveTo>
                    <a:pt x="540" y="153"/>
                  </a:moveTo>
                  <a:cubicBezTo>
                    <a:pt x="541" y="154"/>
                    <a:pt x="542" y="155"/>
                    <a:pt x="542" y="156"/>
                  </a:cubicBezTo>
                  <a:cubicBezTo>
                    <a:pt x="569" y="138"/>
                    <a:pt x="569" y="138"/>
                    <a:pt x="569" y="138"/>
                  </a:cubicBezTo>
                  <a:cubicBezTo>
                    <a:pt x="568" y="137"/>
                    <a:pt x="567" y="136"/>
                    <a:pt x="567" y="135"/>
                  </a:cubicBezTo>
                  <a:lnTo>
                    <a:pt x="540" y="153"/>
                  </a:lnTo>
                  <a:close/>
                  <a:moveTo>
                    <a:pt x="514" y="120"/>
                  </a:moveTo>
                  <a:cubicBezTo>
                    <a:pt x="515" y="121"/>
                    <a:pt x="516" y="122"/>
                    <a:pt x="517" y="123"/>
                  </a:cubicBezTo>
                  <a:cubicBezTo>
                    <a:pt x="540" y="102"/>
                    <a:pt x="540" y="102"/>
                    <a:pt x="540" y="102"/>
                  </a:cubicBezTo>
                  <a:cubicBezTo>
                    <a:pt x="540" y="101"/>
                    <a:pt x="539" y="100"/>
                    <a:pt x="538" y="98"/>
                  </a:cubicBezTo>
                  <a:cubicBezTo>
                    <a:pt x="514" y="120"/>
                    <a:pt x="514" y="120"/>
                    <a:pt x="514" y="120"/>
                  </a:cubicBezTo>
                  <a:close/>
                  <a:moveTo>
                    <a:pt x="484" y="92"/>
                  </a:moveTo>
                  <a:cubicBezTo>
                    <a:pt x="485" y="93"/>
                    <a:pt x="486" y="94"/>
                    <a:pt x="487" y="94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6" y="69"/>
                    <a:pt x="505" y="68"/>
                    <a:pt x="504" y="67"/>
                  </a:cubicBezTo>
                  <a:cubicBezTo>
                    <a:pt x="484" y="92"/>
                    <a:pt x="484" y="92"/>
                    <a:pt x="484" y="92"/>
                  </a:cubicBezTo>
                  <a:close/>
                  <a:moveTo>
                    <a:pt x="449" y="69"/>
                  </a:moveTo>
                  <a:cubicBezTo>
                    <a:pt x="450" y="69"/>
                    <a:pt x="451" y="70"/>
                    <a:pt x="453" y="71"/>
                  </a:cubicBezTo>
                  <a:cubicBezTo>
                    <a:pt x="469" y="43"/>
                    <a:pt x="469" y="43"/>
                    <a:pt x="469" y="43"/>
                  </a:cubicBezTo>
                  <a:cubicBezTo>
                    <a:pt x="468" y="42"/>
                    <a:pt x="467" y="42"/>
                    <a:pt x="465" y="41"/>
                  </a:cubicBezTo>
                  <a:cubicBezTo>
                    <a:pt x="449" y="69"/>
                    <a:pt x="449" y="69"/>
                    <a:pt x="449" y="69"/>
                  </a:cubicBezTo>
                  <a:close/>
                  <a:moveTo>
                    <a:pt x="412" y="51"/>
                  </a:moveTo>
                  <a:cubicBezTo>
                    <a:pt x="413" y="51"/>
                    <a:pt x="414" y="52"/>
                    <a:pt x="415" y="52"/>
                  </a:cubicBezTo>
                  <a:cubicBezTo>
                    <a:pt x="427" y="22"/>
                    <a:pt x="427" y="22"/>
                    <a:pt x="427" y="22"/>
                  </a:cubicBezTo>
                  <a:cubicBezTo>
                    <a:pt x="426" y="22"/>
                    <a:pt x="425" y="21"/>
                    <a:pt x="423" y="21"/>
                  </a:cubicBezTo>
                  <a:cubicBezTo>
                    <a:pt x="412" y="51"/>
                    <a:pt x="412" y="51"/>
                    <a:pt x="412" y="51"/>
                  </a:cubicBezTo>
                  <a:close/>
                  <a:moveTo>
                    <a:pt x="372" y="38"/>
                  </a:moveTo>
                  <a:cubicBezTo>
                    <a:pt x="373" y="39"/>
                    <a:pt x="375" y="39"/>
                    <a:pt x="376" y="39"/>
                  </a:cubicBezTo>
                  <a:cubicBezTo>
                    <a:pt x="383" y="8"/>
                    <a:pt x="383" y="8"/>
                    <a:pt x="383" y="8"/>
                  </a:cubicBezTo>
                  <a:cubicBezTo>
                    <a:pt x="382" y="8"/>
                    <a:pt x="380" y="8"/>
                    <a:pt x="379" y="7"/>
                  </a:cubicBezTo>
                  <a:lnTo>
                    <a:pt x="372" y="38"/>
                  </a:lnTo>
                  <a:close/>
                  <a:moveTo>
                    <a:pt x="331" y="32"/>
                  </a:moveTo>
                  <a:cubicBezTo>
                    <a:pt x="332" y="32"/>
                    <a:pt x="333" y="33"/>
                    <a:pt x="335" y="33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6" y="1"/>
                    <a:pt x="335" y="1"/>
                    <a:pt x="333" y="0"/>
                  </a:cubicBezTo>
                  <a:cubicBezTo>
                    <a:pt x="331" y="32"/>
                    <a:pt x="331" y="32"/>
                    <a:pt x="331" y="32"/>
                  </a:cubicBezTo>
                  <a:close/>
                  <a:moveTo>
                    <a:pt x="289" y="32"/>
                  </a:moveTo>
                  <a:cubicBezTo>
                    <a:pt x="291" y="32"/>
                    <a:pt x="292" y="32"/>
                    <a:pt x="293" y="32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0" y="0"/>
                    <a:pt x="288" y="0"/>
                    <a:pt x="287" y="1"/>
                  </a:cubicBezTo>
                  <a:lnTo>
                    <a:pt x="289" y="32"/>
                  </a:lnTo>
                  <a:close/>
                  <a:moveTo>
                    <a:pt x="248" y="39"/>
                  </a:moveTo>
                  <a:cubicBezTo>
                    <a:pt x="249" y="38"/>
                    <a:pt x="251" y="38"/>
                    <a:pt x="252" y="38"/>
                  </a:cubicBezTo>
                  <a:cubicBezTo>
                    <a:pt x="245" y="7"/>
                    <a:pt x="245" y="7"/>
                    <a:pt x="245" y="7"/>
                  </a:cubicBezTo>
                  <a:cubicBezTo>
                    <a:pt x="244" y="7"/>
                    <a:pt x="242" y="7"/>
                    <a:pt x="241" y="7"/>
                  </a:cubicBezTo>
                  <a:cubicBezTo>
                    <a:pt x="248" y="39"/>
                    <a:pt x="248" y="39"/>
                    <a:pt x="248" y="39"/>
                  </a:cubicBezTo>
                  <a:close/>
                  <a:moveTo>
                    <a:pt x="209" y="51"/>
                  </a:moveTo>
                  <a:cubicBezTo>
                    <a:pt x="210" y="50"/>
                    <a:pt x="211" y="50"/>
                    <a:pt x="212" y="50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199" y="20"/>
                    <a:pt x="198" y="21"/>
                    <a:pt x="197" y="21"/>
                  </a:cubicBezTo>
                  <a:cubicBezTo>
                    <a:pt x="209" y="51"/>
                    <a:pt x="209" y="51"/>
                    <a:pt x="209" y="51"/>
                  </a:cubicBezTo>
                  <a:close/>
                  <a:moveTo>
                    <a:pt x="171" y="69"/>
                  </a:moveTo>
                  <a:cubicBezTo>
                    <a:pt x="172" y="68"/>
                    <a:pt x="173" y="68"/>
                    <a:pt x="174" y="67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8" y="40"/>
                    <a:pt x="156" y="41"/>
                    <a:pt x="155" y="41"/>
                  </a:cubicBezTo>
                  <a:cubicBezTo>
                    <a:pt x="171" y="69"/>
                    <a:pt x="171" y="69"/>
                    <a:pt x="171" y="69"/>
                  </a:cubicBezTo>
                  <a:close/>
                  <a:moveTo>
                    <a:pt x="137" y="92"/>
                  </a:moveTo>
                  <a:cubicBezTo>
                    <a:pt x="138" y="92"/>
                    <a:pt x="139" y="91"/>
                    <a:pt x="140" y="90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19" y="66"/>
                    <a:pt x="118" y="67"/>
                    <a:pt x="117" y="68"/>
                  </a:cubicBezTo>
                  <a:cubicBezTo>
                    <a:pt x="137" y="92"/>
                    <a:pt x="137" y="92"/>
                    <a:pt x="137" y="92"/>
                  </a:cubicBezTo>
                  <a:close/>
                  <a:moveTo>
                    <a:pt x="106" y="121"/>
                  </a:moveTo>
                  <a:cubicBezTo>
                    <a:pt x="107" y="120"/>
                    <a:pt x="108" y="119"/>
                    <a:pt x="109" y="11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5" y="97"/>
                    <a:pt x="84" y="98"/>
                    <a:pt x="83" y="99"/>
                  </a:cubicBezTo>
                  <a:lnTo>
                    <a:pt x="106" y="121"/>
                  </a:lnTo>
                  <a:close/>
                  <a:moveTo>
                    <a:pt x="80" y="153"/>
                  </a:moveTo>
                  <a:cubicBezTo>
                    <a:pt x="81" y="152"/>
                    <a:pt x="82" y="151"/>
                    <a:pt x="83" y="150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6" y="133"/>
                    <a:pt x="55" y="134"/>
                    <a:pt x="54" y="135"/>
                  </a:cubicBezTo>
                  <a:cubicBezTo>
                    <a:pt x="80" y="153"/>
                    <a:pt x="80" y="153"/>
                    <a:pt x="80" y="153"/>
                  </a:cubicBezTo>
                  <a:close/>
                  <a:moveTo>
                    <a:pt x="60" y="189"/>
                  </a:moveTo>
                  <a:cubicBezTo>
                    <a:pt x="60" y="188"/>
                    <a:pt x="61" y="187"/>
                    <a:pt x="61" y="186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2" y="173"/>
                    <a:pt x="31" y="174"/>
                    <a:pt x="31" y="175"/>
                  </a:cubicBezTo>
                  <a:lnTo>
                    <a:pt x="60" y="189"/>
                  </a:lnTo>
                  <a:close/>
                  <a:moveTo>
                    <a:pt x="45" y="228"/>
                  </a:moveTo>
                  <a:cubicBezTo>
                    <a:pt x="45" y="227"/>
                    <a:pt x="45" y="226"/>
                    <a:pt x="46" y="224"/>
                  </a:cubicBezTo>
                  <a:cubicBezTo>
                    <a:pt x="15" y="215"/>
                    <a:pt x="15" y="215"/>
                    <a:pt x="15" y="215"/>
                  </a:cubicBezTo>
                  <a:cubicBezTo>
                    <a:pt x="15" y="216"/>
                    <a:pt x="14" y="217"/>
                    <a:pt x="14" y="219"/>
                  </a:cubicBezTo>
                  <a:lnTo>
                    <a:pt x="45" y="228"/>
                  </a:lnTo>
                  <a:close/>
                  <a:moveTo>
                    <a:pt x="35" y="269"/>
                  </a:moveTo>
                  <a:cubicBezTo>
                    <a:pt x="36" y="267"/>
                    <a:pt x="36" y="266"/>
                    <a:pt x="36" y="265"/>
                  </a:cubicBezTo>
                  <a:cubicBezTo>
                    <a:pt x="4" y="260"/>
                    <a:pt x="4" y="260"/>
                    <a:pt x="4" y="260"/>
                  </a:cubicBezTo>
                  <a:cubicBezTo>
                    <a:pt x="4" y="261"/>
                    <a:pt x="4" y="263"/>
                    <a:pt x="4" y="264"/>
                  </a:cubicBezTo>
                  <a:cubicBezTo>
                    <a:pt x="35" y="269"/>
                    <a:pt x="35" y="269"/>
                    <a:pt x="35" y="269"/>
                  </a:cubicBezTo>
                  <a:close/>
                  <a:moveTo>
                    <a:pt x="32" y="310"/>
                  </a:moveTo>
                  <a:cubicBezTo>
                    <a:pt x="32" y="310"/>
                    <a:pt x="32" y="310"/>
                    <a:pt x="32" y="310"/>
                  </a:cubicBezTo>
                  <a:cubicBezTo>
                    <a:pt x="32" y="309"/>
                    <a:pt x="32" y="308"/>
                    <a:pt x="32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307"/>
                    <a:pt x="0" y="309"/>
                    <a:pt x="0" y="310"/>
                  </a:cubicBezTo>
                  <a:cubicBezTo>
                    <a:pt x="0" y="310"/>
                    <a:pt x="0" y="310"/>
                    <a:pt x="0" y="310"/>
                  </a:cubicBezTo>
                  <a:lnTo>
                    <a:pt x="32" y="310"/>
                  </a:lnTo>
                  <a:close/>
                  <a:moveTo>
                    <a:pt x="35" y="352"/>
                  </a:moveTo>
                  <a:cubicBezTo>
                    <a:pt x="35" y="350"/>
                    <a:pt x="35" y="349"/>
                    <a:pt x="35" y="348"/>
                  </a:cubicBezTo>
                  <a:cubicBezTo>
                    <a:pt x="3" y="352"/>
                    <a:pt x="3" y="352"/>
                    <a:pt x="3" y="352"/>
                  </a:cubicBezTo>
                  <a:cubicBezTo>
                    <a:pt x="3" y="354"/>
                    <a:pt x="4" y="355"/>
                    <a:pt x="4" y="356"/>
                  </a:cubicBezTo>
                  <a:cubicBezTo>
                    <a:pt x="35" y="352"/>
                    <a:pt x="35" y="352"/>
                    <a:pt x="35" y="352"/>
                  </a:cubicBezTo>
                  <a:close/>
                  <a:moveTo>
                    <a:pt x="45" y="392"/>
                  </a:moveTo>
                  <a:cubicBezTo>
                    <a:pt x="44" y="391"/>
                    <a:pt x="44" y="390"/>
                    <a:pt x="44" y="388"/>
                  </a:cubicBezTo>
                  <a:cubicBezTo>
                    <a:pt x="13" y="398"/>
                    <a:pt x="13" y="398"/>
                    <a:pt x="13" y="398"/>
                  </a:cubicBezTo>
                  <a:cubicBezTo>
                    <a:pt x="13" y="399"/>
                    <a:pt x="14" y="400"/>
                    <a:pt x="14" y="402"/>
                  </a:cubicBezTo>
                  <a:cubicBezTo>
                    <a:pt x="45" y="392"/>
                    <a:pt x="45" y="392"/>
                    <a:pt x="45" y="392"/>
                  </a:cubicBezTo>
                  <a:close/>
                  <a:moveTo>
                    <a:pt x="60" y="431"/>
                  </a:moveTo>
                  <a:cubicBezTo>
                    <a:pt x="59" y="430"/>
                    <a:pt x="59" y="429"/>
                    <a:pt x="58" y="427"/>
                  </a:cubicBezTo>
                  <a:cubicBezTo>
                    <a:pt x="29" y="441"/>
                    <a:pt x="29" y="441"/>
                    <a:pt x="29" y="441"/>
                  </a:cubicBezTo>
                  <a:cubicBezTo>
                    <a:pt x="30" y="442"/>
                    <a:pt x="31" y="443"/>
                    <a:pt x="31" y="445"/>
                  </a:cubicBezTo>
                  <a:cubicBezTo>
                    <a:pt x="60" y="431"/>
                    <a:pt x="60" y="431"/>
                    <a:pt x="60" y="431"/>
                  </a:cubicBezTo>
                  <a:close/>
                  <a:moveTo>
                    <a:pt x="81" y="467"/>
                  </a:moveTo>
                  <a:cubicBezTo>
                    <a:pt x="80" y="466"/>
                    <a:pt x="79" y="465"/>
                    <a:pt x="79" y="464"/>
                  </a:cubicBezTo>
                  <a:cubicBezTo>
                    <a:pt x="52" y="481"/>
                    <a:pt x="52" y="481"/>
                    <a:pt x="52" y="481"/>
                  </a:cubicBezTo>
                  <a:cubicBezTo>
                    <a:pt x="53" y="482"/>
                    <a:pt x="54" y="484"/>
                    <a:pt x="54" y="485"/>
                  </a:cubicBezTo>
                  <a:cubicBezTo>
                    <a:pt x="81" y="467"/>
                    <a:pt x="81" y="467"/>
                    <a:pt x="81" y="467"/>
                  </a:cubicBezTo>
                  <a:close/>
                  <a:moveTo>
                    <a:pt x="107" y="499"/>
                  </a:moveTo>
                  <a:cubicBezTo>
                    <a:pt x="106" y="498"/>
                    <a:pt x="105" y="497"/>
                    <a:pt x="104" y="496"/>
                  </a:cubicBezTo>
                  <a:cubicBezTo>
                    <a:pt x="80" y="518"/>
                    <a:pt x="80" y="518"/>
                    <a:pt x="80" y="518"/>
                  </a:cubicBezTo>
                  <a:cubicBezTo>
                    <a:pt x="81" y="519"/>
                    <a:pt x="82" y="520"/>
                    <a:pt x="83" y="521"/>
                  </a:cubicBezTo>
                  <a:cubicBezTo>
                    <a:pt x="107" y="499"/>
                    <a:pt x="107" y="499"/>
                    <a:pt x="107" y="499"/>
                  </a:cubicBezTo>
                  <a:close/>
                  <a:moveTo>
                    <a:pt x="137" y="527"/>
                  </a:moveTo>
                  <a:cubicBezTo>
                    <a:pt x="136" y="527"/>
                    <a:pt x="135" y="526"/>
                    <a:pt x="134" y="525"/>
                  </a:cubicBezTo>
                  <a:cubicBezTo>
                    <a:pt x="114" y="550"/>
                    <a:pt x="114" y="550"/>
                    <a:pt x="114" y="550"/>
                  </a:cubicBezTo>
                  <a:cubicBezTo>
                    <a:pt x="115" y="551"/>
                    <a:pt x="116" y="552"/>
                    <a:pt x="117" y="552"/>
                  </a:cubicBezTo>
                  <a:cubicBezTo>
                    <a:pt x="137" y="527"/>
                    <a:pt x="137" y="527"/>
                    <a:pt x="137" y="527"/>
                  </a:cubicBezTo>
                  <a:close/>
                  <a:moveTo>
                    <a:pt x="172" y="551"/>
                  </a:moveTo>
                  <a:cubicBezTo>
                    <a:pt x="170" y="550"/>
                    <a:pt x="169" y="550"/>
                    <a:pt x="168" y="549"/>
                  </a:cubicBezTo>
                  <a:cubicBezTo>
                    <a:pt x="152" y="576"/>
                    <a:pt x="152" y="576"/>
                    <a:pt x="152" y="576"/>
                  </a:cubicBezTo>
                  <a:cubicBezTo>
                    <a:pt x="153" y="577"/>
                    <a:pt x="154" y="578"/>
                    <a:pt x="156" y="579"/>
                  </a:cubicBezTo>
                  <a:lnTo>
                    <a:pt x="172" y="551"/>
                  </a:lnTo>
                  <a:close/>
                  <a:moveTo>
                    <a:pt x="209" y="569"/>
                  </a:moveTo>
                  <a:cubicBezTo>
                    <a:pt x="208" y="569"/>
                    <a:pt x="207" y="568"/>
                    <a:pt x="206" y="568"/>
                  </a:cubicBezTo>
                  <a:cubicBezTo>
                    <a:pt x="193" y="597"/>
                    <a:pt x="193" y="597"/>
                    <a:pt x="193" y="597"/>
                  </a:cubicBezTo>
                  <a:cubicBezTo>
                    <a:pt x="195" y="598"/>
                    <a:pt x="196" y="598"/>
                    <a:pt x="197" y="599"/>
                  </a:cubicBezTo>
                  <a:cubicBezTo>
                    <a:pt x="209" y="569"/>
                    <a:pt x="209" y="569"/>
                    <a:pt x="209" y="569"/>
                  </a:cubicBezTo>
                  <a:close/>
                  <a:moveTo>
                    <a:pt x="249" y="581"/>
                  </a:moveTo>
                  <a:cubicBezTo>
                    <a:pt x="248" y="581"/>
                    <a:pt x="246" y="581"/>
                    <a:pt x="245" y="580"/>
                  </a:cubicBezTo>
                  <a:cubicBezTo>
                    <a:pt x="238" y="611"/>
                    <a:pt x="238" y="611"/>
                    <a:pt x="238" y="611"/>
                  </a:cubicBezTo>
                  <a:cubicBezTo>
                    <a:pt x="239" y="612"/>
                    <a:pt x="240" y="612"/>
                    <a:pt x="242" y="612"/>
                  </a:cubicBezTo>
                  <a:lnTo>
                    <a:pt x="249" y="581"/>
                  </a:lnTo>
                  <a:close/>
                  <a:moveTo>
                    <a:pt x="290" y="587"/>
                  </a:moveTo>
                  <a:cubicBezTo>
                    <a:pt x="289" y="587"/>
                    <a:pt x="287" y="587"/>
                    <a:pt x="286" y="587"/>
                  </a:cubicBezTo>
                  <a:cubicBezTo>
                    <a:pt x="283" y="619"/>
                    <a:pt x="283" y="619"/>
                    <a:pt x="283" y="619"/>
                  </a:cubicBezTo>
                  <a:cubicBezTo>
                    <a:pt x="285" y="619"/>
                    <a:pt x="286" y="619"/>
                    <a:pt x="288" y="619"/>
                  </a:cubicBezTo>
                  <a:cubicBezTo>
                    <a:pt x="290" y="587"/>
                    <a:pt x="290" y="587"/>
                    <a:pt x="290" y="587"/>
                  </a:cubicBezTo>
                  <a:close/>
                  <a:moveTo>
                    <a:pt x="332" y="587"/>
                  </a:moveTo>
                  <a:cubicBezTo>
                    <a:pt x="330" y="587"/>
                    <a:pt x="329" y="587"/>
                    <a:pt x="328" y="588"/>
                  </a:cubicBezTo>
                  <a:cubicBezTo>
                    <a:pt x="330" y="619"/>
                    <a:pt x="330" y="619"/>
                    <a:pt x="330" y="619"/>
                  </a:cubicBezTo>
                  <a:cubicBezTo>
                    <a:pt x="331" y="619"/>
                    <a:pt x="332" y="619"/>
                    <a:pt x="334" y="619"/>
                  </a:cubicBezTo>
                  <a:cubicBezTo>
                    <a:pt x="332" y="587"/>
                    <a:pt x="332" y="587"/>
                    <a:pt x="332" y="587"/>
                  </a:cubicBezTo>
                  <a:close/>
                  <a:moveTo>
                    <a:pt x="373" y="581"/>
                  </a:moveTo>
                  <a:cubicBezTo>
                    <a:pt x="371" y="581"/>
                    <a:pt x="370" y="582"/>
                    <a:pt x="369" y="582"/>
                  </a:cubicBezTo>
                  <a:cubicBezTo>
                    <a:pt x="376" y="613"/>
                    <a:pt x="376" y="613"/>
                    <a:pt x="376" y="613"/>
                  </a:cubicBezTo>
                  <a:cubicBezTo>
                    <a:pt x="377" y="613"/>
                    <a:pt x="378" y="613"/>
                    <a:pt x="380" y="612"/>
                  </a:cubicBezTo>
                  <a:cubicBezTo>
                    <a:pt x="373" y="581"/>
                    <a:pt x="373" y="581"/>
                    <a:pt x="373" y="581"/>
                  </a:cubicBezTo>
                  <a:close/>
                  <a:moveTo>
                    <a:pt x="412" y="569"/>
                  </a:moveTo>
                  <a:cubicBezTo>
                    <a:pt x="411" y="569"/>
                    <a:pt x="410" y="570"/>
                    <a:pt x="409" y="570"/>
                  </a:cubicBezTo>
                  <a:cubicBezTo>
                    <a:pt x="420" y="600"/>
                    <a:pt x="420" y="600"/>
                    <a:pt x="420" y="600"/>
                  </a:cubicBezTo>
                  <a:cubicBezTo>
                    <a:pt x="421" y="600"/>
                    <a:pt x="423" y="599"/>
                    <a:pt x="424" y="599"/>
                  </a:cubicBezTo>
                  <a:cubicBezTo>
                    <a:pt x="412" y="569"/>
                    <a:pt x="412" y="569"/>
                    <a:pt x="412" y="569"/>
                  </a:cubicBezTo>
                  <a:close/>
                  <a:moveTo>
                    <a:pt x="450" y="551"/>
                  </a:moveTo>
                  <a:cubicBezTo>
                    <a:pt x="449" y="551"/>
                    <a:pt x="448" y="552"/>
                    <a:pt x="446" y="553"/>
                  </a:cubicBezTo>
                  <a:cubicBezTo>
                    <a:pt x="462" y="581"/>
                    <a:pt x="462" y="581"/>
                    <a:pt x="462" y="581"/>
                  </a:cubicBezTo>
                  <a:cubicBezTo>
                    <a:pt x="463" y="580"/>
                    <a:pt x="465" y="579"/>
                    <a:pt x="466" y="579"/>
                  </a:cubicBezTo>
                  <a:lnTo>
                    <a:pt x="450" y="551"/>
                  </a:lnTo>
                  <a:close/>
                  <a:moveTo>
                    <a:pt x="484" y="527"/>
                  </a:moveTo>
                  <a:cubicBezTo>
                    <a:pt x="483" y="528"/>
                    <a:pt x="482" y="529"/>
                    <a:pt x="481" y="530"/>
                  </a:cubicBezTo>
                  <a:cubicBezTo>
                    <a:pt x="501" y="555"/>
                    <a:pt x="501" y="555"/>
                    <a:pt x="501" y="555"/>
                  </a:cubicBezTo>
                  <a:cubicBezTo>
                    <a:pt x="502" y="554"/>
                    <a:pt x="503" y="553"/>
                    <a:pt x="504" y="552"/>
                  </a:cubicBezTo>
                  <a:cubicBezTo>
                    <a:pt x="484" y="527"/>
                    <a:pt x="484" y="527"/>
                    <a:pt x="484" y="527"/>
                  </a:cubicBezTo>
                  <a:close/>
                  <a:moveTo>
                    <a:pt x="515" y="499"/>
                  </a:moveTo>
                  <a:cubicBezTo>
                    <a:pt x="514" y="500"/>
                    <a:pt x="513" y="501"/>
                    <a:pt x="512" y="502"/>
                  </a:cubicBezTo>
                  <a:cubicBezTo>
                    <a:pt x="535" y="524"/>
                    <a:pt x="535" y="524"/>
                    <a:pt x="535" y="524"/>
                  </a:cubicBezTo>
                  <a:cubicBezTo>
                    <a:pt x="536" y="523"/>
                    <a:pt x="537" y="522"/>
                    <a:pt x="538" y="521"/>
                  </a:cubicBezTo>
                  <a:lnTo>
                    <a:pt x="515" y="499"/>
                  </a:lnTo>
                  <a:close/>
                  <a:moveTo>
                    <a:pt x="540" y="467"/>
                  </a:moveTo>
                  <a:cubicBezTo>
                    <a:pt x="540" y="468"/>
                    <a:pt x="539" y="469"/>
                    <a:pt x="538" y="470"/>
                  </a:cubicBezTo>
                  <a:cubicBezTo>
                    <a:pt x="564" y="488"/>
                    <a:pt x="564" y="488"/>
                    <a:pt x="564" y="488"/>
                  </a:cubicBezTo>
                  <a:cubicBezTo>
                    <a:pt x="565" y="487"/>
                    <a:pt x="566" y="486"/>
                    <a:pt x="567" y="485"/>
                  </a:cubicBezTo>
                  <a:cubicBezTo>
                    <a:pt x="540" y="467"/>
                    <a:pt x="540" y="467"/>
                    <a:pt x="540" y="467"/>
                  </a:cubicBezTo>
                  <a:close/>
                  <a:moveTo>
                    <a:pt x="561" y="431"/>
                  </a:moveTo>
                  <a:cubicBezTo>
                    <a:pt x="561" y="432"/>
                    <a:pt x="560" y="433"/>
                    <a:pt x="560" y="434"/>
                  </a:cubicBezTo>
                  <a:cubicBezTo>
                    <a:pt x="588" y="448"/>
                    <a:pt x="588" y="448"/>
                    <a:pt x="588" y="448"/>
                  </a:cubicBezTo>
                  <a:cubicBezTo>
                    <a:pt x="589" y="447"/>
                    <a:pt x="590" y="446"/>
                    <a:pt x="590" y="444"/>
                  </a:cubicBezTo>
                  <a:lnTo>
                    <a:pt x="561" y="431"/>
                  </a:lnTo>
                  <a:close/>
                  <a:moveTo>
                    <a:pt x="577" y="392"/>
                  </a:moveTo>
                  <a:cubicBezTo>
                    <a:pt x="576" y="393"/>
                    <a:pt x="576" y="394"/>
                    <a:pt x="575" y="395"/>
                  </a:cubicBezTo>
                  <a:cubicBezTo>
                    <a:pt x="606" y="405"/>
                    <a:pt x="606" y="405"/>
                    <a:pt x="606" y="405"/>
                  </a:cubicBezTo>
                  <a:cubicBezTo>
                    <a:pt x="606" y="404"/>
                    <a:pt x="607" y="403"/>
                    <a:pt x="607" y="401"/>
                  </a:cubicBezTo>
                  <a:cubicBezTo>
                    <a:pt x="577" y="392"/>
                    <a:pt x="577" y="392"/>
                    <a:pt x="577" y="392"/>
                  </a:cubicBezTo>
                  <a:close/>
                  <a:moveTo>
                    <a:pt x="586" y="351"/>
                  </a:moveTo>
                  <a:cubicBezTo>
                    <a:pt x="586" y="353"/>
                    <a:pt x="585" y="354"/>
                    <a:pt x="585" y="355"/>
                  </a:cubicBezTo>
                  <a:cubicBezTo>
                    <a:pt x="617" y="360"/>
                    <a:pt x="617" y="360"/>
                    <a:pt x="617" y="360"/>
                  </a:cubicBezTo>
                  <a:cubicBezTo>
                    <a:pt x="617" y="359"/>
                    <a:pt x="617" y="357"/>
                    <a:pt x="617" y="356"/>
                  </a:cubicBezTo>
                  <a:cubicBezTo>
                    <a:pt x="586" y="351"/>
                    <a:pt x="586" y="351"/>
                    <a:pt x="586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9" name="Freeform 24"/>
            <p:cNvSpPr>
              <a:spLocks noEditPoints="1"/>
            </p:cNvSpPr>
            <p:nvPr/>
          </p:nvSpPr>
          <p:spPr bwMode="auto">
            <a:xfrm>
              <a:off x="5129213" y="2457450"/>
              <a:ext cx="1933575" cy="1949450"/>
            </a:xfrm>
            <a:custGeom>
              <a:avLst/>
              <a:gdLst>
                <a:gd name="T0" fmla="*/ 588 w 605"/>
                <a:gd name="T1" fmla="*/ 282 h 604"/>
                <a:gd name="T2" fmla="*/ 586 w 605"/>
                <a:gd name="T3" fmla="*/ 259 h 604"/>
                <a:gd name="T4" fmla="*/ 582 w 605"/>
                <a:gd name="T5" fmla="*/ 238 h 604"/>
                <a:gd name="T6" fmla="*/ 584 w 605"/>
                <a:gd name="T7" fmla="*/ 191 h 604"/>
                <a:gd name="T8" fmla="*/ 575 w 605"/>
                <a:gd name="T9" fmla="*/ 170 h 604"/>
                <a:gd name="T10" fmla="*/ 540 w 605"/>
                <a:gd name="T11" fmla="*/ 142 h 604"/>
                <a:gd name="T12" fmla="*/ 526 w 605"/>
                <a:gd name="T13" fmla="*/ 123 h 604"/>
                <a:gd name="T14" fmla="*/ 512 w 605"/>
                <a:gd name="T15" fmla="*/ 107 h 604"/>
                <a:gd name="T16" fmla="*/ 491 w 605"/>
                <a:gd name="T17" fmla="*/ 65 h 604"/>
                <a:gd name="T18" fmla="*/ 472 w 605"/>
                <a:gd name="T19" fmla="*/ 52 h 604"/>
                <a:gd name="T20" fmla="*/ 428 w 605"/>
                <a:gd name="T21" fmla="*/ 45 h 604"/>
                <a:gd name="T22" fmla="*/ 407 w 605"/>
                <a:gd name="T23" fmla="*/ 35 h 604"/>
                <a:gd name="T24" fmla="*/ 386 w 605"/>
                <a:gd name="T25" fmla="*/ 28 h 604"/>
                <a:gd name="T26" fmla="*/ 347 w 605"/>
                <a:gd name="T27" fmla="*/ 3 h 604"/>
                <a:gd name="T28" fmla="*/ 325 w 605"/>
                <a:gd name="T29" fmla="*/ 0 h 604"/>
                <a:gd name="T30" fmla="*/ 302 w 605"/>
                <a:gd name="T31" fmla="*/ 16 h 604"/>
                <a:gd name="T32" fmla="*/ 257 w 605"/>
                <a:gd name="T33" fmla="*/ 3 h 604"/>
                <a:gd name="T34" fmla="*/ 235 w 605"/>
                <a:gd name="T35" fmla="*/ 7 h 604"/>
                <a:gd name="T36" fmla="*/ 199 w 605"/>
                <a:gd name="T37" fmla="*/ 35 h 604"/>
                <a:gd name="T38" fmla="*/ 178 w 605"/>
                <a:gd name="T39" fmla="*/ 44 h 604"/>
                <a:gd name="T40" fmla="*/ 159 w 605"/>
                <a:gd name="T41" fmla="*/ 54 h 604"/>
                <a:gd name="T42" fmla="*/ 114 w 605"/>
                <a:gd name="T43" fmla="*/ 66 h 604"/>
                <a:gd name="T44" fmla="*/ 97 w 605"/>
                <a:gd name="T45" fmla="*/ 80 h 604"/>
                <a:gd name="T46" fmla="*/ 80 w 605"/>
                <a:gd name="T47" fmla="*/ 122 h 604"/>
                <a:gd name="T48" fmla="*/ 66 w 605"/>
                <a:gd name="T49" fmla="*/ 141 h 604"/>
                <a:gd name="T50" fmla="*/ 54 w 605"/>
                <a:gd name="T51" fmla="*/ 159 h 604"/>
                <a:gd name="T52" fmla="*/ 21 w 605"/>
                <a:gd name="T53" fmla="*/ 192 h 604"/>
                <a:gd name="T54" fmla="*/ 14 w 605"/>
                <a:gd name="T55" fmla="*/ 213 h 604"/>
                <a:gd name="T56" fmla="*/ 20 w 605"/>
                <a:gd name="T57" fmla="*/ 258 h 604"/>
                <a:gd name="T58" fmla="*/ 17 w 605"/>
                <a:gd name="T59" fmla="*/ 281 h 604"/>
                <a:gd name="T60" fmla="*/ 0 w 605"/>
                <a:gd name="T61" fmla="*/ 302 h 604"/>
                <a:gd name="T62" fmla="*/ 19 w 605"/>
                <a:gd name="T63" fmla="*/ 343 h 604"/>
                <a:gd name="T64" fmla="*/ 24 w 605"/>
                <a:gd name="T65" fmla="*/ 366 h 604"/>
                <a:gd name="T66" fmla="*/ 29 w 605"/>
                <a:gd name="T67" fmla="*/ 386 h 604"/>
                <a:gd name="T68" fmla="*/ 30 w 605"/>
                <a:gd name="T69" fmla="*/ 433 h 604"/>
                <a:gd name="T70" fmla="*/ 41 w 605"/>
                <a:gd name="T71" fmla="*/ 453 h 604"/>
                <a:gd name="T72" fmla="*/ 78 w 605"/>
                <a:gd name="T73" fmla="*/ 479 h 604"/>
                <a:gd name="T74" fmla="*/ 93 w 605"/>
                <a:gd name="T75" fmla="*/ 497 h 604"/>
                <a:gd name="T76" fmla="*/ 108 w 605"/>
                <a:gd name="T77" fmla="*/ 512 h 604"/>
                <a:gd name="T78" fmla="*/ 132 w 605"/>
                <a:gd name="T79" fmla="*/ 552 h 604"/>
                <a:gd name="T80" fmla="*/ 152 w 605"/>
                <a:gd name="T81" fmla="*/ 564 h 604"/>
                <a:gd name="T82" fmla="*/ 198 w 605"/>
                <a:gd name="T83" fmla="*/ 568 h 604"/>
                <a:gd name="T84" fmla="*/ 218 w 605"/>
                <a:gd name="T85" fmla="*/ 575 h 604"/>
                <a:gd name="T86" fmla="*/ 236 w 605"/>
                <a:gd name="T87" fmla="*/ 597 h 604"/>
                <a:gd name="T88" fmla="*/ 278 w 605"/>
                <a:gd name="T89" fmla="*/ 603 h 604"/>
                <a:gd name="T90" fmla="*/ 303 w 605"/>
                <a:gd name="T91" fmla="*/ 588 h 604"/>
                <a:gd name="T92" fmla="*/ 325 w 605"/>
                <a:gd name="T93" fmla="*/ 603 h 604"/>
                <a:gd name="T94" fmla="*/ 368 w 605"/>
                <a:gd name="T95" fmla="*/ 597 h 604"/>
                <a:gd name="T96" fmla="*/ 387 w 605"/>
                <a:gd name="T97" fmla="*/ 575 h 604"/>
                <a:gd name="T98" fmla="*/ 427 w 605"/>
                <a:gd name="T99" fmla="*/ 560 h 604"/>
                <a:gd name="T100" fmla="*/ 446 w 605"/>
                <a:gd name="T101" fmla="*/ 550 h 604"/>
                <a:gd name="T102" fmla="*/ 473 w 605"/>
                <a:gd name="T103" fmla="*/ 552 h 604"/>
                <a:gd name="T104" fmla="*/ 507 w 605"/>
                <a:gd name="T105" fmla="*/ 525 h 604"/>
                <a:gd name="T106" fmla="*/ 512 w 605"/>
                <a:gd name="T107" fmla="*/ 497 h 604"/>
                <a:gd name="T108" fmla="*/ 539 w 605"/>
                <a:gd name="T109" fmla="*/ 463 h 604"/>
                <a:gd name="T110" fmla="*/ 550 w 605"/>
                <a:gd name="T111" fmla="*/ 445 h 604"/>
                <a:gd name="T112" fmla="*/ 575 w 605"/>
                <a:gd name="T113" fmla="*/ 433 h 604"/>
                <a:gd name="T114" fmla="*/ 591 w 605"/>
                <a:gd name="T115" fmla="*/ 393 h 604"/>
                <a:gd name="T116" fmla="*/ 582 w 605"/>
                <a:gd name="T117" fmla="*/ 366 h 604"/>
                <a:gd name="T118" fmla="*/ 586 w 605"/>
                <a:gd name="T119" fmla="*/ 34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5" h="604">
                  <a:moveTo>
                    <a:pt x="589" y="301"/>
                  </a:moveTo>
                  <a:cubicBezTo>
                    <a:pt x="589" y="302"/>
                    <a:pt x="589" y="302"/>
                    <a:pt x="589" y="302"/>
                  </a:cubicBezTo>
                  <a:cubicBezTo>
                    <a:pt x="589" y="302"/>
                    <a:pt x="589" y="303"/>
                    <a:pt x="589" y="304"/>
                  </a:cubicBezTo>
                  <a:cubicBezTo>
                    <a:pt x="605" y="304"/>
                    <a:pt x="605" y="304"/>
                    <a:pt x="605" y="304"/>
                  </a:cubicBezTo>
                  <a:cubicBezTo>
                    <a:pt x="605" y="303"/>
                    <a:pt x="605" y="303"/>
                    <a:pt x="605" y="302"/>
                  </a:cubicBezTo>
                  <a:cubicBezTo>
                    <a:pt x="605" y="301"/>
                    <a:pt x="605" y="301"/>
                    <a:pt x="605" y="301"/>
                  </a:cubicBezTo>
                  <a:cubicBezTo>
                    <a:pt x="589" y="301"/>
                    <a:pt x="589" y="301"/>
                    <a:pt x="589" y="301"/>
                  </a:cubicBezTo>
                  <a:close/>
                  <a:moveTo>
                    <a:pt x="589" y="301"/>
                  </a:moveTo>
                  <a:cubicBezTo>
                    <a:pt x="589" y="301"/>
                    <a:pt x="589" y="301"/>
                    <a:pt x="589" y="301"/>
                  </a:cubicBezTo>
                  <a:cubicBezTo>
                    <a:pt x="605" y="301"/>
                    <a:pt x="605" y="301"/>
                    <a:pt x="605" y="301"/>
                  </a:cubicBezTo>
                  <a:cubicBezTo>
                    <a:pt x="605" y="301"/>
                    <a:pt x="605" y="301"/>
                    <a:pt x="605" y="301"/>
                  </a:cubicBezTo>
                  <a:cubicBezTo>
                    <a:pt x="589" y="301"/>
                    <a:pt x="589" y="301"/>
                    <a:pt x="589" y="301"/>
                  </a:cubicBezTo>
                  <a:close/>
                  <a:moveTo>
                    <a:pt x="588" y="280"/>
                  </a:moveTo>
                  <a:cubicBezTo>
                    <a:pt x="588" y="281"/>
                    <a:pt x="588" y="281"/>
                    <a:pt x="588" y="282"/>
                  </a:cubicBezTo>
                  <a:cubicBezTo>
                    <a:pt x="604" y="281"/>
                    <a:pt x="604" y="281"/>
                    <a:pt x="604" y="281"/>
                  </a:cubicBezTo>
                  <a:cubicBezTo>
                    <a:pt x="604" y="280"/>
                    <a:pt x="604" y="279"/>
                    <a:pt x="604" y="279"/>
                  </a:cubicBezTo>
                  <a:cubicBezTo>
                    <a:pt x="588" y="280"/>
                    <a:pt x="588" y="280"/>
                    <a:pt x="588" y="280"/>
                  </a:cubicBezTo>
                  <a:close/>
                  <a:moveTo>
                    <a:pt x="588" y="280"/>
                  </a:moveTo>
                  <a:cubicBezTo>
                    <a:pt x="588" y="280"/>
                    <a:pt x="588" y="280"/>
                    <a:pt x="588" y="280"/>
                  </a:cubicBezTo>
                  <a:cubicBezTo>
                    <a:pt x="604" y="279"/>
                    <a:pt x="604" y="279"/>
                    <a:pt x="604" y="279"/>
                  </a:cubicBezTo>
                  <a:cubicBezTo>
                    <a:pt x="604" y="279"/>
                    <a:pt x="604" y="279"/>
                    <a:pt x="604" y="279"/>
                  </a:cubicBezTo>
                  <a:cubicBezTo>
                    <a:pt x="588" y="280"/>
                    <a:pt x="588" y="280"/>
                    <a:pt x="588" y="280"/>
                  </a:cubicBezTo>
                  <a:close/>
                  <a:moveTo>
                    <a:pt x="586" y="259"/>
                  </a:moveTo>
                  <a:cubicBezTo>
                    <a:pt x="586" y="259"/>
                    <a:pt x="586" y="260"/>
                    <a:pt x="586" y="261"/>
                  </a:cubicBezTo>
                  <a:cubicBezTo>
                    <a:pt x="602" y="258"/>
                    <a:pt x="602" y="258"/>
                    <a:pt x="602" y="258"/>
                  </a:cubicBezTo>
                  <a:cubicBezTo>
                    <a:pt x="602" y="258"/>
                    <a:pt x="601" y="257"/>
                    <a:pt x="601" y="256"/>
                  </a:cubicBezTo>
                  <a:cubicBezTo>
                    <a:pt x="586" y="259"/>
                    <a:pt x="586" y="259"/>
                    <a:pt x="586" y="259"/>
                  </a:cubicBezTo>
                  <a:close/>
                  <a:moveTo>
                    <a:pt x="586" y="259"/>
                  </a:moveTo>
                  <a:cubicBezTo>
                    <a:pt x="586" y="259"/>
                    <a:pt x="586" y="259"/>
                    <a:pt x="586" y="259"/>
                  </a:cubicBezTo>
                  <a:cubicBezTo>
                    <a:pt x="601" y="256"/>
                    <a:pt x="601" y="256"/>
                    <a:pt x="601" y="256"/>
                  </a:cubicBezTo>
                  <a:cubicBezTo>
                    <a:pt x="601" y="256"/>
                    <a:pt x="601" y="256"/>
                    <a:pt x="601" y="256"/>
                  </a:cubicBezTo>
                  <a:cubicBezTo>
                    <a:pt x="586" y="259"/>
                    <a:pt x="586" y="259"/>
                    <a:pt x="586" y="259"/>
                  </a:cubicBezTo>
                  <a:close/>
                  <a:moveTo>
                    <a:pt x="582" y="238"/>
                  </a:moveTo>
                  <a:cubicBezTo>
                    <a:pt x="582" y="238"/>
                    <a:pt x="582" y="239"/>
                    <a:pt x="582" y="240"/>
                  </a:cubicBezTo>
                  <a:cubicBezTo>
                    <a:pt x="598" y="236"/>
                    <a:pt x="598" y="236"/>
                    <a:pt x="598" y="236"/>
                  </a:cubicBezTo>
                  <a:cubicBezTo>
                    <a:pt x="597" y="235"/>
                    <a:pt x="597" y="235"/>
                    <a:pt x="597" y="234"/>
                  </a:cubicBezTo>
                  <a:cubicBezTo>
                    <a:pt x="582" y="238"/>
                    <a:pt x="582" y="238"/>
                    <a:pt x="582" y="238"/>
                  </a:cubicBezTo>
                  <a:close/>
                  <a:moveTo>
                    <a:pt x="582" y="238"/>
                  </a:moveTo>
                  <a:cubicBezTo>
                    <a:pt x="582" y="238"/>
                    <a:pt x="582" y="238"/>
                    <a:pt x="582" y="238"/>
                  </a:cubicBezTo>
                  <a:cubicBezTo>
                    <a:pt x="597" y="234"/>
                    <a:pt x="597" y="234"/>
                    <a:pt x="597" y="234"/>
                  </a:cubicBezTo>
                  <a:cubicBezTo>
                    <a:pt x="597" y="234"/>
                    <a:pt x="597" y="234"/>
                    <a:pt x="597" y="234"/>
                  </a:cubicBezTo>
                  <a:cubicBezTo>
                    <a:pt x="582" y="238"/>
                    <a:pt x="582" y="238"/>
                    <a:pt x="582" y="238"/>
                  </a:cubicBezTo>
                  <a:close/>
                  <a:moveTo>
                    <a:pt x="576" y="217"/>
                  </a:moveTo>
                  <a:cubicBezTo>
                    <a:pt x="576" y="218"/>
                    <a:pt x="576" y="218"/>
                    <a:pt x="577" y="219"/>
                  </a:cubicBezTo>
                  <a:cubicBezTo>
                    <a:pt x="592" y="214"/>
                    <a:pt x="592" y="214"/>
                    <a:pt x="592" y="214"/>
                  </a:cubicBezTo>
                  <a:cubicBezTo>
                    <a:pt x="592" y="214"/>
                    <a:pt x="591" y="213"/>
                    <a:pt x="591" y="212"/>
                  </a:cubicBezTo>
                  <a:cubicBezTo>
                    <a:pt x="576" y="217"/>
                    <a:pt x="576" y="217"/>
                    <a:pt x="576" y="217"/>
                  </a:cubicBezTo>
                  <a:close/>
                  <a:moveTo>
                    <a:pt x="576" y="217"/>
                  </a:moveTo>
                  <a:cubicBezTo>
                    <a:pt x="576" y="217"/>
                    <a:pt x="576" y="217"/>
                    <a:pt x="576" y="217"/>
                  </a:cubicBezTo>
                  <a:cubicBezTo>
                    <a:pt x="591" y="212"/>
                    <a:pt x="591" y="212"/>
                    <a:pt x="591" y="212"/>
                  </a:cubicBezTo>
                  <a:cubicBezTo>
                    <a:pt x="591" y="212"/>
                    <a:pt x="591" y="212"/>
                    <a:pt x="591" y="212"/>
                  </a:cubicBezTo>
                  <a:cubicBezTo>
                    <a:pt x="576" y="217"/>
                    <a:pt x="576" y="217"/>
                    <a:pt x="576" y="217"/>
                  </a:cubicBezTo>
                  <a:close/>
                  <a:moveTo>
                    <a:pt x="569" y="197"/>
                  </a:moveTo>
                  <a:cubicBezTo>
                    <a:pt x="569" y="197"/>
                    <a:pt x="569" y="198"/>
                    <a:pt x="570" y="199"/>
                  </a:cubicBezTo>
                  <a:cubicBezTo>
                    <a:pt x="585" y="193"/>
                    <a:pt x="585" y="193"/>
                    <a:pt x="585" y="193"/>
                  </a:cubicBezTo>
                  <a:cubicBezTo>
                    <a:pt x="584" y="192"/>
                    <a:pt x="584" y="192"/>
                    <a:pt x="584" y="191"/>
                  </a:cubicBezTo>
                  <a:cubicBezTo>
                    <a:pt x="569" y="197"/>
                    <a:pt x="569" y="197"/>
                    <a:pt x="569" y="197"/>
                  </a:cubicBezTo>
                  <a:close/>
                  <a:moveTo>
                    <a:pt x="569" y="197"/>
                  </a:moveTo>
                  <a:cubicBezTo>
                    <a:pt x="569" y="197"/>
                    <a:pt x="569" y="197"/>
                    <a:pt x="569" y="197"/>
                  </a:cubicBezTo>
                  <a:cubicBezTo>
                    <a:pt x="584" y="191"/>
                    <a:pt x="584" y="191"/>
                    <a:pt x="584" y="191"/>
                  </a:cubicBezTo>
                  <a:cubicBezTo>
                    <a:pt x="584" y="191"/>
                    <a:pt x="584" y="191"/>
                    <a:pt x="584" y="191"/>
                  </a:cubicBezTo>
                  <a:cubicBezTo>
                    <a:pt x="569" y="197"/>
                    <a:pt x="569" y="197"/>
                    <a:pt x="569" y="197"/>
                  </a:cubicBezTo>
                  <a:close/>
                  <a:moveTo>
                    <a:pt x="560" y="177"/>
                  </a:moveTo>
                  <a:cubicBezTo>
                    <a:pt x="561" y="178"/>
                    <a:pt x="561" y="178"/>
                    <a:pt x="561" y="179"/>
                  </a:cubicBezTo>
                  <a:cubicBezTo>
                    <a:pt x="576" y="172"/>
                    <a:pt x="576" y="172"/>
                    <a:pt x="576" y="172"/>
                  </a:cubicBezTo>
                  <a:cubicBezTo>
                    <a:pt x="575" y="171"/>
                    <a:pt x="575" y="171"/>
                    <a:pt x="575" y="170"/>
                  </a:cubicBezTo>
                  <a:cubicBezTo>
                    <a:pt x="560" y="177"/>
                    <a:pt x="560" y="177"/>
                    <a:pt x="560" y="177"/>
                  </a:cubicBezTo>
                  <a:close/>
                  <a:moveTo>
                    <a:pt x="560" y="177"/>
                  </a:moveTo>
                  <a:cubicBezTo>
                    <a:pt x="560" y="177"/>
                    <a:pt x="560" y="177"/>
                    <a:pt x="560" y="177"/>
                  </a:cubicBezTo>
                  <a:cubicBezTo>
                    <a:pt x="575" y="170"/>
                    <a:pt x="575" y="170"/>
                    <a:pt x="575" y="170"/>
                  </a:cubicBezTo>
                  <a:cubicBezTo>
                    <a:pt x="575" y="170"/>
                    <a:pt x="575" y="170"/>
                    <a:pt x="575" y="170"/>
                  </a:cubicBezTo>
                  <a:cubicBezTo>
                    <a:pt x="560" y="177"/>
                    <a:pt x="560" y="177"/>
                    <a:pt x="560" y="177"/>
                  </a:cubicBezTo>
                  <a:close/>
                  <a:moveTo>
                    <a:pt x="550" y="158"/>
                  </a:moveTo>
                  <a:cubicBezTo>
                    <a:pt x="551" y="159"/>
                    <a:pt x="551" y="159"/>
                    <a:pt x="551" y="160"/>
                  </a:cubicBezTo>
                  <a:cubicBezTo>
                    <a:pt x="565" y="152"/>
                    <a:pt x="565" y="152"/>
                    <a:pt x="565" y="152"/>
                  </a:cubicBezTo>
                  <a:cubicBezTo>
                    <a:pt x="565" y="151"/>
                    <a:pt x="564" y="151"/>
                    <a:pt x="564" y="150"/>
                  </a:cubicBezTo>
                  <a:lnTo>
                    <a:pt x="550" y="158"/>
                  </a:lnTo>
                  <a:close/>
                  <a:moveTo>
                    <a:pt x="550" y="158"/>
                  </a:moveTo>
                  <a:cubicBezTo>
                    <a:pt x="550" y="158"/>
                    <a:pt x="550" y="158"/>
                    <a:pt x="550" y="158"/>
                  </a:cubicBezTo>
                  <a:cubicBezTo>
                    <a:pt x="564" y="150"/>
                    <a:pt x="564" y="150"/>
                    <a:pt x="564" y="150"/>
                  </a:cubicBezTo>
                  <a:cubicBezTo>
                    <a:pt x="564" y="150"/>
                    <a:pt x="564" y="150"/>
                    <a:pt x="564" y="150"/>
                  </a:cubicBezTo>
                  <a:cubicBezTo>
                    <a:pt x="550" y="158"/>
                    <a:pt x="550" y="158"/>
                    <a:pt x="550" y="158"/>
                  </a:cubicBezTo>
                  <a:close/>
                  <a:moveTo>
                    <a:pt x="539" y="140"/>
                  </a:moveTo>
                  <a:cubicBezTo>
                    <a:pt x="539" y="141"/>
                    <a:pt x="540" y="141"/>
                    <a:pt x="540" y="142"/>
                  </a:cubicBezTo>
                  <a:cubicBezTo>
                    <a:pt x="553" y="133"/>
                    <a:pt x="553" y="133"/>
                    <a:pt x="553" y="133"/>
                  </a:cubicBezTo>
                  <a:cubicBezTo>
                    <a:pt x="553" y="132"/>
                    <a:pt x="552" y="132"/>
                    <a:pt x="552" y="131"/>
                  </a:cubicBezTo>
                  <a:cubicBezTo>
                    <a:pt x="539" y="140"/>
                    <a:pt x="539" y="140"/>
                    <a:pt x="539" y="140"/>
                  </a:cubicBezTo>
                  <a:close/>
                  <a:moveTo>
                    <a:pt x="539" y="140"/>
                  </a:moveTo>
                  <a:cubicBezTo>
                    <a:pt x="539" y="140"/>
                    <a:pt x="539" y="140"/>
                    <a:pt x="539" y="140"/>
                  </a:cubicBezTo>
                  <a:cubicBezTo>
                    <a:pt x="552" y="131"/>
                    <a:pt x="552" y="131"/>
                    <a:pt x="552" y="131"/>
                  </a:cubicBezTo>
                  <a:cubicBezTo>
                    <a:pt x="552" y="131"/>
                    <a:pt x="552" y="131"/>
                    <a:pt x="552" y="131"/>
                  </a:cubicBezTo>
                  <a:cubicBezTo>
                    <a:pt x="539" y="140"/>
                    <a:pt x="539" y="140"/>
                    <a:pt x="539" y="140"/>
                  </a:cubicBezTo>
                  <a:close/>
                  <a:moveTo>
                    <a:pt x="526" y="123"/>
                  </a:moveTo>
                  <a:cubicBezTo>
                    <a:pt x="527" y="124"/>
                    <a:pt x="527" y="124"/>
                    <a:pt x="527" y="125"/>
                  </a:cubicBezTo>
                  <a:cubicBezTo>
                    <a:pt x="540" y="115"/>
                    <a:pt x="540" y="115"/>
                    <a:pt x="540" y="115"/>
                  </a:cubicBezTo>
                  <a:cubicBezTo>
                    <a:pt x="539" y="114"/>
                    <a:pt x="539" y="114"/>
                    <a:pt x="539" y="113"/>
                  </a:cubicBezTo>
                  <a:cubicBezTo>
                    <a:pt x="526" y="123"/>
                    <a:pt x="526" y="123"/>
                    <a:pt x="526" y="123"/>
                  </a:cubicBezTo>
                  <a:close/>
                  <a:moveTo>
                    <a:pt x="526" y="123"/>
                  </a:moveTo>
                  <a:cubicBezTo>
                    <a:pt x="526" y="123"/>
                    <a:pt x="526" y="123"/>
                    <a:pt x="526" y="123"/>
                  </a:cubicBezTo>
                  <a:cubicBezTo>
                    <a:pt x="539" y="113"/>
                    <a:pt x="539" y="113"/>
                    <a:pt x="539" y="113"/>
                  </a:cubicBezTo>
                  <a:cubicBezTo>
                    <a:pt x="539" y="113"/>
                    <a:pt x="539" y="113"/>
                    <a:pt x="539" y="113"/>
                  </a:cubicBezTo>
                  <a:cubicBezTo>
                    <a:pt x="526" y="123"/>
                    <a:pt x="526" y="123"/>
                    <a:pt x="526" y="123"/>
                  </a:cubicBezTo>
                  <a:close/>
                  <a:moveTo>
                    <a:pt x="512" y="107"/>
                  </a:moveTo>
                  <a:cubicBezTo>
                    <a:pt x="513" y="107"/>
                    <a:pt x="513" y="108"/>
                    <a:pt x="513" y="108"/>
                  </a:cubicBezTo>
                  <a:cubicBezTo>
                    <a:pt x="525" y="97"/>
                    <a:pt x="525" y="97"/>
                    <a:pt x="525" y="97"/>
                  </a:cubicBezTo>
                  <a:cubicBezTo>
                    <a:pt x="525" y="97"/>
                    <a:pt x="524" y="96"/>
                    <a:pt x="524" y="96"/>
                  </a:cubicBezTo>
                  <a:cubicBezTo>
                    <a:pt x="512" y="107"/>
                    <a:pt x="512" y="107"/>
                    <a:pt x="512" y="107"/>
                  </a:cubicBezTo>
                  <a:close/>
                  <a:moveTo>
                    <a:pt x="512" y="107"/>
                  </a:moveTo>
                  <a:cubicBezTo>
                    <a:pt x="512" y="107"/>
                    <a:pt x="512" y="107"/>
                    <a:pt x="512" y="107"/>
                  </a:cubicBezTo>
                  <a:cubicBezTo>
                    <a:pt x="524" y="96"/>
                    <a:pt x="524" y="96"/>
                    <a:pt x="524" y="96"/>
                  </a:cubicBezTo>
                  <a:cubicBezTo>
                    <a:pt x="524" y="96"/>
                    <a:pt x="524" y="96"/>
                    <a:pt x="524" y="96"/>
                  </a:cubicBezTo>
                  <a:cubicBezTo>
                    <a:pt x="512" y="107"/>
                    <a:pt x="512" y="107"/>
                    <a:pt x="512" y="107"/>
                  </a:cubicBezTo>
                  <a:close/>
                  <a:moveTo>
                    <a:pt x="497" y="92"/>
                  </a:moveTo>
                  <a:cubicBezTo>
                    <a:pt x="497" y="92"/>
                    <a:pt x="498" y="93"/>
                    <a:pt x="498" y="93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09" y="81"/>
                    <a:pt x="508" y="80"/>
                    <a:pt x="508" y="80"/>
                  </a:cubicBezTo>
                  <a:cubicBezTo>
                    <a:pt x="497" y="92"/>
                    <a:pt x="497" y="92"/>
                    <a:pt x="497" y="92"/>
                  </a:cubicBezTo>
                  <a:close/>
                  <a:moveTo>
                    <a:pt x="497" y="92"/>
                  </a:moveTo>
                  <a:cubicBezTo>
                    <a:pt x="497" y="92"/>
                    <a:pt x="497" y="92"/>
                    <a:pt x="497" y="92"/>
                  </a:cubicBezTo>
                  <a:cubicBezTo>
                    <a:pt x="508" y="80"/>
                    <a:pt x="508" y="80"/>
                    <a:pt x="508" y="80"/>
                  </a:cubicBezTo>
                  <a:cubicBezTo>
                    <a:pt x="508" y="80"/>
                    <a:pt x="508" y="80"/>
                    <a:pt x="508" y="80"/>
                  </a:cubicBezTo>
                  <a:cubicBezTo>
                    <a:pt x="497" y="92"/>
                    <a:pt x="497" y="92"/>
                    <a:pt x="497" y="92"/>
                  </a:cubicBezTo>
                  <a:close/>
                  <a:moveTo>
                    <a:pt x="481" y="78"/>
                  </a:moveTo>
                  <a:cubicBezTo>
                    <a:pt x="481" y="78"/>
                    <a:pt x="482" y="79"/>
                    <a:pt x="482" y="79"/>
                  </a:cubicBezTo>
                  <a:cubicBezTo>
                    <a:pt x="492" y="67"/>
                    <a:pt x="492" y="67"/>
                    <a:pt x="492" y="67"/>
                  </a:cubicBezTo>
                  <a:cubicBezTo>
                    <a:pt x="492" y="66"/>
                    <a:pt x="491" y="66"/>
                    <a:pt x="491" y="65"/>
                  </a:cubicBezTo>
                  <a:lnTo>
                    <a:pt x="481" y="78"/>
                  </a:lnTo>
                  <a:close/>
                  <a:moveTo>
                    <a:pt x="481" y="78"/>
                  </a:moveTo>
                  <a:cubicBezTo>
                    <a:pt x="481" y="78"/>
                    <a:pt x="481" y="78"/>
                    <a:pt x="481" y="78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81" y="78"/>
                    <a:pt x="481" y="78"/>
                    <a:pt x="481" y="78"/>
                  </a:cubicBezTo>
                  <a:close/>
                  <a:moveTo>
                    <a:pt x="463" y="65"/>
                  </a:moveTo>
                  <a:cubicBezTo>
                    <a:pt x="464" y="65"/>
                    <a:pt x="465" y="66"/>
                    <a:pt x="465" y="66"/>
                  </a:cubicBezTo>
                  <a:cubicBezTo>
                    <a:pt x="474" y="53"/>
                    <a:pt x="474" y="53"/>
                    <a:pt x="474" y="53"/>
                  </a:cubicBezTo>
                  <a:cubicBezTo>
                    <a:pt x="474" y="53"/>
                    <a:pt x="473" y="52"/>
                    <a:pt x="472" y="52"/>
                  </a:cubicBezTo>
                  <a:cubicBezTo>
                    <a:pt x="463" y="65"/>
                    <a:pt x="463" y="65"/>
                    <a:pt x="463" y="65"/>
                  </a:cubicBezTo>
                  <a:close/>
                  <a:moveTo>
                    <a:pt x="463" y="65"/>
                  </a:moveTo>
                  <a:cubicBezTo>
                    <a:pt x="463" y="65"/>
                    <a:pt x="463" y="65"/>
                    <a:pt x="463" y="65"/>
                  </a:cubicBezTo>
                  <a:cubicBezTo>
                    <a:pt x="472" y="52"/>
                    <a:pt x="472" y="52"/>
                    <a:pt x="472" y="52"/>
                  </a:cubicBezTo>
                  <a:cubicBezTo>
                    <a:pt x="472" y="52"/>
                    <a:pt x="472" y="52"/>
                    <a:pt x="472" y="52"/>
                  </a:cubicBezTo>
                  <a:cubicBezTo>
                    <a:pt x="463" y="65"/>
                    <a:pt x="463" y="65"/>
                    <a:pt x="463" y="65"/>
                  </a:cubicBezTo>
                  <a:close/>
                  <a:moveTo>
                    <a:pt x="445" y="54"/>
                  </a:moveTo>
                  <a:cubicBezTo>
                    <a:pt x="446" y="54"/>
                    <a:pt x="446" y="54"/>
                    <a:pt x="447" y="55"/>
                  </a:cubicBezTo>
                  <a:cubicBezTo>
                    <a:pt x="455" y="41"/>
                    <a:pt x="455" y="41"/>
                    <a:pt x="455" y="41"/>
                  </a:cubicBezTo>
                  <a:cubicBezTo>
                    <a:pt x="455" y="41"/>
                    <a:pt x="454" y="40"/>
                    <a:pt x="453" y="40"/>
                  </a:cubicBezTo>
                  <a:cubicBezTo>
                    <a:pt x="445" y="54"/>
                    <a:pt x="445" y="54"/>
                    <a:pt x="445" y="54"/>
                  </a:cubicBezTo>
                  <a:close/>
                  <a:moveTo>
                    <a:pt x="445" y="54"/>
                  </a:moveTo>
                  <a:cubicBezTo>
                    <a:pt x="445" y="54"/>
                    <a:pt x="445" y="54"/>
                    <a:pt x="445" y="54"/>
                  </a:cubicBezTo>
                  <a:cubicBezTo>
                    <a:pt x="453" y="40"/>
                    <a:pt x="453" y="40"/>
                    <a:pt x="453" y="40"/>
                  </a:cubicBezTo>
                  <a:cubicBezTo>
                    <a:pt x="453" y="40"/>
                    <a:pt x="453" y="40"/>
                    <a:pt x="453" y="40"/>
                  </a:cubicBezTo>
                  <a:cubicBezTo>
                    <a:pt x="445" y="54"/>
                    <a:pt x="445" y="54"/>
                    <a:pt x="445" y="54"/>
                  </a:cubicBezTo>
                  <a:close/>
                  <a:moveTo>
                    <a:pt x="426" y="44"/>
                  </a:moveTo>
                  <a:cubicBezTo>
                    <a:pt x="427" y="44"/>
                    <a:pt x="428" y="44"/>
                    <a:pt x="428" y="45"/>
                  </a:cubicBezTo>
                  <a:cubicBezTo>
                    <a:pt x="435" y="30"/>
                    <a:pt x="435" y="30"/>
                    <a:pt x="435" y="30"/>
                  </a:cubicBezTo>
                  <a:cubicBezTo>
                    <a:pt x="435" y="30"/>
                    <a:pt x="434" y="30"/>
                    <a:pt x="433" y="29"/>
                  </a:cubicBezTo>
                  <a:cubicBezTo>
                    <a:pt x="426" y="44"/>
                    <a:pt x="426" y="44"/>
                    <a:pt x="426" y="44"/>
                  </a:cubicBezTo>
                  <a:close/>
                  <a:moveTo>
                    <a:pt x="426" y="44"/>
                  </a:moveTo>
                  <a:cubicBezTo>
                    <a:pt x="426" y="44"/>
                    <a:pt x="426" y="44"/>
                    <a:pt x="426" y="44"/>
                  </a:cubicBezTo>
                  <a:cubicBezTo>
                    <a:pt x="433" y="29"/>
                    <a:pt x="433" y="29"/>
                    <a:pt x="433" y="29"/>
                  </a:cubicBezTo>
                  <a:cubicBezTo>
                    <a:pt x="433" y="29"/>
                    <a:pt x="433" y="29"/>
                    <a:pt x="433" y="29"/>
                  </a:cubicBezTo>
                  <a:cubicBezTo>
                    <a:pt x="426" y="44"/>
                    <a:pt x="426" y="44"/>
                    <a:pt x="426" y="44"/>
                  </a:cubicBezTo>
                  <a:close/>
                  <a:moveTo>
                    <a:pt x="407" y="35"/>
                  </a:moveTo>
                  <a:cubicBezTo>
                    <a:pt x="407" y="35"/>
                    <a:pt x="408" y="36"/>
                    <a:pt x="409" y="36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14" y="21"/>
                    <a:pt x="413" y="21"/>
                    <a:pt x="413" y="20"/>
                  </a:cubicBezTo>
                  <a:cubicBezTo>
                    <a:pt x="407" y="35"/>
                    <a:pt x="407" y="35"/>
                    <a:pt x="407" y="35"/>
                  </a:cubicBezTo>
                  <a:close/>
                  <a:moveTo>
                    <a:pt x="407" y="35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13" y="20"/>
                    <a:pt x="413" y="20"/>
                    <a:pt x="413" y="20"/>
                  </a:cubicBezTo>
                  <a:cubicBezTo>
                    <a:pt x="413" y="20"/>
                    <a:pt x="413" y="20"/>
                    <a:pt x="413" y="20"/>
                  </a:cubicBezTo>
                  <a:cubicBezTo>
                    <a:pt x="407" y="35"/>
                    <a:pt x="407" y="35"/>
                    <a:pt x="407" y="35"/>
                  </a:cubicBezTo>
                  <a:close/>
                  <a:moveTo>
                    <a:pt x="387" y="28"/>
                  </a:moveTo>
                  <a:cubicBezTo>
                    <a:pt x="387" y="28"/>
                    <a:pt x="388" y="29"/>
                    <a:pt x="388" y="29"/>
                  </a:cubicBezTo>
                  <a:cubicBezTo>
                    <a:pt x="393" y="13"/>
                    <a:pt x="393" y="13"/>
                    <a:pt x="393" y="13"/>
                  </a:cubicBezTo>
                  <a:cubicBezTo>
                    <a:pt x="393" y="13"/>
                    <a:pt x="392" y="13"/>
                    <a:pt x="391" y="13"/>
                  </a:cubicBezTo>
                  <a:cubicBezTo>
                    <a:pt x="387" y="28"/>
                    <a:pt x="387" y="28"/>
                    <a:pt x="387" y="28"/>
                  </a:cubicBezTo>
                  <a:close/>
                  <a:moveTo>
                    <a:pt x="386" y="28"/>
                  </a:moveTo>
                  <a:cubicBezTo>
                    <a:pt x="387" y="28"/>
                    <a:pt x="387" y="28"/>
                    <a:pt x="387" y="2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86" y="28"/>
                    <a:pt x="386" y="28"/>
                    <a:pt x="386" y="28"/>
                  </a:cubicBezTo>
                  <a:close/>
                  <a:moveTo>
                    <a:pt x="366" y="23"/>
                  </a:moveTo>
                  <a:cubicBezTo>
                    <a:pt x="366" y="23"/>
                    <a:pt x="367" y="23"/>
                    <a:pt x="368" y="23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1" y="7"/>
                    <a:pt x="370" y="7"/>
                    <a:pt x="369" y="7"/>
                  </a:cubicBezTo>
                  <a:cubicBezTo>
                    <a:pt x="366" y="23"/>
                    <a:pt x="366" y="23"/>
                    <a:pt x="366" y="23"/>
                  </a:cubicBezTo>
                  <a:close/>
                  <a:moveTo>
                    <a:pt x="366" y="23"/>
                  </a:moveTo>
                  <a:cubicBezTo>
                    <a:pt x="366" y="23"/>
                    <a:pt x="366" y="23"/>
                    <a:pt x="366" y="23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66" y="23"/>
                    <a:pt x="366" y="23"/>
                    <a:pt x="366" y="23"/>
                  </a:cubicBezTo>
                  <a:close/>
                  <a:moveTo>
                    <a:pt x="345" y="19"/>
                  </a:moveTo>
                  <a:cubicBezTo>
                    <a:pt x="345" y="19"/>
                    <a:pt x="346" y="19"/>
                    <a:pt x="347" y="19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9" y="3"/>
                    <a:pt x="348" y="3"/>
                    <a:pt x="347" y="3"/>
                  </a:cubicBezTo>
                  <a:cubicBezTo>
                    <a:pt x="345" y="19"/>
                    <a:pt x="345" y="19"/>
                    <a:pt x="345" y="19"/>
                  </a:cubicBezTo>
                  <a:close/>
                  <a:moveTo>
                    <a:pt x="345" y="19"/>
                  </a:moveTo>
                  <a:cubicBezTo>
                    <a:pt x="345" y="19"/>
                    <a:pt x="345" y="19"/>
                    <a:pt x="345" y="19"/>
                  </a:cubicBezTo>
                  <a:cubicBezTo>
                    <a:pt x="347" y="3"/>
                    <a:pt x="347" y="3"/>
                    <a:pt x="347" y="3"/>
                  </a:cubicBezTo>
                  <a:cubicBezTo>
                    <a:pt x="347" y="3"/>
                    <a:pt x="347" y="3"/>
                    <a:pt x="347" y="3"/>
                  </a:cubicBezTo>
                  <a:cubicBezTo>
                    <a:pt x="345" y="19"/>
                    <a:pt x="345" y="19"/>
                    <a:pt x="345" y="19"/>
                  </a:cubicBezTo>
                  <a:close/>
                  <a:moveTo>
                    <a:pt x="324" y="16"/>
                  </a:moveTo>
                  <a:cubicBezTo>
                    <a:pt x="324" y="16"/>
                    <a:pt x="325" y="16"/>
                    <a:pt x="325" y="17"/>
                  </a:cubicBezTo>
                  <a:cubicBezTo>
                    <a:pt x="327" y="1"/>
                    <a:pt x="327" y="1"/>
                    <a:pt x="327" y="1"/>
                  </a:cubicBezTo>
                  <a:cubicBezTo>
                    <a:pt x="326" y="1"/>
                    <a:pt x="325" y="0"/>
                    <a:pt x="325" y="0"/>
                  </a:cubicBezTo>
                  <a:cubicBezTo>
                    <a:pt x="324" y="16"/>
                    <a:pt x="324" y="16"/>
                    <a:pt x="324" y="16"/>
                  </a:cubicBezTo>
                  <a:close/>
                  <a:moveTo>
                    <a:pt x="323" y="16"/>
                  </a:moveTo>
                  <a:cubicBezTo>
                    <a:pt x="324" y="16"/>
                    <a:pt x="324" y="16"/>
                    <a:pt x="324" y="16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3" y="16"/>
                    <a:pt x="323" y="16"/>
                    <a:pt x="323" y="16"/>
                  </a:cubicBezTo>
                  <a:close/>
                  <a:moveTo>
                    <a:pt x="302" y="16"/>
                  </a:moveTo>
                  <a:cubicBezTo>
                    <a:pt x="303" y="16"/>
                    <a:pt x="303" y="16"/>
                    <a:pt x="303" y="16"/>
                  </a:cubicBezTo>
                  <a:cubicBezTo>
                    <a:pt x="303" y="16"/>
                    <a:pt x="304" y="16"/>
                    <a:pt x="304" y="16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04" y="0"/>
                    <a:pt x="303" y="0"/>
                    <a:pt x="303" y="0"/>
                  </a:cubicBezTo>
                  <a:cubicBezTo>
                    <a:pt x="302" y="0"/>
                    <a:pt x="302" y="0"/>
                    <a:pt x="302" y="0"/>
                  </a:cubicBezTo>
                  <a:lnTo>
                    <a:pt x="302" y="16"/>
                  </a:lnTo>
                  <a:close/>
                  <a:moveTo>
                    <a:pt x="302" y="16"/>
                  </a:moveTo>
                  <a:cubicBezTo>
                    <a:pt x="302" y="16"/>
                    <a:pt x="302" y="16"/>
                    <a:pt x="302" y="16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02" y="0"/>
                    <a:pt x="302" y="0"/>
                    <a:pt x="302" y="0"/>
                  </a:cubicBezTo>
                  <a:lnTo>
                    <a:pt x="302" y="16"/>
                  </a:lnTo>
                  <a:close/>
                  <a:moveTo>
                    <a:pt x="281" y="16"/>
                  </a:moveTo>
                  <a:cubicBezTo>
                    <a:pt x="281" y="16"/>
                    <a:pt x="282" y="16"/>
                    <a:pt x="283" y="16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1" y="0"/>
                    <a:pt x="280" y="0"/>
                    <a:pt x="280" y="0"/>
                  </a:cubicBezTo>
                  <a:cubicBezTo>
                    <a:pt x="281" y="16"/>
                    <a:pt x="281" y="16"/>
                    <a:pt x="281" y="16"/>
                  </a:cubicBezTo>
                  <a:close/>
                  <a:moveTo>
                    <a:pt x="281" y="16"/>
                  </a:moveTo>
                  <a:cubicBezTo>
                    <a:pt x="281" y="16"/>
                    <a:pt x="281" y="16"/>
                    <a:pt x="281" y="16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1" y="16"/>
                    <a:pt x="281" y="16"/>
                    <a:pt x="281" y="16"/>
                  </a:cubicBezTo>
                  <a:close/>
                  <a:moveTo>
                    <a:pt x="259" y="19"/>
                  </a:moveTo>
                  <a:cubicBezTo>
                    <a:pt x="260" y="19"/>
                    <a:pt x="261" y="19"/>
                    <a:pt x="261" y="19"/>
                  </a:cubicBezTo>
                  <a:cubicBezTo>
                    <a:pt x="259" y="3"/>
                    <a:pt x="259" y="3"/>
                    <a:pt x="259" y="3"/>
                  </a:cubicBezTo>
                  <a:cubicBezTo>
                    <a:pt x="258" y="3"/>
                    <a:pt x="258" y="3"/>
                    <a:pt x="257" y="3"/>
                  </a:cubicBezTo>
                  <a:cubicBezTo>
                    <a:pt x="259" y="19"/>
                    <a:pt x="259" y="19"/>
                    <a:pt x="259" y="19"/>
                  </a:cubicBezTo>
                  <a:close/>
                  <a:moveTo>
                    <a:pt x="259" y="19"/>
                  </a:moveTo>
                  <a:cubicBezTo>
                    <a:pt x="259" y="19"/>
                    <a:pt x="259" y="19"/>
                    <a:pt x="259" y="19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9" y="19"/>
                    <a:pt x="259" y="19"/>
                    <a:pt x="259" y="19"/>
                  </a:cubicBezTo>
                  <a:close/>
                  <a:moveTo>
                    <a:pt x="238" y="23"/>
                  </a:moveTo>
                  <a:cubicBezTo>
                    <a:pt x="239" y="23"/>
                    <a:pt x="240" y="23"/>
                    <a:pt x="240" y="22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6" y="7"/>
                    <a:pt x="236" y="7"/>
                    <a:pt x="235" y="7"/>
                  </a:cubicBezTo>
                  <a:cubicBezTo>
                    <a:pt x="238" y="23"/>
                    <a:pt x="238" y="23"/>
                    <a:pt x="238" y="23"/>
                  </a:cubicBezTo>
                  <a:close/>
                  <a:moveTo>
                    <a:pt x="238" y="23"/>
                  </a:moveTo>
                  <a:cubicBezTo>
                    <a:pt x="238" y="23"/>
                    <a:pt x="238" y="23"/>
                    <a:pt x="238" y="23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8" y="23"/>
                    <a:pt x="238" y="23"/>
                    <a:pt x="238" y="23"/>
                  </a:cubicBezTo>
                  <a:close/>
                  <a:moveTo>
                    <a:pt x="218" y="28"/>
                  </a:moveTo>
                  <a:cubicBezTo>
                    <a:pt x="218" y="28"/>
                    <a:pt x="219" y="28"/>
                    <a:pt x="220" y="28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4" y="13"/>
                    <a:pt x="214" y="13"/>
                    <a:pt x="213" y="13"/>
                  </a:cubicBezTo>
                  <a:cubicBezTo>
                    <a:pt x="218" y="28"/>
                    <a:pt x="218" y="28"/>
                    <a:pt x="218" y="28"/>
                  </a:cubicBezTo>
                  <a:close/>
                  <a:moveTo>
                    <a:pt x="218" y="28"/>
                  </a:moveTo>
                  <a:cubicBezTo>
                    <a:pt x="218" y="28"/>
                    <a:pt x="218" y="28"/>
                    <a:pt x="218" y="28"/>
                  </a:cubicBezTo>
                  <a:cubicBezTo>
                    <a:pt x="213" y="13"/>
                    <a:pt x="213" y="13"/>
                    <a:pt x="213" y="13"/>
                  </a:cubicBezTo>
                  <a:cubicBezTo>
                    <a:pt x="213" y="13"/>
                    <a:pt x="213" y="13"/>
                    <a:pt x="213" y="13"/>
                  </a:cubicBezTo>
                  <a:cubicBezTo>
                    <a:pt x="218" y="28"/>
                    <a:pt x="218" y="28"/>
                    <a:pt x="218" y="28"/>
                  </a:cubicBezTo>
                  <a:close/>
                  <a:moveTo>
                    <a:pt x="198" y="35"/>
                  </a:moveTo>
                  <a:cubicBezTo>
                    <a:pt x="198" y="35"/>
                    <a:pt x="199" y="35"/>
                    <a:pt x="199" y="35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3" y="20"/>
                    <a:pt x="192" y="20"/>
                    <a:pt x="192" y="21"/>
                  </a:cubicBezTo>
                  <a:cubicBezTo>
                    <a:pt x="198" y="35"/>
                    <a:pt x="198" y="35"/>
                    <a:pt x="198" y="35"/>
                  </a:cubicBezTo>
                  <a:close/>
                  <a:moveTo>
                    <a:pt x="198" y="35"/>
                  </a:moveTo>
                  <a:cubicBezTo>
                    <a:pt x="198" y="35"/>
                    <a:pt x="198" y="35"/>
                    <a:pt x="198" y="35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8" y="35"/>
                    <a:pt x="198" y="35"/>
                    <a:pt x="198" y="35"/>
                  </a:cubicBezTo>
                  <a:close/>
                  <a:moveTo>
                    <a:pt x="178" y="44"/>
                  </a:moveTo>
                  <a:cubicBezTo>
                    <a:pt x="179" y="44"/>
                    <a:pt x="179" y="43"/>
                    <a:pt x="180" y="43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29"/>
                    <a:pt x="172" y="29"/>
                    <a:pt x="171" y="30"/>
                  </a:cubicBezTo>
                  <a:cubicBezTo>
                    <a:pt x="178" y="44"/>
                    <a:pt x="178" y="44"/>
                    <a:pt x="178" y="44"/>
                  </a:cubicBezTo>
                  <a:close/>
                  <a:moveTo>
                    <a:pt x="178" y="44"/>
                  </a:moveTo>
                  <a:cubicBezTo>
                    <a:pt x="178" y="44"/>
                    <a:pt x="178" y="44"/>
                    <a:pt x="178" y="44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178" y="44"/>
                    <a:pt x="178" y="44"/>
                    <a:pt x="178" y="44"/>
                  </a:cubicBezTo>
                  <a:close/>
                  <a:moveTo>
                    <a:pt x="159" y="54"/>
                  </a:moveTo>
                  <a:cubicBezTo>
                    <a:pt x="160" y="54"/>
                    <a:pt x="160" y="53"/>
                    <a:pt x="161" y="53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40"/>
                    <a:pt x="152" y="40"/>
                    <a:pt x="151" y="40"/>
                  </a:cubicBezTo>
                  <a:cubicBezTo>
                    <a:pt x="159" y="54"/>
                    <a:pt x="159" y="54"/>
                    <a:pt x="159" y="54"/>
                  </a:cubicBezTo>
                  <a:close/>
                  <a:moveTo>
                    <a:pt x="159" y="54"/>
                  </a:moveTo>
                  <a:cubicBezTo>
                    <a:pt x="159" y="54"/>
                    <a:pt x="159" y="54"/>
                    <a:pt x="159" y="54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9" y="54"/>
                    <a:pt x="159" y="54"/>
                    <a:pt x="159" y="54"/>
                  </a:cubicBezTo>
                  <a:close/>
                  <a:moveTo>
                    <a:pt x="141" y="65"/>
                  </a:moveTo>
                  <a:cubicBezTo>
                    <a:pt x="142" y="65"/>
                    <a:pt x="142" y="65"/>
                    <a:pt x="143" y="64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3" y="52"/>
                    <a:pt x="133" y="52"/>
                    <a:pt x="132" y="52"/>
                  </a:cubicBezTo>
                  <a:cubicBezTo>
                    <a:pt x="141" y="65"/>
                    <a:pt x="141" y="65"/>
                    <a:pt x="141" y="65"/>
                  </a:cubicBezTo>
                  <a:close/>
                  <a:moveTo>
                    <a:pt x="141" y="65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41" y="65"/>
                    <a:pt x="141" y="65"/>
                    <a:pt x="141" y="65"/>
                  </a:cubicBezTo>
                  <a:close/>
                  <a:moveTo>
                    <a:pt x="124" y="78"/>
                  </a:moveTo>
                  <a:cubicBezTo>
                    <a:pt x="124" y="78"/>
                    <a:pt x="125" y="77"/>
                    <a:pt x="125" y="77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5"/>
                    <a:pt x="114" y="65"/>
                    <a:pt x="114" y="66"/>
                  </a:cubicBezTo>
                  <a:cubicBezTo>
                    <a:pt x="124" y="78"/>
                    <a:pt x="124" y="78"/>
                    <a:pt x="124" y="78"/>
                  </a:cubicBezTo>
                  <a:close/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24" y="78"/>
                    <a:pt x="124" y="78"/>
                    <a:pt x="124" y="78"/>
                  </a:cubicBezTo>
                  <a:close/>
                  <a:moveTo>
                    <a:pt x="108" y="92"/>
                  </a:moveTo>
                  <a:cubicBezTo>
                    <a:pt x="108" y="92"/>
                    <a:pt x="109" y="91"/>
                    <a:pt x="109" y="9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80"/>
                    <a:pt x="97" y="80"/>
                    <a:pt x="97" y="80"/>
                  </a:cubicBezTo>
                  <a:cubicBezTo>
                    <a:pt x="108" y="92"/>
                    <a:pt x="108" y="92"/>
                    <a:pt x="108" y="92"/>
                  </a:cubicBezTo>
                  <a:close/>
                  <a:moveTo>
                    <a:pt x="108" y="92"/>
                  </a:moveTo>
                  <a:cubicBezTo>
                    <a:pt x="108" y="92"/>
                    <a:pt x="108" y="92"/>
                    <a:pt x="108" y="92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1"/>
                    <a:pt x="97" y="81"/>
                    <a:pt x="97" y="81"/>
                  </a:cubicBezTo>
                  <a:cubicBezTo>
                    <a:pt x="108" y="92"/>
                    <a:pt x="108" y="92"/>
                    <a:pt x="108" y="92"/>
                  </a:cubicBezTo>
                  <a:close/>
                  <a:moveTo>
                    <a:pt x="93" y="107"/>
                  </a:moveTo>
                  <a:cubicBezTo>
                    <a:pt x="93" y="107"/>
                    <a:pt x="93" y="106"/>
                    <a:pt x="94" y="10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2" y="95"/>
                    <a:pt x="81" y="96"/>
                    <a:pt x="81" y="96"/>
                  </a:cubicBezTo>
                  <a:lnTo>
                    <a:pt x="93" y="107"/>
                  </a:lnTo>
                  <a:close/>
                  <a:moveTo>
                    <a:pt x="93" y="107"/>
                  </a:moveTo>
                  <a:cubicBezTo>
                    <a:pt x="93" y="107"/>
                    <a:pt x="93" y="107"/>
                    <a:pt x="93" y="107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93" y="107"/>
                    <a:pt x="93" y="107"/>
                    <a:pt x="93" y="107"/>
                  </a:cubicBezTo>
                  <a:close/>
                  <a:moveTo>
                    <a:pt x="79" y="124"/>
                  </a:moveTo>
                  <a:cubicBezTo>
                    <a:pt x="79" y="123"/>
                    <a:pt x="79" y="123"/>
                    <a:pt x="80" y="12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3"/>
                    <a:pt x="67" y="113"/>
                    <a:pt x="66" y="114"/>
                  </a:cubicBezTo>
                  <a:cubicBezTo>
                    <a:pt x="79" y="124"/>
                    <a:pt x="79" y="124"/>
                    <a:pt x="79" y="124"/>
                  </a:cubicBezTo>
                  <a:close/>
                  <a:moveTo>
                    <a:pt x="79" y="124"/>
                  </a:moveTo>
                  <a:cubicBezTo>
                    <a:pt x="79" y="124"/>
                    <a:pt x="79" y="124"/>
                    <a:pt x="79" y="12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79" y="124"/>
                    <a:pt x="79" y="124"/>
                    <a:pt x="79" y="124"/>
                  </a:cubicBezTo>
                  <a:close/>
                  <a:moveTo>
                    <a:pt x="66" y="141"/>
                  </a:moveTo>
                  <a:cubicBezTo>
                    <a:pt x="66" y="140"/>
                    <a:pt x="67" y="140"/>
                    <a:pt x="67" y="139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3" y="131"/>
                    <a:pt x="53" y="131"/>
                    <a:pt x="53" y="132"/>
                  </a:cubicBezTo>
                  <a:cubicBezTo>
                    <a:pt x="66" y="141"/>
                    <a:pt x="66" y="141"/>
                    <a:pt x="66" y="141"/>
                  </a:cubicBezTo>
                  <a:close/>
                  <a:moveTo>
                    <a:pt x="66" y="141"/>
                  </a:moveTo>
                  <a:cubicBezTo>
                    <a:pt x="66" y="141"/>
                    <a:pt x="66" y="141"/>
                    <a:pt x="66" y="141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66" y="141"/>
                    <a:pt x="66" y="141"/>
                    <a:pt x="66" y="141"/>
                  </a:cubicBezTo>
                  <a:close/>
                  <a:moveTo>
                    <a:pt x="55" y="159"/>
                  </a:moveTo>
                  <a:cubicBezTo>
                    <a:pt x="55" y="158"/>
                    <a:pt x="55" y="158"/>
                    <a:pt x="55" y="157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1" y="150"/>
                    <a:pt x="41" y="150"/>
                    <a:pt x="41" y="151"/>
                  </a:cubicBezTo>
                  <a:cubicBezTo>
                    <a:pt x="55" y="159"/>
                    <a:pt x="55" y="159"/>
                    <a:pt x="55" y="159"/>
                  </a:cubicBezTo>
                  <a:close/>
                  <a:moveTo>
                    <a:pt x="54" y="159"/>
                  </a:moveTo>
                  <a:cubicBezTo>
                    <a:pt x="55" y="159"/>
                    <a:pt x="55" y="159"/>
                    <a:pt x="55" y="159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54" y="159"/>
                    <a:pt x="54" y="159"/>
                    <a:pt x="54" y="159"/>
                  </a:cubicBezTo>
                  <a:close/>
                  <a:moveTo>
                    <a:pt x="45" y="178"/>
                  </a:moveTo>
                  <a:cubicBezTo>
                    <a:pt x="45" y="177"/>
                    <a:pt x="45" y="177"/>
                    <a:pt x="45" y="176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0"/>
                    <a:pt x="30" y="170"/>
                    <a:pt x="30" y="171"/>
                  </a:cubicBezTo>
                  <a:cubicBezTo>
                    <a:pt x="45" y="178"/>
                    <a:pt x="45" y="178"/>
                    <a:pt x="45" y="178"/>
                  </a:cubicBezTo>
                  <a:close/>
                  <a:moveTo>
                    <a:pt x="44" y="178"/>
                  </a:moveTo>
                  <a:cubicBezTo>
                    <a:pt x="45" y="178"/>
                    <a:pt x="45" y="178"/>
                    <a:pt x="45" y="178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44" y="178"/>
                    <a:pt x="44" y="178"/>
                    <a:pt x="44" y="178"/>
                  </a:cubicBezTo>
                  <a:close/>
                  <a:moveTo>
                    <a:pt x="36" y="198"/>
                  </a:moveTo>
                  <a:cubicBezTo>
                    <a:pt x="36" y="197"/>
                    <a:pt x="36" y="196"/>
                    <a:pt x="37" y="196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2" y="190"/>
                    <a:pt x="21" y="191"/>
                    <a:pt x="21" y="192"/>
                  </a:cubicBezTo>
                  <a:cubicBezTo>
                    <a:pt x="36" y="198"/>
                    <a:pt x="36" y="198"/>
                    <a:pt x="36" y="198"/>
                  </a:cubicBezTo>
                  <a:close/>
                  <a:moveTo>
                    <a:pt x="36" y="198"/>
                  </a:moveTo>
                  <a:cubicBezTo>
                    <a:pt x="36" y="198"/>
                    <a:pt x="36" y="198"/>
                    <a:pt x="36" y="198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36" y="198"/>
                    <a:pt x="36" y="198"/>
                    <a:pt x="36" y="198"/>
                  </a:cubicBezTo>
                  <a:close/>
                  <a:moveTo>
                    <a:pt x="29" y="218"/>
                  </a:moveTo>
                  <a:cubicBezTo>
                    <a:pt x="29" y="217"/>
                    <a:pt x="29" y="217"/>
                    <a:pt x="29" y="216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4" y="212"/>
                    <a:pt x="14" y="212"/>
                    <a:pt x="14" y="213"/>
                  </a:cubicBezTo>
                  <a:cubicBezTo>
                    <a:pt x="29" y="218"/>
                    <a:pt x="29" y="218"/>
                    <a:pt x="29" y="218"/>
                  </a:cubicBezTo>
                  <a:close/>
                  <a:moveTo>
                    <a:pt x="29" y="218"/>
                  </a:moveTo>
                  <a:cubicBezTo>
                    <a:pt x="29" y="218"/>
                    <a:pt x="29" y="218"/>
                    <a:pt x="29" y="218"/>
                  </a:cubicBezTo>
                  <a:cubicBezTo>
                    <a:pt x="14" y="213"/>
                    <a:pt x="14" y="213"/>
                    <a:pt x="14" y="213"/>
                  </a:cubicBezTo>
                  <a:cubicBezTo>
                    <a:pt x="14" y="213"/>
                    <a:pt x="14" y="213"/>
                    <a:pt x="14" y="213"/>
                  </a:cubicBezTo>
                  <a:cubicBezTo>
                    <a:pt x="29" y="218"/>
                    <a:pt x="29" y="218"/>
                    <a:pt x="29" y="218"/>
                  </a:cubicBezTo>
                  <a:close/>
                  <a:moveTo>
                    <a:pt x="23" y="238"/>
                  </a:moveTo>
                  <a:cubicBezTo>
                    <a:pt x="24" y="238"/>
                    <a:pt x="24" y="237"/>
                    <a:pt x="24" y="237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8" y="234"/>
                    <a:pt x="8" y="234"/>
                    <a:pt x="8" y="235"/>
                  </a:cubicBezTo>
                  <a:cubicBezTo>
                    <a:pt x="23" y="238"/>
                    <a:pt x="23" y="238"/>
                    <a:pt x="23" y="238"/>
                  </a:cubicBezTo>
                  <a:close/>
                  <a:moveTo>
                    <a:pt x="23" y="238"/>
                  </a:moveTo>
                  <a:cubicBezTo>
                    <a:pt x="23" y="238"/>
                    <a:pt x="23" y="238"/>
                    <a:pt x="23" y="238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23" y="238"/>
                    <a:pt x="23" y="238"/>
                    <a:pt x="23" y="238"/>
                  </a:cubicBezTo>
                  <a:close/>
                  <a:moveTo>
                    <a:pt x="19" y="259"/>
                  </a:moveTo>
                  <a:cubicBezTo>
                    <a:pt x="20" y="259"/>
                    <a:pt x="20" y="258"/>
                    <a:pt x="20" y="258"/>
                  </a:cubicBezTo>
                  <a:cubicBezTo>
                    <a:pt x="4" y="255"/>
                    <a:pt x="4" y="255"/>
                    <a:pt x="4" y="255"/>
                  </a:cubicBezTo>
                  <a:cubicBezTo>
                    <a:pt x="4" y="256"/>
                    <a:pt x="4" y="256"/>
                    <a:pt x="4" y="257"/>
                  </a:cubicBezTo>
                  <a:lnTo>
                    <a:pt x="19" y="259"/>
                  </a:lnTo>
                  <a:close/>
                  <a:moveTo>
                    <a:pt x="19" y="259"/>
                  </a:moveTo>
                  <a:cubicBezTo>
                    <a:pt x="19" y="259"/>
                    <a:pt x="19" y="259"/>
                    <a:pt x="19" y="259"/>
                  </a:cubicBezTo>
                  <a:cubicBezTo>
                    <a:pt x="4" y="257"/>
                    <a:pt x="4" y="257"/>
                    <a:pt x="4" y="257"/>
                  </a:cubicBezTo>
                  <a:cubicBezTo>
                    <a:pt x="4" y="257"/>
                    <a:pt x="4" y="257"/>
                    <a:pt x="4" y="257"/>
                  </a:cubicBezTo>
                  <a:cubicBezTo>
                    <a:pt x="19" y="259"/>
                    <a:pt x="19" y="259"/>
                    <a:pt x="19" y="259"/>
                  </a:cubicBezTo>
                  <a:close/>
                  <a:moveTo>
                    <a:pt x="17" y="281"/>
                  </a:moveTo>
                  <a:cubicBezTo>
                    <a:pt x="17" y="280"/>
                    <a:pt x="17" y="279"/>
                    <a:pt x="17" y="279"/>
                  </a:cubicBezTo>
                  <a:cubicBezTo>
                    <a:pt x="1" y="278"/>
                    <a:pt x="1" y="278"/>
                    <a:pt x="1" y="278"/>
                  </a:cubicBezTo>
                  <a:cubicBezTo>
                    <a:pt x="1" y="278"/>
                    <a:pt x="1" y="279"/>
                    <a:pt x="1" y="280"/>
                  </a:cubicBezTo>
                  <a:lnTo>
                    <a:pt x="17" y="281"/>
                  </a:lnTo>
                  <a:close/>
                  <a:moveTo>
                    <a:pt x="17" y="281"/>
                  </a:moveTo>
                  <a:cubicBezTo>
                    <a:pt x="17" y="281"/>
                    <a:pt x="17" y="281"/>
                    <a:pt x="17" y="281"/>
                  </a:cubicBezTo>
                  <a:cubicBezTo>
                    <a:pt x="1" y="280"/>
                    <a:pt x="1" y="280"/>
                    <a:pt x="1" y="280"/>
                  </a:cubicBezTo>
                  <a:cubicBezTo>
                    <a:pt x="1" y="280"/>
                    <a:pt x="1" y="280"/>
                    <a:pt x="1" y="280"/>
                  </a:cubicBezTo>
                  <a:cubicBezTo>
                    <a:pt x="17" y="281"/>
                    <a:pt x="17" y="281"/>
                    <a:pt x="17" y="281"/>
                  </a:cubicBezTo>
                  <a:close/>
                  <a:moveTo>
                    <a:pt x="16" y="302"/>
                  </a:moveTo>
                  <a:cubicBezTo>
                    <a:pt x="16" y="302"/>
                    <a:pt x="16" y="302"/>
                    <a:pt x="16" y="302"/>
                  </a:cubicBezTo>
                  <a:cubicBezTo>
                    <a:pt x="16" y="301"/>
                    <a:pt x="16" y="301"/>
                    <a:pt x="16" y="30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1"/>
                    <a:pt x="0" y="301"/>
                    <a:pt x="0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" y="302"/>
                    <a:pt x="16" y="302"/>
                    <a:pt x="16" y="302"/>
                  </a:cubicBezTo>
                  <a:close/>
                  <a:moveTo>
                    <a:pt x="16" y="302"/>
                  </a:moveTo>
                  <a:cubicBezTo>
                    <a:pt x="16" y="302"/>
                    <a:pt x="16" y="302"/>
                    <a:pt x="16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" y="302"/>
                    <a:pt x="16" y="302"/>
                    <a:pt x="16" y="302"/>
                  </a:cubicBezTo>
                  <a:close/>
                  <a:moveTo>
                    <a:pt x="17" y="324"/>
                  </a:moveTo>
                  <a:cubicBezTo>
                    <a:pt x="17" y="323"/>
                    <a:pt x="17" y="322"/>
                    <a:pt x="17" y="322"/>
                  </a:cubicBezTo>
                  <a:cubicBezTo>
                    <a:pt x="1" y="323"/>
                    <a:pt x="1" y="323"/>
                    <a:pt x="1" y="323"/>
                  </a:cubicBezTo>
                  <a:cubicBezTo>
                    <a:pt x="1" y="323"/>
                    <a:pt x="1" y="324"/>
                    <a:pt x="1" y="325"/>
                  </a:cubicBezTo>
                  <a:cubicBezTo>
                    <a:pt x="17" y="324"/>
                    <a:pt x="17" y="324"/>
                    <a:pt x="17" y="324"/>
                  </a:cubicBezTo>
                  <a:close/>
                  <a:moveTo>
                    <a:pt x="17" y="324"/>
                  </a:moveTo>
                  <a:cubicBezTo>
                    <a:pt x="17" y="324"/>
                    <a:pt x="17" y="324"/>
                    <a:pt x="17" y="324"/>
                  </a:cubicBezTo>
                  <a:cubicBezTo>
                    <a:pt x="1" y="325"/>
                    <a:pt x="1" y="325"/>
                    <a:pt x="1" y="325"/>
                  </a:cubicBezTo>
                  <a:cubicBezTo>
                    <a:pt x="1" y="325"/>
                    <a:pt x="1" y="325"/>
                    <a:pt x="1" y="325"/>
                  </a:cubicBezTo>
                  <a:cubicBezTo>
                    <a:pt x="17" y="324"/>
                    <a:pt x="17" y="324"/>
                    <a:pt x="17" y="324"/>
                  </a:cubicBezTo>
                  <a:close/>
                  <a:moveTo>
                    <a:pt x="20" y="345"/>
                  </a:moveTo>
                  <a:cubicBezTo>
                    <a:pt x="19" y="344"/>
                    <a:pt x="19" y="343"/>
                    <a:pt x="19" y="343"/>
                  </a:cubicBezTo>
                  <a:cubicBezTo>
                    <a:pt x="3" y="345"/>
                    <a:pt x="3" y="345"/>
                    <a:pt x="3" y="345"/>
                  </a:cubicBezTo>
                  <a:cubicBezTo>
                    <a:pt x="4" y="346"/>
                    <a:pt x="4" y="346"/>
                    <a:pt x="4" y="347"/>
                  </a:cubicBezTo>
                  <a:cubicBezTo>
                    <a:pt x="20" y="345"/>
                    <a:pt x="20" y="345"/>
                    <a:pt x="20" y="345"/>
                  </a:cubicBezTo>
                  <a:close/>
                  <a:moveTo>
                    <a:pt x="20" y="345"/>
                  </a:moveTo>
                  <a:cubicBezTo>
                    <a:pt x="20" y="345"/>
                    <a:pt x="20" y="345"/>
                    <a:pt x="20" y="345"/>
                  </a:cubicBezTo>
                  <a:cubicBezTo>
                    <a:pt x="4" y="347"/>
                    <a:pt x="4" y="347"/>
                    <a:pt x="4" y="347"/>
                  </a:cubicBezTo>
                  <a:cubicBezTo>
                    <a:pt x="4" y="347"/>
                    <a:pt x="4" y="347"/>
                    <a:pt x="4" y="347"/>
                  </a:cubicBezTo>
                  <a:cubicBezTo>
                    <a:pt x="20" y="345"/>
                    <a:pt x="20" y="345"/>
                    <a:pt x="20" y="345"/>
                  </a:cubicBezTo>
                  <a:close/>
                  <a:moveTo>
                    <a:pt x="24" y="366"/>
                  </a:moveTo>
                  <a:cubicBezTo>
                    <a:pt x="23" y="365"/>
                    <a:pt x="23" y="365"/>
                    <a:pt x="23" y="364"/>
                  </a:cubicBezTo>
                  <a:cubicBezTo>
                    <a:pt x="7" y="367"/>
                    <a:pt x="7" y="367"/>
                    <a:pt x="7" y="367"/>
                  </a:cubicBezTo>
                  <a:cubicBezTo>
                    <a:pt x="8" y="368"/>
                    <a:pt x="8" y="369"/>
                    <a:pt x="8" y="369"/>
                  </a:cubicBezTo>
                  <a:cubicBezTo>
                    <a:pt x="24" y="366"/>
                    <a:pt x="24" y="366"/>
                    <a:pt x="24" y="366"/>
                  </a:cubicBezTo>
                  <a:close/>
                  <a:moveTo>
                    <a:pt x="24" y="366"/>
                  </a:moveTo>
                  <a:cubicBezTo>
                    <a:pt x="24" y="366"/>
                    <a:pt x="24" y="366"/>
                    <a:pt x="24" y="366"/>
                  </a:cubicBezTo>
                  <a:cubicBezTo>
                    <a:pt x="8" y="369"/>
                    <a:pt x="8" y="369"/>
                    <a:pt x="8" y="369"/>
                  </a:cubicBezTo>
                  <a:cubicBezTo>
                    <a:pt x="8" y="369"/>
                    <a:pt x="8" y="369"/>
                    <a:pt x="8" y="369"/>
                  </a:cubicBezTo>
                  <a:cubicBezTo>
                    <a:pt x="24" y="366"/>
                    <a:pt x="24" y="366"/>
                    <a:pt x="24" y="366"/>
                  </a:cubicBezTo>
                  <a:close/>
                  <a:moveTo>
                    <a:pt x="29" y="386"/>
                  </a:moveTo>
                  <a:cubicBezTo>
                    <a:pt x="29" y="386"/>
                    <a:pt x="29" y="385"/>
                    <a:pt x="28" y="385"/>
                  </a:cubicBezTo>
                  <a:cubicBezTo>
                    <a:pt x="13" y="389"/>
                    <a:pt x="13" y="389"/>
                    <a:pt x="13" y="389"/>
                  </a:cubicBezTo>
                  <a:cubicBezTo>
                    <a:pt x="13" y="390"/>
                    <a:pt x="14" y="391"/>
                    <a:pt x="14" y="391"/>
                  </a:cubicBezTo>
                  <a:lnTo>
                    <a:pt x="29" y="386"/>
                  </a:lnTo>
                  <a:close/>
                  <a:moveTo>
                    <a:pt x="29" y="386"/>
                  </a:moveTo>
                  <a:cubicBezTo>
                    <a:pt x="29" y="386"/>
                    <a:pt x="29" y="386"/>
                    <a:pt x="29" y="386"/>
                  </a:cubicBezTo>
                  <a:cubicBezTo>
                    <a:pt x="14" y="391"/>
                    <a:pt x="14" y="391"/>
                    <a:pt x="14" y="391"/>
                  </a:cubicBezTo>
                  <a:cubicBezTo>
                    <a:pt x="14" y="391"/>
                    <a:pt x="14" y="391"/>
                    <a:pt x="14" y="391"/>
                  </a:cubicBezTo>
                  <a:cubicBezTo>
                    <a:pt x="29" y="386"/>
                    <a:pt x="29" y="386"/>
                    <a:pt x="29" y="386"/>
                  </a:cubicBezTo>
                  <a:close/>
                  <a:moveTo>
                    <a:pt x="36" y="407"/>
                  </a:moveTo>
                  <a:cubicBezTo>
                    <a:pt x="36" y="406"/>
                    <a:pt x="36" y="405"/>
                    <a:pt x="35" y="405"/>
                  </a:cubicBezTo>
                  <a:cubicBezTo>
                    <a:pt x="21" y="411"/>
                    <a:pt x="21" y="411"/>
                    <a:pt x="21" y="411"/>
                  </a:cubicBezTo>
                  <a:cubicBezTo>
                    <a:pt x="21" y="411"/>
                    <a:pt x="21" y="412"/>
                    <a:pt x="21" y="413"/>
                  </a:cubicBezTo>
                  <a:cubicBezTo>
                    <a:pt x="36" y="407"/>
                    <a:pt x="36" y="407"/>
                    <a:pt x="36" y="407"/>
                  </a:cubicBezTo>
                  <a:close/>
                  <a:moveTo>
                    <a:pt x="36" y="407"/>
                  </a:moveTo>
                  <a:cubicBezTo>
                    <a:pt x="36" y="407"/>
                    <a:pt x="36" y="407"/>
                    <a:pt x="36" y="407"/>
                  </a:cubicBezTo>
                  <a:cubicBezTo>
                    <a:pt x="21" y="413"/>
                    <a:pt x="21" y="413"/>
                    <a:pt x="21" y="413"/>
                  </a:cubicBezTo>
                  <a:cubicBezTo>
                    <a:pt x="21" y="413"/>
                    <a:pt x="21" y="413"/>
                    <a:pt x="21" y="413"/>
                  </a:cubicBezTo>
                  <a:cubicBezTo>
                    <a:pt x="36" y="407"/>
                    <a:pt x="36" y="407"/>
                    <a:pt x="36" y="407"/>
                  </a:cubicBezTo>
                  <a:close/>
                  <a:moveTo>
                    <a:pt x="45" y="426"/>
                  </a:moveTo>
                  <a:cubicBezTo>
                    <a:pt x="44" y="426"/>
                    <a:pt x="44" y="425"/>
                    <a:pt x="44" y="424"/>
                  </a:cubicBezTo>
                  <a:cubicBezTo>
                    <a:pt x="29" y="431"/>
                    <a:pt x="29" y="431"/>
                    <a:pt x="29" y="431"/>
                  </a:cubicBezTo>
                  <a:cubicBezTo>
                    <a:pt x="30" y="432"/>
                    <a:pt x="30" y="433"/>
                    <a:pt x="30" y="433"/>
                  </a:cubicBezTo>
                  <a:cubicBezTo>
                    <a:pt x="45" y="426"/>
                    <a:pt x="45" y="426"/>
                    <a:pt x="45" y="426"/>
                  </a:cubicBezTo>
                  <a:close/>
                  <a:moveTo>
                    <a:pt x="45" y="426"/>
                  </a:moveTo>
                  <a:cubicBezTo>
                    <a:pt x="45" y="426"/>
                    <a:pt x="45" y="426"/>
                    <a:pt x="45" y="426"/>
                  </a:cubicBezTo>
                  <a:cubicBezTo>
                    <a:pt x="30" y="433"/>
                    <a:pt x="30" y="433"/>
                    <a:pt x="30" y="433"/>
                  </a:cubicBezTo>
                  <a:cubicBezTo>
                    <a:pt x="30" y="433"/>
                    <a:pt x="30" y="433"/>
                    <a:pt x="30" y="433"/>
                  </a:cubicBezTo>
                  <a:cubicBezTo>
                    <a:pt x="45" y="426"/>
                    <a:pt x="45" y="426"/>
                    <a:pt x="45" y="426"/>
                  </a:cubicBezTo>
                  <a:close/>
                  <a:moveTo>
                    <a:pt x="55" y="445"/>
                  </a:moveTo>
                  <a:cubicBezTo>
                    <a:pt x="54" y="445"/>
                    <a:pt x="54" y="444"/>
                    <a:pt x="54" y="443"/>
                  </a:cubicBezTo>
                  <a:cubicBezTo>
                    <a:pt x="40" y="451"/>
                    <a:pt x="40" y="451"/>
                    <a:pt x="40" y="451"/>
                  </a:cubicBezTo>
                  <a:cubicBezTo>
                    <a:pt x="40" y="452"/>
                    <a:pt x="41" y="453"/>
                    <a:pt x="41" y="453"/>
                  </a:cubicBezTo>
                  <a:cubicBezTo>
                    <a:pt x="55" y="445"/>
                    <a:pt x="55" y="445"/>
                    <a:pt x="55" y="445"/>
                  </a:cubicBezTo>
                  <a:close/>
                  <a:moveTo>
                    <a:pt x="55" y="445"/>
                  </a:moveTo>
                  <a:cubicBezTo>
                    <a:pt x="55" y="445"/>
                    <a:pt x="55" y="445"/>
                    <a:pt x="55" y="445"/>
                  </a:cubicBezTo>
                  <a:cubicBezTo>
                    <a:pt x="41" y="453"/>
                    <a:pt x="41" y="453"/>
                    <a:pt x="41" y="453"/>
                  </a:cubicBezTo>
                  <a:cubicBezTo>
                    <a:pt x="41" y="453"/>
                    <a:pt x="41" y="453"/>
                    <a:pt x="41" y="453"/>
                  </a:cubicBezTo>
                  <a:cubicBezTo>
                    <a:pt x="55" y="445"/>
                    <a:pt x="55" y="445"/>
                    <a:pt x="55" y="445"/>
                  </a:cubicBezTo>
                  <a:close/>
                  <a:moveTo>
                    <a:pt x="66" y="463"/>
                  </a:moveTo>
                  <a:cubicBezTo>
                    <a:pt x="66" y="463"/>
                    <a:pt x="65" y="462"/>
                    <a:pt x="65" y="462"/>
                  </a:cubicBezTo>
                  <a:cubicBezTo>
                    <a:pt x="52" y="471"/>
                    <a:pt x="52" y="471"/>
                    <a:pt x="52" y="471"/>
                  </a:cubicBezTo>
                  <a:cubicBezTo>
                    <a:pt x="52" y="471"/>
                    <a:pt x="53" y="472"/>
                    <a:pt x="53" y="472"/>
                  </a:cubicBezTo>
                  <a:lnTo>
                    <a:pt x="66" y="463"/>
                  </a:lnTo>
                  <a:close/>
                  <a:moveTo>
                    <a:pt x="66" y="463"/>
                  </a:moveTo>
                  <a:cubicBezTo>
                    <a:pt x="66" y="463"/>
                    <a:pt x="66" y="463"/>
                    <a:pt x="66" y="463"/>
                  </a:cubicBezTo>
                  <a:cubicBezTo>
                    <a:pt x="53" y="472"/>
                    <a:pt x="53" y="472"/>
                    <a:pt x="53" y="472"/>
                  </a:cubicBezTo>
                  <a:cubicBezTo>
                    <a:pt x="53" y="472"/>
                    <a:pt x="53" y="472"/>
                    <a:pt x="53" y="472"/>
                  </a:cubicBezTo>
                  <a:cubicBezTo>
                    <a:pt x="66" y="463"/>
                    <a:pt x="66" y="463"/>
                    <a:pt x="66" y="463"/>
                  </a:cubicBezTo>
                  <a:close/>
                  <a:moveTo>
                    <a:pt x="79" y="480"/>
                  </a:moveTo>
                  <a:cubicBezTo>
                    <a:pt x="78" y="480"/>
                    <a:pt x="78" y="479"/>
                    <a:pt x="78" y="479"/>
                  </a:cubicBezTo>
                  <a:cubicBezTo>
                    <a:pt x="65" y="489"/>
                    <a:pt x="65" y="489"/>
                    <a:pt x="65" y="489"/>
                  </a:cubicBezTo>
                  <a:cubicBezTo>
                    <a:pt x="65" y="489"/>
                    <a:pt x="66" y="490"/>
                    <a:pt x="66" y="490"/>
                  </a:cubicBezTo>
                  <a:lnTo>
                    <a:pt x="79" y="480"/>
                  </a:lnTo>
                  <a:close/>
                  <a:moveTo>
                    <a:pt x="79" y="480"/>
                  </a:moveTo>
                  <a:cubicBezTo>
                    <a:pt x="79" y="480"/>
                    <a:pt x="79" y="480"/>
                    <a:pt x="79" y="480"/>
                  </a:cubicBezTo>
                  <a:cubicBezTo>
                    <a:pt x="66" y="490"/>
                    <a:pt x="66" y="490"/>
                    <a:pt x="66" y="490"/>
                  </a:cubicBezTo>
                  <a:cubicBezTo>
                    <a:pt x="66" y="490"/>
                    <a:pt x="66" y="490"/>
                    <a:pt x="66" y="490"/>
                  </a:cubicBezTo>
                  <a:cubicBezTo>
                    <a:pt x="79" y="480"/>
                    <a:pt x="79" y="480"/>
                    <a:pt x="79" y="480"/>
                  </a:cubicBezTo>
                  <a:close/>
                  <a:moveTo>
                    <a:pt x="93" y="497"/>
                  </a:moveTo>
                  <a:cubicBezTo>
                    <a:pt x="92" y="496"/>
                    <a:pt x="92" y="496"/>
                    <a:pt x="91" y="495"/>
                  </a:cubicBezTo>
                  <a:cubicBezTo>
                    <a:pt x="80" y="506"/>
                    <a:pt x="80" y="506"/>
                    <a:pt x="80" y="506"/>
                  </a:cubicBezTo>
                  <a:cubicBezTo>
                    <a:pt x="80" y="506"/>
                    <a:pt x="81" y="507"/>
                    <a:pt x="81" y="507"/>
                  </a:cubicBezTo>
                  <a:cubicBezTo>
                    <a:pt x="93" y="497"/>
                    <a:pt x="93" y="497"/>
                    <a:pt x="93" y="497"/>
                  </a:cubicBezTo>
                  <a:close/>
                  <a:moveTo>
                    <a:pt x="93" y="497"/>
                  </a:moveTo>
                  <a:cubicBezTo>
                    <a:pt x="93" y="497"/>
                    <a:pt x="93" y="497"/>
                    <a:pt x="93" y="497"/>
                  </a:cubicBezTo>
                  <a:cubicBezTo>
                    <a:pt x="81" y="507"/>
                    <a:pt x="81" y="507"/>
                    <a:pt x="81" y="507"/>
                  </a:cubicBezTo>
                  <a:cubicBezTo>
                    <a:pt x="81" y="508"/>
                    <a:pt x="81" y="508"/>
                    <a:pt x="81" y="508"/>
                  </a:cubicBezTo>
                  <a:cubicBezTo>
                    <a:pt x="93" y="497"/>
                    <a:pt x="93" y="497"/>
                    <a:pt x="93" y="497"/>
                  </a:cubicBezTo>
                  <a:close/>
                  <a:moveTo>
                    <a:pt x="108" y="512"/>
                  </a:moveTo>
                  <a:cubicBezTo>
                    <a:pt x="107" y="511"/>
                    <a:pt x="107" y="511"/>
                    <a:pt x="107" y="510"/>
                  </a:cubicBezTo>
                  <a:cubicBezTo>
                    <a:pt x="96" y="522"/>
                    <a:pt x="96" y="522"/>
                    <a:pt x="96" y="522"/>
                  </a:cubicBezTo>
                  <a:cubicBezTo>
                    <a:pt x="96" y="523"/>
                    <a:pt x="97" y="523"/>
                    <a:pt x="97" y="523"/>
                  </a:cubicBezTo>
                  <a:lnTo>
                    <a:pt x="108" y="512"/>
                  </a:lnTo>
                  <a:close/>
                  <a:moveTo>
                    <a:pt x="108" y="512"/>
                  </a:moveTo>
                  <a:cubicBezTo>
                    <a:pt x="108" y="512"/>
                    <a:pt x="108" y="512"/>
                    <a:pt x="108" y="512"/>
                  </a:cubicBezTo>
                  <a:cubicBezTo>
                    <a:pt x="97" y="523"/>
                    <a:pt x="97" y="523"/>
                    <a:pt x="97" y="523"/>
                  </a:cubicBezTo>
                  <a:cubicBezTo>
                    <a:pt x="97" y="523"/>
                    <a:pt x="97" y="523"/>
                    <a:pt x="97" y="523"/>
                  </a:cubicBezTo>
                  <a:cubicBezTo>
                    <a:pt x="108" y="512"/>
                    <a:pt x="108" y="512"/>
                    <a:pt x="108" y="512"/>
                  </a:cubicBezTo>
                  <a:close/>
                  <a:moveTo>
                    <a:pt x="124" y="526"/>
                  </a:moveTo>
                  <a:cubicBezTo>
                    <a:pt x="124" y="525"/>
                    <a:pt x="123" y="525"/>
                    <a:pt x="123" y="524"/>
                  </a:cubicBezTo>
                  <a:cubicBezTo>
                    <a:pt x="113" y="537"/>
                    <a:pt x="113" y="537"/>
                    <a:pt x="113" y="537"/>
                  </a:cubicBezTo>
                  <a:cubicBezTo>
                    <a:pt x="113" y="537"/>
                    <a:pt x="114" y="538"/>
                    <a:pt x="114" y="538"/>
                  </a:cubicBezTo>
                  <a:cubicBezTo>
                    <a:pt x="124" y="526"/>
                    <a:pt x="124" y="526"/>
                    <a:pt x="124" y="526"/>
                  </a:cubicBezTo>
                  <a:close/>
                  <a:moveTo>
                    <a:pt x="124" y="526"/>
                  </a:moveTo>
                  <a:cubicBezTo>
                    <a:pt x="124" y="526"/>
                    <a:pt x="124" y="526"/>
                    <a:pt x="124" y="526"/>
                  </a:cubicBezTo>
                  <a:cubicBezTo>
                    <a:pt x="114" y="538"/>
                    <a:pt x="114" y="538"/>
                    <a:pt x="114" y="538"/>
                  </a:cubicBezTo>
                  <a:cubicBezTo>
                    <a:pt x="114" y="538"/>
                    <a:pt x="114" y="538"/>
                    <a:pt x="114" y="538"/>
                  </a:cubicBezTo>
                  <a:cubicBezTo>
                    <a:pt x="124" y="526"/>
                    <a:pt x="124" y="526"/>
                    <a:pt x="124" y="526"/>
                  </a:cubicBezTo>
                  <a:close/>
                  <a:moveTo>
                    <a:pt x="141" y="538"/>
                  </a:moveTo>
                  <a:cubicBezTo>
                    <a:pt x="141" y="538"/>
                    <a:pt x="140" y="538"/>
                    <a:pt x="140" y="537"/>
                  </a:cubicBezTo>
                  <a:cubicBezTo>
                    <a:pt x="131" y="550"/>
                    <a:pt x="131" y="550"/>
                    <a:pt x="131" y="550"/>
                  </a:cubicBezTo>
                  <a:cubicBezTo>
                    <a:pt x="131" y="551"/>
                    <a:pt x="132" y="551"/>
                    <a:pt x="132" y="552"/>
                  </a:cubicBezTo>
                  <a:lnTo>
                    <a:pt x="141" y="538"/>
                  </a:lnTo>
                  <a:close/>
                  <a:moveTo>
                    <a:pt x="141" y="538"/>
                  </a:moveTo>
                  <a:cubicBezTo>
                    <a:pt x="141" y="538"/>
                    <a:pt x="141" y="538"/>
                    <a:pt x="141" y="538"/>
                  </a:cubicBezTo>
                  <a:cubicBezTo>
                    <a:pt x="132" y="552"/>
                    <a:pt x="132" y="552"/>
                    <a:pt x="132" y="552"/>
                  </a:cubicBezTo>
                  <a:cubicBezTo>
                    <a:pt x="132" y="552"/>
                    <a:pt x="132" y="552"/>
                    <a:pt x="132" y="552"/>
                  </a:cubicBezTo>
                  <a:cubicBezTo>
                    <a:pt x="141" y="538"/>
                    <a:pt x="141" y="538"/>
                    <a:pt x="141" y="538"/>
                  </a:cubicBezTo>
                  <a:close/>
                  <a:moveTo>
                    <a:pt x="160" y="550"/>
                  </a:moveTo>
                  <a:cubicBezTo>
                    <a:pt x="159" y="549"/>
                    <a:pt x="158" y="549"/>
                    <a:pt x="158" y="549"/>
                  </a:cubicBezTo>
                  <a:cubicBezTo>
                    <a:pt x="150" y="563"/>
                    <a:pt x="150" y="563"/>
                    <a:pt x="150" y="563"/>
                  </a:cubicBezTo>
                  <a:cubicBezTo>
                    <a:pt x="150" y="563"/>
                    <a:pt x="151" y="563"/>
                    <a:pt x="152" y="564"/>
                  </a:cubicBezTo>
                  <a:cubicBezTo>
                    <a:pt x="160" y="550"/>
                    <a:pt x="160" y="550"/>
                    <a:pt x="160" y="550"/>
                  </a:cubicBezTo>
                  <a:close/>
                  <a:moveTo>
                    <a:pt x="160" y="550"/>
                  </a:moveTo>
                  <a:cubicBezTo>
                    <a:pt x="160" y="550"/>
                    <a:pt x="160" y="550"/>
                    <a:pt x="160" y="550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60" y="550"/>
                    <a:pt x="160" y="550"/>
                    <a:pt x="160" y="550"/>
                  </a:cubicBezTo>
                  <a:close/>
                  <a:moveTo>
                    <a:pt x="178" y="560"/>
                  </a:moveTo>
                  <a:cubicBezTo>
                    <a:pt x="178" y="560"/>
                    <a:pt x="177" y="559"/>
                    <a:pt x="177" y="559"/>
                  </a:cubicBezTo>
                  <a:cubicBezTo>
                    <a:pt x="170" y="573"/>
                    <a:pt x="170" y="573"/>
                    <a:pt x="170" y="573"/>
                  </a:cubicBezTo>
                  <a:cubicBezTo>
                    <a:pt x="170" y="574"/>
                    <a:pt x="171" y="574"/>
                    <a:pt x="172" y="574"/>
                  </a:cubicBezTo>
                  <a:cubicBezTo>
                    <a:pt x="178" y="560"/>
                    <a:pt x="178" y="560"/>
                    <a:pt x="178" y="560"/>
                  </a:cubicBezTo>
                  <a:close/>
                  <a:moveTo>
                    <a:pt x="179" y="560"/>
                  </a:moveTo>
                  <a:cubicBezTo>
                    <a:pt x="178" y="560"/>
                    <a:pt x="178" y="560"/>
                    <a:pt x="178" y="560"/>
                  </a:cubicBezTo>
                  <a:cubicBezTo>
                    <a:pt x="172" y="574"/>
                    <a:pt x="172" y="574"/>
                    <a:pt x="172" y="574"/>
                  </a:cubicBezTo>
                  <a:cubicBezTo>
                    <a:pt x="172" y="574"/>
                    <a:pt x="172" y="574"/>
                    <a:pt x="172" y="574"/>
                  </a:cubicBezTo>
                  <a:cubicBezTo>
                    <a:pt x="178" y="560"/>
                    <a:pt x="178" y="560"/>
                    <a:pt x="178" y="560"/>
                  </a:cubicBezTo>
                  <a:lnTo>
                    <a:pt x="179" y="560"/>
                  </a:lnTo>
                  <a:close/>
                  <a:moveTo>
                    <a:pt x="198" y="568"/>
                  </a:moveTo>
                  <a:cubicBezTo>
                    <a:pt x="197" y="568"/>
                    <a:pt x="197" y="568"/>
                    <a:pt x="196" y="568"/>
                  </a:cubicBezTo>
                  <a:cubicBezTo>
                    <a:pt x="190" y="583"/>
                    <a:pt x="190" y="583"/>
                    <a:pt x="190" y="583"/>
                  </a:cubicBezTo>
                  <a:cubicBezTo>
                    <a:pt x="191" y="583"/>
                    <a:pt x="192" y="583"/>
                    <a:pt x="192" y="583"/>
                  </a:cubicBezTo>
                  <a:cubicBezTo>
                    <a:pt x="198" y="568"/>
                    <a:pt x="198" y="568"/>
                    <a:pt x="198" y="568"/>
                  </a:cubicBezTo>
                  <a:close/>
                  <a:moveTo>
                    <a:pt x="198" y="568"/>
                  </a:moveTo>
                  <a:cubicBezTo>
                    <a:pt x="198" y="568"/>
                    <a:pt x="198" y="568"/>
                    <a:pt x="198" y="568"/>
                  </a:cubicBezTo>
                  <a:cubicBezTo>
                    <a:pt x="192" y="583"/>
                    <a:pt x="192" y="583"/>
                    <a:pt x="192" y="583"/>
                  </a:cubicBezTo>
                  <a:cubicBezTo>
                    <a:pt x="192" y="583"/>
                    <a:pt x="192" y="583"/>
                    <a:pt x="192" y="583"/>
                  </a:cubicBezTo>
                  <a:cubicBezTo>
                    <a:pt x="198" y="568"/>
                    <a:pt x="198" y="568"/>
                    <a:pt x="198" y="568"/>
                  </a:cubicBezTo>
                  <a:close/>
                  <a:moveTo>
                    <a:pt x="218" y="575"/>
                  </a:moveTo>
                  <a:cubicBezTo>
                    <a:pt x="218" y="575"/>
                    <a:pt x="217" y="575"/>
                    <a:pt x="216" y="575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3" y="591"/>
                    <a:pt x="214" y="591"/>
                  </a:cubicBezTo>
                  <a:cubicBezTo>
                    <a:pt x="218" y="575"/>
                    <a:pt x="218" y="575"/>
                    <a:pt x="218" y="575"/>
                  </a:cubicBezTo>
                  <a:close/>
                  <a:moveTo>
                    <a:pt x="218" y="575"/>
                  </a:moveTo>
                  <a:cubicBezTo>
                    <a:pt x="218" y="575"/>
                    <a:pt x="218" y="575"/>
                    <a:pt x="218" y="575"/>
                  </a:cubicBezTo>
                  <a:cubicBezTo>
                    <a:pt x="214" y="591"/>
                    <a:pt x="214" y="591"/>
                    <a:pt x="214" y="591"/>
                  </a:cubicBezTo>
                  <a:cubicBezTo>
                    <a:pt x="214" y="591"/>
                    <a:pt x="214" y="591"/>
                    <a:pt x="214" y="591"/>
                  </a:cubicBezTo>
                  <a:cubicBezTo>
                    <a:pt x="218" y="575"/>
                    <a:pt x="218" y="575"/>
                    <a:pt x="218" y="575"/>
                  </a:cubicBezTo>
                  <a:close/>
                  <a:moveTo>
                    <a:pt x="239" y="581"/>
                  </a:moveTo>
                  <a:cubicBezTo>
                    <a:pt x="238" y="581"/>
                    <a:pt x="238" y="581"/>
                    <a:pt x="237" y="581"/>
                  </a:cubicBezTo>
                  <a:cubicBezTo>
                    <a:pt x="233" y="596"/>
                    <a:pt x="233" y="596"/>
                    <a:pt x="233" y="596"/>
                  </a:cubicBezTo>
                  <a:cubicBezTo>
                    <a:pt x="234" y="596"/>
                    <a:pt x="235" y="596"/>
                    <a:pt x="235" y="597"/>
                  </a:cubicBezTo>
                  <a:cubicBezTo>
                    <a:pt x="239" y="581"/>
                    <a:pt x="239" y="581"/>
                    <a:pt x="239" y="581"/>
                  </a:cubicBezTo>
                  <a:close/>
                  <a:moveTo>
                    <a:pt x="239" y="581"/>
                  </a:moveTo>
                  <a:cubicBezTo>
                    <a:pt x="239" y="581"/>
                    <a:pt x="239" y="581"/>
                    <a:pt x="239" y="581"/>
                  </a:cubicBezTo>
                  <a:cubicBezTo>
                    <a:pt x="235" y="597"/>
                    <a:pt x="235" y="597"/>
                    <a:pt x="235" y="597"/>
                  </a:cubicBezTo>
                  <a:cubicBezTo>
                    <a:pt x="236" y="597"/>
                    <a:pt x="236" y="597"/>
                    <a:pt x="236" y="597"/>
                  </a:cubicBezTo>
                  <a:cubicBezTo>
                    <a:pt x="239" y="581"/>
                    <a:pt x="239" y="581"/>
                    <a:pt x="239" y="581"/>
                  </a:cubicBezTo>
                  <a:close/>
                  <a:moveTo>
                    <a:pt x="260" y="585"/>
                  </a:moveTo>
                  <a:cubicBezTo>
                    <a:pt x="259" y="585"/>
                    <a:pt x="259" y="585"/>
                    <a:pt x="258" y="585"/>
                  </a:cubicBezTo>
                  <a:cubicBezTo>
                    <a:pt x="256" y="600"/>
                    <a:pt x="256" y="600"/>
                    <a:pt x="256" y="600"/>
                  </a:cubicBezTo>
                  <a:cubicBezTo>
                    <a:pt x="256" y="601"/>
                    <a:pt x="257" y="601"/>
                    <a:pt x="258" y="601"/>
                  </a:cubicBezTo>
                  <a:cubicBezTo>
                    <a:pt x="260" y="585"/>
                    <a:pt x="260" y="585"/>
                    <a:pt x="260" y="585"/>
                  </a:cubicBezTo>
                  <a:close/>
                  <a:moveTo>
                    <a:pt x="260" y="585"/>
                  </a:moveTo>
                  <a:cubicBezTo>
                    <a:pt x="260" y="585"/>
                    <a:pt x="260" y="585"/>
                    <a:pt x="260" y="585"/>
                  </a:cubicBezTo>
                  <a:cubicBezTo>
                    <a:pt x="258" y="601"/>
                    <a:pt x="258" y="601"/>
                    <a:pt x="258" y="601"/>
                  </a:cubicBezTo>
                  <a:cubicBezTo>
                    <a:pt x="258" y="601"/>
                    <a:pt x="258" y="601"/>
                    <a:pt x="258" y="601"/>
                  </a:cubicBezTo>
                  <a:cubicBezTo>
                    <a:pt x="260" y="585"/>
                    <a:pt x="260" y="585"/>
                    <a:pt x="260" y="585"/>
                  </a:cubicBezTo>
                  <a:close/>
                  <a:moveTo>
                    <a:pt x="281" y="587"/>
                  </a:moveTo>
                  <a:cubicBezTo>
                    <a:pt x="281" y="587"/>
                    <a:pt x="280" y="587"/>
                    <a:pt x="279" y="587"/>
                  </a:cubicBezTo>
                  <a:cubicBezTo>
                    <a:pt x="278" y="603"/>
                    <a:pt x="278" y="603"/>
                    <a:pt x="278" y="603"/>
                  </a:cubicBezTo>
                  <a:cubicBezTo>
                    <a:pt x="279" y="603"/>
                    <a:pt x="279" y="603"/>
                    <a:pt x="280" y="603"/>
                  </a:cubicBezTo>
                  <a:lnTo>
                    <a:pt x="281" y="587"/>
                  </a:lnTo>
                  <a:close/>
                  <a:moveTo>
                    <a:pt x="281" y="587"/>
                  </a:moveTo>
                  <a:cubicBezTo>
                    <a:pt x="281" y="587"/>
                    <a:pt x="281" y="587"/>
                    <a:pt x="281" y="587"/>
                  </a:cubicBezTo>
                  <a:cubicBezTo>
                    <a:pt x="280" y="603"/>
                    <a:pt x="280" y="603"/>
                    <a:pt x="280" y="603"/>
                  </a:cubicBezTo>
                  <a:cubicBezTo>
                    <a:pt x="280" y="603"/>
                    <a:pt x="280" y="603"/>
                    <a:pt x="280" y="603"/>
                  </a:cubicBezTo>
                  <a:cubicBezTo>
                    <a:pt x="281" y="587"/>
                    <a:pt x="281" y="587"/>
                    <a:pt x="281" y="587"/>
                  </a:cubicBezTo>
                  <a:close/>
                  <a:moveTo>
                    <a:pt x="303" y="588"/>
                  </a:moveTo>
                  <a:cubicBezTo>
                    <a:pt x="303" y="588"/>
                    <a:pt x="303" y="588"/>
                    <a:pt x="303" y="588"/>
                  </a:cubicBezTo>
                  <a:cubicBezTo>
                    <a:pt x="302" y="588"/>
                    <a:pt x="301" y="588"/>
                    <a:pt x="301" y="588"/>
                  </a:cubicBezTo>
                  <a:cubicBezTo>
                    <a:pt x="301" y="604"/>
                    <a:pt x="301" y="604"/>
                    <a:pt x="301" y="604"/>
                  </a:cubicBezTo>
                  <a:cubicBezTo>
                    <a:pt x="301" y="604"/>
                    <a:pt x="302" y="604"/>
                    <a:pt x="303" y="604"/>
                  </a:cubicBezTo>
                  <a:cubicBezTo>
                    <a:pt x="303" y="604"/>
                    <a:pt x="303" y="604"/>
                    <a:pt x="303" y="604"/>
                  </a:cubicBezTo>
                  <a:cubicBezTo>
                    <a:pt x="303" y="588"/>
                    <a:pt x="303" y="588"/>
                    <a:pt x="303" y="588"/>
                  </a:cubicBezTo>
                  <a:close/>
                  <a:moveTo>
                    <a:pt x="303" y="588"/>
                  </a:moveTo>
                  <a:cubicBezTo>
                    <a:pt x="303" y="588"/>
                    <a:pt x="303" y="588"/>
                    <a:pt x="303" y="588"/>
                  </a:cubicBezTo>
                  <a:cubicBezTo>
                    <a:pt x="303" y="604"/>
                    <a:pt x="303" y="604"/>
                    <a:pt x="303" y="604"/>
                  </a:cubicBezTo>
                  <a:cubicBezTo>
                    <a:pt x="303" y="604"/>
                    <a:pt x="303" y="604"/>
                    <a:pt x="303" y="604"/>
                  </a:cubicBezTo>
                  <a:cubicBezTo>
                    <a:pt x="303" y="588"/>
                    <a:pt x="303" y="588"/>
                    <a:pt x="303" y="588"/>
                  </a:cubicBezTo>
                  <a:close/>
                  <a:moveTo>
                    <a:pt x="324" y="587"/>
                  </a:moveTo>
                  <a:cubicBezTo>
                    <a:pt x="323" y="587"/>
                    <a:pt x="323" y="587"/>
                    <a:pt x="322" y="587"/>
                  </a:cubicBezTo>
                  <a:cubicBezTo>
                    <a:pt x="323" y="603"/>
                    <a:pt x="323" y="603"/>
                    <a:pt x="323" y="603"/>
                  </a:cubicBezTo>
                  <a:cubicBezTo>
                    <a:pt x="324" y="603"/>
                    <a:pt x="325" y="603"/>
                    <a:pt x="325" y="603"/>
                  </a:cubicBezTo>
                  <a:cubicBezTo>
                    <a:pt x="324" y="587"/>
                    <a:pt x="324" y="587"/>
                    <a:pt x="324" y="587"/>
                  </a:cubicBezTo>
                  <a:close/>
                  <a:moveTo>
                    <a:pt x="324" y="587"/>
                  </a:moveTo>
                  <a:cubicBezTo>
                    <a:pt x="324" y="587"/>
                    <a:pt x="324" y="587"/>
                    <a:pt x="324" y="587"/>
                  </a:cubicBezTo>
                  <a:cubicBezTo>
                    <a:pt x="325" y="603"/>
                    <a:pt x="325" y="603"/>
                    <a:pt x="325" y="603"/>
                  </a:cubicBezTo>
                  <a:cubicBezTo>
                    <a:pt x="325" y="603"/>
                    <a:pt x="325" y="603"/>
                    <a:pt x="325" y="603"/>
                  </a:cubicBezTo>
                  <a:cubicBezTo>
                    <a:pt x="324" y="587"/>
                    <a:pt x="324" y="587"/>
                    <a:pt x="324" y="587"/>
                  </a:cubicBezTo>
                  <a:close/>
                  <a:moveTo>
                    <a:pt x="345" y="585"/>
                  </a:moveTo>
                  <a:cubicBezTo>
                    <a:pt x="345" y="585"/>
                    <a:pt x="344" y="585"/>
                    <a:pt x="343" y="585"/>
                  </a:cubicBezTo>
                  <a:cubicBezTo>
                    <a:pt x="346" y="601"/>
                    <a:pt x="346" y="601"/>
                    <a:pt x="346" y="601"/>
                  </a:cubicBezTo>
                  <a:cubicBezTo>
                    <a:pt x="346" y="601"/>
                    <a:pt x="347" y="601"/>
                    <a:pt x="348" y="601"/>
                  </a:cubicBezTo>
                  <a:lnTo>
                    <a:pt x="345" y="585"/>
                  </a:lnTo>
                  <a:close/>
                  <a:moveTo>
                    <a:pt x="345" y="585"/>
                  </a:moveTo>
                  <a:cubicBezTo>
                    <a:pt x="345" y="585"/>
                    <a:pt x="345" y="585"/>
                    <a:pt x="345" y="585"/>
                  </a:cubicBezTo>
                  <a:cubicBezTo>
                    <a:pt x="348" y="601"/>
                    <a:pt x="348" y="601"/>
                    <a:pt x="348" y="601"/>
                  </a:cubicBezTo>
                  <a:cubicBezTo>
                    <a:pt x="348" y="601"/>
                    <a:pt x="348" y="601"/>
                    <a:pt x="348" y="601"/>
                  </a:cubicBezTo>
                  <a:cubicBezTo>
                    <a:pt x="345" y="585"/>
                    <a:pt x="345" y="585"/>
                    <a:pt x="345" y="585"/>
                  </a:cubicBezTo>
                  <a:close/>
                  <a:moveTo>
                    <a:pt x="366" y="581"/>
                  </a:moveTo>
                  <a:cubicBezTo>
                    <a:pt x="366" y="581"/>
                    <a:pt x="365" y="581"/>
                    <a:pt x="364" y="581"/>
                  </a:cubicBezTo>
                  <a:cubicBezTo>
                    <a:pt x="368" y="597"/>
                    <a:pt x="368" y="597"/>
                    <a:pt x="368" y="597"/>
                  </a:cubicBezTo>
                  <a:cubicBezTo>
                    <a:pt x="369" y="597"/>
                    <a:pt x="369" y="597"/>
                    <a:pt x="370" y="597"/>
                  </a:cubicBezTo>
                  <a:cubicBezTo>
                    <a:pt x="366" y="581"/>
                    <a:pt x="366" y="581"/>
                    <a:pt x="366" y="581"/>
                  </a:cubicBezTo>
                  <a:close/>
                  <a:moveTo>
                    <a:pt x="366" y="581"/>
                  </a:moveTo>
                  <a:cubicBezTo>
                    <a:pt x="366" y="581"/>
                    <a:pt x="366" y="581"/>
                    <a:pt x="366" y="581"/>
                  </a:cubicBezTo>
                  <a:cubicBezTo>
                    <a:pt x="370" y="597"/>
                    <a:pt x="370" y="597"/>
                    <a:pt x="370" y="597"/>
                  </a:cubicBezTo>
                  <a:cubicBezTo>
                    <a:pt x="370" y="597"/>
                    <a:pt x="370" y="597"/>
                    <a:pt x="370" y="597"/>
                  </a:cubicBezTo>
                  <a:cubicBezTo>
                    <a:pt x="366" y="581"/>
                    <a:pt x="366" y="581"/>
                    <a:pt x="366" y="581"/>
                  </a:cubicBezTo>
                  <a:close/>
                  <a:moveTo>
                    <a:pt x="387" y="575"/>
                  </a:moveTo>
                  <a:cubicBezTo>
                    <a:pt x="386" y="576"/>
                    <a:pt x="386" y="576"/>
                    <a:pt x="385" y="576"/>
                  </a:cubicBezTo>
                  <a:cubicBezTo>
                    <a:pt x="390" y="591"/>
                    <a:pt x="390" y="591"/>
                    <a:pt x="390" y="591"/>
                  </a:cubicBezTo>
                  <a:cubicBezTo>
                    <a:pt x="390" y="591"/>
                    <a:pt x="391" y="591"/>
                    <a:pt x="392" y="591"/>
                  </a:cubicBezTo>
                  <a:cubicBezTo>
                    <a:pt x="387" y="575"/>
                    <a:pt x="387" y="575"/>
                    <a:pt x="387" y="575"/>
                  </a:cubicBezTo>
                  <a:close/>
                  <a:moveTo>
                    <a:pt x="387" y="575"/>
                  </a:moveTo>
                  <a:cubicBezTo>
                    <a:pt x="387" y="575"/>
                    <a:pt x="387" y="575"/>
                    <a:pt x="387" y="575"/>
                  </a:cubicBezTo>
                  <a:cubicBezTo>
                    <a:pt x="392" y="591"/>
                    <a:pt x="392" y="591"/>
                    <a:pt x="392" y="591"/>
                  </a:cubicBezTo>
                  <a:cubicBezTo>
                    <a:pt x="392" y="591"/>
                    <a:pt x="392" y="591"/>
                    <a:pt x="392" y="591"/>
                  </a:cubicBezTo>
                  <a:cubicBezTo>
                    <a:pt x="387" y="575"/>
                    <a:pt x="387" y="575"/>
                    <a:pt x="387" y="575"/>
                  </a:cubicBezTo>
                  <a:close/>
                  <a:moveTo>
                    <a:pt x="407" y="568"/>
                  </a:moveTo>
                  <a:cubicBezTo>
                    <a:pt x="407" y="569"/>
                    <a:pt x="406" y="569"/>
                    <a:pt x="405" y="569"/>
                  </a:cubicBezTo>
                  <a:cubicBezTo>
                    <a:pt x="411" y="584"/>
                    <a:pt x="411" y="584"/>
                    <a:pt x="411" y="584"/>
                  </a:cubicBezTo>
                  <a:cubicBezTo>
                    <a:pt x="412" y="584"/>
                    <a:pt x="412" y="583"/>
                    <a:pt x="413" y="583"/>
                  </a:cubicBezTo>
                  <a:lnTo>
                    <a:pt x="407" y="568"/>
                  </a:lnTo>
                  <a:close/>
                  <a:moveTo>
                    <a:pt x="407" y="568"/>
                  </a:moveTo>
                  <a:cubicBezTo>
                    <a:pt x="407" y="568"/>
                    <a:pt x="407" y="568"/>
                    <a:pt x="407" y="568"/>
                  </a:cubicBezTo>
                  <a:cubicBezTo>
                    <a:pt x="413" y="583"/>
                    <a:pt x="413" y="583"/>
                    <a:pt x="413" y="583"/>
                  </a:cubicBezTo>
                  <a:cubicBezTo>
                    <a:pt x="413" y="583"/>
                    <a:pt x="413" y="583"/>
                    <a:pt x="413" y="583"/>
                  </a:cubicBezTo>
                  <a:cubicBezTo>
                    <a:pt x="407" y="568"/>
                    <a:pt x="407" y="568"/>
                    <a:pt x="407" y="568"/>
                  </a:cubicBezTo>
                  <a:close/>
                  <a:moveTo>
                    <a:pt x="427" y="560"/>
                  </a:moveTo>
                  <a:cubicBezTo>
                    <a:pt x="426" y="560"/>
                    <a:pt x="426" y="560"/>
                    <a:pt x="425" y="561"/>
                  </a:cubicBezTo>
                  <a:cubicBezTo>
                    <a:pt x="432" y="575"/>
                    <a:pt x="432" y="575"/>
                    <a:pt x="432" y="575"/>
                  </a:cubicBezTo>
                  <a:cubicBezTo>
                    <a:pt x="433" y="575"/>
                    <a:pt x="433" y="574"/>
                    <a:pt x="434" y="574"/>
                  </a:cubicBezTo>
                  <a:cubicBezTo>
                    <a:pt x="427" y="560"/>
                    <a:pt x="427" y="560"/>
                    <a:pt x="427" y="560"/>
                  </a:cubicBezTo>
                  <a:close/>
                  <a:moveTo>
                    <a:pt x="427" y="560"/>
                  </a:moveTo>
                  <a:cubicBezTo>
                    <a:pt x="427" y="560"/>
                    <a:pt x="427" y="560"/>
                    <a:pt x="427" y="560"/>
                  </a:cubicBezTo>
                  <a:cubicBezTo>
                    <a:pt x="434" y="574"/>
                    <a:pt x="434" y="574"/>
                    <a:pt x="434" y="574"/>
                  </a:cubicBezTo>
                  <a:cubicBezTo>
                    <a:pt x="434" y="574"/>
                    <a:pt x="434" y="574"/>
                    <a:pt x="434" y="574"/>
                  </a:cubicBezTo>
                  <a:cubicBezTo>
                    <a:pt x="427" y="560"/>
                    <a:pt x="427" y="560"/>
                    <a:pt x="427" y="560"/>
                  </a:cubicBezTo>
                  <a:close/>
                  <a:moveTo>
                    <a:pt x="446" y="550"/>
                  </a:moveTo>
                  <a:cubicBezTo>
                    <a:pt x="445" y="550"/>
                    <a:pt x="445" y="550"/>
                    <a:pt x="444" y="551"/>
                  </a:cubicBezTo>
                  <a:cubicBezTo>
                    <a:pt x="452" y="565"/>
                    <a:pt x="452" y="565"/>
                    <a:pt x="452" y="565"/>
                  </a:cubicBezTo>
                  <a:cubicBezTo>
                    <a:pt x="453" y="564"/>
                    <a:pt x="453" y="564"/>
                    <a:pt x="454" y="564"/>
                  </a:cubicBezTo>
                  <a:cubicBezTo>
                    <a:pt x="446" y="550"/>
                    <a:pt x="446" y="550"/>
                    <a:pt x="446" y="550"/>
                  </a:cubicBezTo>
                  <a:close/>
                  <a:moveTo>
                    <a:pt x="446" y="550"/>
                  </a:moveTo>
                  <a:cubicBezTo>
                    <a:pt x="446" y="550"/>
                    <a:pt x="446" y="550"/>
                    <a:pt x="446" y="550"/>
                  </a:cubicBezTo>
                  <a:cubicBezTo>
                    <a:pt x="454" y="564"/>
                    <a:pt x="454" y="564"/>
                    <a:pt x="454" y="564"/>
                  </a:cubicBezTo>
                  <a:cubicBezTo>
                    <a:pt x="454" y="564"/>
                    <a:pt x="454" y="564"/>
                    <a:pt x="454" y="564"/>
                  </a:cubicBezTo>
                  <a:cubicBezTo>
                    <a:pt x="446" y="550"/>
                    <a:pt x="446" y="550"/>
                    <a:pt x="446" y="550"/>
                  </a:cubicBezTo>
                  <a:close/>
                  <a:moveTo>
                    <a:pt x="464" y="538"/>
                  </a:moveTo>
                  <a:cubicBezTo>
                    <a:pt x="463" y="539"/>
                    <a:pt x="463" y="539"/>
                    <a:pt x="462" y="539"/>
                  </a:cubicBezTo>
                  <a:cubicBezTo>
                    <a:pt x="471" y="553"/>
                    <a:pt x="471" y="553"/>
                    <a:pt x="471" y="553"/>
                  </a:cubicBezTo>
                  <a:cubicBezTo>
                    <a:pt x="472" y="552"/>
                    <a:pt x="472" y="552"/>
                    <a:pt x="473" y="552"/>
                  </a:cubicBezTo>
                  <a:cubicBezTo>
                    <a:pt x="464" y="538"/>
                    <a:pt x="464" y="538"/>
                    <a:pt x="464" y="538"/>
                  </a:cubicBezTo>
                  <a:close/>
                  <a:moveTo>
                    <a:pt x="464" y="538"/>
                  </a:moveTo>
                  <a:cubicBezTo>
                    <a:pt x="464" y="538"/>
                    <a:pt x="464" y="538"/>
                    <a:pt x="464" y="538"/>
                  </a:cubicBezTo>
                  <a:cubicBezTo>
                    <a:pt x="473" y="552"/>
                    <a:pt x="473" y="552"/>
                    <a:pt x="473" y="552"/>
                  </a:cubicBezTo>
                  <a:cubicBezTo>
                    <a:pt x="473" y="552"/>
                    <a:pt x="473" y="552"/>
                    <a:pt x="473" y="552"/>
                  </a:cubicBezTo>
                  <a:lnTo>
                    <a:pt x="464" y="538"/>
                  </a:lnTo>
                  <a:close/>
                  <a:moveTo>
                    <a:pt x="481" y="526"/>
                  </a:moveTo>
                  <a:cubicBezTo>
                    <a:pt x="480" y="526"/>
                    <a:pt x="480" y="526"/>
                    <a:pt x="479" y="527"/>
                  </a:cubicBezTo>
                  <a:cubicBezTo>
                    <a:pt x="489" y="539"/>
                    <a:pt x="489" y="539"/>
                    <a:pt x="489" y="539"/>
                  </a:cubicBezTo>
                  <a:cubicBezTo>
                    <a:pt x="490" y="539"/>
                    <a:pt x="490" y="539"/>
                    <a:pt x="491" y="538"/>
                  </a:cubicBezTo>
                  <a:cubicBezTo>
                    <a:pt x="481" y="526"/>
                    <a:pt x="481" y="526"/>
                    <a:pt x="481" y="526"/>
                  </a:cubicBezTo>
                  <a:close/>
                  <a:moveTo>
                    <a:pt x="481" y="526"/>
                  </a:moveTo>
                  <a:cubicBezTo>
                    <a:pt x="481" y="526"/>
                    <a:pt x="481" y="526"/>
                    <a:pt x="481" y="526"/>
                  </a:cubicBezTo>
                  <a:cubicBezTo>
                    <a:pt x="491" y="538"/>
                    <a:pt x="491" y="538"/>
                    <a:pt x="491" y="538"/>
                  </a:cubicBezTo>
                  <a:cubicBezTo>
                    <a:pt x="491" y="538"/>
                    <a:pt x="491" y="538"/>
                    <a:pt x="491" y="538"/>
                  </a:cubicBezTo>
                  <a:cubicBezTo>
                    <a:pt x="481" y="526"/>
                    <a:pt x="481" y="526"/>
                    <a:pt x="481" y="526"/>
                  </a:cubicBezTo>
                  <a:close/>
                  <a:moveTo>
                    <a:pt x="497" y="512"/>
                  </a:moveTo>
                  <a:cubicBezTo>
                    <a:pt x="497" y="512"/>
                    <a:pt x="496" y="513"/>
                    <a:pt x="496" y="513"/>
                  </a:cubicBezTo>
                  <a:cubicBezTo>
                    <a:pt x="507" y="525"/>
                    <a:pt x="507" y="525"/>
                    <a:pt x="507" y="525"/>
                  </a:cubicBezTo>
                  <a:cubicBezTo>
                    <a:pt x="507" y="524"/>
                    <a:pt x="508" y="524"/>
                    <a:pt x="508" y="523"/>
                  </a:cubicBezTo>
                  <a:cubicBezTo>
                    <a:pt x="497" y="512"/>
                    <a:pt x="497" y="512"/>
                    <a:pt x="497" y="512"/>
                  </a:cubicBezTo>
                  <a:close/>
                  <a:moveTo>
                    <a:pt x="497" y="512"/>
                  </a:moveTo>
                  <a:cubicBezTo>
                    <a:pt x="497" y="512"/>
                    <a:pt x="497" y="512"/>
                    <a:pt x="497" y="512"/>
                  </a:cubicBezTo>
                  <a:cubicBezTo>
                    <a:pt x="508" y="523"/>
                    <a:pt x="508" y="523"/>
                    <a:pt x="508" y="523"/>
                  </a:cubicBezTo>
                  <a:cubicBezTo>
                    <a:pt x="508" y="523"/>
                    <a:pt x="508" y="523"/>
                    <a:pt x="508" y="523"/>
                  </a:cubicBezTo>
                  <a:cubicBezTo>
                    <a:pt x="497" y="512"/>
                    <a:pt x="497" y="512"/>
                    <a:pt x="497" y="512"/>
                  </a:cubicBezTo>
                  <a:close/>
                  <a:moveTo>
                    <a:pt x="512" y="497"/>
                  </a:moveTo>
                  <a:cubicBezTo>
                    <a:pt x="512" y="497"/>
                    <a:pt x="511" y="497"/>
                    <a:pt x="511" y="498"/>
                  </a:cubicBezTo>
                  <a:cubicBezTo>
                    <a:pt x="523" y="509"/>
                    <a:pt x="523" y="509"/>
                    <a:pt x="523" y="509"/>
                  </a:cubicBezTo>
                  <a:cubicBezTo>
                    <a:pt x="523" y="508"/>
                    <a:pt x="524" y="508"/>
                    <a:pt x="524" y="507"/>
                  </a:cubicBezTo>
                  <a:cubicBezTo>
                    <a:pt x="512" y="497"/>
                    <a:pt x="512" y="497"/>
                    <a:pt x="512" y="497"/>
                  </a:cubicBezTo>
                  <a:close/>
                  <a:moveTo>
                    <a:pt x="512" y="497"/>
                  </a:moveTo>
                  <a:cubicBezTo>
                    <a:pt x="512" y="497"/>
                    <a:pt x="512" y="497"/>
                    <a:pt x="512" y="497"/>
                  </a:cubicBezTo>
                  <a:cubicBezTo>
                    <a:pt x="524" y="507"/>
                    <a:pt x="524" y="507"/>
                    <a:pt x="524" y="507"/>
                  </a:cubicBezTo>
                  <a:cubicBezTo>
                    <a:pt x="524" y="507"/>
                    <a:pt x="524" y="507"/>
                    <a:pt x="524" y="507"/>
                  </a:cubicBezTo>
                  <a:cubicBezTo>
                    <a:pt x="512" y="497"/>
                    <a:pt x="512" y="497"/>
                    <a:pt x="512" y="497"/>
                  </a:cubicBezTo>
                  <a:close/>
                  <a:moveTo>
                    <a:pt x="526" y="480"/>
                  </a:moveTo>
                  <a:cubicBezTo>
                    <a:pt x="526" y="481"/>
                    <a:pt x="526" y="481"/>
                    <a:pt x="525" y="482"/>
                  </a:cubicBezTo>
                  <a:cubicBezTo>
                    <a:pt x="538" y="492"/>
                    <a:pt x="538" y="492"/>
                    <a:pt x="538" y="492"/>
                  </a:cubicBezTo>
                  <a:cubicBezTo>
                    <a:pt x="538" y="491"/>
                    <a:pt x="538" y="491"/>
                    <a:pt x="539" y="490"/>
                  </a:cubicBezTo>
                  <a:cubicBezTo>
                    <a:pt x="526" y="480"/>
                    <a:pt x="526" y="480"/>
                    <a:pt x="526" y="480"/>
                  </a:cubicBezTo>
                  <a:close/>
                  <a:moveTo>
                    <a:pt x="526" y="480"/>
                  </a:moveTo>
                  <a:cubicBezTo>
                    <a:pt x="526" y="480"/>
                    <a:pt x="526" y="480"/>
                    <a:pt x="526" y="480"/>
                  </a:cubicBezTo>
                  <a:cubicBezTo>
                    <a:pt x="539" y="490"/>
                    <a:pt x="539" y="490"/>
                    <a:pt x="539" y="490"/>
                  </a:cubicBezTo>
                  <a:cubicBezTo>
                    <a:pt x="539" y="490"/>
                    <a:pt x="539" y="490"/>
                    <a:pt x="539" y="490"/>
                  </a:cubicBezTo>
                  <a:cubicBezTo>
                    <a:pt x="526" y="480"/>
                    <a:pt x="526" y="480"/>
                    <a:pt x="526" y="480"/>
                  </a:cubicBezTo>
                  <a:close/>
                  <a:moveTo>
                    <a:pt x="539" y="463"/>
                  </a:moveTo>
                  <a:cubicBezTo>
                    <a:pt x="539" y="464"/>
                    <a:pt x="538" y="464"/>
                    <a:pt x="538" y="465"/>
                  </a:cubicBezTo>
                  <a:cubicBezTo>
                    <a:pt x="551" y="474"/>
                    <a:pt x="551" y="474"/>
                    <a:pt x="551" y="474"/>
                  </a:cubicBezTo>
                  <a:cubicBezTo>
                    <a:pt x="551" y="473"/>
                    <a:pt x="552" y="473"/>
                    <a:pt x="552" y="472"/>
                  </a:cubicBezTo>
                  <a:cubicBezTo>
                    <a:pt x="539" y="463"/>
                    <a:pt x="539" y="463"/>
                    <a:pt x="539" y="463"/>
                  </a:cubicBezTo>
                  <a:close/>
                  <a:moveTo>
                    <a:pt x="539" y="463"/>
                  </a:moveTo>
                  <a:cubicBezTo>
                    <a:pt x="539" y="463"/>
                    <a:pt x="539" y="463"/>
                    <a:pt x="539" y="463"/>
                  </a:cubicBezTo>
                  <a:cubicBezTo>
                    <a:pt x="552" y="472"/>
                    <a:pt x="552" y="472"/>
                    <a:pt x="552" y="472"/>
                  </a:cubicBezTo>
                  <a:cubicBezTo>
                    <a:pt x="552" y="472"/>
                    <a:pt x="552" y="472"/>
                    <a:pt x="552" y="472"/>
                  </a:cubicBezTo>
                  <a:cubicBezTo>
                    <a:pt x="539" y="463"/>
                    <a:pt x="539" y="463"/>
                    <a:pt x="539" y="463"/>
                  </a:cubicBezTo>
                  <a:close/>
                  <a:moveTo>
                    <a:pt x="550" y="445"/>
                  </a:moveTo>
                  <a:cubicBezTo>
                    <a:pt x="550" y="446"/>
                    <a:pt x="550" y="446"/>
                    <a:pt x="549" y="447"/>
                  </a:cubicBezTo>
                  <a:cubicBezTo>
                    <a:pt x="563" y="455"/>
                    <a:pt x="563" y="455"/>
                    <a:pt x="563" y="455"/>
                  </a:cubicBezTo>
                  <a:cubicBezTo>
                    <a:pt x="564" y="454"/>
                    <a:pt x="564" y="454"/>
                    <a:pt x="564" y="453"/>
                  </a:cubicBezTo>
                  <a:cubicBezTo>
                    <a:pt x="550" y="445"/>
                    <a:pt x="550" y="445"/>
                    <a:pt x="550" y="445"/>
                  </a:cubicBezTo>
                  <a:close/>
                  <a:moveTo>
                    <a:pt x="550" y="445"/>
                  </a:moveTo>
                  <a:cubicBezTo>
                    <a:pt x="550" y="445"/>
                    <a:pt x="550" y="445"/>
                    <a:pt x="550" y="445"/>
                  </a:cubicBezTo>
                  <a:cubicBezTo>
                    <a:pt x="564" y="453"/>
                    <a:pt x="564" y="453"/>
                    <a:pt x="564" y="453"/>
                  </a:cubicBezTo>
                  <a:cubicBezTo>
                    <a:pt x="564" y="453"/>
                    <a:pt x="564" y="453"/>
                    <a:pt x="564" y="453"/>
                  </a:cubicBezTo>
                  <a:cubicBezTo>
                    <a:pt x="550" y="445"/>
                    <a:pt x="550" y="445"/>
                    <a:pt x="550" y="445"/>
                  </a:cubicBezTo>
                  <a:close/>
                  <a:moveTo>
                    <a:pt x="560" y="426"/>
                  </a:moveTo>
                  <a:cubicBezTo>
                    <a:pt x="560" y="427"/>
                    <a:pt x="560" y="427"/>
                    <a:pt x="560" y="428"/>
                  </a:cubicBezTo>
                  <a:cubicBezTo>
                    <a:pt x="574" y="435"/>
                    <a:pt x="574" y="435"/>
                    <a:pt x="574" y="435"/>
                  </a:cubicBezTo>
                  <a:cubicBezTo>
                    <a:pt x="574" y="434"/>
                    <a:pt x="575" y="434"/>
                    <a:pt x="575" y="433"/>
                  </a:cubicBezTo>
                  <a:cubicBezTo>
                    <a:pt x="560" y="426"/>
                    <a:pt x="560" y="426"/>
                    <a:pt x="560" y="426"/>
                  </a:cubicBezTo>
                  <a:close/>
                  <a:moveTo>
                    <a:pt x="561" y="426"/>
                  </a:moveTo>
                  <a:cubicBezTo>
                    <a:pt x="560" y="426"/>
                    <a:pt x="560" y="426"/>
                    <a:pt x="560" y="426"/>
                  </a:cubicBezTo>
                  <a:cubicBezTo>
                    <a:pt x="575" y="433"/>
                    <a:pt x="575" y="433"/>
                    <a:pt x="575" y="433"/>
                  </a:cubicBezTo>
                  <a:cubicBezTo>
                    <a:pt x="575" y="433"/>
                    <a:pt x="575" y="433"/>
                    <a:pt x="575" y="433"/>
                  </a:cubicBezTo>
                  <a:cubicBezTo>
                    <a:pt x="561" y="426"/>
                    <a:pt x="561" y="426"/>
                    <a:pt x="561" y="426"/>
                  </a:cubicBezTo>
                  <a:close/>
                  <a:moveTo>
                    <a:pt x="569" y="406"/>
                  </a:moveTo>
                  <a:cubicBezTo>
                    <a:pt x="569" y="407"/>
                    <a:pt x="569" y="408"/>
                    <a:pt x="568" y="408"/>
                  </a:cubicBezTo>
                  <a:cubicBezTo>
                    <a:pt x="583" y="414"/>
                    <a:pt x="583" y="414"/>
                    <a:pt x="583" y="414"/>
                  </a:cubicBezTo>
                  <a:cubicBezTo>
                    <a:pt x="583" y="414"/>
                    <a:pt x="584" y="413"/>
                    <a:pt x="584" y="412"/>
                  </a:cubicBezTo>
                  <a:cubicBezTo>
                    <a:pt x="569" y="406"/>
                    <a:pt x="569" y="406"/>
                    <a:pt x="569" y="406"/>
                  </a:cubicBezTo>
                  <a:close/>
                  <a:moveTo>
                    <a:pt x="569" y="406"/>
                  </a:moveTo>
                  <a:cubicBezTo>
                    <a:pt x="569" y="406"/>
                    <a:pt x="569" y="406"/>
                    <a:pt x="569" y="406"/>
                  </a:cubicBezTo>
                  <a:cubicBezTo>
                    <a:pt x="584" y="412"/>
                    <a:pt x="584" y="412"/>
                    <a:pt x="584" y="412"/>
                  </a:cubicBezTo>
                  <a:cubicBezTo>
                    <a:pt x="584" y="412"/>
                    <a:pt x="584" y="412"/>
                    <a:pt x="584" y="412"/>
                  </a:cubicBezTo>
                  <a:cubicBezTo>
                    <a:pt x="569" y="406"/>
                    <a:pt x="569" y="406"/>
                    <a:pt x="569" y="406"/>
                  </a:cubicBezTo>
                  <a:close/>
                  <a:moveTo>
                    <a:pt x="576" y="386"/>
                  </a:moveTo>
                  <a:cubicBezTo>
                    <a:pt x="576" y="387"/>
                    <a:pt x="576" y="387"/>
                    <a:pt x="576" y="388"/>
                  </a:cubicBezTo>
                  <a:cubicBezTo>
                    <a:pt x="591" y="393"/>
                    <a:pt x="591" y="393"/>
                    <a:pt x="591" y="393"/>
                  </a:cubicBezTo>
                  <a:cubicBezTo>
                    <a:pt x="591" y="392"/>
                    <a:pt x="591" y="392"/>
                    <a:pt x="591" y="391"/>
                  </a:cubicBezTo>
                  <a:cubicBezTo>
                    <a:pt x="576" y="386"/>
                    <a:pt x="576" y="386"/>
                    <a:pt x="576" y="386"/>
                  </a:cubicBezTo>
                  <a:close/>
                  <a:moveTo>
                    <a:pt x="576" y="386"/>
                  </a:moveTo>
                  <a:cubicBezTo>
                    <a:pt x="576" y="386"/>
                    <a:pt x="576" y="386"/>
                    <a:pt x="576" y="386"/>
                  </a:cubicBezTo>
                  <a:cubicBezTo>
                    <a:pt x="591" y="391"/>
                    <a:pt x="591" y="391"/>
                    <a:pt x="591" y="391"/>
                  </a:cubicBezTo>
                  <a:cubicBezTo>
                    <a:pt x="591" y="391"/>
                    <a:pt x="591" y="391"/>
                    <a:pt x="591" y="391"/>
                  </a:cubicBezTo>
                  <a:cubicBezTo>
                    <a:pt x="576" y="386"/>
                    <a:pt x="576" y="386"/>
                    <a:pt x="576" y="386"/>
                  </a:cubicBezTo>
                  <a:close/>
                  <a:moveTo>
                    <a:pt x="582" y="366"/>
                  </a:moveTo>
                  <a:cubicBezTo>
                    <a:pt x="582" y="366"/>
                    <a:pt x="581" y="367"/>
                    <a:pt x="581" y="367"/>
                  </a:cubicBezTo>
                  <a:cubicBezTo>
                    <a:pt x="597" y="371"/>
                    <a:pt x="597" y="371"/>
                    <a:pt x="597" y="371"/>
                  </a:cubicBezTo>
                  <a:cubicBezTo>
                    <a:pt x="597" y="370"/>
                    <a:pt x="597" y="370"/>
                    <a:pt x="597" y="369"/>
                  </a:cubicBezTo>
                  <a:cubicBezTo>
                    <a:pt x="582" y="366"/>
                    <a:pt x="582" y="366"/>
                    <a:pt x="582" y="366"/>
                  </a:cubicBezTo>
                  <a:close/>
                  <a:moveTo>
                    <a:pt x="582" y="365"/>
                  </a:moveTo>
                  <a:cubicBezTo>
                    <a:pt x="582" y="366"/>
                    <a:pt x="582" y="366"/>
                    <a:pt x="582" y="366"/>
                  </a:cubicBezTo>
                  <a:cubicBezTo>
                    <a:pt x="597" y="369"/>
                    <a:pt x="597" y="369"/>
                    <a:pt x="597" y="369"/>
                  </a:cubicBezTo>
                  <a:cubicBezTo>
                    <a:pt x="597" y="369"/>
                    <a:pt x="597" y="369"/>
                    <a:pt x="597" y="369"/>
                  </a:cubicBezTo>
                  <a:cubicBezTo>
                    <a:pt x="582" y="365"/>
                    <a:pt x="582" y="365"/>
                    <a:pt x="582" y="365"/>
                  </a:cubicBezTo>
                  <a:close/>
                  <a:moveTo>
                    <a:pt x="586" y="344"/>
                  </a:moveTo>
                  <a:cubicBezTo>
                    <a:pt x="586" y="345"/>
                    <a:pt x="585" y="346"/>
                    <a:pt x="585" y="346"/>
                  </a:cubicBezTo>
                  <a:cubicBezTo>
                    <a:pt x="601" y="349"/>
                    <a:pt x="601" y="349"/>
                    <a:pt x="601" y="349"/>
                  </a:cubicBezTo>
                  <a:cubicBezTo>
                    <a:pt x="601" y="348"/>
                    <a:pt x="601" y="348"/>
                    <a:pt x="601" y="347"/>
                  </a:cubicBezTo>
                  <a:cubicBezTo>
                    <a:pt x="586" y="344"/>
                    <a:pt x="586" y="344"/>
                    <a:pt x="586" y="344"/>
                  </a:cubicBezTo>
                  <a:close/>
                  <a:moveTo>
                    <a:pt x="586" y="344"/>
                  </a:moveTo>
                  <a:cubicBezTo>
                    <a:pt x="586" y="344"/>
                    <a:pt x="586" y="344"/>
                    <a:pt x="586" y="344"/>
                  </a:cubicBezTo>
                  <a:cubicBezTo>
                    <a:pt x="601" y="347"/>
                    <a:pt x="601" y="347"/>
                    <a:pt x="601" y="347"/>
                  </a:cubicBezTo>
                  <a:cubicBezTo>
                    <a:pt x="601" y="347"/>
                    <a:pt x="601" y="347"/>
                    <a:pt x="601" y="347"/>
                  </a:cubicBezTo>
                  <a:cubicBezTo>
                    <a:pt x="601" y="347"/>
                    <a:pt x="601" y="347"/>
                    <a:pt x="601" y="347"/>
                  </a:cubicBezTo>
                  <a:cubicBezTo>
                    <a:pt x="586" y="344"/>
                    <a:pt x="586" y="344"/>
                    <a:pt x="586" y="344"/>
                  </a:cubicBezTo>
                  <a:close/>
                  <a:moveTo>
                    <a:pt x="588" y="323"/>
                  </a:moveTo>
                  <a:cubicBezTo>
                    <a:pt x="588" y="324"/>
                    <a:pt x="588" y="325"/>
                    <a:pt x="588" y="325"/>
                  </a:cubicBezTo>
                  <a:cubicBezTo>
                    <a:pt x="604" y="326"/>
                    <a:pt x="604" y="326"/>
                    <a:pt x="604" y="326"/>
                  </a:cubicBezTo>
                  <a:cubicBezTo>
                    <a:pt x="604" y="326"/>
                    <a:pt x="604" y="325"/>
                    <a:pt x="604" y="324"/>
                  </a:cubicBezTo>
                  <a:lnTo>
                    <a:pt x="588" y="323"/>
                  </a:lnTo>
                  <a:close/>
                  <a:moveTo>
                    <a:pt x="588" y="323"/>
                  </a:moveTo>
                  <a:cubicBezTo>
                    <a:pt x="588" y="323"/>
                    <a:pt x="588" y="323"/>
                    <a:pt x="588" y="323"/>
                  </a:cubicBezTo>
                  <a:cubicBezTo>
                    <a:pt x="604" y="324"/>
                    <a:pt x="604" y="324"/>
                    <a:pt x="604" y="324"/>
                  </a:cubicBezTo>
                  <a:cubicBezTo>
                    <a:pt x="604" y="324"/>
                    <a:pt x="604" y="324"/>
                    <a:pt x="604" y="324"/>
                  </a:cubicBezTo>
                  <a:cubicBezTo>
                    <a:pt x="588" y="323"/>
                    <a:pt x="588" y="323"/>
                    <a:pt x="588" y="3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0" name="Freeform 25"/>
            <p:cNvSpPr>
              <a:spLocks noEditPoints="1"/>
            </p:cNvSpPr>
            <p:nvPr/>
          </p:nvSpPr>
          <p:spPr bwMode="auto">
            <a:xfrm>
              <a:off x="4810126" y="2135188"/>
              <a:ext cx="2571750" cy="2593975"/>
            </a:xfrm>
            <a:custGeom>
              <a:avLst/>
              <a:gdLst>
                <a:gd name="T0" fmla="*/ 143 w 805"/>
                <a:gd name="T1" fmla="*/ 143 h 804"/>
                <a:gd name="T2" fmla="*/ 662 w 805"/>
                <a:gd name="T3" fmla="*/ 661 h 804"/>
                <a:gd name="T4" fmla="*/ 397 w 805"/>
                <a:gd name="T5" fmla="*/ 46 h 804"/>
                <a:gd name="T6" fmla="*/ 405 w 805"/>
                <a:gd name="T7" fmla="*/ 43 h 804"/>
                <a:gd name="T8" fmla="*/ 408 w 805"/>
                <a:gd name="T9" fmla="*/ 52 h 804"/>
                <a:gd name="T10" fmla="*/ 400 w 805"/>
                <a:gd name="T11" fmla="*/ 54 h 804"/>
                <a:gd name="T12" fmla="*/ 397 w 805"/>
                <a:gd name="T13" fmla="*/ 46 h 804"/>
                <a:gd name="T14" fmla="*/ 355 w 805"/>
                <a:gd name="T15" fmla="*/ 47 h 804"/>
                <a:gd name="T16" fmla="*/ 363 w 805"/>
                <a:gd name="T17" fmla="*/ 49 h 804"/>
                <a:gd name="T18" fmla="*/ 363 w 805"/>
                <a:gd name="T19" fmla="*/ 56 h 804"/>
                <a:gd name="T20" fmla="*/ 356 w 805"/>
                <a:gd name="T21" fmla="*/ 58 h 804"/>
                <a:gd name="T22" fmla="*/ 352 w 805"/>
                <a:gd name="T23" fmla="*/ 50 h 804"/>
                <a:gd name="T24" fmla="*/ 310 w 805"/>
                <a:gd name="T25" fmla="*/ 56 h 804"/>
                <a:gd name="T26" fmla="*/ 319 w 805"/>
                <a:gd name="T27" fmla="*/ 57 h 804"/>
                <a:gd name="T28" fmla="*/ 320 w 805"/>
                <a:gd name="T29" fmla="*/ 64 h 804"/>
                <a:gd name="T30" fmla="*/ 313 w 805"/>
                <a:gd name="T31" fmla="*/ 67 h 804"/>
                <a:gd name="T32" fmla="*/ 308 w 805"/>
                <a:gd name="T33" fmla="*/ 60 h 804"/>
                <a:gd name="T34" fmla="*/ 271 w 805"/>
                <a:gd name="T35" fmla="*/ 69 h 804"/>
                <a:gd name="T36" fmla="*/ 277 w 805"/>
                <a:gd name="T37" fmla="*/ 75 h 804"/>
                <a:gd name="T38" fmla="*/ 270 w 805"/>
                <a:gd name="T39" fmla="*/ 81 h 804"/>
                <a:gd name="T40" fmla="*/ 265 w 805"/>
                <a:gd name="T41" fmla="*/ 74 h 804"/>
                <a:gd name="T42" fmla="*/ 224 w 805"/>
                <a:gd name="T43" fmla="*/ 91 h 804"/>
                <a:gd name="T44" fmla="*/ 233 w 805"/>
                <a:gd name="T45" fmla="*/ 89 h 804"/>
                <a:gd name="T46" fmla="*/ 235 w 805"/>
                <a:gd name="T47" fmla="*/ 98 h 804"/>
                <a:gd name="T48" fmla="*/ 226 w 805"/>
                <a:gd name="T49" fmla="*/ 99 h 804"/>
                <a:gd name="T50" fmla="*/ 224 w 805"/>
                <a:gd name="T51" fmla="*/ 91 h 804"/>
                <a:gd name="T52" fmla="*/ 48 w 805"/>
                <a:gd name="T53" fmla="*/ 393 h 804"/>
                <a:gd name="T54" fmla="*/ 156 w 805"/>
                <a:gd name="T55" fmla="*/ 142 h 804"/>
                <a:gd name="T56" fmla="*/ 161 w 805"/>
                <a:gd name="T57" fmla="*/ 148 h 804"/>
                <a:gd name="T58" fmla="*/ 48 w 805"/>
                <a:gd name="T59" fmla="*/ 393 h 804"/>
                <a:gd name="T60" fmla="*/ 642 w 805"/>
                <a:gd name="T61" fmla="*/ 641 h 804"/>
                <a:gd name="T62" fmla="*/ 545 w 805"/>
                <a:gd name="T63" fmla="*/ 726 h 804"/>
                <a:gd name="T64" fmla="*/ 503 w 805"/>
                <a:gd name="T65" fmla="*/ 725 h 804"/>
                <a:gd name="T66" fmla="*/ 112 w 805"/>
                <a:gd name="T67" fmla="*/ 574 h 804"/>
                <a:gd name="T68" fmla="*/ 52 w 805"/>
                <a:gd name="T69" fmla="*/ 451 h 804"/>
                <a:gd name="T70" fmla="*/ 164 w 805"/>
                <a:gd name="T71" fmla="*/ 163 h 804"/>
                <a:gd name="T72" fmla="*/ 425 w 805"/>
                <a:gd name="T73" fmla="*/ 49 h 804"/>
                <a:gd name="T74" fmla="*/ 574 w 805"/>
                <a:gd name="T75" fmla="*/ 110 h 804"/>
                <a:gd name="T76" fmla="*/ 673 w 805"/>
                <a:gd name="T77" fmla="*/ 199 h 804"/>
                <a:gd name="T78" fmla="*/ 721 w 805"/>
                <a:gd name="T79" fmla="*/ 556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5" h="804">
                  <a:moveTo>
                    <a:pt x="662" y="143"/>
                  </a:moveTo>
                  <a:cubicBezTo>
                    <a:pt x="519" y="0"/>
                    <a:pt x="287" y="0"/>
                    <a:pt x="143" y="143"/>
                  </a:cubicBezTo>
                  <a:cubicBezTo>
                    <a:pt x="0" y="286"/>
                    <a:pt x="0" y="518"/>
                    <a:pt x="143" y="661"/>
                  </a:cubicBezTo>
                  <a:cubicBezTo>
                    <a:pt x="287" y="804"/>
                    <a:pt x="519" y="804"/>
                    <a:pt x="662" y="661"/>
                  </a:cubicBezTo>
                  <a:cubicBezTo>
                    <a:pt x="805" y="518"/>
                    <a:pt x="805" y="286"/>
                    <a:pt x="662" y="143"/>
                  </a:cubicBezTo>
                  <a:close/>
                  <a:moveTo>
                    <a:pt x="397" y="46"/>
                  </a:moveTo>
                  <a:cubicBezTo>
                    <a:pt x="397" y="45"/>
                    <a:pt x="398" y="43"/>
                    <a:pt x="400" y="43"/>
                  </a:cubicBezTo>
                  <a:cubicBezTo>
                    <a:pt x="405" y="43"/>
                    <a:pt x="405" y="43"/>
                    <a:pt x="405" y="43"/>
                  </a:cubicBezTo>
                  <a:cubicBezTo>
                    <a:pt x="407" y="43"/>
                    <a:pt x="408" y="45"/>
                    <a:pt x="408" y="46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3"/>
                    <a:pt x="407" y="54"/>
                    <a:pt x="405" y="54"/>
                  </a:cubicBezTo>
                  <a:cubicBezTo>
                    <a:pt x="400" y="54"/>
                    <a:pt x="400" y="54"/>
                    <a:pt x="400" y="54"/>
                  </a:cubicBezTo>
                  <a:cubicBezTo>
                    <a:pt x="398" y="54"/>
                    <a:pt x="397" y="53"/>
                    <a:pt x="397" y="52"/>
                  </a:cubicBezTo>
                  <a:lnTo>
                    <a:pt x="397" y="46"/>
                  </a:lnTo>
                  <a:close/>
                  <a:moveTo>
                    <a:pt x="352" y="50"/>
                  </a:moveTo>
                  <a:cubicBezTo>
                    <a:pt x="352" y="49"/>
                    <a:pt x="353" y="47"/>
                    <a:pt x="355" y="47"/>
                  </a:cubicBezTo>
                  <a:cubicBezTo>
                    <a:pt x="360" y="46"/>
                    <a:pt x="360" y="46"/>
                    <a:pt x="360" y="46"/>
                  </a:cubicBezTo>
                  <a:cubicBezTo>
                    <a:pt x="362" y="46"/>
                    <a:pt x="363" y="47"/>
                    <a:pt x="363" y="49"/>
                  </a:cubicBezTo>
                  <a:cubicBezTo>
                    <a:pt x="364" y="54"/>
                    <a:pt x="364" y="54"/>
                    <a:pt x="364" y="54"/>
                  </a:cubicBezTo>
                  <a:cubicBezTo>
                    <a:pt x="364" y="55"/>
                    <a:pt x="364" y="56"/>
                    <a:pt x="363" y="56"/>
                  </a:cubicBezTo>
                  <a:cubicBezTo>
                    <a:pt x="363" y="57"/>
                    <a:pt x="362" y="57"/>
                    <a:pt x="361" y="57"/>
                  </a:cubicBezTo>
                  <a:cubicBezTo>
                    <a:pt x="356" y="58"/>
                    <a:pt x="356" y="58"/>
                    <a:pt x="356" y="58"/>
                  </a:cubicBezTo>
                  <a:cubicBezTo>
                    <a:pt x="354" y="58"/>
                    <a:pt x="353" y="57"/>
                    <a:pt x="353" y="56"/>
                  </a:cubicBezTo>
                  <a:lnTo>
                    <a:pt x="352" y="50"/>
                  </a:lnTo>
                  <a:close/>
                  <a:moveTo>
                    <a:pt x="308" y="60"/>
                  </a:moveTo>
                  <a:cubicBezTo>
                    <a:pt x="308" y="58"/>
                    <a:pt x="309" y="57"/>
                    <a:pt x="310" y="56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17" y="55"/>
                    <a:pt x="318" y="55"/>
                    <a:pt x="319" y="57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3"/>
                    <a:pt x="320" y="64"/>
                    <a:pt x="320" y="64"/>
                  </a:cubicBezTo>
                  <a:cubicBezTo>
                    <a:pt x="319" y="65"/>
                    <a:pt x="319" y="65"/>
                    <a:pt x="318" y="66"/>
                  </a:cubicBezTo>
                  <a:cubicBezTo>
                    <a:pt x="313" y="67"/>
                    <a:pt x="313" y="67"/>
                    <a:pt x="313" y="67"/>
                  </a:cubicBezTo>
                  <a:cubicBezTo>
                    <a:pt x="311" y="67"/>
                    <a:pt x="310" y="66"/>
                    <a:pt x="309" y="65"/>
                  </a:cubicBezTo>
                  <a:lnTo>
                    <a:pt x="308" y="60"/>
                  </a:lnTo>
                  <a:close/>
                  <a:moveTo>
                    <a:pt x="266" y="71"/>
                  </a:moveTo>
                  <a:cubicBezTo>
                    <a:pt x="271" y="69"/>
                    <a:pt x="271" y="69"/>
                    <a:pt x="271" y="69"/>
                  </a:cubicBezTo>
                  <a:cubicBezTo>
                    <a:pt x="273" y="68"/>
                    <a:pt x="274" y="69"/>
                    <a:pt x="275" y="70"/>
                  </a:cubicBezTo>
                  <a:cubicBezTo>
                    <a:pt x="277" y="75"/>
                    <a:pt x="277" y="75"/>
                    <a:pt x="277" y="75"/>
                  </a:cubicBezTo>
                  <a:cubicBezTo>
                    <a:pt x="278" y="77"/>
                    <a:pt x="277" y="78"/>
                    <a:pt x="276" y="79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69" y="82"/>
                    <a:pt x="267" y="81"/>
                    <a:pt x="267" y="79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4" y="73"/>
                    <a:pt x="265" y="71"/>
                    <a:pt x="266" y="71"/>
                  </a:cubicBezTo>
                  <a:close/>
                  <a:moveTo>
                    <a:pt x="224" y="91"/>
                  </a:moveTo>
                  <a:cubicBezTo>
                    <a:pt x="229" y="88"/>
                    <a:pt x="229" y="88"/>
                    <a:pt x="229" y="88"/>
                  </a:cubicBezTo>
                  <a:cubicBezTo>
                    <a:pt x="231" y="87"/>
                    <a:pt x="232" y="88"/>
                    <a:pt x="233" y="89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6" y="95"/>
                    <a:pt x="236" y="97"/>
                    <a:pt x="235" y="98"/>
                  </a:cubicBezTo>
                  <a:cubicBezTo>
                    <a:pt x="230" y="100"/>
                    <a:pt x="230" y="100"/>
                    <a:pt x="230" y="100"/>
                  </a:cubicBezTo>
                  <a:cubicBezTo>
                    <a:pt x="228" y="101"/>
                    <a:pt x="227" y="101"/>
                    <a:pt x="226" y="99"/>
                  </a:cubicBezTo>
                  <a:cubicBezTo>
                    <a:pt x="223" y="95"/>
                    <a:pt x="223" y="95"/>
                    <a:pt x="223" y="95"/>
                  </a:cubicBezTo>
                  <a:cubicBezTo>
                    <a:pt x="223" y="93"/>
                    <a:pt x="223" y="92"/>
                    <a:pt x="224" y="91"/>
                  </a:cubicBezTo>
                  <a:close/>
                  <a:moveTo>
                    <a:pt x="48" y="393"/>
                  </a:moveTo>
                  <a:cubicBezTo>
                    <a:pt x="48" y="393"/>
                    <a:pt x="48" y="393"/>
                    <a:pt x="48" y="393"/>
                  </a:cubicBezTo>
                  <a:cubicBezTo>
                    <a:pt x="46" y="393"/>
                    <a:pt x="44" y="391"/>
                    <a:pt x="44" y="389"/>
                  </a:cubicBezTo>
                  <a:cubicBezTo>
                    <a:pt x="48" y="294"/>
                    <a:pt x="87" y="207"/>
                    <a:pt x="156" y="142"/>
                  </a:cubicBezTo>
                  <a:cubicBezTo>
                    <a:pt x="157" y="140"/>
                    <a:pt x="160" y="140"/>
                    <a:pt x="161" y="142"/>
                  </a:cubicBezTo>
                  <a:cubicBezTo>
                    <a:pt x="163" y="144"/>
                    <a:pt x="163" y="146"/>
                    <a:pt x="161" y="148"/>
                  </a:cubicBezTo>
                  <a:cubicBezTo>
                    <a:pt x="94" y="211"/>
                    <a:pt x="56" y="297"/>
                    <a:pt x="52" y="389"/>
                  </a:cubicBezTo>
                  <a:cubicBezTo>
                    <a:pt x="52" y="391"/>
                    <a:pt x="51" y="393"/>
                    <a:pt x="48" y="393"/>
                  </a:cubicBezTo>
                  <a:close/>
                  <a:moveTo>
                    <a:pt x="707" y="549"/>
                  </a:moveTo>
                  <a:cubicBezTo>
                    <a:pt x="691" y="582"/>
                    <a:pt x="669" y="613"/>
                    <a:pt x="642" y="641"/>
                  </a:cubicBezTo>
                  <a:cubicBezTo>
                    <a:pt x="611" y="672"/>
                    <a:pt x="576" y="695"/>
                    <a:pt x="538" y="711"/>
                  </a:cubicBezTo>
                  <a:cubicBezTo>
                    <a:pt x="545" y="726"/>
                    <a:pt x="545" y="726"/>
                    <a:pt x="545" y="726"/>
                  </a:cubicBezTo>
                  <a:cubicBezTo>
                    <a:pt x="532" y="731"/>
                    <a:pt x="520" y="736"/>
                    <a:pt x="507" y="740"/>
                  </a:cubicBezTo>
                  <a:cubicBezTo>
                    <a:pt x="503" y="725"/>
                    <a:pt x="503" y="725"/>
                    <a:pt x="503" y="725"/>
                  </a:cubicBezTo>
                  <a:cubicBezTo>
                    <a:pt x="387" y="761"/>
                    <a:pt x="255" y="733"/>
                    <a:pt x="164" y="641"/>
                  </a:cubicBezTo>
                  <a:cubicBezTo>
                    <a:pt x="143" y="620"/>
                    <a:pt x="126" y="598"/>
                    <a:pt x="112" y="574"/>
                  </a:cubicBezTo>
                  <a:cubicBezTo>
                    <a:pt x="98" y="582"/>
                    <a:pt x="98" y="582"/>
                    <a:pt x="98" y="582"/>
                  </a:cubicBezTo>
                  <a:cubicBezTo>
                    <a:pt x="74" y="541"/>
                    <a:pt x="59" y="496"/>
                    <a:pt x="52" y="451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54" y="347"/>
                    <a:pt x="86" y="241"/>
                    <a:pt x="164" y="163"/>
                  </a:cubicBezTo>
                  <a:cubicBezTo>
                    <a:pt x="235" y="91"/>
                    <a:pt x="330" y="59"/>
                    <a:pt x="424" y="65"/>
                  </a:cubicBezTo>
                  <a:cubicBezTo>
                    <a:pt x="425" y="49"/>
                    <a:pt x="425" y="49"/>
                    <a:pt x="425" y="49"/>
                  </a:cubicBezTo>
                  <a:cubicBezTo>
                    <a:pt x="479" y="52"/>
                    <a:pt x="533" y="68"/>
                    <a:pt x="581" y="97"/>
                  </a:cubicBezTo>
                  <a:cubicBezTo>
                    <a:pt x="574" y="110"/>
                    <a:pt x="574" y="110"/>
                    <a:pt x="574" y="110"/>
                  </a:cubicBezTo>
                  <a:cubicBezTo>
                    <a:pt x="598" y="124"/>
                    <a:pt x="621" y="142"/>
                    <a:pt x="642" y="163"/>
                  </a:cubicBezTo>
                  <a:cubicBezTo>
                    <a:pt x="653" y="174"/>
                    <a:pt x="664" y="187"/>
                    <a:pt x="673" y="199"/>
                  </a:cubicBezTo>
                  <a:cubicBezTo>
                    <a:pt x="686" y="190"/>
                    <a:pt x="686" y="190"/>
                    <a:pt x="686" y="190"/>
                  </a:cubicBezTo>
                  <a:cubicBezTo>
                    <a:pt x="766" y="297"/>
                    <a:pt x="778" y="439"/>
                    <a:pt x="721" y="556"/>
                  </a:cubicBezTo>
                  <a:lnTo>
                    <a:pt x="707" y="5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1" name="Freeform 26"/>
            <p:cNvSpPr/>
            <p:nvPr/>
          </p:nvSpPr>
          <p:spPr bwMode="auto">
            <a:xfrm>
              <a:off x="6780213" y="2441575"/>
              <a:ext cx="539750" cy="996950"/>
            </a:xfrm>
            <a:custGeom>
              <a:avLst/>
              <a:gdLst>
                <a:gd name="T0" fmla="*/ 16 w 169"/>
                <a:gd name="T1" fmla="*/ 2 h 309"/>
                <a:gd name="T2" fmla="*/ 15 w 169"/>
                <a:gd name="T3" fmla="*/ 4 h 309"/>
                <a:gd name="T4" fmla="*/ 165 w 169"/>
                <a:gd name="T5" fmla="*/ 307 h 309"/>
                <a:gd name="T6" fmla="*/ 167 w 169"/>
                <a:gd name="T7" fmla="*/ 307 h 309"/>
                <a:gd name="T8" fmla="*/ 167 w 169"/>
                <a:gd name="T9" fmla="*/ 305 h 309"/>
                <a:gd name="T10" fmla="*/ 146 w 169"/>
                <a:gd name="T11" fmla="*/ 305 h 309"/>
                <a:gd name="T12" fmla="*/ 146 w 169"/>
                <a:gd name="T13" fmla="*/ 307 h 309"/>
                <a:gd name="T14" fmla="*/ 148 w 169"/>
                <a:gd name="T15" fmla="*/ 307 h 309"/>
                <a:gd name="T16" fmla="*/ 4 w 169"/>
                <a:gd name="T17" fmla="*/ 18 h 309"/>
                <a:gd name="T18" fmla="*/ 3 w 169"/>
                <a:gd name="T19" fmla="*/ 19 h 309"/>
                <a:gd name="T20" fmla="*/ 5 w 169"/>
                <a:gd name="T21" fmla="*/ 20 h 309"/>
                <a:gd name="T22" fmla="*/ 18 w 169"/>
                <a:gd name="T23" fmla="*/ 4 h 309"/>
                <a:gd name="T24" fmla="*/ 16 w 169"/>
                <a:gd name="T25" fmla="*/ 2 h 309"/>
                <a:gd name="T26" fmla="*/ 15 w 169"/>
                <a:gd name="T27" fmla="*/ 4 h 309"/>
                <a:gd name="T28" fmla="*/ 16 w 169"/>
                <a:gd name="T29" fmla="*/ 2 h 309"/>
                <a:gd name="T30" fmla="*/ 14 w 169"/>
                <a:gd name="T31" fmla="*/ 1 h 309"/>
                <a:gd name="T32" fmla="*/ 0 w 169"/>
                <a:gd name="T33" fmla="*/ 20 h 309"/>
                <a:gd name="T34" fmla="*/ 2 w 169"/>
                <a:gd name="T35" fmla="*/ 21 h 309"/>
                <a:gd name="T36" fmla="*/ 144 w 169"/>
                <a:gd name="T37" fmla="*/ 307 h 309"/>
                <a:gd name="T38" fmla="*/ 144 w 169"/>
                <a:gd name="T39" fmla="*/ 309 h 309"/>
                <a:gd name="T40" fmla="*/ 169 w 169"/>
                <a:gd name="T41" fmla="*/ 309 h 309"/>
                <a:gd name="T42" fmla="*/ 169 w 169"/>
                <a:gd name="T43" fmla="*/ 307 h 309"/>
                <a:gd name="T44" fmla="*/ 17 w 169"/>
                <a:gd name="T45" fmla="*/ 1 h 309"/>
                <a:gd name="T46" fmla="*/ 16 w 169"/>
                <a:gd name="T47" fmla="*/ 0 h 309"/>
                <a:gd name="T48" fmla="*/ 14 w 169"/>
                <a:gd name="T49" fmla="*/ 1 h 309"/>
                <a:gd name="T50" fmla="*/ 16 w 169"/>
                <a:gd name="T51" fmla="*/ 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9" h="309">
                  <a:moveTo>
                    <a:pt x="16" y="2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06" y="73"/>
                    <a:pt x="165" y="183"/>
                    <a:pt x="165" y="307"/>
                  </a:cubicBezTo>
                  <a:cubicBezTo>
                    <a:pt x="167" y="307"/>
                    <a:pt x="167" y="307"/>
                    <a:pt x="167" y="307"/>
                  </a:cubicBezTo>
                  <a:cubicBezTo>
                    <a:pt x="167" y="305"/>
                    <a:pt x="167" y="305"/>
                    <a:pt x="167" y="305"/>
                  </a:cubicBezTo>
                  <a:cubicBezTo>
                    <a:pt x="146" y="305"/>
                    <a:pt x="146" y="305"/>
                    <a:pt x="146" y="305"/>
                  </a:cubicBezTo>
                  <a:cubicBezTo>
                    <a:pt x="146" y="307"/>
                    <a:pt x="146" y="307"/>
                    <a:pt x="146" y="307"/>
                  </a:cubicBezTo>
                  <a:cubicBezTo>
                    <a:pt x="148" y="307"/>
                    <a:pt x="148" y="307"/>
                    <a:pt x="148" y="307"/>
                  </a:cubicBezTo>
                  <a:cubicBezTo>
                    <a:pt x="148" y="189"/>
                    <a:pt x="92" y="84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88" y="86"/>
                    <a:pt x="144" y="190"/>
                    <a:pt x="144" y="307"/>
                  </a:cubicBezTo>
                  <a:cubicBezTo>
                    <a:pt x="144" y="309"/>
                    <a:pt x="144" y="309"/>
                    <a:pt x="144" y="309"/>
                  </a:cubicBezTo>
                  <a:cubicBezTo>
                    <a:pt x="169" y="309"/>
                    <a:pt x="169" y="309"/>
                    <a:pt x="169" y="309"/>
                  </a:cubicBezTo>
                  <a:cubicBezTo>
                    <a:pt x="169" y="307"/>
                    <a:pt x="169" y="307"/>
                    <a:pt x="169" y="307"/>
                  </a:cubicBezTo>
                  <a:cubicBezTo>
                    <a:pt x="169" y="182"/>
                    <a:pt x="110" y="7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4" y="1"/>
                    <a:pt x="14" y="1"/>
                  </a:cubicBezTo>
                  <a:lnTo>
                    <a:pt x="1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2" name="Freeform 27"/>
            <p:cNvSpPr/>
            <p:nvPr/>
          </p:nvSpPr>
          <p:spPr bwMode="auto">
            <a:xfrm>
              <a:off x="6208713" y="4325938"/>
              <a:ext cx="665163" cy="330200"/>
            </a:xfrm>
            <a:custGeom>
              <a:avLst/>
              <a:gdLst>
                <a:gd name="T0" fmla="*/ 208 w 208"/>
                <a:gd name="T1" fmla="*/ 15 h 102"/>
                <a:gd name="T2" fmla="*/ 2 w 208"/>
                <a:gd name="T3" fmla="*/ 102 h 102"/>
                <a:gd name="T4" fmla="*/ 0 w 208"/>
                <a:gd name="T5" fmla="*/ 82 h 102"/>
                <a:gd name="T6" fmla="*/ 196 w 208"/>
                <a:gd name="T7" fmla="*/ 0 h 102"/>
                <a:gd name="T8" fmla="*/ 208 w 208"/>
                <a:gd name="T9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2">
                  <a:moveTo>
                    <a:pt x="208" y="15"/>
                  </a:moveTo>
                  <a:cubicBezTo>
                    <a:pt x="151" y="63"/>
                    <a:pt x="80" y="94"/>
                    <a:pt x="2" y="10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74" y="75"/>
                    <a:pt x="141" y="45"/>
                    <a:pt x="196" y="0"/>
                  </a:cubicBezTo>
                  <a:lnTo>
                    <a:pt x="20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3" name="Freeform 28"/>
            <p:cNvSpPr>
              <a:spLocks noEditPoints="1"/>
            </p:cNvSpPr>
            <p:nvPr/>
          </p:nvSpPr>
          <p:spPr bwMode="auto">
            <a:xfrm>
              <a:off x="6243638" y="4354513"/>
              <a:ext cx="582613" cy="261938"/>
            </a:xfrm>
            <a:custGeom>
              <a:avLst/>
              <a:gdLst>
                <a:gd name="T0" fmla="*/ 4 w 182"/>
                <a:gd name="T1" fmla="*/ 73 h 81"/>
                <a:gd name="T2" fmla="*/ 0 w 182"/>
                <a:gd name="T3" fmla="*/ 73 h 81"/>
                <a:gd name="T4" fmla="*/ 1 w 182"/>
                <a:gd name="T5" fmla="*/ 81 h 81"/>
                <a:gd name="T6" fmla="*/ 5 w 182"/>
                <a:gd name="T7" fmla="*/ 81 h 81"/>
                <a:gd name="T8" fmla="*/ 4 w 182"/>
                <a:gd name="T9" fmla="*/ 73 h 81"/>
                <a:gd name="T10" fmla="*/ 27 w 182"/>
                <a:gd name="T11" fmla="*/ 69 h 81"/>
                <a:gd name="T12" fmla="*/ 24 w 182"/>
                <a:gd name="T13" fmla="*/ 70 h 81"/>
                <a:gd name="T14" fmla="*/ 25 w 182"/>
                <a:gd name="T15" fmla="*/ 77 h 81"/>
                <a:gd name="T16" fmla="*/ 29 w 182"/>
                <a:gd name="T17" fmla="*/ 77 h 81"/>
                <a:gd name="T18" fmla="*/ 27 w 182"/>
                <a:gd name="T19" fmla="*/ 69 h 81"/>
                <a:gd name="T20" fmla="*/ 51 w 182"/>
                <a:gd name="T21" fmla="*/ 63 h 81"/>
                <a:gd name="T22" fmla="*/ 47 w 182"/>
                <a:gd name="T23" fmla="*/ 64 h 81"/>
                <a:gd name="T24" fmla="*/ 49 w 182"/>
                <a:gd name="T25" fmla="*/ 72 h 81"/>
                <a:gd name="T26" fmla="*/ 53 w 182"/>
                <a:gd name="T27" fmla="*/ 71 h 81"/>
                <a:gd name="T28" fmla="*/ 51 w 182"/>
                <a:gd name="T29" fmla="*/ 63 h 81"/>
                <a:gd name="T30" fmla="*/ 73 w 182"/>
                <a:gd name="T31" fmla="*/ 56 h 81"/>
                <a:gd name="T32" fmla="*/ 69 w 182"/>
                <a:gd name="T33" fmla="*/ 57 h 81"/>
                <a:gd name="T34" fmla="*/ 72 w 182"/>
                <a:gd name="T35" fmla="*/ 65 h 81"/>
                <a:gd name="T36" fmla="*/ 76 w 182"/>
                <a:gd name="T37" fmla="*/ 64 h 81"/>
                <a:gd name="T38" fmla="*/ 73 w 182"/>
                <a:gd name="T39" fmla="*/ 56 h 81"/>
                <a:gd name="T40" fmla="*/ 95 w 182"/>
                <a:gd name="T41" fmla="*/ 48 h 81"/>
                <a:gd name="T42" fmla="*/ 92 w 182"/>
                <a:gd name="T43" fmla="*/ 49 h 81"/>
                <a:gd name="T44" fmla="*/ 95 w 182"/>
                <a:gd name="T45" fmla="*/ 57 h 81"/>
                <a:gd name="T46" fmla="*/ 98 w 182"/>
                <a:gd name="T47" fmla="*/ 55 h 81"/>
                <a:gd name="T48" fmla="*/ 95 w 182"/>
                <a:gd name="T49" fmla="*/ 48 h 81"/>
                <a:gd name="T50" fmla="*/ 117 w 182"/>
                <a:gd name="T51" fmla="*/ 38 h 81"/>
                <a:gd name="T52" fmla="*/ 113 w 182"/>
                <a:gd name="T53" fmla="*/ 39 h 81"/>
                <a:gd name="T54" fmla="*/ 117 w 182"/>
                <a:gd name="T55" fmla="*/ 47 h 81"/>
                <a:gd name="T56" fmla="*/ 120 w 182"/>
                <a:gd name="T57" fmla="*/ 45 h 81"/>
                <a:gd name="T58" fmla="*/ 117 w 182"/>
                <a:gd name="T59" fmla="*/ 38 h 81"/>
                <a:gd name="T60" fmla="*/ 138 w 182"/>
                <a:gd name="T61" fmla="*/ 26 h 81"/>
                <a:gd name="T62" fmla="*/ 134 w 182"/>
                <a:gd name="T63" fmla="*/ 28 h 81"/>
                <a:gd name="T64" fmla="*/ 138 w 182"/>
                <a:gd name="T65" fmla="*/ 35 h 81"/>
                <a:gd name="T66" fmla="*/ 142 w 182"/>
                <a:gd name="T67" fmla="*/ 33 h 81"/>
                <a:gd name="T68" fmla="*/ 138 w 182"/>
                <a:gd name="T69" fmla="*/ 26 h 81"/>
                <a:gd name="T70" fmla="*/ 158 w 182"/>
                <a:gd name="T71" fmla="*/ 14 h 81"/>
                <a:gd name="T72" fmla="*/ 154 w 182"/>
                <a:gd name="T73" fmla="*/ 16 h 81"/>
                <a:gd name="T74" fmla="*/ 159 w 182"/>
                <a:gd name="T75" fmla="*/ 22 h 81"/>
                <a:gd name="T76" fmla="*/ 162 w 182"/>
                <a:gd name="T77" fmla="*/ 20 h 81"/>
                <a:gd name="T78" fmla="*/ 158 w 182"/>
                <a:gd name="T79" fmla="*/ 14 h 81"/>
                <a:gd name="T80" fmla="*/ 177 w 182"/>
                <a:gd name="T81" fmla="*/ 0 h 81"/>
                <a:gd name="T82" fmla="*/ 174 w 182"/>
                <a:gd name="T83" fmla="*/ 2 h 81"/>
                <a:gd name="T84" fmla="*/ 179 w 182"/>
                <a:gd name="T85" fmla="*/ 8 h 81"/>
                <a:gd name="T86" fmla="*/ 182 w 182"/>
                <a:gd name="T87" fmla="*/ 6 h 81"/>
                <a:gd name="T88" fmla="*/ 177 w 182"/>
                <a:gd name="T8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2" h="81">
                  <a:moveTo>
                    <a:pt x="4" y="73"/>
                  </a:moveTo>
                  <a:cubicBezTo>
                    <a:pt x="3" y="73"/>
                    <a:pt x="1" y="73"/>
                    <a:pt x="0" y="73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81"/>
                    <a:pt x="4" y="81"/>
                    <a:pt x="5" y="81"/>
                  </a:cubicBezTo>
                  <a:cubicBezTo>
                    <a:pt x="4" y="73"/>
                    <a:pt x="4" y="73"/>
                    <a:pt x="4" y="73"/>
                  </a:cubicBezTo>
                  <a:close/>
                  <a:moveTo>
                    <a:pt x="27" y="69"/>
                  </a:moveTo>
                  <a:cubicBezTo>
                    <a:pt x="26" y="69"/>
                    <a:pt x="25" y="69"/>
                    <a:pt x="24" y="70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6" y="77"/>
                    <a:pt x="28" y="77"/>
                    <a:pt x="29" y="77"/>
                  </a:cubicBezTo>
                  <a:cubicBezTo>
                    <a:pt x="27" y="69"/>
                    <a:pt x="27" y="69"/>
                    <a:pt x="27" y="69"/>
                  </a:cubicBezTo>
                  <a:close/>
                  <a:moveTo>
                    <a:pt x="51" y="63"/>
                  </a:moveTo>
                  <a:cubicBezTo>
                    <a:pt x="49" y="64"/>
                    <a:pt x="48" y="64"/>
                    <a:pt x="47" y="6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1" y="71"/>
                    <a:pt x="53" y="71"/>
                  </a:cubicBezTo>
                  <a:cubicBezTo>
                    <a:pt x="51" y="63"/>
                    <a:pt x="51" y="63"/>
                    <a:pt x="51" y="63"/>
                  </a:cubicBezTo>
                  <a:close/>
                  <a:moveTo>
                    <a:pt x="73" y="56"/>
                  </a:moveTo>
                  <a:cubicBezTo>
                    <a:pt x="72" y="57"/>
                    <a:pt x="71" y="57"/>
                    <a:pt x="69" y="57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3" y="65"/>
                    <a:pt x="75" y="64"/>
                    <a:pt x="76" y="64"/>
                  </a:cubicBezTo>
                  <a:cubicBezTo>
                    <a:pt x="73" y="56"/>
                    <a:pt x="73" y="56"/>
                    <a:pt x="73" y="56"/>
                  </a:cubicBezTo>
                  <a:close/>
                  <a:moveTo>
                    <a:pt x="95" y="48"/>
                  </a:moveTo>
                  <a:cubicBezTo>
                    <a:pt x="94" y="48"/>
                    <a:pt x="93" y="49"/>
                    <a:pt x="92" y="49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6"/>
                    <a:pt x="97" y="56"/>
                    <a:pt x="98" y="55"/>
                  </a:cubicBezTo>
                  <a:cubicBezTo>
                    <a:pt x="95" y="48"/>
                    <a:pt x="95" y="48"/>
                    <a:pt x="95" y="48"/>
                  </a:cubicBezTo>
                  <a:close/>
                  <a:moveTo>
                    <a:pt x="117" y="38"/>
                  </a:moveTo>
                  <a:cubicBezTo>
                    <a:pt x="116" y="38"/>
                    <a:pt x="114" y="39"/>
                    <a:pt x="113" y="39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6"/>
                    <a:pt x="119" y="45"/>
                    <a:pt x="120" y="45"/>
                  </a:cubicBezTo>
                  <a:cubicBezTo>
                    <a:pt x="117" y="38"/>
                    <a:pt x="117" y="38"/>
                    <a:pt x="117" y="38"/>
                  </a:cubicBezTo>
                  <a:close/>
                  <a:moveTo>
                    <a:pt x="138" y="26"/>
                  </a:moveTo>
                  <a:cubicBezTo>
                    <a:pt x="136" y="27"/>
                    <a:pt x="135" y="28"/>
                    <a:pt x="134" y="28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9" y="34"/>
                    <a:pt x="141" y="34"/>
                    <a:pt x="142" y="33"/>
                  </a:cubicBezTo>
                  <a:cubicBezTo>
                    <a:pt x="138" y="26"/>
                    <a:pt x="138" y="26"/>
                    <a:pt x="138" y="26"/>
                  </a:cubicBezTo>
                  <a:close/>
                  <a:moveTo>
                    <a:pt x="158" y="14"/>
                  </a:moveTo>
                  <a:cubicBezTo>
                    <a:pt x="157" y="14"/>
                    <a:pt x="155" y="15"/>
                    <a:pt x="154" y="16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2"/>
                    <a:pt x="161" y="21"/>
                    <a:pt x="162" y="20"/>
                  </a:cubicBezTo>
                  <a:cubicBezTo>
                    <a:pt x="158" y="14"/>
                    <a:pt x="158" y="14"/>
                    <a:pt x="158" y="14"/>
                  </a:cubicBezTo>
                  <a:close/>
                  <a:moveTo>
                    <a:pt x="177" y="0"/>
                  </a:moveTo>
                  <a:cubicBezTo>
                    <a:pt x="176" y="0"/>
                    <a:pt x="175" y="1"/>
                    <a:pt x="174" y="2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80" y="7"/>
                    <a:pt x="181" y="7"/>
                    <a:pt x="182" y="6"/>
                  </a:cubicBezTo>
                  <a:cubicBezTo>
                    <a:pt x="177" y="0"/>
                    <a:pt x="177" y="0"/>
                    <a:pt x="1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4" name="Freeform 29"/>
            <p:cNvSpPr/>
            <p:nvPr/>
          </p:nvSpPr>
          <p:spPr bwMode="auto">
            <a:xfrm>
              <a:off x="4897438" y="3560763"/>
              <a:ext cx="452438" cy="793750"/>
            </a:xfrm>
            <a:custGeom>
              <a:avLst/>
              <a:gdLst>
                <a:gd name="T0" fmla="*/ 130 w 142"/>
                <a:gd name="T1" fmla="*/ 244 h 246"/>
                <a:gd name="T2" fmla="*/ 131 w 142"/>
                <a:gd name="T3" fmla="*/ 242 h 246"/>
                <a:gd name="T4" fmla="*/ 5 w 142"/>
                <a:gd name="T5" fmla="*/ 3 h 246"/>
                <a:gd name="T6" fmla="*/ 3 w 142"/>
                <a:gd name="T7" fmla="*/ 4 h 246"/>
                <a:gd name="T8" fmla="*/ 3 w 142"/>
                <a:gd name="T9" fmla="*/ 6 h 246"/>
                <a:gd name="T10" fmla="*/ 17 w 142"/>
                <a:gd name="T11" fmla="*/ 4 h 246"/>
                <a:gd name="T12" fmla="*/ 17 w 142"/>
                <a:gd name="T13" fmla="*/ 2 h 246"/>
                <a:gd name="T14" fmla="*/ 15 w 142"/>
                <a:gd name="T15" fmla="*/ 2 h 246"/>
                <a:gd name="T16" fmla="*/ 138 w 142"/>
                <a:gd name="T17" fmla="*/ 234 h 246"/>
                <a:gd name="T18" fmla="*/ 139 w 142"/>
                <a:gd name="T19" fmla="*/ 232 h 246"/>
                <a:gd name="T20" fmla="*/ 138 w 142"/>
                <a:gd name="T21" fmla="*/ 231 h 246"/>
                <a:gd name="T22" fmla="*/ 128 w 142"/>
                <a:gd name="T23" fmla="*/ 242 h 246"/>
                <a:gd name="T24" fmla="*/ 130 w 142"/>
                <a:gd name="T25" fmla="*/ 244 h 246"/>
                <a:gd name="T26" fmla="*/ 131 w 142"/>
                <a:gd name="T27" fmla="*/ 242 h 246"/>
                <a:gd name="T28" fmla="*/ 130 w 142"/>
                <a:gd name="T29" fmla="*/ 244 h 246"/>
                <a:gd name="T30" fmla="*/ 131 w 142"/>
                <a:gd name="T31" fmla="*/ 245 h 246"/>
                <a:gd name="T32" fmla="*/ 142 w 142"/>
                <a:gd name="T33" fmla="*/ 232 h 246"/>
                <a:gd name="T34" fmla="*/ 141 w 142"/>
                <a:gd name="T35" fmla="*/ 231 h 246"/>
                <a:gd name="T36" fmla="*/ 19 w 142"/>
                <a:gd name="T37" fmla="*/ 2 h 246"/>
                <a:gd name="T38" fmla="*/ 19 w 142"/>
                <a:gd name="T39" fmla="*/ 0 h 246"/>
                <a:gd name="T40" fmla="*/ 0 w 142"/>
                <a:gd name="T41" fmla="*/ 2 h 246"/>
                <a:gd name="T42" fmla="*/ 1 w 142"/>
                <a:gd name="T43" fmla="*/ 4 h 246"/>
                <a:gd name="T44" fmla="*/ 128 w 142"/>
                <a:gd name="T45" fmla="*/ 245 h 246"/>
                <a:gd name="T46" fmla="*/ 130 w 142"/>
                <a:gd name="T47" fmla="*/ 246 h 246"/>
                <a:gd name="T48" fmla="*/ 131 w 142"/>
                <a:gd name="T49" fmla="*/ 245 h 246"/>
                <a:gd name="T50" fmla="*/ 130 w 142"/>
                <a:gd name="T51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246">
                  <a:moveTo>
                    <a:pt x="130" y="244"/>
                  </a:moveTo>
                  <a:cubicBezTo>
                    <a:pt x="131" y="242"/>
                    <a:pt x="131" y="242"/>
                    <a:pt x="131" y="242"/>
                  </a:cubicBezTo>
                  <a:cubicBezTo>
                    <a:pt x="62" y="183"/>
                    <a:pt x="16" y="98"/>
                    <a:pt x="5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6" y="94"/>
                    <a:pt x="71" y="176"/>
                    <a:pt x="138" y="234"/>
                  </a:cubicBezTo>
                  <a:cubicBezTo>
                    <a:pt x="139" y="232"/>
                    <a:pt x="139" y="232"/>
                    <a:pt x="139" y="232"/>
                  </a:cubicBezTo>
                  <a:cubicBezTo>
                    <a:pt x="138" y="231"/>
                    <a:pt x="138" y="231"/>
                    <a:pt x="138" y="231"/>
                  </a:cubicBezTo>
                  <a:cubicBezTo>
                    <a:pt x="128" y="242"/>
                    <a:pt x="128" y="242"/>
                    <a:pt x="128" y="242"/>
                  </a:cubicBezTo>
                  <a:cubicBezTo>
                    <a:pt x="130" y="244"/>
                    <a:pt x="130" y="244"/>
                    <a:pt x="130" y="244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30" y="244"/>
                    <a:pt x="130" y="244"/>
                    <a:pt x="130" y="244"/>
                  </a:cubicBezTo>
                  <a:cubicBezTo>
                    <a:pt x="131" y="245"/>
                    <a:pt x="131" y="245"/>
                    <a:pt x="131" y="245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41" y="231"/>
                    <a:pt x="141" y="231"/>
                    <a:pt x="141" y="231"/>
                  </a:cubicBezTo>
                  <a:cubicBezTo>
                    <a:pt x="75" y="174"/>
                    <a:pt x="30" y="93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2" y="100"/>
                    <a:pt x="59" y="185"/>
                    <a:pt x="128" y="245"/>
                  </a:cubicBezTo>
                  <a:cubicBezTo>
                    <a:pt x="130" y="246"/>
                    <a:pt x="130" y="246"/>
                    <a:pt x="130" y="246"/>
                  </a:cubicBezTo>
                  <a:cubicBezTo>
                    <a:pt x="131" y="245"/>
                    <a:pt x="131" y="245"/>
                    <a:pt x="131" y="245"/>
                  </a:cubicBezTo>
                  <a:lnTo>
                    <a:pt x="130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5" name="Freeform 30"/>
            <p:cNvSpPr>
              <a:spLocks noEditPoints="1"/>
            </p:cNvSpPr>
            <p:nvPr/>
          </p:nvSpPr>
          <p:spPr bwMode="auto">
            <a:xfrm>
              <a:off x="4676776" y="1997075"/>
              <a:ext cx="2838450" cy="2871788"/>
            </a:xfrm>
            <a:custGeom>
              <a:avLst/>
              <a:gdLst>
                <a:gd name="T0" fmla="*/ 449 w 889"/>
                <a:gd name="T1" fmla="*/ 866 h 890"/>
                <a:gd name="T2" fmla="*/ 452 w 889"/>
                <a:gd name="T3" fmla="*/ 866 h 890"/>
                <a:gd name="T4" fmla="*/ 347 w 889"/>
                <a:gd name="T5" fmla="*/ 879 h 890"/>
                <a:gd name="T6" fmla="*/ 549 w 889"/>
                <a:gd name="T7" fmla="*/ 853 h 890"/>
                <a:gd name="T8" fmla="*/ 549 w 889"/>
                <a:gd name="T9" fmla="*/ 853 h 890"/>
                <a:gd name="T10" fmla="*/ 348 w 889"/>
                <a:gd name="T11" fmla="*/ 855 h 890"/>
                <a:gd name="T12" fmla="*/ 558 w 889"/>
                <a:gd name="T13" fmla="*/ 875 h 890"/>
                <a:gd name="T14" fmla="*/ 246 w 889"/>
                <a:gd name="T15" fmla="*/ 843 h 890"/>
                <a:gd name="T16" fmla="*/ 643 w 889"/>
                <a:gd name="T17" fmla="*/ 816 h 890"/>
                <a:gd name="T18" fmla="*/ 213 w 889"/>
                <a:gd name="T19" fmla="*/ 796 h 890"/>
                <a:gd name="T20" fmla="*/ 213 w 889"/>
                <a:gd name="T21" fmla="*/ 796 h 890"/>
                <a:gd name="T22" fmla="*/ 657 w 889"/>
                <a:gd name="T23" fmla="*/ 835 h 890"/>
                <a:gd name="T24" fmla="*/ 197 w 889"/>
                <a:gd name="T25" fmla="*/ 814 h 890"/>
                <a:gd name="T26" fmla="*/ 689 w 889"/>
                <a:gd name="T27" fmla="*/ 788 h 890"/>
                <a:gd name="T28" fmla="*/ 136 w 889"/>
                <a:gd name="T29" fmla="*/ 731 h 890"/>
                <a:gd name="T30" fmla="*/ 136 w 889"/>
                <a:gd name="T31" fmla="*/ 731 h 890"/>
                <a:gd name="T32" fmla="*/ 744 w 889"/>
                <a:gd name="T33" fmla="*/ 774 h 890"/>
                <a:gd name="T34" fmla="*/ 85 w 889"/>
                <a:gd name="T35" fmla="*/ 706 h 890"/>
                <a:gd name="T36" fmla="*/ 792 w 889"/>
                <a:gd name="T37" fmla="*/ 682 h 890"/>
                <a:gd name="T38" fmla="*/ 792 w 889"/>
                <a:gd name="T39" fmla="*/ 682 h 890"/>
                <a:gd name="T40" fmla="*/ 77 w 889"/>
                <a:gd name="T41" fmla="*/ 650 h 890"/>
                <a:gd name="T42" fmla="*/ 839 w 889"/>
                <a:gd name="T43" fmla="*/ 650 h 890"/>
                <a:gd name="T44" fmla="*/ 54 w 889"/>
                <a:gd name="T45" fmla="*/ 658 h 890"/>
                <a:gd name="T46" fmla="*/ 819 w 889"/>
                <a:gd name="T47" fmla="*/ 636 h 890"/>
                <a:gd name="T48" fmla="*/ 16 w 889"/>
                <a:gd name="T49" fmla="*/ 562 h 890"/>
                <a:gd name="T50" fmla="*/ 39 w 889"/>
                <a:gd name="T51" fmla="*/ 556 h 890"/>
                <a:gd name="T52" fmla="*/ 878 w 889"/>
                <a:gd name="T53" fmla="*/ 551 h 890"/>
                <a:gd name="T54" fmla="*/ 38 w 889"/>
                <a:gd name="T55" fmla="*/ 553 h 890"/>
                <a:gd name="T56" fmla="*/ 854 w 889"/>
                <a:gd name="T57" fmla="*/ 541 h 890"/>
                <a:gd name="T58" fmla="*/ 0 w 889"/>
                <a:gd name="T59" fmla="*/ 457 h 890"/>
                <a:gd name="T60" fmla="*/ 889 w 889"/>
                <a:gd name="T61" fmla="*/ 428 h 890"/>
                <a:gd name="T62" fmla="*/ 887 w 889"/>
                <a:gd name="T63" fmla="*/ 494 h 890"/>
                <a:gd name="T64" fmla="*/ 0 w 889"/>
                <a:gd name="T65" fmla="*/ 453 h 890"/>
                <a:gd name="T66" fmla="*/ 2 w 889"/>
                <a:gd name="T67" fmla="*/ 404 h 890"/>
                <a:gd name="T68" fmla="*/ 884 w 889"/>
                <a:gd name="T69" fmla="*/ 375 h 890"/>
                <a:gd name="T70" fmla="*/ 33 w 889"/>
                <a:gd name="T71" fmla="*/ 356 h 890"/>
                <a:gd name="T72" fmla="*/ 883 w 889"/>
                <a:gd name="T73" fmla="*/ 371 h 890"/>
                <a:gd name="T74" fmla="*/ 34 w 889"/>
                <a:gd name="T75" fmla="*/ 353 h 890"/>
                <a:gd name="T76" fmla="*/ 848 w 889"/>
                <a:gd name="T77" fmla="*/ 326 h 890"/>
                <a:gd name="T78" fmla="*/ 25 w 889"/>
                <a:gd name="T79" fmla="*/ 296 h 890"/>
                <a:gd name="T80" fmla="*/ 810 w 889"/>
                <a:gd name="T81" fmla="*/ 236 h 890"/>
                <a:gd name="T82" fmla="*/ 71 w 889"/>
                <a:gd name="T83" fmla="*/ 204 h 890"/>
                <a:gd name="T84" fmla="*/ 91 w 889"/>
                <a:gd name="T85" fmla="*/ 217 h 890"/>
                <a:gd name="T86" fmla="*/ 829 w 889"/>
                <a:gd name="T87" fmla="*/ 221 h 890"/>
                <a:gd name="T88" fmla="*/ 93 w 889"/>
                <a:gd name="T89" fmla="*/ 214 h 890"/>
                <a:gd name="T90" fmla="*/ 750 w 889"/>
                <a:gd name="T91" fmla="*/ 156 h 890"/>
                <a:gd name="T92" fmla="*/ 139 w 889"/>
                <a:gd name="T93" fmla="*/ 122 h 890"/>
                <a:gd name="T94" fmla="*/ 728 w 889"/>
                <a:gd name="T95" fmla="*/ 102 h 890"/>
                <a:gd name="T96" fmla="*/ 765 w 889"/>
                <a:gd name="T97" fmla="*/ 136 h 890"/>
                <a:gd name="T98" fmla="*/ 158 w 889"/>
                <a:gd name="T99" fmla="*/ 137 h 890"/>
                <a:gd name="T100" fmla="*/ 710 w 889"/>
                <a:gd name="T101" fmla="*/ 119 h 890"/>
                <a:gd name="T102" fmla="*/ 224 w 889"/>
                <a:gd name="T103" fmla="*/ 58 h 890"/>
                <a:gd name="T104" fmla="*/ 639 w 889"/>
                <a:gd name="T105" fmla="*/ 45 h 890"/>
                <a:gd name="T106" fmla="*/ 639 w 889"/>
                <a:gd name="T107" fmla="*/ 45 h 890"/>
                <a:gd name="T108" fmla="*/ 282 w 889"/>
                <a:gd name="T109" fmla="*/ 57 h 890"/>
                <a:gd name="T110" fmla="*/ 635 w 889"/>
                <a:gd name="T111" fmla="*/ 43 h 890"/>
                <a:gd name="T112" fmla="*/ 285 w 889"/>
                <a:gd name="T113" fmla="*/ 55 h 890"/>
                <a:gd name="T114" fmla="*/ 578 w 889"/>
                <a:gd name="T115" fmla="*/ 46 h 890"/>
                <a:gd name="T116" fmla="*/ 327 w 889"/>
                <a:gd name="T117" fmla="*/ 16 h 890"/>
                <a:gd name="T118" fmla="*/ 483 w 889"/>
                <a:gd name="T119" fmla="*/ 26 h 890"/>
                <a:gd name="T120" fmla="*/ 428 w 889"/>
                <a:gd name="T121" fmla="*/ 0 h 890"/>
                <a:gd name="T122" fmla="*/ 444 w 889"/>
                <a:gd name="T123" fmla="*/ 0 h 890"/>
                <a:gd name="T124" fmla="*/ 481 w 889"/>
                <a:gd name="T125" fmla="*/ 2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9" h="890">
                  <a:moveTo>
                    <a:pt x="402" y="863"/>
                  </a:moveTo>
                  <a:cubicBezTo>
                    <a:pt x="402" y="863"/>
                    <a:pt x="402" y="863"/>
                    <a:pt x="402" y="863"/>
                  </a:cubicBezTo>
                  <a:cubicBezTo>
                    <a:pt x="399" y="887"/>
                    <a:pt x="399" y="887"/>
                    <a:pt x="399" y="887"/>
                  </a:cubicBezTo>
                  <a:cubicBezTo>
                    <a:pt x="399" y="887"/>
                    <a:pt x="399" y="887"/>
                    <a:pt x="399" y="887"/>
                  </a:cubicBezTo>
                  <a:cubicBezTo>
                    <a:pt x="414" y="889"/>
                    <a:pt x="430" y="890"/>
                    <a:pt x="445" y="890"/>
                  </a:cubicBezTo>
                  <a:cubicBezTo>
                    <a:pt x="446" y="890"/>
                    <a:pt x="447" y="890"/>
                    <a:pt x="449" y="890"/>
                  </a:cubicBezTo>
                  <a:cubicBezTo>
                    <a:pt x="449" y="890"/>
                    <a:pt x="449" y="890"/>
                    <a:pt x="449" y="890"/>
                  </a:cubicBezTo>
                  <a:cubicBezTo>
                    <a:pt x="449" y="866"/>
                    <a:pt x="449" y="866"/>
                    <a:pt x="449" y="866"/>
                  </a:cubicBezTo>
                  <a:cubicBezTo>
                    <a:pt x="449" y="866"/>
                    <a:pt x="449" y="866"/>
                    <a:pt x="449" y="866"/>
                  </a:cubicBezTo>
                  <a:cubicBezTo>
                    <a:pt x="448" y="866"/>
                    <a:pt x="448" y="866"/>
                    <a:pt x="448" y="866"/>
                  </a:cubicBezTo>
                  <a:cubicBezTo>
                    <a:pt x="447" y="866"/>
                    <a:pt x="446" y="866"/>
                    <a:pt x="445" y="866"/>
                  </a:cubicBezTo>
                  <a:cubicBezTo>
                    <a:pt x="431" y="866"/>
                    <a:pt x="416" y="865"/>
                    <a:pt x="402" y="863"/>
                  </a:cubicBezTo>
                  <a:moveTo>
                    <a:pt x="499" y="862"/>
                  </a:moveTo>
                  <a:cubicBezTo>
                    <a:pt x="499" y="862"/>
                    <a:pt x="499" y="862"/>
                    <a:pt x="499" y="862"/>
                  </a:cubicBezTo>
                  <a:cubicBezTo>
                    <a:pt x="484" y="864"/>
                    <a:pt x="468" y="865"/>
                    <a:pt x="452" y="866"/>
                  </a:cubicBezTo>
                  <a:cubicBezTo>
                    <a:pt x="452" y="866"/>
                    <a:pt x="452" y="866"/>
                    <a:pt x="452" y="866"/>
                  </a:cubicBezTo>
                  <a:cubicBezTo>
                    <a:pt x="453" y="890"/>
                    <a:pt x="453" y="890"/>
                    <a:pt x="453" y="890"/>
                  </a:cubicBezTo>
                  <a:cubicBezTo>
                    <a:pt x="453" y="890"/>
                    <a:pt x="453" y="890"/>
                    <a:pt x="453" y="890"/>
                  </a:cubicBezTo>
                  <a:cubicBezTo>
                    <a:pt x="469" y="889"/>
                    <a:pt x="486" y="888"/>
                    <a:pt x="502" y="886"/>
                  </a:cubicBezTo>
                  <a:cubicBezTo>
                    <a:pt x="502" y="886"/>
                    <a:pt x="502" y="886"/>
                    <a:pt x="502" y="886"/>
                  </a:cubicBezTo>
                  <a:cubicBezTo>
                    <a:pt x="499" y="862"/>
                    <a:pt x="499" y="862"/>
                    <a:pt x="499" y="862"/>
                  </a:cubicBezTo>
                  <a:cubicBezTo>
                    <a:pt x="499" y="862"/>
                    <a:pt x="499" y="862"/>
                    <a:pt x="499" y="862"/>
                  </a:cubicBezTo>
                  <a:moveTo>
                    <a:pt x="352" y="855"/>
                  </a:moveTo>
                  <a:cubicBezTo>
                    <a:pt x="347" y="879"/>
                    <a:pt x="347" y="879"/>
                    <a:pt x="347" y="879"/>
                  </a:cubicBezTo>
                  <a:cubicBezTo>
                    <a:pt x="347" y="879"/>
                    <a:pt x="347" y="879"/>
                    <a:pt x="347" y="879"/>
                  </a:cubicBezTo>
                  <a:cubicBezTo>
                    <a:pt x="363" y="882"/>
                    <a:pt x="379" y="885"/>
                    <a:pt x="395" y="887"/>
                  </a:cubicBezTo>
                  <a:cubicBezTo>
                    <a:pt x="396" y="887"/>
                    <a:pt x="396" y="887"/>
                    <a:pt x="396" y="887"/>
                  </a:cubicBezTo>
                  <a:cubicBezTo>
                    <a:pt x="398" y="863"/>
                    <a:pt x="398" y="863"/>
                    <a:pt x="398" y="863"/>
                  </a:cubicBezTo>
                  <a:cubicBezTo>
                    <a:pt x="398" y="863"/>
                    <a:pt x="398" y="863"/>
                    <a:pt x="398" y="863"/>
                  </a:cubicBezTo>
                  <a:cubicBezTo>
                    <a:pt x="383" y="861"/>
                    <a:pt x="367" y="859"/>
                    <a:pt x="352" y="855"/>
                  </a:cubicBezTo>
                  <a:cubicBezTo>
                    <a:pt x="352" y="855"/>
                    <a:pt x="352" y="855"/>
                    <a:pt x="352" y="855"/>
                  </a:cubicBezTo>
                  <a:moveTo>
                    <a:pt x="549" y="853"/>
                  </a:moveTo>
                  <a:cubicBezTo>
                    <a:pt x="548" y="853"/>
                    <a:pt x="548" y="853"/>
                    <a:pt x="548" y="853"/>
                  </a:cubicBezTo>
                  <a:cubicBezTo>
                    <a:pt x="533" y="856"/>
                    <a:pt x="518" y="859"/>
                    <a:pt x="503" y="862"/>
                  </a:cubicBezTo>
                  <a:cubicBezTo>
                    <a:pt x="503" y="862"/>
                    <a:pt x="503" y="862"/>
                    <a:pt x="503" y="862"/>
                  </a:cubicBezTo>
                  <a:cubicBezTo>
                    <a:pt x="506" y="885"/>
                    <a:pt x="506" y="885"/>
                    <a:pt x="506" y="885"/>
                  </a:cubicBezTo>
                  <a:cubicBezTo>
                    <a:pt x="506" y="885"/>
                    <a:pt x="506" y="885"/>
                    <a:pt x="506" y="885"/>
                  </a:cubicBezTo>
                  <a:cubicBezTo>
                    <a:pt x="522" y="883"/>
                    <a:pt x="539" y="880"/>
                    <a:pt x="554" y="876"/>
                  </a:cubicBezTo>
                  <a:cubicBezTo>
                    <a:pt x="555" y="876"/>
                    <a:pt x="555" y="876"/>
                    <a:pt x="555" y="876"/>
                  </a:cubicBezTo>
                  <a:cubicBezTo>
                    <a:pt x="549" y="853"/>
                    <a:pt x="549" y="853"/>
                    <a:pt x="549" y="853"/>
                  </a:cubicBezTo>
                  <a:cubicBezTo>
                    <a:pt x="549" y="853"/>
                    <a:pt x="549" y="853"/>
                    <a:pt x="549" y="853"/>
                  </a:cubicBezTo>
                  <a:moveTo>
                    <a:pt x="303" y="841"/>
                  </a:moveTo>
                  <a:cubicBezTo>
                    <a:pt x="295" y="864"/>
                    <a:pt x="295" y="864"/>
                    <a:pt x="295" y="864"/>
                  </a:cubicBezTo>
                  <a:cubicBezTo>
                    <a:pt x="295" y="864"/>
                    <a:pt x="295" y="864"/>
                    <a:pt x="295" y="864"/>
                  </a:cubicBezTo>
                  <a:cubicBezTo>
                    <a:pt x="311" y="869"/>
                    <a:pt x="327" y="874"/>
                    <a:pt x="343" y="878"/>
                  </a:cubicBezTo>
                  <a:cubicBezTo>
                    <a:pt x="342" y="878"/>
                    <a:pt x="342" y="878"/>
                    <a:pt x="342" y="878"/>
                  </a:cubicBezTo>
                  <a:cubicBezTo>
                    <a:pt x="343" y="878"/>
                    <a:pt x="343" y="878"/>
                    <a:pt x="343" y="878"/>
                  </a:cubicBezTo>
                  <a:cubicBezTo>
                    <a:pt x="348" y="855"/>
                    <a:pt x="348" y="855"/>
                    <a:pt x="348" y="855"/>
                  </a:cubicBezTo>
                  <a:cubicBezTo>
                    <a:pt x="348" y="855"/>
                    <a:pt x="348" y="855"/>
                    <a:pt x="348" y="855"/>
                  </a:cubicBezTo>
                  <a:cubicBezTo>
                    <a:pt x="333" y="851"/>
                    <a:pt x="318" y="847"/>
                    <a:pt x="303" y="841"/>
                  </a:cubicBezTo>
                  <a:cubicBezTo>
                    <a:pt x="303" y="841"/>
                    <a:pt x="303" y="841"/>
                    <a:pt x="303" y="841"/>
                  </a:cubicBezTo>
                  <a:moveTo>
                    <a:pt x="597" y="837"/>
                  </a:moveTo>
                  <a:cubicBezTo>
                    <a:pt x="597" y="837"/>
                    <a:pt x="597" y="837"/>
                    <a:pt x="597" y="837"/>
                  </a:cubicBezTo>
                  <a:cubicBezTo>
                    <a:pt x="582" y="843"/>
                    <a:pt x="567" y="848"/>
                    <a:pt x="552" y="852"/>
                  </a:cubicBezTo>
                  <a:cubicBezTo>
                    <a:pt x="552" y="852"/>
                    <a:pt x="552" y="852"/>
                    <a:pt x="552" y="852"/>
                  </a:cubicBezTo>
                  <a:cubicBezTo>
                    <a:pt x="558" y="875"/>
                    <a:pt x="558" y="875"/>
                    <a:pt x="558" y="875"/>
                  </a:cubicBezTo>
                  <a:cubicBezTo>
                    <a:pt x="558" y="875"/>
                    <a:pt x="558" y="875"/>
                    <a:pt x="558" y="875"/>
                  </a:cubicBezTo>
                  <a:cubicBezTo>
                    <a:pt x="574" y="871"/>
                    <a:pt x="590" y="866"/>
                    <a:pt x="605" y="860"/>
                  </a:cubicBezTo>
                  <a:cubicBezTo>
                    <a:pt x="606" y="860"/>
                    <a:pt x="606" y="860"/>
                    <a:pt x="606" y="860"/>
                  </a:cubicBezTo>
                  <a:cubicBezTo>
                    <a:pt x="597" y="837"/>
                    <a:pt x="597" y="837"/>
                    <a:pt x="597" y="837"/>
                  </a:cubicBezTo>
                  <a:cubicBezTo>
                    <a:pt x="597" y="837"/>
                    <a:pt x="597" y="837"/>
                    <a:pt x="597" y="837"/>
                  </a:cubicBezTo>
                  <a:moveTo>
                    <a:pt x="257" y="821"/>
                  </a:moveTo>
                  <a:cubicBezTo>
                    <a:pt x="246" y="843"/>
                    <a:pt x="246" y="843"/>
                    <a:pt x="246" y="843"/>
                  </a:cubicBezTo>
                  <a:cubicBezTo>
                    <a:pt x="246" y="843"/>
                    <a:pt x="246" y="843"/>
                    <a:pt x="246" y="843"/>
                  </a:cubicBezTo>
                  <a:cubicBezTo>
                    <a:pt x="261" y="850"/>
                    <a:pt x="276" y="857"/>
                    <a:pt x="292" y="863"/>
                  </a:cubicBezTo>
                  <a:cubicBezTo>
                    <a:pt x="292" y="863"/>
                    <a:pt x="292" y="863"/>
                    <a:pt x="292" y="863"/>
                  </a:cubicBezTo>
                  <a:cubicBezTo>
                    <a:pt x="300" y="840"/>
                    <a:pt x="300" y="840"/>
                    <a:pt x="300" y="840"/>
                  </a:cubicBezTo>
                  <a:cubicBezTo>
                    <a:pt x="300" y="840"/>
                    <a:pt x="300" y="840"/>
                    <a:pt x="300" y="840"/>
                  </a:cubicBezTo>
                  <a:cubicBezTo>
                    <a:pt x="285" y="835"/>
                    <a:pt x="271" y="829"/>
                    <a:pt x="257" y="822"/>
                  </a:cubicBezTo>
                  <a:cubicBezTo>
                    <a:pt x="257" y="821"/>
                    <a:pt x="257" y="821"/>
                    <a:pt x="257" y="821"/>
                  </a:cubicBezTo>
                  <a:moveTo>
                    <a:pt x="643" y="816"/>
                  </a:moveTo>
                  <a:cubicBezTo>
                    <a:pt x="643" y="816"/>
                    <a:pt x="643" y="816"/>
                    <a:pt x="643" y="816"/>
                  </a:cubicBezTo>
                  <a:cubicBezTo>
                    <a:pt x="629" y="824"/>
                    <a:pt x="615" y="830"/>
                    <a:pt x="600" y="836"/>
                  </a:cubicBezTo>
                  <a:cubicBezTo>
                    <a:pt x="600" y="836"/>
                    <a:pt x="600" y="836"/>
                    <a:pt x="600" y="836"/>
                  </a:cubicBezTo>
                  <a:cubicBezTo>
                    <a:pt x="609" y="858"/>
                    <a:pt x="609" y="858"/>
                    <a:pt x="609" y="858"/>
                  </a:cubicBezTo>
                  <a:cubicBezTo>
                    <a:pt x="609" y="858"/>
                    <a:pt x="609" y="858"/>
                    <a:pt x="609" y="858"/>
                  </a:cubicBezTo>
                  <a:cubicBezTo>
                    <a:pt x="624" y="852"/>
                    <a:pt x="639" y="845"/>
                    <a:pt x="654" y="837"/>
                  </a:cubicBezTo>
                  <a:cubicBezTo>
                    <a:pt x="654" y="837"/>
                    <a:pt x="654" y="837"/>
                    <a:pt x="654" y="837"/>
                  </a:cubicBezTo>
                  <a:cubicBezTo>
                    <a:pt x="643" y="816"/>
                    <a:pt x="643" y="816"/>
                    <a:pt x="643" y="816"/>
                  </a:cubicBezTo>
                  <a:moveTo>
                    <a:pt x="213" y="796"/>
                  </a:moveTo>
                  <a:cubicBezTo>
                    <a:pt x="200" y="816"/>
                    <a:pt x="200" y="816"/>
                    <a:pt x="200" y="816"/>
                  </a:cubicBezTo>
                  <a:cubicBezTo>
                    <a:pt x="200" y="816"/>
                    <a:pt x="200" y="816"/>
                    <a:pt x="200" y="816"/>
                  </a:cubicBezTo>
                  <a:cubicBezTo>
                    <a:pt x="214" y="825"/>
                    <a:pt x="228" y="834"/>
                    <a:pt x="243" y="841"/>
                  </a:cubicBezTo>
                  <a:cubicBezTo>
                    <a:pt x="243" y="841"/>
                    <a:pt x="243" y="841"/>
                    <a:pt x="243" y="841"/>
                  </a:cubicBezTo>
                  <a:cubicBezTo>
                    <a:pt x="254" y="820"/>
                    <a:pt x="254" y="820"/>
                    <a:pt x="254" y="820"/>
                  </a:cubicBezTo>
                  <a:cubicBezTo>
                    <a:pt x="254" y="820"/>
                    <a:pt x="254" y="820"/>
                    <a:pt x="254" y="820"/>
                  </a:cubicBezTo>
                  <a:cubicBezTo>
                    <a:pt x="254" y="820"/>
                    <a:pt x="254" y="820"/>
                    <a:pt x="254" y="820"/>
                  </a:cubicBezTo>
                  <a:cubicBezTo>
                    <a:pt x="240" y="813"/>
                    <a:pt x="226" y="805"/>
                    <a:pt x="213" y="796"/>
                  </a:cubicBezTo>
                  <a:cubicBezTo>
                    <a:pt x="213" y="796"/>
                    <a:pt x="213" y="796"/>
                    <a:pt x="213" y="796"/>
                  </a:cubicBezTo>
                  <a:moveTo>
                    <a:pt x="686" y="790"/>
                  </a:moveTo>
                  <a:cubicBezTo>
                    <a:pt x="686" y="790"/>
                    <a:pt x="686" y="790"/>
                    <a:pt x="686" y="790"/>
                  </a:cubicBezTo>
                  <a:cubicBezTo>
                    <a:pt x="673" y="799"/>
                    <a:pt x="660" y="807"/>
                    <a:pt x="646" y="814"/>
                  </a:cubicBezTo>
                  <a:cubicBezTo>
                    <a:pt x="646" y="814"/>
                    <a:pt x="646" y="814"/>
                    <a:pt x="646" y="814"/>
                  </a:cubicBezTo>
                  <a:cubicBezTo>
                    <a:pt x="657" y="835"/>
                    <a:pt x="657" y="835"/>
                    <a:pt x="657" y="835"/>
                  </a:cubicBezTo>
                  <a:cubicBezTo>
                    <a:pt x="657" y="836"/>
                    <a:pt x="657" y="836"/>
                    <a:pt x="657" y="836"/>
                  </a:cubicBezTo>
                  <a:cubicBezTo>
                    <a:pt x="657" y="835"/>
                    <a:pt x="657" y="835"/>
                    <a:pt x="657" y="835"/>
                  </a:cubicBezTo>
                  <a:cubicBezTo>
                    <a:pt x="672" y="828"/>
                    <a:pt x="686" y="819"/>
                    <a:pt x="699" y="809"/>
                  </a:cubicBezTo>
                  <a:cubicBezTo>
                    <a:pt x="699" y="809"/>
                    <a:pt x="699" y="809"/>
                    <a:pt x="699" y="809"/>
                  </a:cubicBezTo>
                  <a:cubicBezTo>
                    <a:pt x="686" y="790"/>
                    <a:pt x="686" y="790"/>
                    <a:pt x="686" y="790"/>
                  </a:cubicBezTo>
                  <a:moveTo>
                    <a:pt x="173" y="766"/>
                  </a:moveTo>
                  <a:cubicBezTo>
                    <a:pt x="157" y="784"/>
                    <a:pt x="157" y="784"/>
                    <a:pt x="157" y="784"/>
                  </a:cubicBezTo>
                  <a:cubicBezTo>
                    <a:pt x="157" y="784"/>
                    <a:pt x="157" y="784"/>
                    <a:pt x="157" y="784"/>
                  </a:cubicBezTo>
                  <a:cubicBezTo>
                    <a:pt x="170" y="795"/>
                    <a:pt x="183" y="805"/>
                    <a:pt x="197" y="814"/>
                  </a:cubicBezTo>
                  <a:cubicBezTo>
                    <a:pt x="197" y="814"/>
                    <a:pt x="197" y="814"/>
                    <a:pt x="197" y="814"/>
                  </a:cubicBezTo>
                  <a:cubicBezTo>
                    <a:pt x="210" y="794"/>
                    <a:pt x="210" y="794"/>
                    <a:pt x="210" y="794"/>
                  </a:cubicBezTo>
                  <a:cubicBezTo>
                    <a:pt x="210" y="794"/>
                    <a:pt x="210" y="794"/>
                    <a:pt x="210" y="794"/>
                  </a:cubicBezTo>
                  <a:cubicBezTo>
                    <a:pt x="197" y="786"/>
                    <a:pt x="185" y="776"/>
                    <a:pt x="173" y="766"/>
                  </a:cubicBezTo>
                  <a:cubicBezTo>
                    <a:pt x="173" y="766"/>
                    <a:pt x="173" y="766"/>
                    <a:pt x="173" y="766"/>
                  </a:cubicBezTo>
                  <a:moveTo>
                    <a:pt x="725" y="758"/>
                  </a:moveTo>
                  <a:cubicBezTo>
                    <a:pt x="725" y="758"/>
                    <a:pt x="725" y="758"/>
                    <a:pt x="725" y="758"/>
                  </a:cubicBezTo>
                  <a:cubicBezTo>
                    <a:pt x="714" y="769"/>
                    <a:pt x="701" y="779"/>
                    <a:pt x="689" y="788"/>
                  </a:cubicBezTo>
                  <a:cubicBezTo>
                    <a:pt x="689" y="788"/>
                    <a:pt x="689" y="788"/>
                    <a:pt x="689" y="788"/>
                  </a:cubicBezTo>
                  <a:cubicBezTo>
                    <a:pt x="702" y="807"/>
                    <a:pt x="702" y="807"/>
                    <a:pt x="702" y="807"/>
                  </a:cubicBezTo>
                  <a:cubicBezTo>
                    <a:pt x="702" y="807"/>
                    <a:pt x="702" y="807"/>
                    <a:pt x="702" y="807"/>
                  </a:cubicBezTo>
                  <a:cubicBezTo>
                    <a:pt x="703" y="807"/>
                    <a:pt x="703" y="807"/>
                    <a:pt x="703" y="807"/>
                  </a:cubicBezTo>
                  <a:cubicBezTo>
                    <a:pt x="716" y="798"/>
                    <a:pt x="729" y="787"/>
                    <a:pt x="741" y="776"/>
                  </a:cubicBezTo>
                  <a:cubicBezTo>
                    <a:pt x="741" y="777"/>
                    <a:pt x="741" y="777"/>
                    <a:pt x="741" y="777"/>
                  </a:cubicBezTo>
                  <a:cubicBezTo>
                    <a:pt x="741" y="776"/>
                    <a:pt x="741" y="776"/>
                    <a:pt x="741" y="776"/>
                  </a:cubicBezTo>
                  <a:cubicBezTo>
                    <a:pt x="725" y="758"/>
                    <a:pt x="725" y="758"/>
                    <a:pt x="725" y="758"/>
                  </a:cubicBezTo>
                  <a:moveTo>
                    <a:pt x="136" y="731"/>
                  </a:moveTo>
                  <a:cubicBezTo>
                    <a:pt x="119" y="747"/>
                    <a:pt x="119" y="747"/>
                    <a:pt x="119" y="747"/>
                  </a:cubicBezTo>
                  <a:cubicBezTo>
                    <a:pt x="119" y="747"/>
                    <a:pt x="119" y="747"/>
                    <a:pt x="119" y="747"/>
                  </a:cubicBezTo>
                  <a:cubicBezTo>
                    <a:pt x="119" y="747"/>
                    <a:pt x="119" y="747"/>
                    <a:pt x="119" y="747"/>
                  </a:cubicBezTo>
                  <a:cubicBezTo>
                    <a:pt x="130" y="759"/>
                    <a:pt x="142" y="771"/>
                    <a:pt x="154" y="782"/>
                  </a:cubicBezTo>
                  <a:cubicBezTo>
                    <a:pt x="154" y="782"/>
                    <a:pt x="154" y="782"/>
                    <a:pt x="154" y="782"/>
                  </a:cubicBezTo>
                  <a:cubicBezTo>
                    <a:pt x="170" y="764"/>
                    <a:pt x="170" y="764"/>
                    <a:pt x="170" y="764"/>
                  </a:cubicBezTo>
                  <a:cubicBezTo>
                    <a:pt x="170" y="764"/>
                    <a:pt x="170" y="764"/>
                    <a:pt x="170" y="764"/>
                  </a:cubicBezTo>
                  <a:cubicBezTo>
                    <a:pt x="158" y="753"/>
                    <a:pt x="147" y="742"/>
                    <a:pt x="136" y="731"/>
                  </a:cubicBezTo>
                  <a:cubicBezTo>
                    <a:pt x="136" y="731"/>
                    <a:pt x="136" y="731"/>
                    <a:pt x="136" y="731"/>
                  </a:cubicBezTo>
                  <a:moveTo>
                    <a:pt x="761" y="722"/>
                  </a:moveTo>
                  <a:cubicBezTo>
                    <a:pt x="761" y="722"/>
                    <a:pt x="761" y="722"/>
                    <a:pt x="761" y="722"/>
                  </a:cubicBezTo>
                  <a:cubicBezTo>
                    <a:pt x="761" y="722"/>
                    <a:pt x="761" y="722"/>
                    <a:pt x="761" y="722"/>
                  </a:cubicBezTo>
                  <a:cubicBezTo>
                    <a:pt x="761" y="723"/>
                    <a:pt x="761" y="723"/>
                    <a:pt x="761" y="723"/>
                  </a:cubicBezTo>
                  <a:cubicBezTo>
                    <a:pt x="750" y="734"/>
                    <a:pt x="739" y="745"/>
                    <a:pt x="728" y="756"/>
                  </a:cubicBezTo>
                  <a:cubicBezTo>
                    <a:pt x="728" y="756"/>
                    <a:pt x="728" y="756"/>
                    <a:pt x="728" y="756"/>
                  </a:cubicBezTo>
                  <a:cubicBezTo>
                    <a:pt x="744" y="774"/>
                    <a:pt x="744" y="774"/>
                    <a:pt x="744" y="774"/>
                  </a:cubicBezTo>
                  <a:cubicBezTo>
                    <a:pt x="744" y="774"/>
                    <a:pt x="744" y="774"/>
                    <a:pt x="744" y="774"/>
                  </a:cubicBezTo>
                  <a:cubicBezTo>
                    <a:pt x="756" y="762"/>
                    <a:pt x="768" y="751"/>
                    <a:pt x="779" y="738"/>
                  </a:cubicBezTo>
                  <a:cubicBezTo>
                    <a:pt x="779" y="738"/>
                    <a:pt x="779" y="738"/>
                    <a:pt x="779" y="738"/>
                  </a:cubicBezTo>
                  <a:cubicBezTo>
                    <a:pt x="761" y="723"/>
                    <a:pt x="761" y="723"/>
                    <a:pt x="761" y="723"/>
                  </a:cubicBezTo>
                  <a:cubicBezTo>
                    <a:pt x="761" y="722"/>
                    <a:pt x="761" y="722"/>
                    <a:pt x="761" y="722"/>
                  </a:cubicBezTo>
                  <a:moveTo>
                    <a:pt x="104" y="692"/>
                  </a:moveTo>
                  <a:cubicBezTo>
                    <a:pt x="85" y="706"/>
                    <a:pt x="85" y="706"/>
                    <a:pt x="85" y="706"/>
                  </a:cubicBezTo>
                  <a:cubicBezTo>
                    <a:pt x="85" y="706"/>
                    <a:pt x="85" y="706"/>
                    <a:pt x="85" y="706"/>
                  </a:cubicBezTo>
                  <a:cubicBezTo>
                    <a:pt x="94" y="719"/>
                    <a:pt x="105" y="732"/>
                    <a:pt x="116" y="744"/>
                  </a:cubicBezTo>
                  <a:cubicBezTo>
                    <a:pt x="116" y="745"/>
                    <a:pt x="116" y="745"/>
                    <a:pt x="116" y="745"/>
                  </a:cubicBezTo>
                  <a:cubicBezTo>
                    <a:pt x="134" y="729"/>
                    <a:pt x="134" y="729"/>
                    <a:pt x="134" y="729"/>
                  </a:cubicBezTo>
                  <a:cubicBezTo>
                    <a:pt x="134" y="729"/>
                    <a:pt x="134" y="729"/>
                    <a:pt x="134" y="729"/>
                  </a:cubicBezTo>
                  <a:cubicBezTo>
                    <a:pt x="134" y="728"/>
                    <a:pt x="134" y="728"/>
                    <a:pt x="134" y="728"/>
                  </a:cubicBezTo>
                  <a:cubicBezTo>
                    <a:pt x="123" y="717"/>
                    <a:pt x="113" y="705"/>
                    <a:pt x="104" y="692"/>
                  </a:cubicBezTo>
                  <a:cubicBezTo>
                    <a:pt x="104" y="692"/>
                    <a:pt x="104" y="692"/>
                    <a:pt x="104" y="692"/>
                  </a:cubicBezTo>
                  <a:moveTo>
                    <a:pt x="792" y="682"/>
                  </a:moveTo>
                  <a:cubicBezTo>
                    <a:pt x="792" y="683"/>
                    <a:pt x="792" y="683"/>
                    <a:pt x="792" y="683"/>
                  </a:cubicBezTo>
                  <a:cubicBezTo>
                    <a:pt x="783" y="695"/>
                    <a:pt x="773" y="708"/>
                    <a:pt x="763" y="720"/>
                  </a:cubicBezTo>
                  <a:cubicBezTo>
                    <a:pt x="763" y="720"/>
                    <a:pt x="763" y="720"/>
                    <a:pt x="763" y="720"/>
                  </a:cubicBezTo>
                  <a:cubicBezTo>
                    <a:pt x="781" y="735"/>
                    <a:pt x="781" y="735"/>
                    <a:pt x="781" y="735"/>
                  </a:cubicBezTo>
                  <a:cubicBezTo>
                    <a:pt x="781" y="735"/>
                    <a:pt x="781" y="735"/>
                    <a:pt x="781" y="735"/>
                  </a:cubicBezTo>
                  <a:cubicBezTo>
                    <a:pt x="792" y="723"/>
                    <a:pt x="802" y="710"/>
                    <a:pt x="811" y="696"/>
                  </a:cubicBezTo>
                  <a:cubicBezTo>
                    <a:pt x="812" y="696"/>
                    <a:pt x="812" y="696"/>
                    <a:pt x="812" y="696"/>
                  </a:cubicBezTo>
                  <a:cubicBezTo>
                    <a:pt x="792" y="682"/>
                    <a:pt x="792" y="682"/>
                    <a:pt x="792" y="682"/>
                  </a:cubicBezTo>
                  <a:moveTo>
                    <a:pt x="77" y="649"/>
                  </a:moveTo>
                  <a:cubicBezTo>
                    <a:pt x="56" y="661"/>
                    <a:pt x="56" y="661"/>
                    <a:pt x="56" y="661"/>
                  </a:cubicBezTo>
                  <a:cubicBezTo>
                    <a:pt x="56" y="661"/>
                    <a:pt x="56" y="661"/>
                    <a:pt x="56" y="661"/>
                  </a:cubicBezTo>
                  <a:cubicBezTo>
                    <a:pt x="64" y="676"/>
                    <a:pt x="73" y="690"/>
                    <a:pt x="82" y="703"/>
                  </a:cubicBezTo>
                  <a:cubicBezTo>
                    <a:pt x="82" y="703"/>
                    <a:pt x="82" y="703"/>
                    <a:pt x="82" y="703"/>
                  </a:cubicBezTo>
                  <a:cubicBezTo>
                    <a:pt x="102" y="689"/>
                    <a:pt x="102" y="689"/>
                    <a:pt x="102" y="689"/>
                  </a:cubicBezTo>
                  <a:cubicBezTo>
                    <a:pt x="102" y="689"/>
                    <a:pt x="102" y="689"/>
                    <a:pt x="102" y="689"/>
                  </a:cubicBezTo>
                  <a:cubicBezTo>
                    <a:pt x="93" y="676"/>
                    <a:pt x="84" y="663"/>
                    <a:pt x="77" y="650"/>
                  </a:cubicBezTo>
                  <a:cubicBezTo>
                    <a:pt x="77" y="649"/>
                    <a:pt x="77" y="649"/>
                    <a:pt x="77" y="649"/>
                  </a:cubicBezTo>
                  <a:moveTo>
                    <a:pt x="818" y="639"/>
                  </a:moveTo>
                  <a:cubicBezTo>
                    <a:pt x="818" y="639"/>
                    <a:pt x="818" y="639"/>
                    <a:pt x="818" y="639"/>
                  </a:cubicBezTo>
                  <a:cubicBezTo>
                    <a:pt x="811" y="653"/>
                    <a:pt x="803" y="667"/>
                    <a:pt x="794" y="679"/>
                  </a:cubicBezTo>
                  <a:cubicBezTo>
                    <a:pt x="794" y="680"/>
                    <a:pt x="794" y="680"/>
                    <a:pt x="794" y="680"/>
                  </a:cubicBezTo>
                  <a:cubicBezTo>
                    <a:pt x="814" y="693"/>
                    <a:pt x="814" y="693"/>
                    <a:pt x="814" y="693"/>
                  </a:cubicBezTo>
                  <a:cubicBezTo>
                    <a:pt x="814" y="693"/>
                    <a:pt x="814" y="693"/>
                    <a:pt x="814" y="693"/>
                  </a:cubicBezTo>
                  <a:cubicBezTo>
                    <a:pt x="823" y="679"/>
                    <a:pt x="831" y="665"/>
                    <a:pt x="839" y="650"/>
                  </a:cubicBezTo>
                  <a:cubicBezTo>
                    <a:pt x="839" y="650"/>
                    <a:pt x="839" y="650"/>
                    <a:pt x="839" y="650"/>
                  </a:cubicBezTo>
                  <a:cubicBezTo>
                    <a:pt x="818" y="639"/>
                    <a:pt x="818" y="639"/>
                    <a:pt x="818" y="639"/>
                  </a:cubicBezTo>
                  <a:cubicBezTo>
                    <a:pt x="818" y="639"/>
                    <a:pt x="818" y="639"/>
                    <a:pt x="818" y="639"/>
                  </a:cubicBezTo>
                  <a:moveTo>
                    <a:pt x="55" y="604"/>
                  </a:moveTo>
                  <a:cubicBezTo>
                    <a:pt x="33" y="613"/>
                    <a:pt x="33" y="613"/>
                    <a:pt x="33" y="613"/>
                  </a:cubicBezTo>
                  <a:cubicBezTo>
                    <a:pt x="33" y="613"/>
                    <a:pt x="33" y="613"/>
                    <a:pt x="33" y="613"/>
                  </a:cubicBezTo>
                  <a:cubicBezTo>
                    <a:pt x="39" y="628"/>
                    <a:pt x="46" y="643"/>
                    <a:pt x="54" y="658"/>
                  </a:cubicBezTo>
                  <a:cubicBezTo>
                    <a:pt x="54" y="658"/>
                    <a:pt x="54" y="658"/>
                    <a:pt x="54" y="658"/>
                  </a:cubicBezTo>
                  <a:cubicBezTo>
                    <a:pt x="75" y="646"/>
                    <a:pt x="75" y="646"/>
                    <a:pt x="75" y="646"/>
                  </a:cubicBezTo>
                  <a:cubicBezTo>
                    <a:pt x="75" y="646"/>
                    <a:pt x="75" y="646"/>
                    <a:pt x="75" y="646"/>
                  </a:cubicBezTo>
                  <a:cubicBezTo>
                    <a:pt x="68" y="633"/>
                    <a:pt x="61" y="618"/>
                    <a:pt x="55" y="604"/>
                  </a:cubicBezTo>
                  <a:cubicBezTo>
                    <a:pt x="55" y="604"/>
                    <a:pt x="55" y="604"/>
                    <a:pt x="55" y="604"/>
                  </a:cubicBezTo>
                  <a:moveTo>
                    <a:pt x="838" y="593"/>
                  </a:moveTo>
                  <a:cubicBezTo>
                    <a:pt x="838" y="593"/>
                    <a:pt x="838" y="593"/>
                    <a:pt x="838" y="593"/>
                  </a:cubicBezTo>
                  <a:cubicBezTo>
                    <a:pt x="833" y="608"/>
                    <a:pt x="827" y="622"/>
                    <a:pt x="820" y="636"/>
                  </a:cubicBezTo>
                  <a:cubicBezTo>
                    <a:pt x="819" y="636"/>
                    <a:pt x="819" y="636"/>
                    <a:pt x="819" y="636"/>
                  </a:cubicBezTo>
                  <a:cubicBezTo>
                    <a:pt x="841" y="647"/>
                    <a:pt x="841" y="647"/>
                    <a:pt x="841" y="647"/>
                  </a:cubicBezTo>
                  <a:cubicBezTo>
                    <a:pt x="841" y="647"/>
                    <a:pt x="841" y="647"/>
                    <a:pt x="841" y="647"/>
                  </a:cubicBezTo>
                  <a:cubicBezTo>
                    <a:pt x="848" y="632"/>
                    <a:pt x="855" y="617"/>
                    <a:pt x="861" y="602"/>
                  </a:cubicBezTo>
                  <a:cubicBezTo>
                    <a:pt x="861" y="602"/>
                    <a:pt x="861" y="602"/>
                    <a:pt x="861" y="602"/>
                  </a:cubicBezTo>
                  <a:cubicBezTo>
                    <a:pt x="838" y="593"/>
                    <a:pt x="838" y="593"/>
                    <a:pt x="838" y="593"/>
                  </a:cubicBezTo>
                  <a:moveTo>
                    <a:pt x="39" y="556"/>
                  </a:moveTo>
                  <a:cubicBezTo>
                    <a:pt x="16" y="562"/>
                    <a:pt x="16" y="562"/>
                    <a:pt x="16" y="562"/>
                  </a:cubicBezTo>
                  <a:cubicBezTo>
                    <a:pt x="16" y="562"/>
                    <a:pt x="16" y="562"/>
                    <a:pt x="16" y="562"/>
                  </a:cubicBezTo>
                  <a:cubicBezTo>
                    <a:pt x="16" y="563"/>
                    <a:pt x="16" y="563"/>
                    <a:pt x="16" y="563"/>
                  </a:cubicBezTo>
                  <a:cubicBezTo>
                    <a:pt x="20" y="578"/>
                    <a:pt x="25" y="594"/>
                    <a:pt x="31" y="609"/>
                  </a:cubicBezTo>
                  <a:cubicBezTo>
                    <a:pt x="31" y="610"/>
                    <a:pt x="31" y="610"/>
                    <a:pt x="31" y="610"/>
                  </a:cubicBezTo>
                  <a:cubicBezTo>
                    <a:pt x="53" y="601"/>
                    <a:pt x="53" y="601"/>
                    <a:pt x="53" y="601"/>
                  </a:cubicBezTo>
                  <a:cubicBezTo>
                    <a:pt x="54" y="601"/>
                    <a:pt x="54" y="601"/>
                    <a:pt x="54" y="601"/>
                  </a:cubicBezTo>
                  <a:cubicBezTo>
                    <a:pt x="54" y="601"/>
                    <a:pt x="54" y="601"/>
                    <a:pt x="54" y="601"/>
                  </a:cubicBezTo>
                  <a:cubicBezTo>
                    <a:pt x="48" y="586"/>
                    <a:pt x="43" y="571"/>
                    <a:pt x="39" y="556"/>
                  </a:cubicBezTo>
                  <a:cubicBezTo>
                    <a:pt x="39" y="556"/>
                    <a:pt x="39" y="556"/>
                    <a:pt x="39" y="556"/>
                  </a:cubicBezTo>
                  <a:moveTo>
                    <a:pt x="853" y="545"/>
                  </a:moveTo>
                  <a:cubicBezTo>
                    <a:pt x="853" y="545"/>
                    <a:pt x="853" y="545"/>
                    <a:pt x="853" y="545"/>
                  </a:cubicBezTo>
                  <a:cubicBezTo>
                    <a:pt x="850" y="560"/>
                    <a:pt x="845" y="575"/>
                    <a:pt x="840" y="590"/>
                  </a:cubicBezTo>
                  <a:cubicBezTo>
                    <a:pt x="840" y="590"/>
                    <a:pt x="840" y="590"/>
                    <a:pt x="840" y="590"/>
                  </a:cubicBezTo>
                  <a:cubicBezTo>
                    <a:pt x="862" y="598"/>
                    <a:pt x="862" y="598"/>
                    <a:pt x="862" y="598"/>
                  </a:cubicBezTo>
                  <a:cubicBezTo>
                    <a:pt x="862" y="598"/>
                    <a:pt x="862" y="598"/>
                    <a:pt x="862" y="598"/>
                  </a:cubicBezTo>
                  <a:cubicBezTo>
                    <a:pt x="868" y="582"/>
                    <a:pt x="873" y="567"/>
                    <a:pt x="877" y="551"/>
                  </a:cubicBezTo>
                  <a:cubicBezTo>
                    <a:pt x="878" y="551"/>
                    <a:pt x="878" y="551"/>
                    <a:pt x="878" y="551"/>
                  </a:cubicBezTo>
                  <a:cubicBezTo>
                    <a:pt x="853" y="545"/>
                    <a:pt x="853" y="545"/>
                    <a:pt x="853" y="545"/>
                  </a:cubicBezTo>
                  <a:moveTo>
                    <a:pt x="28" y="507"/>
                  </a:moveTo>
                  <a:cubicBezTo>
                    <a:pt x="5" y="510"/>
                    <a:pt x="5" y="510"/>
                    <a:pt x="5" y="510"/>
                  </a:cubicBezTo>
                  <a:cubicBezTo>
                    <a:pt x="5" y="510"/>
                    <a:pt x="5" y="510"/>
                    <a:pt x="5" y="510"/>
                  </a:cubicBezTo>
                  <a:cubicBezTo>
                    <a:pt x="5" y="510"/>
                    <a:pt x="5" y="510"/>
                    <a:pt x="5" y="510"/>
                  </a:cubicBezTo>
                  <a:cubicBezTo>
                    <a:pt x="7" y="527"/>
                    <a:pt x="10" y="543"/>
                    <a:pt x="15" y="559"/>
                  </a:cubicBezTo>
                  <a:cubicBezTo>
                    <a:pt x="15" y="559"/>
                    <a:pt x="15" y="559"/>
                    <a:pt x="15" y="559"/>
                  </a:cubicBezTo>
                  <a:cubicBezTo>
                    <a:pt x="38" y="553"/>
                    <a:pt x="38" y="553"/>
                    <a:pt x="38" y="553"/>
                  </a:cubicBezTo>
                  <a:cubicBezTo>
                    <a:pt x="38" y="552"/>
                    <a:pt x="38" y="552"/>
                    <a:pt x="38" y="552"/>
                  </a:cubicBezTo>
                  <a:cubicBezTo>
                    <a:pt x="34" y="537"/>
                    <a:pt x="31" y="522"/>
                    <a:pt x="28" y="507"/>
                  </a:cubicBezTo>
                  <a:cubicBezTo>
                    <a:pt x="28" y="507"/>
                    <a:pt x="28" y="507"/>
                    <a:pt x="28" y="507"/>
                  </a:cubicBezTo>
                  <a:moveTo>
                    <a:pt x="863" y="495"/>
                  </a:moveTo>
                  <a:cubicBezTo>
                    <a:pt x="861" y="495"/>
                    <a:pt x="861" y="495"/>
                    <a:pt x="861" y="495"/>
                  </a:cubicBezTo>
                  <a:cubicBezTo>
                    <a:pt x="862" y="495"/>
                    <a:pt x="862" y="495"/>
                    <a:pt x="862" y="495"/>
                  </a:cubicBezTo>
                  <a:cubicBezTo>
                    <a:pt x="860" y="511"/>
                    <a:pt x="858" y="526"/>
                    <a:pt x="854" y="541"/>
                  </a:cubicBezTo>
                  <a:cubicBezTo>
                    <a:pt x="854" y="541"/>
                    <a:pt x="854" y="541"/>
                    <a:pt x="854" y="541"/>
                  </a:cubicBezTo>
                  <a:cubicBezTo>
                    <a:pt x="878" y="547"/>
                    <a:pt x="878" y="547"/>
                    <a:pt x="878" y="547"/>
                  </a:cubicBezTo>
                  <a:cubicBezTo>
                    <a:pt x="878" y="547"/>
                    <a:pt x="878" y="547"/>
                    <a:pt x="878" y="547"/>
                  </a:cubicBezTo>
                  <a:cubicBezTo>
                    <a:pt x="881" y="531"/>
                    <a:pt x="884" y="514"/>
                    <a:pt x="886" y="498"/>
                  </a:cubicBezTo>
                  <a:cubicBezTo>
                    <a:pt x="886" y="498"/>
                    <a:pt x="886" y="498"/>
                    <a:pt x="886" y="498"/>
                  </a:cubicBezTo>
                  <a:cubicBezTo>
                    <a:pt x="863" y="495"/>
                    <a:pt x="863" y="495"/>
                    <a:pt x="863" y="495"/>
                  </a:cubicBezTo>
                  <a:moveTo>
                    <a:pt x="24" y="456"/>
                  </a:move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74"/>
                    <a:pt x="2" y="490"/>
                    <a:pt x="4" y="506"/>
                  </a:cubicBezTo>
                  <a:cubicBezTo>
                    <a:pt x="4" y="507"/>
                    <a:pt x="4" y="507"/>
                    <a:pt x="4" y="507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6" y="488"/>
                    <a:pt x="24" y="472"/>
                    <a:pt x="24" y="457"/>
                  </a:cubicBezTo>
                  <a:cubicBezTo>
                    <a:pt x="24" y="456"/>
                    <a:pt x="24" y="456"/>
                    <a:pt x="24" y="456"/>
                  </a:cubicBezTo>
                  <a:moveTo>
                    <a:pt x="889" y="428"/>
                  </a:moveTo>
                  <a:cubicBezTo>
                    <a:pt x="865" y="429"/>
                    <a:pt x="865" y="429"/>
                    <a:pt x="865" y="429"/>
                  </a:cubicBezTo>
                  <a:cubicBezTo>
                    <a:pt x="865" y="429"/>
                    <a:pt x="865" y="429"/>
                    <a:pt x="865" y="429"/>
                  </a:cubicBezTo>
                  <a:cubicBezTo>
                    <a:pt x="865" y="429"/>
                    <a:pt x="865" y="429"/>
                    <a:pt x="865" y="429"/>
                  </a:cubicBezTo>
                  <a:cubicBezTo>
                    <a:pt x="865" y="434"/>
                    <a:pt x="865" y="440"/>
                    <a:pt x="865" y="445"/>
                  </a:cubicBezTo>
                  <a:cubicBezTo>
                    <a:pt x="865" y="460"/>
                    <a:pt x="864" y="476"/>
                    <a:pt x="863" y="491"/>
                  </a:cubicBezTo>
                  <a:cubicBezTo>
                    <a:pt x="863" y="492"/>
                    <a:pt x="863" y="492"/>
                    <a:pt x="863" y="492"/>
                  </a:cubicBezTo>
                  <a:cubicBezTo>
                    <a:pt x="886" y="494"/>
                    <a:pt x="886" y="494"/>
                    <a:pt x="886" y="494"/>
                  </a:cubicBezTo>
                  <a:cubicBezTo>
                    <a:pt x="887" y="494"/>
                    <a:pt x="887" y="494"/>
                    <a:pt x="887" y="494"/>
                  </a:cubicBezTo>
                  <a:cubicBezTo>
                    <a:pt x="887" y="494"/>
                    <a:pt x="887" y="494"/>
                    <a:pt x="887" y="494"/>
                  </a:cubicBezTo>
                  <a:cubicBezTo>
                    <a:pt x="888" y="478"/>
                    <a:pt x="889" y="461"/>
                    <a:pt x="889" y="445"/>
                  </a:cubicBezTo>
                  <a:cubicBezTo>
                    <a:pt x="889" y="439"/>
                    <a:pt x="889" y="434"/>
                    <a:pt x="889" y="428"/>
                  </a:cubicBezTo>
                  <a:cubicBezTo>
                    <a:pt x="889" y="428"/>
                    <a:pt x="889" y="428"/>
                    <a:pt x="889" y="428"/>
                  </a:cubicBezTo>
                  <a:moveTo>
                    <a:pt x="2" y="404"/>
                  </a:moveTo>
                  <a:cubicBezTo>
                    <a:pt x="2" y="404"/>
                    <a:pt x="2" y="404"/>
                    <a:pt x="2" y="404"/>
                  </a:cubicBezTo>
                  <a:cubicBezTo>
                    <a:pt x="0" y="417"/>
                    <a:pt x="0" y="431"/>
                    <a:pt x="0" y="445"/>
                  </a:cubicBezTo>
                  <a:cubicBezTo>
                    <a:pt x="0" y="448"/>
                    <a:pt x="0" y="450"/>
                    <a:pt x="0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24" y="453"/>
                    <a:pt x="24" y="453"/>
                    <a:pt x="24" y="453"/>
                  </a:cubicBezTo>
                  <a:cubicBezTo>
                    <a:pt x="24" y="453"/>
                    <a:pt x="24" y="453"/>
                    <a:pt x="24" y="453"/>
                  </a:cubicBezTo>
                  <a:cubicBezTo>
                    <a:pt x="24" y="453"/>
                    <a:pt x="24" y="453"/>
                    <a:pt x="24" y="453"/>
                  </a:cubicBezTo>
                  <a:cubicBezTo>
                    <a:pt x="24" y="450"/>
                    <a:pt x="24" y="448"/>
                    <a:pt x="24" y="445"/>
                  </a:cubicBezTo>
                  <a:cubicBezTo>
                    <a:pt x="24" y="432"/>
                    <a:pt x="24" y="419"/>
                    <a:pt x="26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2" y="404"/>
                    <a:pt x="2" y="404"/>
                    <a:pt x="2" y="404"/>
                  </a:cubicBezTo>
                  <a:moveTo>
                    <a:pt x="884" y="375"/>
                  </a:moveTo>
                  <a:cubicBezTo>
                    <a:pt x="860" y="379"/>
                    <a:pt x="860" y="379"/>
                    <a:pt x="860" y="379"/>
                  </a:cubicBezTo>
                  <a:cubicBezTo>
                    <a:pt x="860" y="379"/>
                    <a:pt x="860" y="379"/>
                    <a:pt x="860" y="379"/>
                  </a:cubicBezTo>
                  <a:cubicBezTo>
                    <a:pt x="863" y="394"/>
                    <a:pt x="864" y="410"/>
                    <a:pt x="865" y="425"/>
                  </a:cubicBezTo>
                  <a:cubicBezTo>
                    <a:pt x="865" y="425"/>
                    <a:pt x="865" y="425"/>
                    <a:pt x="865" y="425"/>
                  </a:cubicBezTo>
                  <a:cubicBezTo>
                    <a:pt x="889" y="424"/>
                    <a:pt x="889" y="424"/>
                    <a:pt x="889" y="424"/>
                  </a:cubicBezTo>
                  <a:cubicBezTo>
                    <a:pt x="889" y="424"/>
                    <a:pt x="889" y="424"/>
                    <a:pt x="889" y="424"/>
                  </a:cubicBezTo>
                  <a:cubicBezTo>
                    <a:pt x="888" y="408"/>
                    <a:pt x="886" y="391"/>
                    <a:pt x="884" y="375"/>
                  </a:cubicBezTo>
                  <a:cubicBezTo>
                    <a:pt x="884" y="375"/>
                    <a:pt x="884" y="375"/>
                    <a:pt x="884" y="375"/>
                  </a:cubicBezTo>
                  <a:moveTo>
                    <a:pt x="10" y="351"/>
                  </a:moveTo>
                  <a:cubicBezTo>
                    <a:pt x="10" y="351"/>
                    <a:pt x="10" y="351"/>
                    <a:pt x="10" y="351"/>
                  </a:cubicBezTo>
                  <a:cubicBezTo>
                    <a:pt x="6" y="367"/>
                    <a:pt x="4" y="383"/>
                    <a:pt x="2" y="400"/>
                  </a:cubicBezTo>
                  <a:cubicBezTo>
                    <a:pt x="2" y="400"/>
                    <a:pt x="2" y="400"/>
                    <a:pt x="2" y="400"/>
                  </a:cubicBezTo>
                  <a:cubicBezTo>
                    <a:pt x="26" y="402"/>
                    <a:pt x="26" y="402"/>
                    <a:pt x="26" y="402"/>
                  </a:cubicBezTo>
                  <a:cubicBezTo>
                    <a:pt x="26" y="402"/>
                    <a:pt x="26" y="402"/>
                    <a:pt x="26" y="402"/>
                  </a:cubicBezTo>
                  <a:cubicBezTo>
                    <a:pt x="27" y="387"/>
                    <a:pt x="30" y="371"/>
                    <a:pt x="33" y="356"/>
                  </a:cubicBezTo>
                  <a:cubicBezTo>
                    <a:pt x="33" y="356"/>
                    <a:pt x="33" y="356"/>
                    <a:pt x="33" y="356"/>
                  </a:cubicBezTo>
                  <a:cubicBezTo>
                    <a:pt x="10" y="351"/>
                    <a:pt x="10" y="351"/>
                    <a:pt x="10" y="351"/>
                  </a:cubicBezTo>
                  <a:moveTo>
                    <a:pt x="872" y="323"/>
                  </a:moveTo>
                  <a:cubicBezTo>
                    <a:pt x="849" y="329"/>
                    <a:pt x="849" y="329"/>
                    <a:pt x="849" y="329"/>
                  </a:cubicBezTo>
                  <a:cubicBezTo>
                    <a:pt x="849" y="329"/>
                    <a:pt x="849" y="329"/>
                    <a:pt x="849" y="329"/>
                  </a:cubicBezTo>
                  <a:cubicBezTo>
                    <a:pt x="854" y="344"/>
                    <a:pt x="857" y="360"/>
                    <a:pt x="860" y="375"/>
                  </a:cubicBezTo>
                  <a:cubicBezTo>
                    <a:pt x="860" y="375"/>
                    <a:pt x="860" y="375"/>
                    <a:pt x="860" y="375"/>
                  </a:cubicBezTo>
                  <a:cubicBezTo>
                    <a:pt x="883" y="371"/>
                    <a:pt x="883" y="371"/>
                    <a:pt x="883" y="371"/>
                  </a:cubicBezTo>
                  <a:cubicBezTo>
                    <a:pt x="883" y="371"/>
                    <a:pt x="883" y="371"/>
                    <a:pt x="883" y="371"/>
                  </a:cubicBezTo>
                  <a:cubicBezTo>
                    <a:pt x="881" y="355"/>
                    <a:pt x="877" y="339"/>
                    <a:pt x="872" y="323"/>
                  </a:cubicBezTo>
                  <a:cubicBezTo>
                    <a:pt x="872" y="323"/>
                    <a:pt x="872" y="323"/>
                    <a:pt x="872" y="323"/>
                  </a:cubicBezTo>
                  <a:moveTo>
                    <a:pt x="24" y="299"/>
                  </a:moveTo>
                  <a:cubicBezTo>
                    <a:pt x="24" y="300"/>
                    <a:pt x="24" y="300"/>
                    <a:pt x="24" y="300"/>
                  </a:cubicBezTo>
                  <a:cubicBezTo>
                    <a:pt x="19" y="315"/>
                    <a:pt x="14" y="331"/>
                    <a:pt x="11" y="347"/>
                  </a:cubicBezTo>
                  <a:cubicBezTo>
                    <a:pt x="11" y="347"/>
                    <a:pt x="11" y="347"/>
                    <a:pt x="11" y="347"/>
                  </a:cubicBezTo>
                  <a:cubicBezTo>
                    <a:pt x="34" y="353"/>
                    <a:pt x="34" y="353"/>
                    <a:pt x="34" y="353"/>
                  </a:cubicBezTo>
                  <a:cubicBezTo>
                    <a:pt x="34" y="352"/>
                    <a:pt x="34" y="352"/>
                    <a:pt x="34" y="352"/>
                  </a:cubicBezTo>
                  <a:cubicBezTo>
                    <a:pt x="37" y="337"/>
                    <a:pt x="42" y="322"/>
                    <a:pt x="47" y="307"/>
                  </a:cubicBezTo>
                  <a:cubicBezTo>
                    <a:pt x="47" y="307"/>
                    <a:pt x="47" y="307"/>
                    <a:pt x="47" y="307"/>
                  </a:cubicBezTo>
                  <a:cubicBezTo>
                    <a:pt x="24" y="299"/>
                    <a:pt x="24" y="299"/>
                    <a:pt x="24" y="299"/>
                  </a:cubicBezTo>
                  <a:moveTo>
                    <a:pt x="855" y="272"/>
                  </a:moveTo>
                  <a:cubicBezTo>
                    <a:pt x="833" y="282"/>
                    <a:pt x="833" y="282"/>
                    <a:pt x="833" y="282"/>
                  </a:cubicBezTo>
                  <a:cubicBezTo>
                    <a:pt x="833" y="282"/>
                    <a:pt x="833" y="282"/>
                    <a:pt x="833" y="282"/>
                  </a:cubicBezTo>
                  <a:cubicBezTo>
                    <a:pt x="839" y="296"/>
                    <a:pt x="844" y="311"/>
                    <a:pt x="848" y="326"/>
                  </a:cubicBezTo>
                  <a:cubicBezTo>
                    <a:pt x="848" y="326"/>
                    <a:pt x="848" y="326"/>
                    <a:pt x="848" y="326"/>
                  </a:cubicBezTo>
                  <a:cubicBezTo>
                    <a:pt x="871" y="319"/>
                    <a:pt x="871" y="319"/>
                    <a:pt x="871" y="319"/>
                  </a:cubicBezTo>
                  <a:cubicBezTo>
                    <a:pt x="871" y="319"/>
                    <a:pt x="871" y="319"/>
                    <a:pt x="871" y="319"/>
                  </a:cubicBezTo>
                  <a:cubicBezTo>
                    <a:pt x="867" y="303"/>
                    <a:pt x="861" y="288"/>
                    <a:pt x="855" y="272"/>
                  </a:cubicBezTo>
                  <a:cubicBezTo>
                    <a:pt x="855" y="272"/>
                    <a:pt x="855" y="272"/>
                    <a:pt x="855" y="272"/>
                  </a:cubicBezTo>
                  <a:moveTo>
                    <a:pt x="45" y="250"/>
                  </a:moveTo>
                  <a:cubicBezTo>
                    <a:pt x="44" y="250"/>
                    <a:pt x="44" y="250"/>
                    <a:pt x="44" y="250"/>
                  </a:cubicBezTo>
                  <a:cubicBezTo>
                    <a:pt x="37" y="265"/>
                    <a:pt x="31" y="280"/>
                    <a:pt x="25" y="296"/>
                  </a:cubicBezTo>
                  <a:cubicBezTo>
                    <a:pt x="24" y="296"/>
                    <a:pt x="24" y="296"/>
                    <a:pt x="24" y="296"/>
                  </a:cubicBezTo>
                  <a:cubicBezTo>
                    <a:pt x="48" y="304"/>
                    <a:pt x="48" y="304"/>
                    <a:pt x="48" y="304"/>
                  </a:cubicBezTo>
                  <a:cubicBezTo>
                    <a:pt x="48" y="304"/>
                    <a:pt x="48" y="304"/>
                    <a:pt x="48" y="304"/>
                  </a:cubicBezTo>
                  <a:cubicBezTo>
                    <a:pt x="53" y="289"/>
                    <a:pt x="59" y="275"/>
                    <a:pt x="66" y="261"/>
                  </a:cubicBezTo>
                  <a:cubicBezTo>
                    <a:pt x="66" y="261"/>
                    <a:pt x="66" y="261"/>
                    <a:pt x="66" y="261"/>
                  </a:cubicBezTo>
                  <a:cubicBezTo>
                    <a:pt x="45" y="250"/>
                    <a:pt x="45" y="250"/>
                    <a:pt x="45" y="250"/>
                  </a:cubicBezTo>
                  <a:moveTo>
                    <a:pt x="831" y="224"/>
                  </a:moveTo>
                  <a:cubicBezTo>
                    <a:pt x="810" y="236"/>
                    <a:pt x="810" y="236"/>
                    <a:pt x="810" y="236"/>
                  </a:cubicBezTo>
                  <a:cubicBezTo>
                    <a:pt x="810" y="237"/>
                    <a:pt x="810" y="237"/>
                    <a:pt x="810" y="237"/>
                  </a:cubicBezTo>
                  <a:cubicBezTo>
                    <a:pt x="818" y="250"/>
                    <a:pt x="825" y="264"/>
                    <a:pt x="831" y="278"/>
                  </a:cubicBezTo>
                  <a:cubicBezTo>
                    <a:pt x="831" y="278"/>
                    <a:pt x="831" y="278"/>
                    <a:pt x="831" y="278"/>
                  </a:cubicBezTo>
                  <a:cubicBezTo>
                    <a:pt x="853" y="269"/>
                    <a:pt x="853" y="269"/>
                    <a:pt x="853" y="269"/>
                  </a:cubicBezTo>
                  <a:cubicBezTo>
                    <a:pt x="853" y="269"/>
                    <a:pt x="853" y="269"/>
                    <a:pt x="853" y="269"/>
                  </a:cubicBezTo>
                  <a:cubicBezTo>
                    <a:pt x="847" y="254"/>
                    <a:pt x="839" y="239"/>
                    <a:pt x="831" y="225"/>
                  </a:cubicBezTo>
                  <a:cubicBezTo>
                    <a:pt x="831" y="224"/>
                    <a:pt x="831" y="224"/>
                    <a:pt x="831" y="224"/>
                  </a:cubicBezTo>
                  <a:moveTo>
                    <a:pt x="71" y="204"/>
                  </a:moveTo>
                  <a:cubicBezTo>
                    <a:pt x="71" y="204"/>
                    <a:pt x="71" y="204"/>
                    <a:pt x="71" y="204"/>
                  </a:cubicBezTo>
                  <a:cubicBezTo>
                    <a:pt x="62" y="217"/>
                    <a:pt x="54" y="232"/>
                    <a:pt x="46" y="246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67" y="257"/>
                    <a:pt x="67" y="257"/>
                    <a:pt x="67" y="257"/>
                  </a:cubicBezTo>
                  <a:cubicBezTo>
                    <a:pt x="68" y="257"/>
                    <a:pt x="68" y="257"/>
                    <a:pt x="68" y="257"/>
                  </a:cubicBezTo>
                  <a:cubicBezTo>
                    <a:pt x="68" y="257"/>
                    <a:pt x="68" y="257"/>
                    <a:pt x="68" y="257"/>
                  </a:cubicBezTo>
                  <a:cubicBezTo>
                    <a:pt x="75" y="243"/>
                    <a:pt x="82" y="230"/>
                    <a:pt x="91" y="217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71" y="204"/>
                    <a:pt x="71" y="204"/>
                    <a:pt x="71" y="204"/>
                  </a:cubicBezTo>
                  <a:moveTo>
                    <a:pt x="802" y="180"/>
                  </a:moveTo>
                  <a:cubicBezTo>
                    <a:pt x="802" y="180"/>
                    <a:pt x="802" y="180"/>
                    <a:pt x="802" y="180"/>
                  </a:cubicBezTo>
                  <a:cubicBezTo>
                    <a:pt x="782" y="194"/>
                    <a:pt x="782" y="194"/>
                    <a:pt x="782" y="194"/>
                  </a:cubicBezTo>
                  <a:cubicBezTo>
                    <a:pt x="783" y="194"/>
                    <a:pt x="783" y="194"/>
                    <a:pt x="783" y="194"/>
                  </a:cubicBezTo>
                  <a:cubicBezTo>
                    <a:pt x="792" y="207"/>
                    <a:pt x="800" y="220"/>
                    <a:pt x="808" y="233"/>
                  </a:cubicBezTo>
                  <a:cubicBezTo>
                    <a:pt x="808" y="233"/>
                    <a:pt x="808" y="233"/>
                    <a:pt x="808" y="233"/>
                  </a:cubicBezTo>
                  <a:cubicBezTo>
                    <a:pt x="829" y="221"/>
                    <a:pt x="829" y="221"/>
                    <a:pt x="829" y="221"/>
                  </a:cubicBezTo>
                  <a:cubicBezTo>
                    <a:pt x="829" y="221"/>
                    <a:pt x="829" y="221"/>
                    <a:pt x="829" y="221"/>
                  </a:cubicBezTo>
                  <a:cubicBezTo>
                    <a:pt x="821" y="207"/>
                    <a:pt x="812" y="193"/>
                    <a:pt x="802" y="180"/>
                  </a:cubicBezTo>
                  <a:cubicBezTo>
                    <a:pt x="802" y="180"/>
                    <a:pt x="802" y="180"/>
                    <a:pt x="802" y="180"/>
                  </a:cubicBezTo>
                  <a:moveTo>
                    <a:pt x="102" y="161"/>
                  </a:moveTo>
                  <a:cubicBezTo>
                    <a:pt x="102" y="161"/>
                    <a:pt x="102" y="161"/>
                    <a:pt x="102" y="161"/>
                  </a:cubicBezTo>
                  <a:cubicBezTo>
                    <a:pt x="92" y="173"/>
                    <a:pt x="82" y="187"/>
                    <a:pt x="73" y="200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93" y="214"/>
                    <a:pt x="93" y="214"/>
                    <a:pt x="93" y="214"/>
                  </a:cubicBezTo>
                  <a:cubicBezTo>
                    <a:pt x="93" y="214"/>
                    <a:pt x="93" y="214"/>
                    <a:pt x="93" y="214"/>
                  </a:cubicBezTo>
                  <a:cubicBezTo>
                    <a:pt x="93" y="213"/>
                    <a:pt x="93" y="213"/>
                    <a:pt x="93" y="213"/>
                  </a:cubicBezTo>
                  <a:cubicBezTo>
                    <a:pt x="102" y="201"/>
                    <a:pt x="111" y="188"/>
                    <a:pt x="121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02" y="161"/>
                    <a:pt x="102" y="161"/>
                    <a:pt x="102" y="161"/>
                  </a:cubicBezTo>
                  <a:moveTo>
                    <a:pt x="767" y="139"/>
                  </a:moveTo>
                  <a:cubicBezTo>
                    <a:pt x="750" y="155"/>
                    <a:pt x="750" y="155"/>
                    <a:pt x="750" y="155"/>
                  </a:cubicBezTo>
                  <a:cubicBezTo>
                    <a:pt x="750" y="156"/>
                    <a:pt x="750" y="156"/>
                    <a:pt x="750" y="156"/>
                  </a:cubicBezTo>
                  <a:cubicBezTo>
                    <a:pt x="761" y="167"/>
                    <a:pt x="771" y="179"/>
                    <a:pt x="780" y="191"/>
                  </a:cubicBezTo>
                  <a:cubicBezTo>
                    <a:pt x="780" y="191"/>
                    <a:pt x="780" y="191"/>
                    <a:pt x="780" y="191"/>
                  </a:cubicBezTo>
                  <a:cubicBezTo>
                    <a:pt x="800" y="177"/>
                    <a:pt x="800" y="177"/>
                    <a:pt x="800" y="177"/>
                  </a:cubicBezTo>
                  <a:cubicBezTo>
                    <a:pt x="799" y="177"/>
                    <a:pt x="799" y="177"/>
                    <a:pt x="799" y="177"/>
                  </a:cubicBezTo>
                  <a:cubicBezTo>
                    <a:pt x="790" y="164"/>
                    <a:pt x="779" y="151"/>
                    <a:pt x="768" y="139"/>
                  </a:cubicBezTo>
                  <a:cubicBezTo>
                    <a:pt x="767" y="139"/>
                    <a:pt x="767" y="139"/>
                    <a:pt x="767" y="139"/>
                  </a:cubicBezTo>
                  <a:moveTo>
                    <a:pt x="139" y="122"/>
                  </a:moveTo>
                  <a:cubicBezTo>
                    <a:pt x="139" y="122"/>
                    <a:pt x="139" y="122"/>
                    <a:pt x="139" y="122"/>
                  </a:cubicBezTo>
                  <a:cubicBezTo>
                    <a:pt x="127" y="133"/>
                    <a:pt x="116" y="145"/>
                    <a:pt x="105" y="158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33" y="161"/>
                    <a:pt x="144" y="150"/>
                    <a:pt x="155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39" y="122"/>
                    <a:pt x="139" y="122"/>
                    <a:pt x="139" y="122"/>
                  </a:cubicBezTo>
                  <a:moveTo>
                    <a:pt x="728" y="102"/>
                  </a:moveTo>
                  <a:cubicBezTo>
                    <a:pt x="713" y="121"/>
                    <a:pt x="713" y="121"/>
                    <a:pt x="713" y="121"/>
                  </a:cubicBezTo>
                  <a:cubicBezTo>
                    <a:pt x="713" y="121"/>
                    <a:pt x="713" y="121"/>
                    <a:pt x="713" y="121"/>
                  </a:cubicBezTo>
                  <a:cubicBezTo>
                    <a:pt x="713" y="121"/>
                    <a:pt x="713" y="121"/>
                    <a:pt x="713" y="121"/>
                  </a:cubicBezTo>
                  <a:cubicBezTo>
                    <a:pt x="725" y="131"/>
                    <a:pt x="737" y="142"/>
                    <a:pt x="747" y="153"/>
                  </a:cubicBezTo>
                  <a:cubicBezTo>
                    <a:pt x="748" y="153"/>
                    <a:pt x="748" y="153"/>
                    <a:pt x="748" y="153"/>
                  </a:cubicBezTo>
                  <a:cubicBezTo>
                    <a:pt x="765" y="136"/>
                    <a:pt x="765" y="136"/>
                    <a:pt x="765" y="136"/>
                  </a:cubicBezTo>
                  <a:cubicBezTo>
                    <a:pt x="765" y="136"/>
                    <a:pt x="765" y="136"/>
                    <a:pt x="765" y="136"/>
                  </a:cubicBezTo>
                  <a:cubicBezTo>
                    <a:pt x="765" y="136"/>
                    <a:pt x="765" y="136"/>
                    <a:pt x="765" y="136"/>
                  </a:cubicBezTo>
                  <a:cubicBezTo>
                    <a:pt x="753" y="124"/>
                    <a:pt x="741" y="113"/>
                    <a:pt x="729" y="103"/>
                  </a:cubicBezTo>
                  <a:cubicBezTo>
                    <a:pt x="728" y="102"/>
                    <a:pt x="728" y="102"/>
                    <a:pt x="728" y="102"/>
                  </a:cubicBezTo>
                  <a:moveTo>
                    <a:pt x="180" y="87"/>
                  </a:moveTo>
                  <a:cubicBezTo>
                    <a:pt x="180" y="87"/>
                    <a:pt x="180" y="87"/>
                    <a:pt x="180" y="87"/>
                  </a:cubicBezTo>
                  <a:cubicBezTo>
                    <a:pt x="167" y="97"/>
                    <a:pt x="154" y="108"/>
                    <a:pt x="142" y="119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70" y="126"/>
                    <a:pt x="182" y="116"/>
                    <a:pt x="194" y="107"/>
                  </a:cubicBezTo>
                  <a:cubicBezTo>
                    <a:pt x="194" y="107"/>
                    <a:pt x="194" y="107"/>
                    <a:pt x="194" y="107"/>
                  </a:cubicBezTo>
                  <a:cubicBezTo>
                    <a:pt x="180" y="87"/>
                    <a:pt x="180" y="87"/>
                    <a:pt x="180" y="87"/>
                  </a:cubicBezTo>
                  <a:moveTo>
                    <a:pt x="685" y="71"/>
                  </a:moveTo>
                  <a:cubicBezTo>
                    <a:pt x="672" y="91"/>
                    <a:pt x="672" y="91"/>
                    <a:pt x="672" y="91"/>
                  </a:cubicBezTo>
                  <a:cubicBezTo>
                    <a:pt x="673" y="91"/>
                    <a:pt x="673" y="91"/>
                    <a:pt x="673" y="91"/>
                  </a:cubicBezTo>
                  <a:cubicBezTo>
                    <a:pt x="686" y="100"/>
                    <a:pt x="698" y="109"/>
                    <a:pt x="710" y="119"/>
                  </a:cubicBezTo>
                  <a:cubicBezTo>
                    <a:pt x="710" y="119"/>
                    <a:pt x="710" y="119"/>
                    <a:pt x="710" y="119"/>
                  </a:cubicBezTo>
                  <a:cubicBezTo>
                    <a:pt x="725" y="100"/>
                    <a:pt x="725" y="100"/>
                    <a:pt x="725" y="100"/>
                  </a:cubicBezTo>
                  <a:cubicBezTo>
                    <a:pt x="726" y="100"/>
                    <a:pt x="726" y="100"/>
                    <a:pt x="726" y="100"/>
                  </a:cubicBezTo>
                  <a:cubicBezTo>
                    <a:pt x="725" y="100"/>
                    <a:pt x="725" y="100"/>
                    <a:pt x="725" y="100"/>
                  </a:cubicBezTo>
                  <a:cubicBezTo>
                    <a:pt x="713" y="90"/>
                    <a:pt x="699" y="80"/>
                    <a:pt x="686" y="71"/>
                  </a:cubicBezTo>
                  <a:cubicBezTo>
                    <a:pt x="685" y="71"/>
                    <a:pt x="685" y="71"/>
                    <a:pt x="685" y="71"/>
                  </a:cubicBezTo>
                  <a:moveTo>
                    <a:pt x="225" y="58"/>
                  </a:moveTo>
                  <a:cubicBezTo>
                    <a:pt x="224" y="58"/>
                    <a:pt x="224" y="58"/>
                    <a:pt x="224" y="58"/>
                  </a:cubicBezTo>
                  <a:cubicBezTo>
                    <a:pt x="210" y="66"/>
                    <a:pt x="196" y="75"/>
                    <a:pt x="183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97" y="105"/>
                    <a:pt x="197" y="105"/>
                    <a:pt x="197" y="105"/>
                  </a:cubicBezTo>
                  <a:cubicBezTo>
                    <a:pt x="197" y="104"/>
                    <a:pt x="197" y="104"/>
                    <a:pt x="197" y="104"/>
                  </a:cubicBezTo>
                  <a:cubicBezTo>
                    <a:pt x="210" y="95"/>
                    <a:pt x="223" y="87"/>
                    <a:pt x="236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25" y="58"/>
                    <a:pt x="225" y="58"/>
                    <a:pt x="225" y="58"/>
                  </a:cubicBezTo>
                  <a:moveTo>
                    <a:pt x="639" y="45"/>
                  </a:moveTo>
                  <a:cubicBezTo>
                    <a:pt x="628" y="66"/>
                    <a:pt x="628" y="66"/>
                    <a:pt x="628" y="66"/>
                  </a:cubicBezTo>
                  <a:cubicBezTo>
                    <a:pt x="629" y="66"/>
                    <a:pt x="629" y="66"/>
                    <a:pt x="629" y="66"/>
                  </a:cubicBezTo>
                  <a:cubicBezTo>
                    <a:pt x="642" y="73"/>
                    <a:pt x="656" y="81"/>
                    <a:pt x="669" y="89"/>
                  </a:cubicBezTo>
                  <a:cubicBezTo>
                    <a:pt x="669" y="89"/>
                    <a:pt x="669" y="89"/>
                    <a:pt x="669" y="89"/>
                  </a:cubicBezTo>
                  <a:cubicBezTo>
                    <a:pt x="682" y="69"/>
                    <a:pt x="682" y="69"/>
                    <a:pt x="682" y="69"/>
                  </a:cubicBezTo>
                  <a:cubicBezTo>
                    <a:pt x="682" y="69"/>
                    <a:pt x="682" y="69"/>
                    <a:pt x="682" y="69"/>
                  </a:cubicBezTo>
                  <a:cubicBezTo>
                    <a:pt x="668" y="60"/>
                    <a:pt x="654" y="52"/>
                    <a:pt x="639" y="45"/>
                  </a:cubicBezTo>
                  <a:cubicBezTo>
                    <a:pt x="639" y="45"/>
                    <a:pt x="639" y="45"/>
                    <a:pt x="639" y="45"/>
                  </a:cubicBezTo>
                  <a:moveTo>
                    <a:pt x="272" y="35"/>
                  </a:moveTo>
                  <a:cubicBezTo>
                    <a:pt x="272" y="35"/>
                    <a:pt x="272" y="35"/>
                    <a:pt x="272" y="35"/>
                  </a:cubicBezTo>
                  <a:cubicBezTo>
                    <a:pt x="257" y="41"/>
                    <a:pt x="242" y="48"/>
                    <a:pt x="228" y="56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53" y="70"/>
                    <a:pt x="267" y="63"/>
                    <a:pt x="282" y="57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72" y="35"/>
                    <a:pt x="272" y="35"/>
                    <a:pt x="272" y="35"/>
                  </a:cubicBezTo>
                  <a:moveTo>
                    <a:pt x="589" y="24"/>
                  </a:moveTo>
                  <a:cubicBezTo>
                    <a:pt x="582" y="47"/>
                    <a:pt x="582" y="47"/>
                    <a:pt x="582" y="47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96" y="52"/>
                    <a:pt x="611" y="58"/>
                    <a:pt x="625" y="65"/>
                  </a:cubicBezTo>
                  <a:cubicBezTo>
                    <a:pt x="625" y="65"/>
                    <a:pt x="625" y="65"/>
                    <a:pt x="625" y="65"/>
                  </a:cubicBezTo>
                  <a:cubicBezTo>
                    <a:pt x="635" y="43"/>
                    <a:pt x="635" y="43"/>
                    <a:pt x="635" y="43"/>
                  </a:cubicBezTo>
                  <a:cubicBezTo>
                    <a:pt x="635" y="43"/>
                    <a:pt x="635" y="43"/>
                    <a:pt x="635" y="43"/>
                  </a:cubicBezTo>
                  <a:cubicBezTo>
                    <a:pt x="621" y="36"/>
                    <a:pt x="605" y="30"/>
                    <a:pt x="590" y="24"/>
                  </a:cubicBezTo>
                  <a:cubicBezTo>
                    <a:pt x="589" y="24"/>
                    <a:pt x="589" y="24"/>
                    <a:pt x="589" y="24"/>
                  </a:cubicBezTo>
                  <a:moveTo>
                    <a:pt x="323" y="17"/>
                  </a:moveTo>
                  <a:cubicBezTo>
                    <a:pt x="323" y="17"/>
                    <a:pt x="323" y="17"/>
                    <a:pt x="323" y="17"/>
                  </a:cubicBezTo>
                  <a:cubicBezTo>
                    <a:pt x="307" y="21"/>
                    <a:pt x="291" y="27"/>
                    <a:pt x="276" y="33"/>
                  </a:cubicBezTo>
                  <a:cubicBezTo>
                    <a:pt x="276" y="33"/>
                    <a:pt x="276" y="33"/>
                    <a:pt x="276" y="33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300" y="49"/>
                    <a:pt x="314" y="44"/>
                    <a:pt x="329" y="40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3" y="17"/>
                    <a:pt x="323" y="17"/>
                    <a:pt x="323" y="17"/>
                  </a:cubicBezTo>
                  <a:cubicBezTo>
                    <a:pt x="323" y="17"/>
                    <a:pt x="323" y="17"/>
                    <a:pt x="323" y="17"/>
                  </a:cubicBezTo>
                  <a:moveTo>
                    <a:pt x="538" y="8"/>
                  </a:moveTo>
                  <a:cubicBezTo>
                    <a:pt x="533" y="33"/>
                    <a:pt x="533" y="33"/>
                    <a:pt x="533" y="33"/>
                  </a:cubicBezTo>
                  <a:cubicBezTo>
                    <a:pt x="533" y="33"/>
                    <a:pt x="533" y="33"/>
                    <a:pt x="533" y="33"/>
                  </a:cubicBezTo>
                  <a:cubicBezTo>
                    <a:pt x="548" y="37"/>
                    <a:pt x="563" y="41"/>
                    <a:pt x="578" y="46"/>
                  </a:cubicBezTo>
                  <a:cubicBezTo>
                    <a:pt x="578" y="46"/>
                    <a:pt x="578" y="46"/>
                    <a:pt x="578" y="46"/>
                  </a:cubicBezTo>
                  <a:cubicBezTo>
                    <a:pt x="586" y="23"/>
                    <a:pt x="586" y="23"/>
                    <a:pt x="586" y="23"/>
                  </a:cubicBezTo>
                  <a:cubicBezTo>
                    <a:pt x="586" y="23"/>
                    <a:pt x="586" y="23"/>
                    <a:pt x="586" y="23"/>
                  </a:cubicBezTo>
                  <a:cubicBezTo>
                    <a:pt x="570" y="18"/>
                    <a:pt x="554" y="13"/>
                    <a:pt x="538" y="10"/>
                  </a:cubicBezTo>
                  <a:cubicBezTo>
                    <a:pt x="538" y="8"/>
                    <a:pt x="538" y="8"/>
                    <a:pt x="538" y="8"/>
                  </a:cubicBezTo>
                  <a:moveTo>
                    <a:pt x="375" y="5"/>
                  </a:moveTo>
                  <a:cubicBezTo>
                    <a:pt x="375" y="5"/>
                    <a:pt x="375" y="5"/>
                    <a:pt x="375" y="5"/>
                  </a:cubicBezTo>
                  <a:cubicBezTo>
                    <a:pt x="359" y="8"/>
                    <a:pt x="342" y="12"/>
                    <a:pt x="327" y="16"/>
                  </a:cubicBezTo>
                  <a:cubicBezTo>
                    <a:pt x="326" y="16"/>
                    <a:pt x="326" y="16"/>
                    <a:pt x="326" y="16"/>
                  </a:cubicBezTo>
                  <a:cubicBezTo>
                    <a:pt x="333" y="39"/>
                    <a:pt x="333" y="39"/>
                    <a:pt x="333" y="39"/>
                  </a:cubicBezTo>
                  <a:cubicBezTo>
                    <a:pt x="333" y="39"/>
                    <a:pt x="333" y="39"/>
                    <a:pt x="333" y="39"/>
                  </a:cubicBezTo>
                  <a:cubicBezTo>
                    <a:pt x="348" y="35"/>
                    <a:pt x="363" y="32"/>
                    <a:pt x="379" y="29"/>
                  </a:cubicBezTo>
                  <a:cubicBezTo>
                    <a:pt x="379" y="29"/>
                    <a:pt x="379" y="29"/>
                    <a:pt x="379" y="29"/>
                  </a:cubicBezTo>
                  <a:cubicBezTo>
                    <a:pt x="375" y="5"/>
                    <a:pt x="375" y="5"/>
                    <a:pt x="375" y="5"/>
                  </a:cubicBezTo>
                  <a:moveTo>
                    <a:pt x="485" y="2"/>
                  </a:moveTo>
                  <a:cubicBezTo>
                    <a:pt x="483" y="26"/>
                    <a:pt x="483" y="26"/>
                    <a:pt x="483" y="26"/>
                  </a:cubicBezTo>
                  <a:cubicBezTo>
                    <a:pt x="483" y="26"/>
                    <a:pt x="483" y="26"/>
                    <a:pt x="483" y="26"/>
                  </a:cubicBezTo>
                  <a:cubicBezTo>
                    <a:pt x="499" y="27"/>
                    <a:pt x="514" y="29"/>
                    <a:pt x="529" y="33"/>
                  </a:cubicBezTo>
                  <a:cubicBezTo>
                    <a:pt x="530" y="33"/>
                    <a:pt x="530" y="33"/>
                    <a:pt x="530" y="33"/>
                  </a:cubicBezTo>
                  <a:cubicBezTo>
                    <a:pt x="534" y="9"/>
                    <a:pt x="534" y="9"/>
                    <a:pt x="534" y="9"/>
                  </a:cubicBezTo>
                  <a:cubicBezTo>
                    <a:pt x="534" y="9"/>
                    <a:pt x="534" y="9"/>
                    <a:pt x="534" y="9"/>
                  </a:cubicBezTo>
                  <a:cubicBezTo>
                    <a:pt x="518" y="6"/>
                    <a:pt x="502" y="3"/>
                    <a:pt x="485" y="2"/>
                  </a:cubicBezTo>
                  <a:moveTo>
                    <a:pt x="428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412" y="1"/>
                    <a:pt x="395" y="2"/>
                    <a:pt x="379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82" y="29"/>
                    <a:pt x="382" y="29"/>
                    <a:pt x="382" y="29"/>
                  </a:cubicBezTo>
                  <a:cubicBezTo>
                    <a:pt x="382" y="29"/>
                    <a:pt x="382" y="29"/>
                    <a:pt x="382" y="29"/>
                  </a:cubicBezTo>
                  <a:cubicBezTo>
                    <a:pt x="398" y="26"/>
                    <a:pt x="413" y="25"/>
                    <a:pt x="429" y="24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0"/>
                    <a:pt x="428" y="0"/>
                    <a:pt x="428" y="0"/>
                  </a:cubicBezTo>
                  <a:moveTo>
                    <a:pt x="444" y="0"/>
                  </a:moveTo>
                  <a:cubicBezTo>
                    <a:pt x="440" y="0"/>
                    <a:pt x="436" y="0"/>
                    <a:pt x="432" y="0"/>
                  </a:cubicBezTo>
                  <a:cubicBezTo>
                    <a:pt x="432" y="0"/>
                    <a:pt x="432" y="0"/>
                    <a:pt x="432" y="0"/>
                  </a:cubicBezTo>
                  <a:cubicBezTo>
                    <a:pt x="433" y="24"/>
                    <a:pt x="433" y="24"/>
                    <a:pt x="433" y="24"/>
                  </a:cubicBezTo>
                  <a:cubicBezTo>
                    <a:pt x="433" y="24"/>
                    <a:pt x="433" y="24"/>
                    <a:pt x="433" y="24"/>
                  </a:cubicBezTo>
                  <a:cubicBezTo>
                    <a:pt x="436" y="24"/>
                    <a:pt x="440" y="24"/>
                    <a:pt x="445" y="24"/>
                  </a:cubicBezTo>
                  <a:cubicBezTo>
                    <a:pt x="456" y="24"/>
                    <a:pt x="468" y="25"/>
                    <a:pt x="479" y="25"/>
                  </a:cubicBezTo>
                  <a:cubicBezTo>
                    <a:pt x="480" y="25"/>
                    <a:pt x="480" y="25"/>
                    <a:pt x="480" y="25"/>
                  </a:cubicBezTo>
                  <a:cubicBezTo>
                    <a:pt x="481" y="2"/>
                    <a:pt x="481" y="2"/>
                    <a:pt x="481" y="2"/>
                  </a:cubicBezTo>
                  <a:cubicBezTo>
                    <a:pt x="481" y="2"/>
                    <a:pt x="481" y="2"/>
                    <a:pt x="481" y="2"/>
                  </a:cubicBezTo>
                  <a:cubicBezTo>
                    <a:pt x="469" y="1"/>
                    <a:pt x="457" y="0"/>
                    <a:pt x="4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6" name="Freeform 31"/>
            <p:cNvSpPr/>
            <p:nvPr/>
          </p:nvSpPr>
          <p:spPr bwMode="auto">
            <a:xfrm>
              <a:off x="6738938" y="4545013"/>
              <a:ext cx="169863" cy="149225"/>
            </a:xfrm>
            <a:custGeom>
              <a:avLst/>
              <a:gdLst>
                <a:gd name="T0" fmla="*/ 11 w 53"/>
                <a:gd name="T1" fmla="*/ 46 h 46"/>
                <a:gd name="T2" fmla="*/ 11 w 53"/>
                <a:gd name="T3" fmla="*/ 45 h 46"/>
                <a:gd name="T4" fmla="*/ 0 w 53"/>
                <a:gd name="T5" fmla="*/ 24 h 46"/>
                <a:gd name="T6" fmla="*/ 0 w 53"/>
                <a:gd name="T7" fmla="*/ 24 h 46"/>
                <a:gd name="T8" fmla="*/ 40 w 53"/>
                <a:gd name="T9" fmla="*/ 0 h 46"/>
                <a:gd name="T10" fmla="*/ 40 w 53"/>
                <a:gd name="T11" fmla="*/ 0 h 46"/>
                <a:gd name="T12" fmla="*/ 53 w 53"/>
                <a:gd name="T13" fmla="*/ 19 h 46"/>
                <a:gd name="T14" fmla="*/ 53 w 53"/>
                <a:gd name="T15" fmla="*/ 19 h 46"/>
                <a:gd name="T16" fmla="*/ 11 w 53"/>
                <a:gd name="T17" fmla="*/ 45 h 46"/>
                <a:gd name="T18" fmla="*/ 11 w 53"/>
                <a:gd name="T1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6">
                  <a:moveTo>
                    <a:pt x="11" y="46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17"/>
                    <a:pt x="27" y="9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40" y="29"/>
                    <a:pt x="26" y="38"/>
                    <a:pt x="11" y="45"/>
                  </a:cubicBezTo>
                  <a:lnTo>
                    <a:pt x="1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7" name="Freeform 32"/>
            <p:cNvSpPr/>
            <p:nvPr/>
          </p:nvSpPr>
          <p:spPr bwMode="auto">
            <a:xfrm>
              <a:off x="6877051" y="4441825"/>
              <a:ext cx="165100" cy="158750"/>
            </a:xfrm>
            <a:custGeom>
              <a:avLst/>
              <a:gdLst>
                <a:gd name="T0" fmla="*/ 13 w 52"/>
                <a:gd name="T1" fmla="*/ 49 h 49"/>
                <a:gd name="T2" fmla="*/ 13 w 52"/>
                <a:gd name="T3" fmla="*/ 49 h 49"/>
                <a:gd name="T4" fmla="*/ 0 w 52"/>
                <a:gd name="T5" fmla="*/ 30 h 49"/>
                <a:gd name="T6" fmla="*/ 0 w 52"/>
                <a:gd name="T7" fmla="*/ 30 h 49"/>
                <a:gd name="T8" fmla="*/ 36 w 52"/>
                <a:gd name="T9" fmla="*/ 0 h 49"/>
                <a:gd name="T10" fmla="*/ 36 w 52"/>
                <a:gd name="T11" fmla="*/ 0 h 49"/>
                <a:gd name="T12" fmla="*/ 52 w 52"/>
                <a:gd name="T13" fmla="*/ 18 h 49"/>
                <a:gd name="T14" fmla="*/ 52 w 52"/>
                <a:gd name="T15" fmla="*/ 19 h 49"/>
                <a:gd name="T16" fmla="*/ 52 w 52"/>
                <a:gd name="T17" fmla="*/ 18 h 49"/>
                <a:gd name="T18" fmla="*/ 14 w 52"/>
                <a:gd name="T19" fmla="*/ 49 h 49"/>
                <a:gd name="T20" fmla="*/ 13 w 52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49">
                  <a:moveTo>
                    <a:pt x="13" y="49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2" y="21"/>
                    <a:pt x="25" y="1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0" y="29"/>
                    <a:pt x="27" y="40"/>
                    <a:pt x="14" y="49"/>
                  </a:cubicBezTo>
                  <a:lnTo>
                    <a:pt x="1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8" name="Freeform 33"/>
            <p:cNvSpPr/>
            <p:nvPr/>
          </p:nvSpPr>
          <p:spPr bwMode="auto">
            <a:xfrm>
              <a:off x="7000876" y="4325938"/>
              <a:ext cx="163513" cy="168275"/>
            </a:xfrm>
            <a:custGeom>
              <a:avLst/>
              <a:gdLst>
                <a:gd name="T0" fmla="*/ 16 w 51"/>
                <a:gd name="T1" fmla="*/ 52 h 52"/>
                <a:gd name="T2" fmla="*/ 0 w 51"/>
                <a:gd name="T3" fmla="*/ 34 h 52"/>
                <a:gd name="T4" fmla="*/ 0 w 51"/>
                <a:gd name="T5" fmla="*/ 34 h 52"/>
                <a:gd name="T6" fmla="*/ 33 w 51"/>
                <a:gd name="T7" fmla="*/ 1 h 52"/>
                <a:gd name="T8" fmla="*/ 33 w 51"/>
                <a:gd name="T9" fmla="*/ 0 h 52"/>
                <a:gd name="T10" fmla="*/ 33 w 51"/>
                <a:gd name="T11" fmla="*/ 0 h 52"/>
                <a:gd name="T12" fmla="*/ 33 w 51"/>
                <a:gd name="T13" fmla="*/ 0 h 52"/>
                <a:gd name="T14" fmla="*/ 33 w 51"/>
                <a:gd name="T15" fmla="*/ 1 h 52"/>
                <a:gd name="T16" fmla="*/ 51 w 51"/>
                <a:gd name="T17" fmla="*/ 16 h 52"/>
                <a:gd name="T18" fmla="*/ 51 w 51"/>
                <a:gd name="T19" fmla="*/ 16 h 52"/>
                <a:gd name="T20" fmla="*/ 16 w 51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2">
                  <a:moveTo>
                    <a:pt x="16" y="52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23"/>
                    <a:pt x="22" y="12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0" y="29"/>
                    <a:pt x="28" y="40"/>
                    <a:pt x="1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9" name="Freeform 34"/>
            <p:cNvSpPr/>
            <p:nvPr/>
          </p:nvSpPr>
          <p:spPr bwMode="auto">
            <a:xfrm>
              <a:off x="7113588" y="4197350"/>
              <a:ext cx="155575" cy="171450"/>
            </a:xfrm>
            <a:custGeom>
              <a:avLst/>
              <a:gdLst>
                <a:gd name="T0" fmla="*/ 18 w 49"/>
                <a:gd name="T1" fmla="*/ 53 h 53"/>
                <a:gd name="T2" fmla="*/ 0 w 49"/>
                <a:gd name="T3" fmla="*/ 38 h 53"/>
                <a:gd name="T4" fmla="*/ 0 w 49"/>
                <a:gd name="T5" fmla="*/ 38 h 53"/>
                <a:gd name="T6" fmla="*/ 29 w 49"/>
                <a:gd name="T7" fmla="*/ 1 h 53"/>
                <a:gd name="T8" fmla="*/ 29 w 49"/>
                <a:gd name="T9" fmla="*/ 0 h 53"/>
                <a:gd name="T10" fmla="*/ 49 w 49"/>
                <a:gd name="T11" fmla="*/ 14 h 53"/>
                <a:gd name="T12" fmla="*/ 48 w 49"/>
                <a:gd name="T13" fmla="*/ 14 h 53"/>
                <a:gd name="T14" fmla="*/ 18 w 49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3">
                  <a:moveTo>
                    <a:pt x="18" y="53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26"/>
                    <a:pt x="20" y="13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39" y="28"/>
                    <a:pt x="29" y="41"/>
                    <a:pt x="1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0" name="Freeform 35"/>
            <p:cNvSpPr/>
            <p:nvPr/>
          </p:nvSpPr>
          <p:spPr bwMode="auto">
            <a:xfrm>
              <a:off x="7212013" y="4057650"/>
              <a:ext cx="144463" cy="174625"/>
            </a:xfrm>
            <a:custGeom>
              <a:avLst/>
              <a:gdLst>
                <a:gd name="T0" fmla="*/ 20 w 45"/>
                <a:gd name="T1" fmla="*/ 54 h 54"/>
                <a:gd name="T2" fmla="*/ 0 w 45"/>
                <a:gd name="T3" fmla="*/ 41 h 54"/>
                <a:gd name="T4" fmla="*/ 0 w 45"/>
                <a:gd name="T5" fmla="*/ 40 h 54"/>
                <a:gd name="T6" fmla="*/ 24 w 45"/>
                <a:gd name="T7" fmla="*/ 0 h 54"/>
                <a:gd name="T8" fmla="*/ 24 w 45"/>
                <a:gd name="T9" fmla="*/ 0 h 54"/>
                <a:gd name="T10" fmla="*/ 24 w 45"/>
                <a:gd name="T11" fmla="*/ 0 h 54"/>
                <a:gd name="T12" fmla="*/ 45 w 45"/>
                <a:gd name="T13" fmla="*/ 11 h 54"/>
                <a:gd name="T14" fmla="*/ 45 w 45"/>
                <a:gd name="T15" fmla="*/ 11 h 54"/>
                <a:gd name="T16" fmla="*/ 20 w 45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4">
                  <a:moveTo>
                    <a:pt x="20" y="54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8"/>
                    <a:pt x="17" y="14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7" y="26"/>
                    <a:pt x="29" y="40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1" name="Freeform 36"/>
            <p:cNvSpPr/>
            <p:nvPr/>
          </p:nvSpPr>
          <p:spPr bwMode="auto">
            <a:xfrm>
              <a:off x="7291388" y="3910013"/>
              <a:ext cx="134938" cy="174625"/>
            </a:xfrm>
            <a:custGeom>
              <a:avLst/>
              <a:gdLst>
                <a:gd name="T0" fmla="*/ 22 w 42"/>
                <a:gd name="T1" fmla="*/ 54 h 54"/>
                <a:gd name="T2" fmla="*/ 0 w 42"/>
                <a:gd name="T3" fmla="*/ 43 h 54"/>
                <a:gd name="T4" fmla="*/ 1 w 42"/>
                <a:gd name="T5" fmla="*/ 43 h 54"/>
                <a:gd name="T6" fmla="*/ 19 w 42"/>
                <a:gd name="T7" fmla="*/ 0 h 54"/>
                <a:gd name="T8" fmla="*/ 19 w 42"/>
                <a:gd name="T9" fmla="*/ 0 h 54"/>
                <a:gd name="T10" fmla="*/ 42 w 42"/>
                <a:gd name="T11" fmla="*/ 9 h 54"/>
                <a:gd name="T12" fmla="*/ 42 w 42"/>
                <a:gd name="T13" fmla="*/ 9 h 54"/>
                <a:gd name="T14" fmla="*/ 22 w 42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8" y="29"/>
                    <a:pt x="14" y="15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6" y="24"/>
                    <a:pt x="29" y="39"/>
                    <a:pt x="2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2" name="Freeform 37"/>
            <p:cNvSpPr/>
            <p:nvPr/>
          </p:nvSpPr>
          <p:spPr bwMode="auto">
            <a:xfrm>
              <a:off x="7359651" y="3754438"/>
              <a:ext cx="120650" cy="171450"/>
            </a:xfrm>
            <a:custGeom>
              <a:avLst/>
              <a:gdLst>
                <a:gd name="T0" fmla="*/ 22 w 38"/>
                <a:gd name="T1" fmla="*/ 53 h 53"/>
                <a:gd name="T2" fmla="*/ 0 w 38"/>
                <a:gd name="T3" fmla="*/ 45 h 53"/>
                <a:gd name="T4" fmla="*/ 0 w 38"/>
                <a:gd name="T5" fmla="*/ 45 h 53"/>
                <a:gd name="T6" fmla="*/ 13 w 38"/>
                <a:gd name="T7" fmla="*/ 0 h 53"/>
                <a:gd name="T8" fmla="*/ 13 w 38"/>
                <a:gd name="T9" fmla="*/ 0 h 53"/>
                <a:gd name="T10" fmla="*/ 38 w 38"/>
                <a:gd name="T11" fmla="*/ 6 h 53"/>
                <a:gd name="T12" fmla="*/ 37 w 38"/>
                <a:gd name="T13" fmla="*/ 6 h 53"/>
                <a:gd name="T14" fmla="*/ 22 w 38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53">
                  <a:moveTo>
                    <a:pt x="22" y="53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30"/>
                    <a:pt x="10" y="1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3" y="22"/>
                    <a:pt x="28" y="37"/>
                    <a:pt x="2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3" name="Freeform 38"/>
            <p:cNvSpPr/>
            <p:nvPr/>
          </p:nvSpPr>
          <p:spPr bwMode="auto">
            <a:xfrm>
              <a:off x="7404101" y="3594100"/>
              <a:ext cx="101600" cy="166688"/>
            </a:xfrm>
            <a:custGeom>
              <a:avLst/>
              <a:gdLst>
                <a:gd name="T0" fmla="*/ 24 w 32"/>
                <a:gd name="T1" fmla="*/ 52 h 52"/>
                <a:gd name="T2" fmla="*/ 0 w 32"/>
                <a:gd name="T3" fmla="*/ 46 h 52"/>
                <a:gd name="T4" fmla="*/ 0 w 32"/>
                <a:gd name="T5" fmla="*/ 46 h 52"/>
                <a:gd name="T6" fmla="*/ 8 w 32"/>
                <a:gd name="T7" fmla="*/ 0 h 52"/>
                <a:gd name="T8" fmla="*/ 7 w 32"/>
                <a:gd name="T9" fmla="*/ 0 h 52"/>
                <a:gd name="T10" fmla="*/ 9 w 32"/>
                <a:gd name="T11" fmla="*/ 0 h 52"/>
                <a:gd name="T12" fmla="*/ 32 w 32"/>
                <a:gd name="T13" fmla="*/ 3 h 52"/>
                <a:gd name="T14" fmla="*/ 32 w 32"/>
                <a:gd name="T15" fmla="*/ 3 h 52"/>
                <a:gd name="T16" fmla="*/ 24 w 32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52">
                  <a:moveTo>
                    <a:pt x="24" y="52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4" y="31"/>
                    <a:pt x="6" y="16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0" y="19"/>
                    <a:pt x="27" y="36"/>
                    <a:pt x="2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4" name="Freeform 39"/>
            <p:cNvSpPr/>
            <p:nvPr/>
          </p:nvSpPr>
          <p:spPr bwMode="auto">
            <a:xfrm>
              <a:off x="7432676" y="3378200"/>
              <a:ext cx="82550" cy="212725"/>
            </a:xfrm>
            <a:custGeom>
              <a:avLst/>
              <a:gdLst>
                <a:gd name="T0" fmla="*/ 24 w 26"/>
                <a:gd name="T1" fmla="*/ 66 h 66"/>
                <a:gd name="T2" fmla="*/ 23 w 26"/>
                <a:gd name="T3" fmla="*/ 66 h 66"/>
                <a:gd name="T4" fmla="*/ 0 w 26"/>
                <a:gd name="T5" fmla="*/ 64 h 66"/>
                <a:gd name="T6" fmla="*/ 0 w 26"/>
                <a:gd name="T7" fmla="*/ 63 h 66"/>
                <a:gd name="T8" fmla="*/ 2 w 26"/>
                <a:gd name="T9" fmla="*/ 17 h 66"/>
                <a:gd name="T10" fmla="*/ 2 w 26"/>
                <a:gd name="T11" fmla="*/ 1 h 66"/>
                <a:gd name="T12" fmla="*/ 2 w 26"/>
                <a:gd name="T13" fmla="*/ 1 h 66"/>
                <a:gd name="T14" fmla="*/ 2 w 26"/>
                <a:gd name="T15" fmla="*/ 1 h 66"/>
                <a:gd name="T16" fmla="*/ 26 w 26"/>
                <a:gd name="T17" fmla="*/ 0 h 66"/>
                <a:gd name="T18" fmla="*/ 26 w 26"/>
                <a:gd name="T19" fmla="*/ 0 h 66"/>
                <a:gd name="T20" fmla="*/ 26 w 26"/>
                <a:gd name="T21" fmla="*/ 17 h 66"/>
                <a:gd name="T22" fmla="*/ 24 w 26"/>
                <a:gd name="T2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66">
                  <a:moveTo>
                    <a:pt x="24" y="66"/>
                  </a:moveTo>
                  <a:cubicBezTo>
                    <a:pt x="23" y="66"/>
                    <a:pt x="23" y="66"/>
                    <a:pt x="23" y="6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48"/>
                    <a:pt x="2" y="32"/>
                    <a:pt x="2" y="17"/>
                  </a:cubicBezTo>
                  <a:cubicBezTo>
                    <a:pt x="2" y="12"/>
                    <a:pt x="2" y="6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6"/>
                    <a:pt x="26" y="11"/>
                    <a:pt x="26" y="17"/>
                  </a:cubicBezTo>
                  <a:cubicBezTo>
                    <a:pt x="26" y="33"/>
                    <a:pt x="25" y="50"/>
                    <a:pt x="24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5" name="Freeform 40"/>
            <p:cNvSpPr/>
            <p:nvPr/>
          </p:nvSpPr>
          <p:spPr bwMode="auto">
            <a:xfrm>
              <a:off x="7423151" y="3206750"/>
              <a:ext cx="92075" cy="160338"/>
            </a:xfrm>
            <a:custGeom>
              <a:avLst/>
              <a:gdLst>
                <a:gd name="T0" fmla="*/ 5 w 29"/>
                <a:gd name="T1" fmla="*/ 50 h 50"/>
                <a:gd name="T2" fmla="*/ 5 w 29"/>
                <a:gd name="T3" fmla="*/ 50 h 50"/>
                <a:gd name="T4" fmla="*/ 0 w 29"/>
                <a:gd name="T5" fmla="*/ 4 h 50"/>
                <a:gd name="T6" fmla="*/ 0 w 29"/>
                <a:gd name="T7" fmla="*/ 4 h 50"/>
                <a:gd name="T8" fmla="*/ 24 w 29"/>
                <a:gd name="T9" fmla="*/ 0 h 50"/>
                <a:gd name="T10" fmla="*/ 24 w 29"/>
                <a:gd name="T11" fmla="*/ 0 h 50"/>
                <a:gd name="T12" fmla="*/ 29 w 29"/>
                <a:gd name="T13" fmla="*/ 49 h 50"/>
                <a:gd name="T14" fmla="*/ 29 w 29"/>
                <a:gd name="T15" fmla="*/ 49 h 50"/>
                <a:gd name="T16" fmla="*/ 5 w 29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50">
                  <a:moveTo>
                    <a:pt x="5" y="50"/>
                  </a:moveTo>
                  <a:cubicBezTo>
                    <a:pt x="5" y="50"/>
                    <a:pt x="5" y="50"/>
                    <a:pt x="5" y="50"/>
                  </a:cubicBezTo>
                  <a:cubicBezTo>
                    <a:pt x="4" y="35"/>
                    <a:pt x="3" y="19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16"/>
                    <a:pt x="28" y="33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lnTo>
                    <a:pt x="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6" name="Freeform 41"/>
            <p:cNvSpPr/>
            <p:nvPr/>
          </p:nvSpPr>
          <p:spPr bwMode="auto">
            <a:xfrm>
              <a:off x="7388226" y="3038475"/>
              <a:ext cx="107950" cy="168275"/>
            </a:xfrm>
            <a:custGeom>
              <a:avLst/>
              <a:gdLst>
                <a:gd name="T0" fmla="*/ 11 w 34"/>
                <a:gd name="T1" fmla="*/ 52 h 52"/>
                <a:gd name="T2" fmla="*/ 11 w 34"/>
                <a:gd name="T3" fmla="*/ 52 h 52"/>
                <a:gd name="T4" fmla="*/ 0 w 34"/>
                <a:gd name="T5" fmla="*/ 6 h 52"/>
                <a:gd name="T6" fmla="*/ 0 w 34"/>
                <a:gd name="T7" fmla="*/ 6 h 52"/>
                <a:gd name="T8" fmla="*/ 23 w 34"/>
                <a:gd name="T9" fmla="*/ 0 h 52"/>
                <a:gd name="T10" fmla="*/ 23 w 34"/>
                <a:gd name="T11" fmla="*/ 0 h 52"/>
                <a:gd name="T12" fmla="*/ 34 w 34"/>
                <a:gd name="T13" fmla="*/ 48 h 52"/>
                <a:gd name="T14" fmla="*/ 34 w 34"/>
                <a:gd name="T15" fmla="*/ 48 h 52"/>
                <a:gd name="T16" fmla="*/ 11 w 34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2">
                  <a:moveTo>
                    <a:pt x="11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8" y="37"/>
                    <a:pt x="5" y="21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8" y="16"/>
                    <a:pt x="32" y="32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7" name="Freeform 42"/>
            <p:cNvSpPr/>
            <p:nvPr/>
          </p:nvSpPr>
          <p:spPr bwMode="auto">
            <a:xfrm>
              <a:off x="7337426" y="2873375"/>
              <a:ext cx="120650" cy="174625"/>
            </a:xfrm>
            <a:custGeom>
              <a:avLst/>
              <a:gdLst>
                <a:gd name="T0" fmla="*/ 15 w 38"/>
                <a:gd name="T1" fmla="*/ 54 h 54"/>
                <a:gd name="T2" fmla="*/ 15 w 38"/>
                <a:gd name="T3" fmla="*/ 54 h 54"/>
                <a:gd name="T4" fmla="*/ 0 w 38"/>
                <a:gd name="T5" fmla="*/ 10 h 54"/>
                <a:gd name="T6" fmla="*/ 0 w 38"/>
                <a:gd name="T7" fmla="*/ 10 h 54"/>
                <a:gd name="T8" fmla="*/ 22 w 38"/>
                <a:gd name="T9" fmla="*/ 0 h 54"/>
                <a:gd name="T10" fmla="*/ 22 w 38"/>
                <a:gd name="T11" fmla="*/ 0 h 54"/>
                <a:gd name="T12" fmla="*/ 38 w 38"/>
                <a:gd name="T13" fmla="*/ 47 h 54"/>
                <a:gd name="T14" fmla="*/ 38 w 38"/>
                <a:gd name="T15" fmla="*/ 47 h 54"/>
                <a:gd name="T16" fmla="*/ 15 w 38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4">
                  <a:moveTo>
                    <a:pt x="15" y="54"/>
                  </a:moveTo>
                  <a:cubicBezTo>
                    <a:pt x="15" y="54"/>
                    <a:pt x="15" y="54"/>
                    <a:pt x="15" y="54"/>
                  </a:cubicBezTo>
                  <a:cubicBezTo>
                    <a:pt x="11" y="39"/>
                    <a:pt x="6" y="2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16"/>
                    <a:pt x="34" y="3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lnTo>
                    <a:pt x="1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8" name="Freeform 43"/>
            <p:cNvSpPr/>
            <p:nvPr/>
          </p:nvSpPr>
          <p:spPr bwMode="auto">
            <a:xfrm>
              <a:off x="7262813" y="2719388"/>
              <a:ext cx="138113" cy="174625"/>
            </a:xfrm>
            <a:custGeom>
              <a:avLst/>
              <a:gdLst>
                <a:gd name="T0" fmla="*/ 21 w 43"/>
                <a:gd name="T1" fmla="*/ 54 h 54"/>
                <a:gd name="T2" fmla="*/ 21 w 43"/>
                <a:gd name="T3" fmla="*/ 54 h 54"/>
                <a:gd name="T4" fmla="*/ 0 w 43"/>
                <a:gd name="T5" fmla="*/ 13 h 54"/>
                <a:gd name="T6" fmla="*/ 0 w 43"/>
                <a:gd name="T7" fmla="*/ 12 h 54"/>
                <a:gd name="T8" fmla="*/ 21 w 43"/>
                <a:gd name="T9" fmla="*/ 0 h 54"/>
                <a:gd name="T10" fmla="*/ 21 w 43"/>
                <a:gd name="T11" fmla="*/ 1 h 54"/>
                <a:gd name="T12" fmla="*/ 43 w 43"/>
                <a:gd name="T13" fmla="*/ 45 h 54"/>
                <a:gd name="T14" fmla="*/ 43 w 43"/>
                <a:gd name="T15" fmla="*/ 45 h 54"/>
                <a:gd name="T16" fmla="*/ 21 w 43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4">
                  <a:moveTo>
                    <a:pt x="21" y="54"/>
                  </a:moveTo>
                  <a:cubicBezTo>
                    <a:pt x="21" y="54"/>
                    <a:pt x="21" y="54"/>
                    <a:pt x="21" y="54"/>
                  </a:cubicBezTo>
                  <a:cubicBezTo>
                    <a:pt x="15" y="40"/>
                    <a:pt x="8" y="26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9" y="15"/>
                    <a:pt x="37" y="30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lnTo>
                    <a:pt x="2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9" name="Freeform 44"/>
            <p:cNvSpPr/>
            <p:nvPr/>
          </p:nvSpPr>
          <p:spPr bwMode="auto">
            <a:xfrm>
              <a:off x="7173913" y="2576513"/>
              <a:ext cx="149225" cy="171450"/>
            </a:xfrm>
            <a:custGeom>
              <a:avLst/>
              <a:gdLst>
                <a:gd name="T0" fmla="*/ 26 w 47"/>
                <a:gd name="T1" fmla="*/ 53 h 53"/>
                <a:gd name="T2" fmla="*/ 26 w 47"/>
                <a:gd name="T3" fmla="*/ 53 h 53"/>
                <a:gd name="T4" fmla="*/ 1 w 47"/>
                <a:gd name="T5" fmla="*/ 14 h 53"/>
                <a:gd name="T6" fmla="*/ 0 w 47"/>
                <a:gd name="T7" fmla="*/ 14 h 53"/>
                <a:gd name="T8" fmla="*/ 20 w 47"/>
                <a:gd name="T9" fmla="*/ 0 h 53"/>
                <a:gd name="T10" fmla="*/ 20 w 47"/>
                <a:gd name="T11" fmla="*/ 0 h 53"/>
                <a:gd name="T12" fmla="*/ 20 w 47"/>
                <a:gd name="T13" fmla="*/ 0 h 53"/>
                <a:gd name="T14" fmla="*/ 47 w 47"/>
                <a:gd name="T15" fmla="*/ 41 h 53"/>
                <a:gd name="T16" fmla="*/ 47 w 47"/>
                <a:gd name="T17" fmla="*/ 41 h 53"/>
                <a:gd name="T18" fmla="*/ 26 w 47"/>
                <a:gd name="T1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53">
                  <a:moveTo>
                    <a:pt x="26" y="53"/>
                  </a:moveTo>
                  <a:cubicBezTo>
                    <a:pt x="26" y="53"/>
                    <a:pt x="26" y="53"/>
                    <a:pt x="26" y="53"/>
                  </a:cubicBezTo>
                  <a:cubicBezTo>
                    <a:pt x="18" y="40"/>
                    <a:pt x="10" y="27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13"/>
                    <a:pt x="39" y="27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lnTo>
                    <a:pt x="26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0" name="Freeform 45"/>
            <p:cNvSpPr/>
            <p:nvPr/>
          </p:nvSpPr>
          <p:spPr bwMode="auto">
            <a:xfrm>
              <a:off x="7072313" y="2444750"/>
              <a:ext cx="158750" cy="168275"/>
            </a:xfrm>
            <a:custGeom>
              <a:avLst/>
              <a:gdLst>
                <a:gd name="T0" fmla="*/ 30 w 50"/>
                <a:gd name="T1" fmla="*/ 52 h 52"/>
                <a:gd name="T2" fmla="*/ 30 w 50"/>
                <a:gd name="T3" fmla="*/ 52 h 52"/>
                <a:gd name="T4" fmla="*/ 0 w 50"/>
                <a:gd name="T5" fmla="*/ 17 h 52"/>
                <a:gd name="T6" fmla="*/ 0 w 50"/>
                <a:gd name="T7" fmla="*/ 16 h 52"/>
                <a:gd name="T8" fmla="*/ 17 w 50"/>
                <a:gd name="T9" fmla="*/ 0 h 52"/>
                <a:gd name="T10" fmla="*/ 18 w 50"/>
                <a:gd name="T11" fmla="*/ 0 h 52"/>
                <a:gd name="T12" fmla="*/ 49 w 50"/>
                <a:gd name="T13" fmla="*/ 38 h 52"/>
                <a:gd name="T14" fmla="*/ 50 w 50"/>
                <a:gd name="T15" fmla="*/ 38 h 52"/>
                <a:gd name="T16" fmla="*/ 30 w 50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2">
                  <a:moveTo>
                    <a:pt x="30" y="52"/>
                  </a:moveTo>
                  <a:cubicBezTo>
                    <a:pt x="30" y="52"/>
                    <a:pt x="30" y="52"/>
                    <a:pt x="30" y="52"/>
                  </a:cubicBezTo>
                  <a:cubicBezTo>
                    <a:pt x="21" y="40"/>
                    <a:pt x="11" y="28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9" y="12"/>
                    <a:pt x="40" y="25"/>
                    <a:pt x="49" y="38"/>
                  </a:cubicBezTo>
                  <a:cubicBezTo>
                    <a:pt x="50" y="38"/>
                    <a:pt x="50" y="38"/>
                    <a:pt x="50" y="38"/>
                  </a:cubicBezTo>
                  <a:lnTo>
                    <a:pt x="3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1" name="Freeform 46"/>
            <p:cNvSpPr/>
            <p:nvPr/>
          </p:nvSpPr>
          <p:spPr bwMode="auto">
            <a:xfrm>
              <a:off x="6953251" y="2325688"/>
              <a:ext cx="166688" cy="165100"/>
            </a:xfrm>
            <a:custGeom>
              <a:avLst/>
              <a:gdLst>
                <a:gd name="T0" fmla="*/ 35 w 52"/>
                <a:gd name="T1" fmla="*/ 51 h 51"/>
                <a:gd name="T2" fmla="*/ 34 w 52"/>
                <a:gd name="T3" fmla="*/ 51 h 51"/>
                <a:gd name="T4" fmla="*/ 0 w 52"/>
                <a:gd name="T5" fmla="*/ 19 h 51"/>
                <a:gd name="T6" fmla="*/ 0 w 52"/>
                <a:gd name="T7" fmla="*/ 19 h 51"/>
                <a:gd name="T8" fmla="*/ 0 w 52"/>
                <a:gd name="T9" fmla="*/ 19 h 51"/>
                <a:gd name="T10" fmla="*/ 15 w 52"/>
                <a:gd name="T11" fmla="*/ 0 h 51"/>
                <a:gd name="T12" fmla="*/ 16 w 52"/>
                <a:gd name="T13" fmla="*/ 1 h 51"/>
                <a:gd name="T14" fmla="*/ 52 w 52"/>
                <a:gd name="T15" fmla="*/ 34 h 51"/>
                <a:gd name="T16" fmla="*/ 52 w 52"/>
                <a:gd name="T17" fmla="*/ 34 h 51"/>
                <a:gd name="T18" fmla="*/ 52 w 52"/>
                <a:gd name="T19" fmla="*/ 34 h 51"/>
                <a:gd name="T20" fmla="*/ 35 w 52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35" y="51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24" y="40"/>
                    <a:pt x="12" y="2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8" y="11"/>
                    <a:pt x="40" y="22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lnTo>
                    <a:pt x="3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2" name="Freeform 47"/>
            <p:cNvSpPr/>
            <p:nvPr/>
          </p:nvSpPr>
          <p:spPr bwMode="auto">
            <a:xfrm>
              <a:off x="5129213" y="2276475"/>
              <a:ext cx="166688" cy="161925"/>
            </a:xfrm>
            <a:custGeom>
              <a:avLst/>
              <a:gdLst>
                <a:gd name="T0" fmla="*/ 16 w 52"/>
                <a:gd name="T1" fmla="*/ 50 h 50"/>
                <a:gd name="T2" fmla="*/ 0 w 52"/>
                <a:gd name="T3" fmla="*/ 32 h 50"/>
                <a:gd name="T4" fmla="*/ 0 w 52"/>
                <a:gd name="T5" fmla="*/ 31 h 50"/>
                <a:gd name="T6" fmla="*/ 0 w 52"/>
                <a:gd name="T7" fmla="*/ 32 h 50"/>
                <a:gd name="T8" fmla="*/ 38 w 52"/>
                <a:gd name="T9" fmla="*/ 0 h 50"/>
                <a:gd name="T10" fmla="*/ 38 w 52"/>
                <a:gd name="T11" fmla="*/ 0 h 50"/>
                <a:gd name="T12" fmla="*/ 52 w 52"/>
                <a:gd name="T13" fmla="*/ 20 h 50"/>
                <a:gd name="T14" fmla="*/ 52 w 52"/>
                <a:gd name="T15" fmla="*/ 20 h 50"/>
                <a:gd name="T16" fmla="*/ 16 w 5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0">
                  <a:moveTo>
                    <a:pt x="16" y="5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2" y="21"/>
                    <a:pt x="25" y="1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0" y="29"/>
                    <a:pt x="28" y="39"/>
                    <a:pt x="1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3" name="Freeform 48"/>
            <p:cNvSpPr/>
            <p:nvPr/>
          </p:nvSpPr>
          <p:spPr bwMode="auto">
            <a:xfrm>
              <a:off x="6823076" y="2225675"/>
              <a:ext cx="171450" cy="153988"/>
            </a:xfrm>
            <a:custGeom>
              <a:avLst/>
              <a:gdLst>
                <a:gd name="T0" fmla="*/ 38 w 54"/>
                <a:gd name="T1" fmla="*/ 48 h 48"/>
                <a:gd name="T2" fmla="*/ 38 w 54"/>
                <a:gd name="T3" fmla="*/ 48 h 48"/>
                <a:gd name="T4" fmla="*/ 1 w 54"/>
                <a:gd name="T5" fmla="*/ 20 h 48"/>
                <a:gd name="T6" fmla="*/ 0 w 54"/>
                <a:gd name="T7" fmla="*/ 20 h 48"/>
                <a:gd name="T8" fmla="*/ 13 w 54"/>
                <a:gd name="T9" fmla="*/ 0 h 48"/>
                <a:gd name="T10" fmla="*/ 14 w 54"/>
                <a:gd name="T11" fmla="*/ 0 h 48"/>
                <a:gd name="T12" fmla="*/ 53 w 54"/>
                <a:gd name="T13" fmla="*/ 29 h 48"/>
                <a:gd name="T14" fmla="*/ 54 w 54"/>
                <a:gd name="T15" fmla="*/ 29 h 48"/>
                <a:gd name="T16" fmla="*/ 53 w 54"/>
                <a:gd name="T17" fmla="*/ 29 h 48"/>
                <a:gd name="T18" fmla="*/ 38 w 54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8">
                  <a:moveTo>
                    <a:pt x="38" y="48"/>
                  </a:moveTo>
                  <a:cubicBezTo>
                    <a:pt x="38" y="48"/>
                    <a:pt x="38" y="48"/>
                    <a:pt x="38" y="48"/>
                  </a:cubicBezTo>
                  <a:cubicBezTo>
                    <a:pt x="26" y="38"/>
                    <a:pt x="14" y="29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7" y="9"/>
                    <a:pt x="41" y="19"/>
                    <a:pt x="53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9"/>
                    <a:pt x="53" y="29"/>
                    <a:pt x="53" y="29"/>
                  </a:cubicBezTo>
                  <a:lnTo>
                    <a:pt x="3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4" name="Freeform 49"/>
            <p:cNvSpPr/>
            <p:nvPr/>
          </p:nvSpPr>
          <p:spPr bwMode="auto">
            <a:xfrm>
              <a:off x="5260976" y="2182813"/>
              <a:ext cx="169863" cy="152400"/>
            </a:xfrm>
            <a:custGeom>
              <a:avLst/>
              <a:gdLst>
                <a:gd name="T0" fmla="*/ 14 w 53"/>
                <a:gd name="T1" fmla="*/ 47 h 47"/>
                <a:gd name="T2" fmla="*/ 0 w 53"/>
                <a:gd name="T3" fmla="*/ 27 h 47"/>
                <a:gd name="T4" fmla="*/ 0 w 53"/>
                <a:gd name="T5" fmla="*/ 27 h 47"/>
                <a:gd name="T6" fmla="*/ 41 w 53"/>
                <a:gd name="T7" fmla="*/ 0 h 47"/>
                <a:gd name="T8" fmla="*/ 42 w 53"/>
                <a:gd name="T9" fmla="*/ 0 h 47"/>
                <a:gd name="T10" fmla="*/ 53 w 53"/>
                <a:gd name="T11" fmla="*/ 21 h 47"/>
                <a:gd name="T12" fmla="*/ 53 w 53"/>
                <a:gd name="T13" fmla="*/ 21 h 47"/>
                <a:gd name="T14" fmla="*/ 14 w 53"/>
                <a:gd name="T15" fmla="*/ 46 h 47"/>
                <a:gd name="T16" fmla="*/ 14 w 53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7">
                  <a:moveTo>
                    <a:pt x="14" y="4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3" y="17"/>
                    <a:pt x="27" y="8"/>
                    <a:pt x="4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40" y="29"/>
                    <a:pt x="27" y="37"/>
                    <a:pt x="14" y="46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5" name="Freeform 50"/>
            <p:cNvSpPr/>
            <p:nvPr/>
          </p:nvSpPr>
          <p:spPr bwMode="auto">
            <a:xfrm>
              <a:off x="6681788" y="2141538"/>
              <a:ext cx="173038" cy="141288"/>
            </a:xfrm>
            <a:custGeom>
              <a:avLst/>
              <a:gdLst>
                <a:gd name="T0" fmla="*/ 41 w 54"/>
                <a:gd name="T1" fmla="*/ 44 h 44"/>
                <a:gd name="T2" fmla="*/ 41 w 54"/>
                <a:gd name="T3" fmla="*/ 44 h 44"/>
                <a:gd name="T4" fmla="*/ 1 w 54"/>
                <a:gd name="T5" fmla="*/ 21 h 44"/>
                <a:gd name="T6" fmla="*/ 0 w 54"/>
                <a:gd name="T7" fmla="*/ 21 h 44"/>
                <a:gd name="T8" fmla="*/ 11 w 54"/>
                <a:gd name="T9" fmla="*/ 0 h 44"/>
                <a:gd name="T10" fmla="*/ 11 w 54"/>
                <a:gd name="T11" fmla="*/ 0 h 44"/>
                <a:gd name="T12" fmla="*/ 54 w 54"/>
                <a:gd name="T13" fmla="*/ 24 h 44"/>
                <a:gd name="T14" fmla="*/ 54 w 54"/>
                <a:gd name="T15" fmla="*/ 24 h 44"/>
                <a:gd name="T16" fmla="*/ 41 w 54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4">
                  <a:moveTo>
                    <a:pt x="41" y="44"/>
                  </a:moveTo>
                  <a:cubicBezTo>
                    <a:pt x="41" y="44"/>
                    <a:pt x="41" y="44"/>
                    <a:pt x="41" y="44"/>
                  </a:cubicBezTo>
                  <a:cubicBezTo>
                    <a:pt x="28" y="36"/>
                    <a:pt x="14" y="28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6" y="7"/>
                    <a:pt x="40" y="15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41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6" name="Freeform 51"/>
            <p:cNvSpPr/>
            <p:nvPr/>
          </p:nvSpPr>
          <p:spPr bwMode="auto">
            <a:xfrm>
              <a:off x="5403851" y="2109788"/>
              <a:ext cx="173038" cy="134938"/>
            </a:xfrm>
            <a:custGeom>
              <a:avLst/>
              <a:gdLst>
                <a:gd name="T0" fmla="*/ 12 w 54"/>
                <a:gd name="T1" fmla="*/ 42 h 42"/>
                <a:gd name="T2" fmla="*/ 0 w 54"/>
                <a:gd name="T3" fmla="*/ 21 h 42"/>
                <a:gd name="T4" fmla="*/ 0 w 54"/>
                <a:gd name="T5" fmla="*/ 21 h 42"/>
                <a:gd name="T6" fmla="*/ 44 w 54"/>
                <a:gd name="T7" fmla="*/ 0 h 42"/>
                <a:gd name="T8" fmla="*/ 44 w 54"/>
                <a:gd name="T9" fmla="*/ 0 h 42"/>
                <a:gd name="T10" fmla="*/ 54 w 54"/>
                <a:gd name="T11" fmla="*/ 22 h 42"/>
                <a:gd name="T12" fmla="*/ 54 w 54"/>
                <a:gd name="T13" fmla="*/ 22 h 42"/>
                <a:gd name="T14" fmla="*/ 12 w 54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2">
                  <a:moveTo>
                    <a:pt x="12" y="4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3"/>
                    <a:pt x="29" y="6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39" y="28"/>
                    <a:pt x="25" y="35"/>
                    <a:pt x="1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7" name="Freeform 52"/>
            <p:cNvSpPr/>
            <p:nvPr/>
          </p:nvSpPr>
          <p:spPr bwMode="auto">
            <a:xfrm>
              <a:off x="6535738" y="2073275"/>
              <a:ext cx="168275" cy="133350"/>
            </a:xfrm>
            <a:custGeom>
              <a:avLst/>
              <a:gdLst>
                <a:gd name="T0" fmla="*/ 43 w 53"/>
                <a:gd name="T1" fmla="*/ 41 h 41"/>
                <a:gd name="T2" fmla="*/ 43 w 53"/>
                <a:gd name="T3" fmla="*/ 41 h 41"/>
                <a:gd name="T4" fmla="*/ 0 w 53"/>
                <a:gd name="T5" fmla="*/ 23 h 41"/>
                <a:gd name="T6" fmla="*/ 0 w 53"/>
                <a:gd name="T7" fmla="*/ 23 h 41"/>
                <a:gd name="T8" fmla="*/ 7 w 53"/>
                <a:gd name="T9" fmla="*/ 0 h 41"/>
                <a:gd name="T10" fmla="*/ 8 w 53"/>
                <a:gd name="T11" fmla="*/ 0 h 41"/>
                <a:gd name="T12" fmla="*/ 53 w 53"/>
                <a:gd name="T13" fmla="*/ 19 h 41"/>
                <a:gd name="T14" fmla="*/ 53 w 53"/>
                <a:gd name="T15" fmla="*/ 19 h 41"/>
                <a:gd name="T16" fmla="*/ 43 w 53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1">
                  <a:moveTo>
                    <a:pt x="43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29" y="34"/>
                    <a:pt x="14" y="28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6"/>
                    <a:pt x="39" y="12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lnTo>
                    <a:pt x="43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8" name="Freeform 53"/>
            <p:cNvSpPr/>
            <p:nvPr/>
          </p:nvSpPr>
          <p:spPr bwMode="auto">
            <a:xfrm>
              <a:off x="5557838" y="2051050"/>
              <a:ext cx="169863" cy="122238"/>
            </a:xfrm>
            <a:custGeom>
              <a:avLst/>
              <a:gdLst>
                <a:gd name="T0" fmla="*/ 9 w 53"/>
                <a:gd name="T1" fmla="*/ 38 h 38"/>
                <a:gd name="T2" fmla="*/ 0 w 53"/>
                <a:gd name="T3" fmla="*/ 16 h 38"/>
                <a:gd name="T4" fmla="*/ 0 w 53"/>
                <a:gd name="T5" fmla="*/ 16 h 38"/>
                <a:gd name="T6" fmla="*/ 47 w 53"/>
                <a:gd name="T7" fmla="*/ 0 h 38"/>
                <a:gd name="T8" fmla="*/ 47 w 53"/>
                <a:gd name="T9" fmla="*/ 0 h 38"/>
                <a:gd name="T10" fmla="*/ 47 w 53"/>
                <a:gd name="T11" fmla="*/ 0 h 38"/>
                <a:gd name="T12" fmla="*/ 53 w 53"/>
                <a:gd name="T13" fmla="*/ 23 h 38"/>
                <a:gd name="T14" fmla="*/ 53 w 53"/>
                <a:gd name="T15" fmla="*/ 23 h 38"/>
                <a:gd name="T16" fmla="*/ 9 w 53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8">
                  <a:moveTo>
                    <a:pt x="9" y="38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10"/>
                    <a:pt x="31" y="4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38" y="27"/>
                    <a:pt x="24" y="32"/>
                    <a:pt x="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9" name="Freeform 54"/>
            <p:cNvSpPr/>
            <p:nvPr/>
          </p:nvSpPr>
          <p:spPr bwMode="auto">
            <a:xfrm>
              <a:off x="6378576" y="2022475"/>
              <a:ext cx="169863" cy="122238"/>
            </a:xfrm>
            <a:custGeom>
              <a:avLst/>
              <a:gdLst>
                <a:gd name="T0" fmla="*/ 45 w 53"/>
                <a:gd name="T1" fmla="*/ 38 h 38"/>
                <a:gd name="T2" fmla="*/ 45 w 53"/>
                <a:gd name="T3" fmla="*/ 38 h 38"/>
                <a:gd name="T4" fmla="*/ 0 w 53"/>
                <a:gd name="T5" fmla="*/ 25 h 38"/>
                <a:gd name="T6" fmla="*/ 0 w 53"/>
                <a:gd name="T7" fmla="*/ 25 h 38"/>
                <a:gd name="T8" fmla="*/ 5 w 53"/>
                <a:gd name="T9" fmla="*/ 0 h 38"/>
                <a:gd name="T10" fmla="*/ 5 w 53"/>
                <a:gd name="T11" fmla="*/ 2 h 38"/>
                <a:gd name="T12" fmla="*/ 53 w 53"/>
                <a:gd name="T13" fmla="*/ 15 h 38"/>
                <a:gd name="T14" fmla="*/ 53 w 53"/>
                <a:gd name="T15" fmla="*/ 15 h 38"/>
                <a:gd name="T16" fmla="*/ 45 w 53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8">
                  <a:moveTo>
                    <a:pt x="45" y="38"/>
                  </a:moveTo>
                  <a:cubicBezTo>
                    <a:pt x="45" y="38"/>
                    <a:pt x="45" y="38"/>
                    <a:pt x="45" y="38"/>
                  </a:cubicBezTo>
                  <a:cubicBezTo>
                    <a:pt x="30" y="33"/>
                    <a:pt x="15" y="29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1" y="5"/>
                    <a:pt x="37" y="10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lnTo>
                    <a:pt x="45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0" name="Freeform 55"/>
            <p:cNvSpPr/>
            <p:nvPr/>
          </p:nvSpPr>
          <p:spPr bwMode="auto">
            <a:xfrm>
              <a:off x="5718176" y="2012950"/>
              <a:ext cx="168275" cy="109538"/>
            </a:xfrm>
            <a:custGeom>
              <a:avLst/>
              <a:gdLst>
                <a:gd name="T0" fmla="*/ 7 w 53"/>
                <a:gd name="T1" fmla="*/ 34 h 34"/>
                <a:gd name="T2" fmla="*/ 0 w 53"/>
                <a:gd name="T3" fmla="*/ 11 h 34"/>
                <a:gd name="T4" fmla="*/ 1 w 53"/>
                <a:gd name="T5" fmla="*/ 11 h 34"/>
                <a:gd name="T6" fmla="*/ 49 w 53"/>
                <a:gd name="T7" fmla="*/ 0 h 34"/>
                <a:gd name="T8" fmla="*/ 49 w 53"/>
                <a:gd name="T9" fmla="*/ 0 h 34"/>
                <a:gd name="T10" fmla="*/ 53 w 53"/>
                <a:gd name="T11" fmla="*/ 24 h 34"/>
                <a:gd name="T12" fmla="*/ 53 w 53"/>
                <a:gd name="T13" fmla="*/ 24 h 34"/>
                <a:gd name="T14" fmla="*/ 7 w 53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34">
                  <a:moveTo>
                    <a:pt x="7" y="34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6" y="7"/>
                    <a:pt x="33" y="3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37" y="27"/>
                    <a:pt x="22" y="30"/>
                    <a:pt x="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1" name="Freeform 56"/>
            <p:cNvSpPr/>
            <p:nvPr/>
          </p:nvSpPr>
          <p:spPr bwMode="auto">
            <a:xfrm>
              <a:off x="6218238" y="2003425"/>
              <a:ext cx="163513" cy="100013"/>
            </a:xfrm>
            <a:custGeom>
              <a:avLst/>
              <a:gdLst>
                <a:gd name="T0" fmla="*/ 47 w 51"/>
                <a:gd name="T1" fmla="*/ 31 h 31"/>
                <a:gd name="T2" fmla="*/ 46 w 51"/>
                <a:gd name="T3" fmla="*/ 31 h 31"/>
                <a:gd name="T4" fmla="*/ 0 w 51"/>
                <a:gd name="T5" fmla="*/ 24 h 31"/>
                <a:gd name="T6" fmla="*/ 0 w 51"/>
                <a:gd name="T7" fmla="*/ 24 h 31"/>
                <a:gd name="T8" fmla="*/ 2 w 51"/>
                <a:gd name="T9" fmla="*/ 0 h 31"/>
                <a:gd name="T10" fmla="*/ 51 w 51"/>
                <a:gd name="T11" fmla="*/ 7 h 31"/>
                <a:gd name="T12" fmla="*/ 51 w 51"/>
                <a:gd name="T13" fmla="*/ 7 h 31"/>
                <a:gd name="T14" fmla="*/ 47 w 51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31">
                  <a:moveTo>
                    <a:pt x="47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31" y="27"/>
                    <a:pt x="16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9" y="1"/>
                    <a:pt x="35" y="4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lnTo>
                    <a:pt x="4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2" name="Freeform 57"/>
            <p:cNvSpPr/>
            <p:nvPr/>
          </p:nvSpPr>
          <p:spPr bwMode="auto">
            <a:xfrm>
              <a:off x="5886451" y="1997075"/>
              <a:ext cx="160338" cy="93663"/>
            </a:xfrm>
            <a:custGeom>
              <a:avLst/>
              <a:gdLst>
                <a:gd name="T0" fmla="*/ 3 w 50"/>
                <a:gd name="T1" fmla="*/ 29 h 29"/>
                <a:gd name="T2" fmla="*/ 0 w 50"/>
                <a:gd name="T3" fmla="*/ 5 h 29"/>
                <a:gd name="T4" fmla="*/ 0 w 50"/>
                <a:gd name="T5" fmla="*/ 5 h 29"/>
                <a:gd name="T6" fmla="*/ 49 w 50"/>
                <a:gd name="T7" fmla="*/ 0 h 29"/>
                <a:gd name="T8" fmla="*/ 49 w 50"/>
                <a:gd name="T9" fmla="*/ 0 h 29"/>
                <a:gd name="T10" fmla="*/ 50 w 50"/>
                <a:gd name="T11" fmla="*/ 24 h 29"/>
                <a:gd name="T12" fmla="*/ 50 w 50"/>
                <a:gd name="T13" fmla="*/ 24 h 29"/>
                <a:gd name="T14" fmla="*/ 3 w 50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9">
                  <a:moveTo>
                    <a:pt x="3" y="29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6" y="2"/>
                    <a:pt x="33" y="1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4" y="25"/>
                    <a:pt x="19" y="26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3" name="Freeform 58"/>
            <p:cNvSpPr/>
            <p:nvPr/>
          </p:nvSpPr>
          <p:spPr bwMode="auto">
            <a:xfrm>
              <a:off x="6056313" y="1997075"/>
              <a:ext cx="155575" cy="79375"/>
            </a:xfrm>
            <a:custGeom>
              <a:avLst/>
              <a:gdLst>
                <a:gd name="T0" fmla="*/ 48 w 49"/>
                <a:gd name="T1" fmla="*/ 25 h 25"/>
                <a:gd name="T2" fmla="*/ 47 w 49"/>
                <a:gd name="T3" fmla="*/ 25 h 25"/>
                <a:gd name="T4" fmla="*/ 13 w 49"/>
                <a:gd name="T5" fmla="*/ 24 h 25"/>
                <a:gd name="T6" fmla="*/ 1 w 49"/>
                <a:gd name="T7" fmla="*/ 24 h 25"/>
                <a:gd name="T8" fmla="*/ 1 w 49"/>
                <a:gd name="T9" fmla="*/ 24 h 25"/>
                <a:gd name="T10" fmla="*/ 0 w 49"/>
                <a:gd name="T11" fmla="*/ 0 h 25"/>
                <a:gd name="T12" fmla="*/ 0 w 49"/>
                <a:gd name="T13" fmla="*/ 0 h 25"/>
                <a:gd name="T14" fmla="*/ 49 w 49"/>
                <a:gd name="T15" fmla="*/ 2 h 25"/>
                <a:gd name="T16" fmla="*/ 49 w 49"/>
                <a:gd name="T17" fmla="*/ 2 h 25"/>
                <a:gd name="T18" fmla="*/ 48 w 49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25">
                  <a:moveTo>
                    <a:pt x="48" y="25"/>
                  </a:moveTo>
                  <a:cubicBezTo>
                    <a:pt x="47" y="25"/>
                    <a:pt x="47" y="25"/>
                    <a:pt x="47" y="25"/>
                  </a:cubicBezTo>
                  <a:cubicBezTo>
                    <a:pt x="36" y="25"/>
                    <a:pt x="24" y="24"/>
                    <a:pt x="13" y="24"/>
                  </a:cubicBezTo>
                  <a:cubicBezTo>
                    <a:pt x="8" y="24"/>
                    <a:pt x="4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3" y="0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lnTo>
                    <a:pt x="48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4" name="Freeform 59"/>
            <p:cNvSpPr/>
            <p:nvPr/>
          </p:nvSpPr>
          <p:spPr bwMode="auto">
            <a:xfrm>
              <a:off x="4648201" y="2425700"/>
              <a:ext cx="407988" cy="1790700"/>
            </a:xfrm>
            <a:custGeom>
              <a:avLst/>
              <a:gdLst>
                <a:gd name="T0" fmla="*/ 74 w 128"/>
                <a:gd name="T1" fmla="*/ 553 h 555"/>
                <a:gd name="T2" fmla="*/ 4 w 128"/>
                <a:gd name="T3" fmla="*/ 312 h 555"/>
                <a:gd name="T4" fmla="*/ 128 w 128"/>
                <a:gd name="T5" fmla="*/ 2 h 555"/>
                <a:gd name="T6" fmla="*/ 125 w 128"/>
                <a:gd name="T7" fmla="*/ 0 h 555"/>
                <a:gd name="T8" fmla="*/ 0 w 128"/>
                <a:gd name="T9" fmla="*/ 312 h 555"/>
                <a:gd name="T10" fmla="*/ 71 w 128"/>
                <a:gd name="T11" fmla="*/ 555 h 555"/>
                <a:gd name="T12" fmla="*/ 74 w 128"/>
                <a:gd name="T13" fmla="*/ 553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555">
                  <a:moveTo>
                    <a:pt x="74" y="553"/>
                  </a:moveTo>
                  <a:cubicBezTo>
                    <a:pt x="30" y="483"/>
                    <a:pt x="4" y="401"/>
                    <a:pt x="4" y="312"/>
                  </a:cubicBezTo>
                  <a:cubicBezTo>
                    <a:pt x="4" y="192"/>
                    <a:pt x="51" y="83"/>
                    <a:pt x="128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48" y="81"/>
                    <a:pt x="0" y="191"/>
                    <a:pt x="0" y="312"/>
                  </a:cubicBezTo>
                  <a:cubicBezTo>
                    <a:pt x="0" y="401"/>
                    <a:pt x="26" y="485"/>
                    <a:pt x="71" y="555"/>
                  </a:cubicBezTo>
                  <a:cubicBezTo>
                    <a:pt x="74" y="553"/>
                    <a:pt x="74" y="553"/>
                    <a:pt x="74" y="5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5" name="Freeform 60"/>
            <p:cNvSpPr/>
            <p:nvPr/>
          </p:nvSpPr>
          <p:spPr bwMode="auto">
            <a:xfrm>
              <a:off x="4602163" y="3597275"/>
              <a:ext cx="285750" cy="644525"/>
            </a:xfrm>
            <a:custGeom>
              <a:avLst/>
              <a:gdLst>
                <a:gd name="T0" fmla="*/ 67 w 89"/>
                <a:gd name="T1" fmla="*/ 194 h 200"/>
                <a:gd name="T2" fmla="*/ 69 w 89"/>
                <a:gd name="T3" fmla="*/ 193 h 200"/>
                <a:gd name="T4" fmla="*/ 4 w 89"/>
                <a:gd name="T5" fmla="*/ 12 h 200"/>
                <a:gd name="T6" fmla="*/ 4 w 89"/>
                <a:gd name="T7" fmla="*/ 11 h 200"/>
                <a:gd name="T8" fmla="*/ 9 w 89"/>
                <a:gd name="T9" fmla="*/ 5 h 200"/>
                <a:gd name="T10" fmla="*/ 20 w 89"/>
                <a:gd name="T11" fmla="*/ 4 h 200"/>
                <a:gd name="T12" fmla="*/ 19 w 89"/>
                <a:gd name="T13" fmla="*/ 2 h 200"/>
                <a:gd name="T14" fmla="*/ 17 w 89"/>
                <a:gd name="T15" fmla="*/ 2 h 200"/>
                <a:gd name="T16" fmla="*/ 85 w 89"/>
                <a:gd name="T17" fmla="*/ 192 h 200"/>
                <a:gd name="T18" fmla="*/ 87 w 89"/>
                <a:gd name="T19" fmla="*/ 191 h 200"/>
                <a:gd name="T20" fmla="*/ 86 w 89"/>
                <a:gd name="T21" fmla="*/ 190 h 200"/>
                <a:gd name="T22" fmla="*/ 77 w 89"/>
                <a:gd name="T23" fmla="*/ 195 h 200"/>
                <a:gd name="T24" fmla="*/ 74 w 89"/>
                <a:gd name="T25" fmla="*/ 196 h 200"/>
                <a:gd name="T26" fmla="*/ 69 w 89"/>
                <a:gd name="T27" fmla="*/ 193 h 200"/>
                <a:gd name="T28" fmla="*/ 67 w 89"/>
                <a:gd name="T29" fmla="*/ 194 h 200"/>
                <a:gd name="T30" fmla="*/ 65 w 89"/>
                <a:gd name="T31" fmla="*/ 195 h 200"/>
                <a:gd name="T32" fmla="*/ 74 w 89"/>
                <a:gd name="T33" fmla="*/ 200 h 200"/>
                <a:gd name="T34" fmla="*/ 79 w 89"/>
                <a:gd name="T35" fmla="*/ 199 h 200"/>
                <a:gd name="T36" fmla="*/ 89 w 89"/>
                <a:gd name="T37" fmla="*/ 192 h 200"/>
                <a:gd name="T38" fmla="*/ 88 w 89"/>
                <a:gd name="T39" fmla="*/ 190 h 200"/>
                <a:gd name="T40" fmla="*/ 21 w 89"/>
                <a:gd name="T41" fmla="*/ 2 h 200"/>
                <a:gd name="T42" fmla="*/ 21 w 89"/>
                <a:gd name="T43" fmla="*/ 0 h 200"/>
                <a:gd name="T44" fmla="*/ 9 w 89"/>
                <a:gd name="T45" fmla="*/ 1 h 200"/>
                <a:gd name="T46" fmla="*/ 0 w 89"/>
                <a:gd name="T47" fmla="*/ 11 h 200"/>
                <a:gd name="T48" fmla="*/ 0 w 89"/>
                <a:gd name="T49" fmla="*/ 12 h 200"/>
                <a:gd name="T50" fmla="*/ 65 w 89"/>
                <a:gd name="T51" fmla="*/ 195 h 200"/>
                <a:gd name="T52" fmla="*/ 67 w 89"/>
                <a:gd name="T53" fmla="*/ 19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200">
                  <a:moveTo>
                    <a:pt x="67" y="194"/>
                  </a:moveTo>
                  <a:cubicBezTo>
                    <a:pt x="69" y="193"/>
                    <a:pt x="69" y="193"/>
                    <a:pt x="69" y="193"/>
                  </a:cubicBezTo>
                  <a:cubicBezTo>
                    <a:pt x="35" y="139"/>
                    <a:pt x="13" y="78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6" y="5"/>
                    <a:pt x="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5" y="71"/>
                    <a:pt x="49" y="136"/>
                    <a:pt x="85" y="192"/>
                  </a:cubicBezTo>
                  <a:cubicBezTo>
                    <a:pt x="87" y="191"/>
                    <a:pt x="87" y="191"/>
                    <a:pt x="87" y="191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6"/>
                    <a:pt x="75" y="196"/>
                    <a:pt x="74" y="196"/>
                  </a:cubicBezTo>
                  <a:cubicBezTo>
                    <a:pt x="72" y="196"/>
                    <a:pt x="70" y="195"/>
                    <a:pt x="69" y="193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7" y="198"/>
                    <a:pt x="70" y="200"/>
                    <a:pt x="74" y="200"/>
                  </a:cubicBezTo>
                  <a:cubicBezTo>
                    <a:pt x="75" y="200"/>
                    <a:pt x="77" y="200"/>
                    <a:pt x="79" y="199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53" y="134"/>
                    <a:pt x="29" y="70"/>
                    <a:pt x="21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4" y="2"/>
                    <a:pt x="0" y="6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9" y="79"/>
                    <a:pt x="32" y="141"/>
                    <a:pt x="65" y="195"/>
                  </a:cubicBezTo>
                  <a:lnTo>
                    <a:pt x="67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6" name="Freeform 61"/>
            <p:cNvSpPr>
              <a:spLocks noEditPoints="1"/>
            </p:cNvSpPr>
            <p:nvPr/>
          </p:nvSpPr>
          <p:spPr bwMode="auto">
            <a:xfrm>
              <a:off x="4298951" y="1579563"/>
              <a:ext cx="3660775" cy="3221038"/>
            </a:xfrm>
            <a:custGeom>
              <a:avLst/>
              <a:gdLst>
                <a:gd name="T0" fmla="*/ 950 w 1146"/>
                <a:gd name="T1" fmla="*/ 889 h 998"/>
                <a:gd name="T2" fmla="*/ 976 w 1146"/>
                <a:gd name="T3" fmla="*/ 915 h 998"/>
                <a:gd name="T4" fmla="*/ 1017 w 1146"/>
                <a:gd name="T5" fmla="*/ 858 h 998"/>
                <a:gd name="T6" fmla="*/ 1016 w 1146"/>
                <a:gd name="T7" fmla="*/ 785 h 998"/>
                <a:gd name="T8" fmla="*/ 1072 w 1146"/>
                <a:gd name="T9" fmla="*/ 743 h 998"/>
                <a:gd name="T10" fmla="*/ 1073 w 1146"/>
                <a:gd name="T11" fmla="*/ 739 h 998"/>
                <a:gd name="T12" fmla="*/ 1053 w 1146"/>
                <a:gd name="T13" fmla="*/ 672 h 998"/>
                <a:gd name="T14" fmla="*/ 1089 w 1146"/>
                <a:gd name="T15" fmla="*/ 675 h 998"/>
                <a:gd name="T16" fmla="*/ 1062 w 1146"/>
                <a:gd name="T17" fmla="*/ 606 h 998"/>
                <a:gd name="T18" fmla="*/ 1097 w 1146"/>
                <a:gd name="T19" fmla="*/ 613 h 998"/>
                <a:gd name="T20" fmla="*/ 1098 w 1146"/>
                <a:gd name="T21" fmla="*/ 543 h 998"/>
                <a:gd name="T22" fmla="*/ 30 w 1146"/>
                <a:gd name="T23" fmla="*/ 509 h 998"/>
                <a:gd name="T24" fmla="*/ 66 w 1146"/>
                <a:gd name="T25" fmla="*/ 514 h 998"/>
                <a:gd name="T26" fmla="*/ 1090 w 1146"/>
                <a:gd name="T27" fmla="*/ 477 h 998"/>
                <a:gd name="T28" fmla="*/ 42 w 1146"/>
                <a:gd name="T29" fmla="*/ 444 h 998"/>
                <a:gd name="T30" fmla="*/ 77 w 1146"/>
                <a:gd name="T31" fmla="*/ 453 h 998"/>
                <a:gd name="T32" fmla="*/ 1074 w 1146"/>
                <a:gd name="T33" fmla="*/ 412 h 998"/>
                <a:gd name="T34" fmla="*/ 95 w 1146"/>
                <a:gd name="T35" fmla="*/ 394 h 998"/>
                <a:gd name="T36" fmla="*/ 97 w 1146"/>
                <a:gd name="T37" fmla="*/ 390 h 998"/>
                <a:gd name="T38" fmla="*/ 1018 w 1146"/>
                <a:gd name="T39" fmla="*/ 366 h 998"/>
                <a:gd name="T40" fmla="*/ 1019 w 1146"/>
                <a:gd name="T41" fmla="*/ 370 h 998"/>
                <a:gd name="T42" fmla="*/ 92 w 1146"/>
                <a:gd name="T43" fmla="*/ 317 h 998"/>
                <a:gd name="T44" fmla="*/ 1019 w 1146"/>
                <a:gd name="T45" fmla="*/ 292 h 998"/>
                <a:gd name="T46" fmla="*/ 989 w 1146"/>
                <a:gd name="T47" fmla="*/ 312 h 998"/>
                <a:gd name="T48" fmla="*/ 127 w 1146"/>
                <a:gd name="T49" fmla="*/ 261 h 998"/>
                <a:gd name="T50" fmla="*/ 956 w 1146"/>
                <a:gd name="T51" fmla="*/ 264 h 998"/>
                <a:gd name="T52" fmla="*/ 983 w 1146"/>
                <a:gd name="T53" fmla="*/ 240 h 998"/>
                <a:gd name="T54" fmla="*/ 169 w 1146"/>
                <a:gd name="T55" fmla="*/ 210 h 998"/>
                <a:gd name="T56" fmla="*/ 914 w 1146"/>
                <a:gd name="T57" fmla="*/ 218 h 998"/>
                <a:gd name="T58" fmla="*/ 937 w 1146"/>
                <a:gd name="T59" fmla="*/ 190 h 998"/>
                <a:gd name="T60" fmla="*/ 236 w 1146"/>
                <a:gd name="T61" fmla="*/ 194 h 998"/>
                <a:gd name="T62" fmla="*/ 240 w 1146"/>
                <a:gd name="T63" fmla="*/ 192 h 998"/>
                <a:gd name="T64" fmla="*/ 865 w 1146"/>
                <a:gd name="T65" fmla="*/ 175 h 998"/>
                <a:gd name="T66" fmla="*/ 890 w 1146"/>
                <a:gd name="T67" fmla="*/ 149 h 998"/>
                <a:gd name="T68" fmla="*/ 270 w 1146"/>
                <a:gd name="T69" fmla="*/ 124 h 998"/>
                <a:gd name="T70" fmla="*/ 816 w 1146"/>
                <a:gd name="T71" fmla="*/ 142 h 998"/>
                <a:gd name="T72" fmla="*/ 835 w 1146"/>
                <a:gd name="T73" fmla="*/ 112 h 998"/>
                <a:gd name="T74" fmla="*/ 323 w 1146"/>
                <a:gd name="T75" fmla="*/ 94 h 998"/>
                <a:gd name="T76" fmla="*/ 339 w 1146"/>
                <a:gd name="T77" fmla="*/ 126 h 998"/>
                <a:gd name="T78" fmla="*/ 776 w 1146"/>
                <a:gd name="T79" fmla="*/ 82 h 998"/>
                <a:gd name="T80" fmla="*/ 396 w 1146"/>
                <a:gd name="T81" fmla="*/ 102 h 998"/>
                <a:gd name="T82" fmla="*/ 400 w 1146"/>
                <a:gd name="T83" fmla="*/ 101 h 998"/>
                <a:gd name="T84" fmla="*/ 700 w 1146"/>
                <a:gd name="T85" fmla="*/ 93 h 998"/>
                <a:gd name="T86" fmla="*/ 714 w 1146"/>
                <a:gd name="T87" fmla="*/ 59 h 998"/>
                <a:gd name="T88" fmla="*/ 452 w 1146"/>
                <a:gd name="T89" fmla="*/ 49 h 998"/>
                <a:gd name="T90" fmla="*/ 644 w 1146"/>
                <a:gd name="T91" fmla="*/ 80 h 998"/>
                <a:gd name="T92" fmla="*/ 645 w 1146"/>
                <a:gd name="T93" fmla="*/ 44 h 998"/>
                <a:gd name="T94" fmla="*/ 514 w 1146"/>
                <a:gd name="T95" fmla="*/ 40 h 998"/>
                <a:gd name="T96" fmla="*/ 516 w 1146"/>
                <a:gd name="T97" fmla="*/ 76 h 998"/>
                <a:gd name="T98" fmla="*/ 579 w 1146"/>
                <a:gd name="T99" fmla="*/ 38 h 998"/>
                <a:gd name="T100" fmla="*/ 560 w 1146"/>
                <a:gd name="T101" fmla="*/ 0 h 998"/>
                <a:gd name="T102" fmla="*/ 1031 w 1146"/>
                <a:gd name="T103" fmla="*/ 574 h 998"/>
                <a:gd name="T104" fmla="*/ 1146 w 1146"/>
                <a:gd name="T105" fmla="*/ 574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46" h="998">
                  <a:moveTo>
                    <a:pt x="976" y="915"/>
                  </a:moveTo>
                  <a:cubicBezTo>
                    <a:pt x="948" y="893"/>
                    <a:pt x="948" y="893"/>
                    <a:pt x="948" y="893"/>
                  </a:cubicBezTo>
                  <a:cubicBezTo>
                    <a:pt x="948" y="892"/>
                    <a:pt x="948" y="892"/>
                    <a:pt x="948" y="892"/>
                  </a:cubicBezTo>
                  <a:cubicBezTo>
                    <a:pt x="949" y="892"/>
                    <a:pt x="949" y="891"/>
                    <a:pt x="950" y="891"/>
                  </a:cubicBezTo>
                  <a:cubicBezTo>
                    <a:pt x="950" y="890"/>
                    <a:pt x="950" y="890"/>
                    <a:pt x="951" y="890"/>
                  </a:cubicBezTo>
                  <a:cubicBezTo>
                    <a:pt x="950" y="889"/>
                    <a:pt x="950" y="889"/>
                    <a:pt x="950" y="889"/>
                  </a:cubicBezTo>
                  <a:cubicBezTo>
                    <a:pt x="951" y="889"/>
                    <a:pt x="951" y="889"/>
                    <a:pt x="951" y="889"/>
                  </a:cubicBezTo>
                  <a:cubicBezTo>
                    <a:pt x="951" y="889"/>
                    <a:pt x="951" y="889"/>
                    <a:pt x="951" y="889"/>
                  </a:cubicBezTo>
                  <a:cubicBezTo>
                    <a:pt x="979" y="912"/>
                    <a:pt x="979" y="912"/>
                    <a:pt x="979" y="912"/>
                  </a:cubicBezTo>
                  <a:cubicBezTo>
                    <a:pt x="978" y="913"/>
                    <a:pt x="978" y="913"/>
                    <a:pt x="978" y="913"/>
                  </a:cubicBezTo>
                  <a:cubicBezTo>
                    <a:pt x="978" y="914"/>
                    <a:pt x="977" y="914"/>
                    <a:pt x="976" y="915"/>
                  </a:cubicBezTo>
                  <a:cubicBezTo>
                    <a:pt x="976" y="915"/>
                    <a:pt x="976" y="915"/>
                    <a:pt x="976" y="915"/>
                  </a:cubicBezTo>
                  <a:moveTo>
                    <a:pt x="1015" y="862"/>
                  </a:moveTo>
                  <a:cubicBezTo>
                    <a:pt x="985" y="843"/>
                    <a:pt x="985" y="843"/>
                    <a:pt x="985" y="843"/>
                  </a:cubicBezTo>
                  <a:cubicBezTo>
                    <a:pt x="987" y="839"/>
                    <a:pt x="987" y="839"/>
                    <a:pt x="987" y="839"/>
                  </a:cubicBezTo>
                  <a:cubicBezTo>
                    <a:pt x="986" y="839"/>
                    <a:pt x="986" y="839"/>
                    <a:pt x="986" y="839"/>
                  </a:cubicBezTo>
                  <a:cubicBezTo>
                    <a:pt x="1017" y="858"/>
                    <a:pt x="1017" y="858"/>
                    <a:pt x="1017" y="858"/>
                  </a:cubicBezTo>
                  <a:cubicBezTo>
                    <a:pt x="1017" y="858"/>
                    <a:pt x="1017" y="858"/>
                    <a:pt x="1017" y="858"/>
                  </a:cubicBezTo>
                  <a:cubicBezTo>
                    <a:pt x="1017" y="859"/>
                    <a:pt x="1016" y="861"/>
                    <a:pt x="1015" y="862"/>
                  </a:cubicBezTo>
                  <a:cubicBezTo>
                    <a:pt x="1015" y="862"/>
                    <a:pt x="1015" y="862"/>
                    <a:pt x="1015" y="862"/>
                  </a:cubicBezTo>
                  <a:moveTo>
                    <a:pt x="1047" y="804"/>
                  </a:moveTo>
                  <a:cubicBezTo>
                    <a:pt x="1015" y="789"/>
                    <a:pt x="1015" y="789"/>
                    <a:pt x="1015" y="789"/>
                  </a:cubicBezTo>
                  <a:cubicBezTo>
                    <a:pt x="1015" y="788"/>
                    <a:pt x="1015" y="788"/>
                    <a:pt x="1015" y="788"/>
                  </a:cubicBezTo>
                  <a:cubicBezTo>
                    <a:pt x="1015" y="787"/>
                    <a:pt x="1016" y="786"/>
                    <a:pt x="1016" y="785"/>
                  </a:cubicBezTo>
                  <a:cubicBezTo>
                    <a:pt x="1016" y="785"/>
                    <a:pt x="1016" y="785"/>
                    <a:pt x="1016" y="785"/>
                  </a:cubicBezTo>
                  <a:cubicBezTo>
                    <a:pt x="1049" y="800"/>
                    <a:pt x="1049" y="800"/>
                    <a:pt x="1049" y="800"/>
                  </a:cubicBezTo>
                  <a:cubicBezTo>
                    <a:pt x="1049" y="800"/>
                    <a:pt x="1049" y="800"/>
                    <a:pt x="1049" y="800"/>
                  </a:cubicBezTo>
                  <a:cubicBezTo>
                    <a:pt x="1048" y="801"/>
                    <a:pt x="1048" y="803"/>
                    <a:pt x="1047" y="804"/>
                  </a:cubicBezTo>
                  <a:cubicBezTo>
                    <a:pt x="1047" y="804"/>
                    <a:pt x="1047" y="804"/>
                    <a:pt x="1047" y="804"/>
                  </a:cubicBezTo>
                  <a:moveTo>
                    <a:pt x="1072" y="743"/>
                  </a:moveTo>
                  <a:cubicBezTo>
                    <a:pt x="1038" y="731"/>
                    <a:pt x="1038" y="731"/>
                    <a:pt x="1038" y="731"/>
                  </a:cubicBezTo>
                  <a:cubicBezTo>
                    <a:pt x="1038" y="731"/>
                    <a:pt x="1038" y="731"/>
                    <a:pt x="1038" y="731"/>
                  </a:cubicBezTo>
                  <a:cubicBezTo>
                    <a:pt x="1038" y="730"/>
                    <a:pt x="1038" y="729"/>
                    <a:pt x="1039" y="727"/>
                  </a:cubicBezTo>
                  <a:cubicBezTo>
                    <a:pt x="1039" y="727"/>
                    <a:pt x="1039" y="727"/>
                    <a:pt x="1039" y="727"/>
                  </a:cubicBezTo>
                  <a:cubicBezTo>
                    <a:pt x="1039" y="727"/>
                    <a:pt x="1039" y="727"/>
                    <a:pt x="1039" y="727"/>
                  </a:cubicBezTo>
                  <a:cubicBezTo>
                    <a:pt x="1073" y="739"/>
                    <a:pt x="1073" y="739"/>
                    <a:pt x="1073" y="739"/>
                  </a:cubicBezTo>
                  <a:cubicBezTo>
                    <a:pt x="1073" y="739"/>
                    <a:pt x="1073" y="739"/>
                    <a:pt x="1073" y="739"/>
                  </a:cubicBezTo>
                  <a:cubicBezTo>
                    <a:pt x="1073" y="739"/>
                    <a:pt x="1073" y="740"/>
                    <a:pt x="1072" y="741"/>
                  </a:cubicBezTo>
                  <a:cubicBezTo>
                    <a:pt x="1072" y="741"/>
                    <a:pt x="1072" y="742"/>
                    <a:pt x="1072" y="742"/>
                  </a:cubicBezTo>
                  <a:cubicBezTo>
                    <a:pt x="1072" y="743"/>
                    <a:pt x="1072" y="743"/>
                    <a:pt x="1072" y="743"/>
                  </a:cubicBezTo>
                  <a:moveTo>
                    <a:pt x="1089" y="679"/>
                  </a:moveTo>
                  <a:cubicBezTo>
                    <a:pt x="1053" y="672"/>
                    <a:pt x="1053" y="672"/>
                    <a:pt x="1053" y="672"/>
                  </a:cubicBezTo>
                  <a:cubicBezTo>
                    <a:pt x="1053" y="671"/>
                    <a:pt x="1053" y="671"/>
                    <a:pt x="1053" y="671"/>
                  </a:cubicBezTo>
                  <a:cubicBezTo>
                    <a:pt x="1054" y="670"/>
                    <a:pt x="1054" y="669"/>
                    <a:pt x="1054" y="668"/>
                  </a:cubicBezTo>
                  <a:cubicBezTo>
                    <a:pt x="1053" y="667"/>
                    <a:pt x="1053" y="667"/>
                    <a:pt x="1053" y="667"/>
                  </a:cubicBezTo>
                  <a:cubicBezTo>
                    <a:pt x="1054" y="667"/>
                    <a:pt x="1054" y="667"/>
                    <a:pt x="1054" y="667"/>
                  </a:cubicBezTo>
                  <a:cubicBezTo>
                    <a:pt x="1089" y="674"/>
                    <a:pt x="1089" y="674"/>
                    <a:pt x="1089" y="674"/>
                  </a:cubicBezTo>
                  <a:cubicBezTo>
                    <a:pt x="1089" y="675"/>
                    <a:pt x="1089" y="675"/>
                    <a:pt x="1089" y="675"/>
                  </a:cubicBezTo>
                  <a:cubicBezTo>
                    <a:pt x="1089" y="676"/>
                    <a:pt x="1089" y="677"/>
                    <a:pt x="1089" y="678"/>
                  </a:cubicBezTo>
                  <a:cubicBezTo>
                    <a:pt x="1089" y="679"/>
                    <a:pt x="1089" y="679"/>
                    <a:pt x="1089" y="679"/>
                  </a:cubicBezTo>
                  <a:moveTo>
                    <a:pt x="1097" y="613"/>
                  </a:moveTo>
                  <a:cubicBezTo>
                    <a:pt x="1062" y="610"/>
                    <a:pt x="1062" y="610"/>
                    <a:pt x="1062" y="610"/>
                  </a:cubicBezTo>
                  <a:cubicBezTo>
                    <a:pt x="1062" y="609"/>
                    <a:pt x="1062" y="609"/>
                    <a:pt x="1062" y="609"/>
                  </a:cubicBezTo>
                  <a:cubicBezTo>
                    <a:pt x="1062" y="608"/>
                    <a:pt x="1062" y="607"/>
                    <a:pt x="1062" y="606"/>
                  </a:cubicBezTo>
                  <a:cubicBezTo>
                    <a:pt x="1062" y="606"/>
                    <a:pt x="1062" y="606"/>
                    <a:pt x="1062" y="606"/>
                  </a:cubicBezTo>
                  <a:cubicBezTo>
                    <a:pt x="1098" y="608"/>
                    <a:pt x="1098" y="608"/>
                    <a:pt x="1098" y="608"/>
                  </a:cubicBezTo>
                  <a:cubicBezTo>
                    <a:pt x="1098" y="609"/>
                    <a:pt x="1098" y="609"/>
                    <a:pt x="1098" y="609"/>
                  </a:cubicBezTo>
                  <a:cubicBezTo>
                    <a:pt x="1098" y="610"/>
                    <a:pt x="1098" y="611"/>
                    <a:pt x="1097" y="613"/>
                  </a:cubicBezTo>
                  <a:cubicBezTo>
                    <a:pt x="1097" y="613"/>
                    <a:pt x="1097" y="613"/>
                    <a:pt x="1097" y="613"/>
                  </a:cubicBezTo>
                  <a:cubicBezTo>
                    <a:pt x="1097" y="613"/>
                    <a:pt x="1097" y="613"/>
                    <a:pt x="1097" y="613"/>
                  </a:cubicBezTo>
                  <a:moveTo>
                    <a:pt x="1062" y="549"/>
                  </a:moveTo>
                  <a:cubicBezTo>
                    <a:pt x="1062" y="548"/>
                    <a:pt x="1062" y="548"/>
                    <a:pt x="1062" y="548"/>
                  </a:cubicBezTo>
                  <a:cubicBezTo>
                    <a:pt x="1062" y="547"/>
                    <a:pt x="1062" y="546"/>
                    <a:pt x="1062" y="545"/>
                  </a:cubicBezTo>
                  <a:cubicBezTo>
                    <a:pt x="1062" y="544"/>
                    <a:pt x="1062" y="544"/>
                    <a:pt x="1062" y="544"/>
                  </a:cubicBezTo>
                  <a:cubicBezTo>
                    <a:pt x="1098" y="542"/>
                    <a:pt x="1098" y="542"/>
                    <a:pt x="1098" y="542"/>
                  </a:cubicBezTo>
                  <a:cubicBezTo>
                    <a:pt x="1098" y="543"/>
                    <a:pt x="1098" y="543"/>
                    <a:pt x="1098" y="543"/>
                  </a:cubicBezTo>
                  <a:cubicBezTo>
                    <a:pt x="1098" y="544"/>
                    <a:pt x="1098" y="545"/>
                    <a:pt x="1098" y="547"/>
                  </a:cubicBezTo>
                  <a:cubicBezTo>
                    <a:pt x="1098" y="547"/>
                    <a:pt x="1098" y="547"/>
                    <a:pt x="1098" y="547"/>
                  </a:cubicBezTo>
                  <a:cubicBezTo>
                    <a:pt x="1062" y="549"/>
                    <a:pt x="1062" y="549"/>
                    <a:pt x="1062" y="549"/>
                  </a:cubicBezTo>
                  <a:moveTo>
                    <a:pt x="66" y="514"/>
                  </a:moveTo>
                  <a:cubicBezTo>
                    <a:pt x="30" y="509"/>
                    <a:pt x="30" y="509"/>
                    <a:pt x="30" y="509"/>
                  </a:cubicBezTo>
                  <a:cubicBezTo>
                    <a:pt x="30" y="509"/>
                    <a:pt x="30" y="509"/>
                    <a:pt x="30" y="509"/>
                  </a:cubicBezTo>
                  <a:cubicBezTo>
                    <a:pt x="30" y="508"/>
                    <a:pt x="30" y="507"/>
                    <a:pt x="31" y="505"/>
                  </a:cubicBezTo>
                  <a:cubicBezTo>
                    <a:pt x="31" y="505"/>
                    <a:pt x="31" y="505"/>
                    <a:pt x="31" y="505"/>
                  </a:cubicBezTo>
                  <a:cubicBezTo>
                    <a:pt x="66" y="509"/>
                    <a:pt x="66" y="509"/>
                    <a:pt x="66" y="509"/>
                  </a:cubicBezTo>
                  <a:cubicBezTo>
                    <a:pt x="66" y="510"/>
                    <a:pt x="66" y="510"/>
                    <a:pt x="66" y="510"/>
                  </a:cubicBezTo>
                  <a:cubicBezTo>
                    <a:pt x="66" y="510"/>
                    <a:pt x="66" y="511"/>
                    <a:pt x="66" y="512"/>
                  </a:cubicBezTo>
                  <a:cubicBezTo>
                    <a:pt x="66" y="514"/>
                    <a:pt x="66" y="514"/>
                    <a:pt x="66" y="514"/>
                  </a:cubicBezTo>
                  <a:moveTo>
                    <a:pt x="1055" y="487"/>
                  </a:moveTo>
                  <a:cubicBezTo>
                    <a:pt x="1055" y="487"/>
                    <a:pt x="1055" y="487"/>
                    <a:pt x="1055" y="487"/>
                  </a:cubicBezTo>
                  <a:cubicBezTo>
                    <a:pt x="1055" y="486"/>
                    <a:pt x="1055" y="485"/>
                    <a:pt x="1055" y="483"/>
                  </a:cubicBezTo>
                  <a:cubicBezTo>
                    <a:pt x="1055" y="483"/>
                    <a:pt x="1055" y="483"/>
                    <a:pt x="1055" y="483"/>
                  </a:cubicBezTo>
                  <a:cubicBezTo>
                    <a:pt x="1055" y="483"/>
                    <a:pt x="1055" y="483"/>
                    <a:pt x="1055" y="483"/>
                  </a:cubicBezTo>
                  <a:cubicBezTo>
                    <a:pt x="1090" y="477"/>
                    <a:pt x="1090" y="477"/>
                    <a:pt x="1090" y="477"/>
                  </a:cubicBezTo>
                  <a:cubicBezTo>
                    <a:pt x="1090" y="477"/>
                    <a:pt x="1090" y="477"/>
                    <a:pt x="1090" y="477"/>
                  </a:cubicBezTo>
                  <a:cubicBezTo>
                    <a:pt x="1091" y="481"/>
                    <a:pt x="1091" y="481"/>
                    <a:pt x="1091" y="481"/>
                  </a:cubicBezTo>
                  <a:cubicBezTo>
                    <a:pt x="1055" y="487"/>
                    <a:pt x="1055" y="487"/>
                    <a:pt x="1055" y="487"/>
                  </a:cubicBezTo>
                  <a:moveTo>
                    <a:pt x="77" y="453"/>
                  </a:moveTo>
                  <a:cubicBezTo>
                    <a:pt x="42" y="444"/>
                    <a:pt x="42" y="444"/>
                    <a:pt x="42" y="444"/>
                  </a:cubicBezTo>
                  <a:cubicBezTo>
                    <a:pt x="42" y="444"/>
                    <a:pt x="42" y="444"/>
                    <a:pt x="42" y="444"/>
                  </a:cubicBezTo>
                  <a:cubicBezTo>
                    <a:pt x="42" y="443"/>
                    <a:pt x="43" y="441"/>
                    <a:pt x="43" y="440"/>
                  </a:cubicBezTo>
                  <a:cubicBezTo>
                    <a:pt x="43" y="440"/>
                    <a:pt x="43" y="440"/>
                    <a:pt x="43" y="440"/>
                  </a:cubicBezTo>
                  <a:cubicBezTo>
                    <a:pt x="78" y="449"/>
                    <a:pt x="78" y="449"/>
                    <a:pt x="78" y="449"/>
                  </a:cubicBezTo>
                  <a:cubicBezTo>
                    <a:pt x="78" y="449"/>
                    <a:pt x="78" y="449"/>
                    <a:pt x="78" y="449"/>
                  </a:cubicBezTo>
                  <a:cubicBezTo>
                    <a:pt x="78" y="450"/>
                    <a:pt x="77" y="452"/>
                    <a:pt x="77" y="453"/>
                  </a:cubicBezTo>
                  <a:cubicBezTo>
                    <a:pt x="77" y="453"/>
                    <a:pt x="77" y="453"/>
                    <a:pt x="77" y="453"/>
                  </a:cubicBezTo>
                  <a:moveTo>
                    <a:pt x="1041" y="427"/>
                  </a:moveTo>
                  <a:cubicBezTo>
                    <a:pt x="1041" y="427"/>
                    <a:pt x="1041" y="427"/>
                    <a:pt x="1041" y="427"/>
                  </a:cubicBezTo>
                  <a:cubicBezTo>
                    <a:pt x="1041" y="426"/>
                    <a:pt x="1040" y="425"/>
                    <a:pt x="1040" y="424"/>
                  </a:cubicBezTo>
                  <a:cubicBezTo>
                    <a:pt x="1040" y="423"/>
                    <a:pt x="1040" y="423"/>
                    <a:pt x="1040" y="423"/>
                  </a:cubicBezTo>
                  <a:cubicBezTo>
                    <a:pt x="1040" y="423"/>
                    <a:pt x="1040" y="423"/>
                    <a:pt x="1040" y="423"/>
                  </a:cubicBezTo>
                  <a:cubicBezTo>
                    <a:pt x="1074" y="412"/>
                    <a:pt x="1074" y="412"/>
                    <a:pt x="1074" y="412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75" y="414"/>
                    <a:pt x="1075" y="415"/>
                    <a:pt x="1075" y="417"/>
                  </a:cubicBezTo>
                  <a:cubicBezTo>
                    <a:pt x="1075" y="417"/>
                    <a:pt x="1075" y="417"/>
                    <a:pt x="1075" y="417"/>
                  </a:cubicBezTo>
                  <a:cubicBezTo>
                    <a:pt x="1041" y="427"/>
                    <a:pt x="1041" y="427"/>
                    <a:pt x="1041" y="427"/>
                  </a:cubicBezTo>
                  <a:moveTo>
                    <a:pt x="95" y="394"/>
                  </a:moveTo>
                  <a:cubicBezTo>
                    <a:pt x="95" y="394"/>
                    <a:pt x="95" y="394"/>
                    <a:pt x="95" y="394"/>
                  </a:cubicBezTo>
                  <a:cubicBezTo>
                    <a:pt x="62" y="381"/>
                    <a:pt x="62" y="381"/>
                    <a:pt x="62" y="381"/>
                  </a:cubicBezTo>
                  <a:cubicBezTo>
                    <a:pt x="62" y="381"/>
                    <a:pt x="62" y="381"/>
                    <a:pt x="62" y="381"/>
                  </a:cubicBezTo>
                  <a:cubicBezTo>
                    <a:pt x="62" y="380"/>
                    <a:pt x="63" y="378"/>
                    <a:pt x="63" y="377"/>
                  </a:cubicBezTo>
                  <a:cubicBezTo>
                    <a:pt x="64" y="377"/>
                    <a:pt x="64" y="377"/>
                    <a:pt x="64" y="377"/>
                  </a:cubicBezTo>
                  <a:cubicBezTo>
                    <a:pt x="97" y="390"/>
                    <a:pt x="97" y="390"/>
                    <a:pt x="97" y="390"/>
                  </a:cubicBezTo>
                  <a:cubicBezTo>
                    <a:pt x="97" y="390"/>
                    <a:pt x="97" y="390"/>
                    <a:pt x="97" y="390"/>
                  </a:cubicBezTo>
                  <a:cubicBezTo>
                    <a:pt x="96" y="391"/>
                    <a:pt x="96" y="393"/>
                    <a:pt x="96" y="394"/>
                  </a:cubicBezTo>
                  <a:cubicBezTo>
                    <a:pt x="95" y="394"/>
                    <a:pt x="95" y="394"/>
                    <a:pt x="95" y="394"/>
                  </a:cubicBezTo>
                  <a:moveTo>
                    <a:pt x="1019" y="370"/>
                  </a:moveTo>
                  <a:cubicBezTo>
                    <a:pt x="1019" y="369"/>
                    <a:pt x="1019" y="369"/>
                    <a:pt x="1019" y="369"/>
                  </a:cubicBezTo>
                  <a:cubicBezTo>
                    <a:pt x="1019" y="368"/>
                    <a:pt x="1018" y="367"/>
                    <a:pt x="1018" y="366"/>
                  </a:cubicBezTo>
                  <a:cubicBezTo>
                    <a:pt x="1018" y="366"/>
                    <a:pt x="1018" y="366"/>
                    <a:pt x="1018" y="366"/>
                  </a:cubicBezTo>
                  <a:cubicBezTo>
                    <a:pt x="1050" y="351"/>
                    <a:pt x="1050" y="351"/>
                    <a:pt x="1050" y="351"/>
                  </a:cubicBezTo>
                  <a:cubicBezTo>
                    <a:pt x="1050" y="351"/>
                    <a:pt x="1050" y="351"/>
                    <a:pt x="1050" y="351"/>
                  </a:cubicBezTo>
                  <a:cubicBezTo>
                    <a:pt x="1051" y="352"/>
                    <a:pt x="1052" y="353"/>
                    <a:pt x="1052" y="355"/>
                  </a:cubicBezTo>
                  <a:cubicBezTo>
                    <a:pt x="1052" y="355"/>
                    <a:pt x="1052" y="355"/>
                    <a:pt x="1052" y="355"/>
                  </a:cubicBezTo>
                  <a:cubicBezTo>
                    <a:pt x="1052" y="355"/>
                    <a:pt x="1052" y="355"/>
                    <a:pt x="1052" y="355"/>
                  </a:cubicBezTo>
                  <a:cubicBezTo>
                    <a:pt x="1019" y="370"/>
                    <a:pt x="1019" y="370"/>
                    <a:pt x="1019" y="370"/>
                  </a:cubicBezTo>
                  <a:moveTo>
                    <a:pt x="121" y="338"/>
                  </a:moveTo>
                  <a:cubicBezTo>
                    <a:pt x="121" y="338"/>
                    <a:pt x="121" y="338"/>
                    <a:pt x="121" y="338"/>
                  </a:cubicBezTo>
                  <a:cubicBezTo>
                    <a:pt x="89" y="321"/>
                    <a:pt x="89" y="321"/>
                    <a:pt x="89" y="321"/>
                  </a:cubicBezTo>
                  <a:cubicBezTo>
                    <a:pt x="90" y="320"/>
                    <a:pt x="90" y="320"/>
                    <a:pt x="90" y="320"/>
                  </a:cubicBezTo>
                  <a:cubicBezTo>
                    <a:pt x="90" y="319"/>
                    <a:pt x="91" y="318"/>
                    <a:pt x="92" y="317"/>
                  </a:cubicBezTo>
                  <a:cubicBezTo>
                    <a:pt x="92" y="317"/>
                    <a:pt x="92" y="317"/>
                    <a:pt x="92" y="317"/>
                  </a:cubicBezTo>
                  <a:cubicBezTo>
                    <a:pt x="123" y="334"/>
                    <a:pt x="123" y="334"/>
                    <a:pt x="123" y="334"/>
                  </a:cubicBezTo>
                  <a:cubicBezTo>
                    <a:pt x="123" y="334"/>
                    <a:pt x="123" y="334"/>
                    <a:pt x="123" y="334"/>
                  </a:cubicBezTo>
                  <a:cubicBezTo>
                    <a:pt x="123" y="335"/>
                    <a:pt x="122" y="337"/>
                    <a:pt x="121" y="338"/>
                  </a:cubicBezTo>
                  <a:cubicBezTo>
                    <a:pt x="121" y="338"/>
                    <a:pt x="121" y="338"/>
                    <a:pt x="121" y="338"/>
                  </a:cubicBezTo>
                  <a:moveTo>
                    <a:pt x="988" y="312"/>
                  </a:moveTo>
                  <a:cubicBezTo>
                    <a:pt x="1019" y="292"/>
                    <a:pt x="1019" y="292"/>
                    <a:pt x="1019" y="292"/>
                  </a:cubicBezTo>
                  <a:cubicBezTo>
                    <a:pt x="1019" y="293"/>
                    <a:pt x="1019" y="293"/>
                    <a:pt x="1019" y="293"/>
                  </a:cubicBezTo>
                  <a:cubicBezTo>
                    <a:pt x="1020" y="294"/>
                    <a:pt x="1021" y="295"/>
                    <a:pt x="1021" y="296"/>
                  </a:cubicBezTo>
                  <a:cubicBezTo>
                    <a:pt x="1022" y="296"/>
                    <a:pt x="1022" y="296"/>
                    <a:pt x="1022" y="296"/>
                  </a:cubicBezTo>
                  <a:cubicBezTo>
                    <a:pt x="991" y="315"/>
                    <a:pt x="991" y="315"/>
                    <a:pt x="991" y="315"/>
                  </a:cubicBezTo>
                  <a:cubicBezTo>
                    <a:pt x="991" y="315"/>
                    <a:pt x="991" y="315"/>
                    <a:pt x="991" y="315"/>
                  </a:cubicBezTo>
                  <a:cubicBezTo>
                    <a:pt x="990" y="314"/>
                    <a:pt x="990" y="313"/>
                    <a:pt x="989" y="312"/>
                  </a:cubicBezTo>
                  <a:cubicBezTo>
                    <a:pt x="989" y="312"/>
                    <a:pt x="989" y="312"/>
                    <a:pt x="989" y="312"/>
                  </a:cubicBezTo>
                  <a:cubicBezTo>
                    <a:pt x="988" y="312"/>
                    <a:pt x="988" y="312"/>
                    <a:pt x="988" y="312"/>
                  </a:cubicBezTo>
                  <a:moveTo>
                    <a:pt x="154" y="285"/>
                  </a:moveTo>
                  <a:cubicBezTo>
                    <a:pt x="124" y="264"/>
                    <a:pt x="124" y="264"/>
                    <a:pt x="124" y="264"/>
                  </a:cubicBezTo>
                  <a:cubicBezTo>
                    <a:pt x="124" y="264"/>
                    <a:pt x="124" y="264"/>
                    <a:pt x="124" y="264"/>
                  </a:cubicBezTo>
                  <a:cubicBezTo>
                    <a:pt x="125" y="263"/>
                    <a:pt x="126" y="262"/>
                    <a:pt x="127" y="261"/>
                  </a:cubicBezTo>
                  <a:cubicBezTo>
                    <a:pt x="127" y="261"/>
                    <a:pt x="127" y="261"/>
                    <a:pt x="127" y="261"/>
                  </a:cubicBezTo>
                  <a:cubicBezTo>
                    <a:pt x="156" y="282"/>
                    <a:pt x="156" y="282"/>
                    <a:pt x="156" y="282"/>
                  </a:cubicBezTo>
                  <a:cubicBezTo>
                    <a:pt x="156" y="282"/>
                    <a:pt x="156" y="282"/>
                    <a:pt x="156" y="282"/>
                  </a:cubicBezTo>
                  <a:cubicBezTo>
                    <a:pt x="155" y="283"/>
                    <a:pt x="155" y="284"/>
                    <a:pt x="154" y="285"/>
                  </a:cubicBezTo>
                  <a:cubicBezTo>
                    <a:pt x="154" y="285"/>
                    <a:pt x="154" y="285"/>
                    <a:pt x="154" y="285"/>
                  </a:cubicBezTo>
                  <a:moveTo>
                    <a:pt x="956" y="264"/>
                  </a:moveTo>
                  <a:cubicBezTo>
                    <a:pt x="955" y="264"/>
                    <a:pt x="955" y="264"/>
                    <a:pt x="955" y="264"/>
                  </a:cubicBezTo>
                  <a:cubicBezTo>
                    <a:pt x="955" y="263"/>
                    <a:pt x="954" y="262"/>
                    <a:pt x="953" y="261"/>
                  </a:cubicBezTo>
                  <a:cubicBezTo>
                    <a:pt x="953" y="261"/>
                    <a:pt x="953" y="261"/>
                    <a:pt x="953" y="261"/>
                  </a:cubicBezTo>
                  <a:cubicBezTo>
                    <a:pt x="981" y="238"/>
                    <a:pt x="981" y="238"/>
                    <a:pt x="981" y="238"/>
                  </a:cubicBezTo>
                  <a:cubicBezTo>
                    <a:pt x="981" y="239"/>
                    <a:pt x="981" y="239"/>
                    <a:pt x="981" y="239"/>
                  </a:cubicBezTo>
                  <a:cubicBezTo>
                    <a:pt x="982" y="239"/>
                    <a:pt x="982" y="240"/>
                    <a:pt x="983" y="240"/>
                  </a:cubicBezTo>
                  <a:cubicBezTo>
                    <a:pt x="984" y="242"/>
                    <a:pt x="984" y="242"/>
                    <a:pt x="984" y="242"/>
                  </a:cubicBezTo>
                  <a:cubicBezTo>
                    <a:pt x="956" y="264"/>
                    <a:pt x="956" y="264"/>
                    <a:pt x="956" y="264"/>
                  </a:cubicBezTo>
                  <a:moveTo>
                    <a:pt x="192" y="237"/>
                  </a:moveTo>
                  <a:cubicBezTo>
                    <a:pt x="166" y="213"/>
                    <a:pt x="166" y="213"/>
                    <a:pt x="166" y="213"/>
                  </a:cubicBezTo>
                  <a:cubicBezTo>
                    <a:pt x="166" y="213"/>
                    <a:pt x="166" y="213"/>
                    <a:pt x="166" y="213"/>
                  </a:cubicBezTo>
                  <a:cubicBezTo>
                    <a:pt x="167" y="212"/>
                    <a:pt x="168" y="211"/>
                    <a:pt x="169" y="210"/>
                  </a:cubicBezTo>
                  <a:cubicBezTo>
                    <a:pt x="169" y="210"/>
                    <a:pt x="169" y="210"/>
                    <a:pt x="169" y="210"/>
                  </a:cubicBezTo>
                  <a:cubicBezTo>
                    <a:pt x="195" y="234"/>
                    <a:pt x="195" y="234"/>
                    <a:pt x="195" y="234"/>
                  </a:cubicBezTo>
                  <a:cubicBezTo>
                    <a:pt x="195" y="234"/>
                    <a:pt x="195" y="234"/>
                    <a:pt x="195" y="234"/>
                  </a:cubicBezTo>
                  <a:cubicBezTo>
                    <a:pt x="194" y="235"/>
                    <a:pt x="193" y="236"/>
                    <a:pt x="192" y="237"/>
                  </a:cubicBezTo>
                  <a:cubicBezTo>
                    <a:pt x="192" y="237"/>
                    <a:pt x="192" y="237"/>
                    <a:pt x="192" y="237"/>
                  </a:cubicBezTo>
                  <a:moveTo>
                    <a:pt x="914" y="218"/>
                  </a:moveTo>
                  <a:cubicBezTo>
                    <a:pt x="914" y="218"/>
                    <a:pt x="914" y="218"/>
                    <a:pt x="914" y="218"/>
                  </a:cubicBezTo>
                  <a:cubicBezTo>
                    <a:pt x="913" y="217"/>
                    <a:pt x="912" y="216"/>
                    <a:pt x="912" y="215"/>
                  </a:cubicBezTo>
                  <a:cubicBezTo>
                    <a:pt x="911" y="215"/>
                    <a:pt x="911" y="215"/>
                    <a:pt x="911" y="215"/>
                  </a:cubicBezTo>
                  <a:cubicBezTo>
                    <a:pt x="912" y="215"/>
                    <a:pt x="912" y="215"/>
                    <a:pt x="912" y="215"/>
                  </a:cubicBezTo>
                  <a:cubicBezTo>
                    <a:pt x="937" y="189"/>
                    <a:pt x="937" y="189"/>
                    <a:pt x="937" y="189"/>
                  </a:cubicBezTo>
                  <a:cubicBezTo>
                    <a:pt x="937" y="190"/>
                    <a:pt x="937" y="190"/>
                    <a:pt x="937" y="190"/>
                  </a:cubicBezTo>
                  <a:cubicBezTo>
                    <a:pt x="937" y="190"/>
                    <a:pt x="938" y="191"/>
                    <a:pt x="939" y="192"/>
                  </a:cubicBezTo>
                  <a:cubicBezTo>
                    <a:pt x="940" y="193"/>
                    <a:pt x="940" y="193"/>
                    <a:pt x="940" y="193"/>
                  </a:cubicBezTo>
                  <a:cubicBezTo>
                    <a:pt x="940" y="193"/>
                    <a:pt x="940" y="193"/>
                    <a:pt x="940" y="193"/>
                  </a:cubicBezTo>
                  <a:cubicBezTo>
                    <a:pt x="914" y="218"/>
                    <a:pt x="914" y="218"/>
                    <a:pt x="914" y="218"/>
                  </a:cubicBezTo>
                  <a:moveTo>
                    <a:pt x="237" y="194"/>
                  </a:moveTo>
                  <a:cubicBezTo>
                    <a:pt x="236" y="194"/>
                    <a:pt x="236" y="194"/>
                    <a:pt x="236" y="194"/>
                  </a:cubicBezTo>
                  <a:cubicBezTo>
                    <a:pt x="213" y="167"/>
                    <a:pt x="213" y="167"/>
                    <a:pt x="213" y="167"/>
                  </a:cubicBezTo>
                  <a:cubicBezTo>
                    <a:pt x="213" y="167"/>
                    <a:pt x="213" y="167"/>
                    <a:pt x="213" y="167"/>
                  </a:cubicBezTo>
                  <a:cubicBezTo>
                    <a:pt x="214" y="166"/>
                    <a:pt x="215" y="165"/>
                    <a:pt x="216" y="164"/>
                  </a:cubicBezTo>
                  <a:cubicBezTo>
                    <a:pt x="217" y="164"/>
                    <a:pt x="217" y="164"/>
                    <a:pt x="217" y="164"/>
                  </a:cubicBezTo>
                  <a:cubicBezTo>
                    <a:pt x="240" y="191"/>
                    <a:pt x="240" y="191"/>
                    <a:pt x="240" y="191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39" y="192"/>
                    <a:pt x="238" y="193"/>
                    <a:pt x="237" y="194"/>
                  </a:cubicBezTo>
                  <a:cubicBezTo>
                    <a:pt x="237" y="194"/>
                    <a:pt x="237" y="194"/>
                    <a:pt x="237" y="194"/>
                  </a:cubicBezTo>
                  <a:moveTo>
                    <a:pt x="868" y="178"/>
                  </a:moveTo>
                  <a:cubicBezTo>
                    <a:pt x="868" y="177"/>
                    <a:pt x="868" y="177"/>
                    <a:pt x="868" y="177"/>
                  </a:cubicBezTo>
                  <a:cubicBezTo>
                    <a:pt x="867" y="177"/>
                    <a:pt x="866" y="176"/>
                    <a:pt x="865" y="175"/>
                  </a:cubicBezTo>
                  <a:cubicBezTo>
                    <a:pt x="865" y="175"/>
                    <a:pt x="865" y="175"/>
                    <a:pt x="865" y="175"/>
                  </a:cubicBezTo>
                  <a:cubicBezTo>
                    <a:pt x="865" y="175"/>
                    <a:pt x="865" y="175"/>
                    <a:pt x="865" y="175"/>
                  </a:cubicBezTo>
                  <a:cubicBezTo>
                    <a:pt x="886" y="146"/>
                    <a:pt x="886" y="146"/>
                    <a:pt x="886" y="146"/>
                  </a:cubicBezTo>
                  <a:cubicBezTo>
                    <a:pt x="887" y="146"/>
                    <a:pt x="887" y="146"/>
                    <a:pt x="887" y="146"/>
                  </a:cubicBezTo>
                  <a:cubicBezTo>
                    <a:pt x="888" y="147"/>
                    <a:pt x="889" y="148"/>
                    <a:pt x="890" y="149"/>
                  </a:cubicBezTo>
                  <a:cubicBezTo>
                    <a:pt x="890" y="149"/>
                    <a:pt x="890" y="149"/>
                    <a:pt x="890" y="149"/>
                  </a:cubicBezTo>
                  <a:cubicBezTo>
                    <a:pt x="890" y="149"/>
                    <a:pt x="890" y="149"/>
                    <a:pt x="890" y="149"/>
                  </a:cubicBezTo>
                  <a:cubicBezTo>
                    <a:pt x="868" y="178"/>
                    <a:pt x="868" y="178"/>
                    <a:pt x="868" y="178"/>
                  </a:cubicBezTo>
                  <a:moveTo>
                    <a:pt x="286" y="157"/>
                  </a:moveTo>
                  <a:cubicBezTo>
                    <a:pt x="266" y="127"/>
                    <a:pt x="266" y="127"/>
                    <a:pt x="266" y="127"/>
                  </a:cubicBezTo>
                  <a:cubicBezTo>
                    <a:pt x="267" y="127"/>
                    <a:pt x="267" y="127"/>
                    <a:pt x="267" y="127"/>
                  </a:cubicBezTo>
                  <a:cubicBezTo>
                    <a:pt x="268" y="126"/>
                    <a:pt x="268" y="125"/>
                    <a:pt x="269" y="125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89" y="155"/>
                    <a:pt x="289" y="155"/>
                    <a:pt x="289" y="155"/>
                  </a:cubicBezTo>
                  <a:cubicBezTo>
                    <a:pt x="289" y="155"/>
                    <a:pt x="289" y="155"/>
                    <a:pt x="289" y="155"/>
                  </a:cubicBezTo>
                  <a:cubicBezTo>
                    <a:pt x="288" y="155"/>
                    <a:pt x="288" y="156"/>
                    <a:pt x="287" y="156"/>
                  </a:cubicBezTo>
                  <a:cubicBezTo>
                    <a:pt x="286" y="157"/>
                    <a:pt x="286" y="157"/>
                    <a:pt x="286" y="157"/>
                  </a:cubicBezTo>
                  <a:moveTo>
                    <a:pt x="817" y="143"/>
                  </a:moveTo>
                  <a:cubicBezTo>
                    <a:pt x="816" y="142"/>
                    <a:pt x="816" y="142"/>
                    <a:pt x="816" y="142"/>
                  </a:cubicBezTo>
                  <a:cubicBezTo>
                    <a:pt x="815" y="142"/>
                    <a:pt x="814" y="141"/>
                    <a:pt x="813" y="141"/>
                  </a:cubicBezTo>
                  <a:cubicBezTo>
                    <a:pt x="813" y="141"/>
                    <a:pt x="813" y="141"/>
                    <a:pt x="813" y="141"/>
                  </a:cubicBezTo>
                  <a:cubicBezTo>
                    <a:pt x="813" y="141"/>
                    <a:pt x="813" y="141"/>
                    <a:pt x="813" y="141"/>
                  </a:cubicBezTo>
                  <a:cubicBezTo>
                    <a:pt x="831" y="110"/>
                    <a:pt x="831" y="110"/>
                    <a:pt x="831" y="110"/>
                  </a:cubicBezTo>
                  <a:cubicBezTo>
                    <a:pt x="833" y="110"/>
                    <a:pt x="833" y="110"/>
                    <a:pt x="833" y="110"/>
                  </a:cubicBezTo>
                  <a:cubicBezTo>
                    <a:pt x="833" y="111"/>
                    <a:pt x="834" y="111"/>
                    <a:pt x="835" y="112"/>
                  </a:cubicBezTo>
                  <a:cubicBezTo>
                    <a:pt x="835" y="112"/>
                    <a:pt x="835" y="112"/>
                    <a:pt x="835" y="112"/>
                  </a:cubicBezTo>
                  <a:cubicBezTo>
                    <a:pt x="817" y="143"/>
                    <a:pt x="817" y="143"/>
                    <a:pt x="817" y="143"/>
                  </a:cubicBezTo>
                  <a:moveTo>
                    <a:pt x="339" y="126"/>
                  </a:moveTo>
                  <a:cubicBezTo>
                    <a:pt x="339" y="126"/>
                    <a:pt x="339" y="126"/>
                    <a:pt x="339" y="126"/>
                  </a:cubicBezTo>
                  <a:cubicBezTo>
                    <a:pt x="323" y="94"/>
                    <a:pt x="323" y="94"/>
                    <a:pt x="323" y="94"/>
                  </a:cubicBezTo>
                  <a:cubicBezTo>
                    <a:pt x="323" y="94"/>
                    <a:pt x="323" y="94"/>
                    <a:pt x="323" y="94"/>
                  </a:cubicBezTo>
                  <a:cubicBezTo>
                    <a:pt x="325" y="93"/>
                    <a:pt x="326" y="92"/>
                    <a:pt x="327" y="92"/>
                  </a:cubicBezTo>
                  <a:cubicBezTo>
                    <a:pt x="327" y="92"/>
                    <a:pt x="327" y="92"/>
                    <a:pt x="327" y="92"/>
                  </a:cubicBezTo>
                  <a:cubicBezTo>
                    <a:pt x="343" y="124"/>
                    <a:pt x="343" y="124"/>
                    <a:pt x="343" y="124"/>
                  </a:cubicBezTo>
                  <a:cubicBezTo>
                    <a:pt x="343" y="124"/>
                    <a:pt x="343" y="124"/>
                    <a:pt x="343" y="124"/>
                  </a:cubicBezTo>
                  <a:cubicBezTo>
                    <a:pt x="342" y="125"/>
                    <a:pt x="340" y="125"/>
                    <a:pt x="339" y="126"/>
                  </a:cubicBezTo>
                  <a:cubicBezTo>
                    <a:pt x="339" y="126"/>
                    <a:pt x="339" y="126"/>
                    <a:pt x="339" y="126"/>
                  </a:cubicBezTo>
                  <a:moveTo>
                    <a:pt x="758" y="113"/>
                  </a:moveTo>
                  <a:cubicBezTo>
                    <a:pt x="758" y="113"/>
                    <a:pt x="758" y="113"/>
                    <a:pt x="758" y="113"/>
                  </a:cubicBezTo>
                  <a:cubicBezTo>
                    <a:pt x="772" y="80"/>
                    <a:pt x="772" y="80"/>
                    <a:pt x="772" y="80"/>
                  </a:cubicBezTo>
                  <a:cubicBezTo>
                    <a:pt x="773" y="80"/>
                    <a:pt x="773" y="80"/>
                    <a:pt x="773" y="80"/>
                  </a:cubicBezTo>
                  <a:cubicBezTo>
                    <a:pt x="774" y="81"/>
                    <a:pt x="775" y="81"/>
                    <a:pt x="776" y="82"/>
                  </a:cubicBezTo>
                  <a:cubicBezTo>
                    <a:pt x="776" y="82"/>
                    <a:pt x="776" y="82"/>
                    <a:pt x="776" y="82"/>
                  </a:cubicBezTo>
                  <a:cubicBezTo>
                    <a:pt x="776" y="82"/>
                    <a:pt x="776" y="82"/>
                    <a:pt x="776" y="82"/>
                  </a:cubicBezTo>
                  <a:cubicBezTo>
                    <a:pt x="762" y="115"/>
                    <a:pt x="762" y="115"/>
                    <a:pt x="762" y="115"/>
                  </a:cubicBezTo>
                  <a:cubicBezTo>
                    <a:pt x="762" y="115"/>
                    <a:pt x="762" y="115"/>
                    <a:pt x="762" y="115"/>
                  </a:cubicBezTo>
                  <a:cubicBezTo>
                    <a:pt x="761" y="114"/>
                    <a:pt x="759" y="114"/>
                    <a:pt x="758" y="113"/>
                  </a:cubicBezTo>
                  <a:cubicBezTo>
                    <a:pt x="758" y="113"/>
                    <a:pt x="758" y="113"/>
                    <a:pt x="758" y="113"/>
                  </a:cubicBezTo>
                  <a:moveTo>
                    <a:pt x="396" y="102"/>
                  </a:moveTo>
                  <a:cubicBezTo>
                    <a:pt x="384" y="68"/>
                    <a:pt x="384" y="68"/>
                    <a:pt x="384" y="68"/>
                  </a:cubicBezTo>
                  <a:cubicBezTo>
                    <a:pt x="384" y="68"/>
                    <a:pt x="384" y="68"/>
                    <a:pt x="384" y="68"/>
                  </a:cubicBezTo>
                  <a:cubicBezTo>
                    <a:pt x="385" y="67"/>
                    <a:pt x="387" y="67"/>
                    <a:pt x="388" y="67"/>
                  </a:cubicBezTo>
                  <a:cubicBezTo>
                    <a:pt x="388" y="66"/>
                    <a:pt x="388" y="66"/>
                    <a:pt x="388" y="66"/>
                  </a:cubicBezTo>
                  <a:cubicBezTo>
                    <a:pt x="388" y="67"/>
                    <a:pt x="388" y="67"/>
                    <a:pt x="388" y="67"/>
                  </a:cubicBezTo>
                  <a:cubicBezTo>
                    <a:pt x="400" y="101"/>
                    <a:pt x="400" y="101"/>
                    <a:pt x="400" y="101"/>
                  </a:cubicBezTo>
                  <a:cubicBezTo>
                    <a:pt x="400" y="101"/>
                    <a:pt x="400" y="101"/>
                    <a:pt x="400" y="101"/>
                  </a:cubicBezTo>
                  <a:cubicBezTo>
                    <a:pt x="399" y="101"/>
                    <a:pt x="397" y="101"/>
                    <a:pt x="396" y="102"/>
                  </a:cubicBezTo>
                  <a:cubicBezTo>
                    <a:pt x="396" y="102"/>
                    <a:pt x="396" y="102"/>
                    <a:pt x="396" y="102"/>
                  </a:cubicBezTo>
                  <a:moveTo>
                    <a:pt x="704" y="94"/>
                  </a:moveTo>
                  <a:cubicBezTo>
                    <a:pt x="704" y="94"/>
                    <a:pt x="704" y="94"/>
                    <a:pt x="704" y="94"/>
                  </a:cubicBezTo>
                  <a:cubicBezTo>
                    <a:pt x="702" y="93"/>
                    <a:pt x="701" y="93"/>
                    <a:pt x="700" y="93"/>
                  </a:cubicBezTo>
                  <a:cubicBezTo>
                    <a:pt x="700" y="93"/>
                    <a:pt x="700" y="93"/>
                    <a:pt x="700" y="93"/>
                  </a:cubicBezTo>
                  <a:cubicBezTo>
                    <a:pt x="710" y="58"/>
                    <a:pt x="710" y="58"/>
                    <a:pt x="710" y="58"/>
                  </a:cubicBezTo>
                  <a:cubicBezTo>
                    <a:pt x="710" y="58"/>
                    <a:pt x="710" y="58"/>
                    <a:pt x="710" y="58"/>
                  </a:cubicBezTo>
                  <a:cubicBezTo>
                    <a:pt x="711" y="58"/>
                    <a:pt x="712" y="59"/>
                    <a:pt x="714" y="59"/>
                  </a:cubicBezTo>
                  <a:cubicBezTo>
                    <a:pt x="714" y="59"/>
                    <a:pt x="714" y="59"/>
                    <a:pt x="714" y="59"/>
                  </a:cubicBezTo>
                  <a:cubicBezTo>
                    <a:pt x="714" y="59"/>
                    <a:pt x="714" y="59"/>
                    <a:pt x="714" y="59"/>
                  </a:cubicBezTo>
                  <a:cubicBezTo>
                    <a:pt x="704" y="94"/>
                    <a:pt x="704" y="94"/>
                    <a:pt x="704" y="94"/>
                  </a:cubicBezTo>
                  <a:moveTo>
                    <a:pt x="455" y="85"/>
                  </a:moveTo>
                  <a:cubicBezTo>
                    <a:pt x="455" y="85"/>
                    <a:pt x="455" y="85"/>
                    <a:pt x="455" y="85"/>
                  </a:cubicBezTo>
                  <a:cubicBezTo>
                    <a:pt x="448" y="50"/>
                    <a:pt x="448" y="50"/>
                    <a:pt x="448" y="50"/>
                  </a:cubicBezTo>
                  <a:cubicBezTo>
                    <a:pt x="448" y="50"/>
                    <a:pt x="448" y="50"/>
                    <a:pt x="448" y="50"/>
                  </a:cubicBezTo>
                  <a:cubicBezTo>
                    <a:pt x="449" y="50"/>
                    <a:pt x="451" y="49"/>
                    <a:pt x="452" y="49"/>
                  </a:cubicBezTo>
                  <a:cubicBezTo>
                    <a:pt x="452" y="49"/>
                    <a:pt x="452" y="49"/>
                    <a:pt x="452" y="49"/>
                  </a:cubicBezTo>
                  <a:cubicBezTo>
                    <a:pt x="459" y="84"/>
                    <a:pt x="459" y="84"/>
                    <a:pt x="459" y="84"/>
                  </a:cubicBezTo>
                  <a:cubicBezTo>
                    <a:pt x="459" y="84"/>
                    <a:pt x="459" y="84"/>
                    <a:pt x="459" y="84"/>
                  </a:cubicBezTo>
                  <a:cubicBezTo>
                    <a:pt x="458" y="84"/>
                    <a:pt x="457" y="85"/>
                    <a:pt x="455" y="85"/>
                  </a:cubicBezTo>
                  <a:cubicBezTo>
                    <a:pt x="455" y="85"/>
                    <a:pt x="455" y="85"/>
                    <a:pt x="455" y="85"/>
                  </a:cubicBezTo>
                  <a:moveTo>
                    <a:pt x="644" y="80"/>
                  </a:moveTo>
                  <a:cubicBezTo>
                    <a:pt x="643" y="80"/>
                    <a:pt x="643" y="80"/>
                    <a:pt x="643" y="80"/>
                  </a:cubicBezTo>
                  <a:cubicBezTo>
                    <a:pt x="642" y="80"/>
                    <a:pt x="641" y="80"/>
                    <a:pt x="640" y="79"/>
                  </a:cubicBezTo>
                  <a:cubicBezTo>
                    <a:pt x="639" y="79"/>
                    <a:pt x="639" y="79"/>
                    <a:pt x="639" y="79"/>
                  </a:cubicBezTo>
                  <a:cubicBezTo>
                    <a:pt x="639" y="79"/>
                    <a:pt x="639" y="79"/>
                    <a:pt x="639" y="79"/>
                  </a:cubicBezTo>
                  <a:cubicBezTo>
                    <a:pt x="645" y="44"/>
                    <a:pt x="645" y="44"/>
                    <a:pt x="645" y="44"/>
                  </a:cubicBezTo>
                  <a:cubicBezTo>
                    <a:pt x="645" y="44"/>
                    <a:pt x="645" y="44"/>
                    <a:pt x="645" y="44"/>
                  </a:cubicBezTo>
                  <a:cubicBezTo>
                    <a:pt x="647" y="44"/>
                    <a:pt x="648" y="44"/>
                    <a:pt x="649" y="44"/>
                  </a:cubicBezTo>
                  <a:cubicBezTo>
                    <a:pt x="649" y="45"/>
                    <a:pt x="649" y="45"/>
                    <a:pt x="649" y="45"/>
                  </a:cubicBezTo>
                  <a:cubicBezTo>
                    <a:pt x="644" y="80"/>
                    <a:pt x="644" y="80"/>
                    <a:pt x="644" y="80"/>
                  </a:cubicBezTo>
                  <a:moveTo>
                    <a:pt x="516" y="76"/>
                  </a:moveTo>
                  <a:cubicBezTo>
                    <a:pt x="513" y="40"/>
                    <a:pt x="513" y="40"/>
                    <a:pt x="513" y="40"/>
                  </a:cubicBezTo>
                  <a:cubicBezTo>
                    <a:pt x="514" y="40"/>
                    <a:pt x="514" y="40"/>
                    <a:pt x="514" y="40"/>
                  </a:cubicBezTo>
                  <a:cubicBezTo>
                    <a:pt x="515" y="40"/>
                    <a:pt x="516" y="39"/>
                    <a:pt x="517" y="39"/>
                  </a:cubicBezTo>
                  <a:cubicBezTo>
                    <a:pt x="518" y="39"/>
                    <a:pt x="518" y="39"/>
                    <a:pt x="518" y="39"/>
                  </a:cubicBezTo>
                  <a:cubicBezTo>
                    <a:pt x="521" y="75"/>
                    <a:pt x="521" y="75"/>
                    <a:pt x="521" y="75"/>
                  </a:cubicBezTo>
                  <a:cubicBezTo>
                    <a:pt x="520" y="75"/>
                    <a:pt x="520" y="75"/>
                    <a:pt x="520" y="75"/>
                  </a:cubicBezTo>
                  <a:cubicBezTo>
                    <a:pt x="519" y="75"/>
                    <a:pt x="518" y="75"/>
                    <a:pt x="517" y="76"/>
                  </a:cubicBezTo>
                  <a:cubicBezTo>
                    <a:pt x="516" y="76"/>
                    <a:pt x="516" y="76"/>
                    <a:pt x="516" y="76"/>
                  </a:cubicBezTo>
                  <a:moveTo>
                    <a:pt x="582" y="74"/>
                  </a:moveTo>
                  <a:cubicBezTo>
                    <a:pt x="581" y="74"/>
                    <a:pt x="579" y="74"/>
                    <a:pt x="578" y="74"/>
                  </a:cubicBezTo>
                  <a:cubicBezTo>
                    <a:pt x="578" y="74"/>
                    <a:pt x="578" y="74"/>
                    <a:pt x="578" y="74"/>
                  </a:cubicBezTo>
                  <a:cubicBezTo>
                    <a:pt x="578" y="74"/>
                    <a:pt x="578" y="74"/>
                    <a:pt x="578" y="74"/>
                  </a:cubicBezTo>
                  <a:cubicBezTo>
                    <a:pt x="579" y="38"/>
                    <a:pt x="579" y="38"/>
                    <a:pt x="579" y="38"/>
                  </a:cubicBezTo>
                  <a:cubicBezTo>
                    <a:pt x="579" y="38"/>
                    <a:pt x="579" y="38"/>
                    <a:pt x="579" y="38"/>
                  </a:cubicBezTo>
                  <a:cubicBezTo>
                    <a:pt x="581" y="38"/>
                    <a:pt x="582" y="38"/>
                    <a:pt x="583" y="38"/>
                  </a:cubicBezTo>
                  <a:cubicBezTo>
                    <a:pt x="584" y="38"/>
                    <a:pt x="584" y="38"/>
                    <a:pt x="584" y="38"/>
                  </a:cubicBezTo>
                  <a:cubicBezTo>
                    <a:pt x="582" y="74"/>
                    <a:pt x="582" y="74"/>
                    <a:pt x="582" y="74"/>
                  </a:cubicBezTo>
                  <a:cubicBezTo>
                    <a:pt x="582" y="74"/>
                    <a:pt x="582" y="74"/>
                    <a:pt x="582" y="74"/>
                  </a:cubicBezTo>
                  <a:moveTo>
                    <a:pt x="563" y="0"/>
                  </a:moveTo>
                  <a:cubicBezTo>
                    <a:pt x="562" y="0"/>
                    <a:pt x="561" y="0"/>
                    <a:pt x="560" y="0"/>
                  </a:cubicBezTo>
                  <a:cubicBezTo>
                    <a:pt x="552" y="0"/>
                    <a:pt x="543" y="0"/>
                    <a:pt x="534" y="1"/>
                  </a:cubicBezTo>
                  <a:cubicBezTo>
                    <a:pt x="534" y="12"/>
                    <a:pt x="534" y="12"/>
                    <a:pt x="534" y="12"/>
                  </a:cubicBezTo>
                  <a:cubicBezTo>
                    <a:pt x="237" y="27"/>
                    <a:pt x="0" y="273"/>
                    <a:pt x="0" y="574"/>
                  </a:cubicBezTo>
                  <a:cubicBezTo>
                    <a:pt x="94" y="574"/>
                    <a:pt x="94" y="574"/>
                    <a:pt x="94" y="574"/>
                  </a:cubicBezTo>
                  <a:cubicBezTo>
                    <a:pt x="94" y="315"/>
                    <a:pt x="304" y="105"/>
                    <a:pt x="563" y="105"/>
                  </a:cubicBezTo>
                  <a:cubicBezTo>
                    <a:pt x="822" y="105"/>
                    <a:pt x="1031" y="315"/>
                    <a:pt x="1031" y="574"/>
                  </a:cubicBezTo>
                  <a:cubicBezTo>
                    <a:pt x="1031" y="708"/>
                    <a:pt x="975" y="829"/>
                    <a:pt x="884" y="915"/>
                  </a:cubicBezTo>
                  <a:cubicBezTo>
                    <a:pt x="896" y="927"/>
                    <a:pt x="896" y="927"/>
                    <a:pt x="896" y="927"/>
                  </a:cubicBezTo>
                  <a:cubicBezTo>
                    <a:pt x="919" y="952"/>
                    <a:pt x="919" y="952"/>
                    <a:pt x="919" y="952"/>
                  </a:cubicBezTo>
                  <a:cubicBezTo>
                    <a:pt x="949" y="983"/>
                    <a:pt x="949" y="983"/>
                    <a:pt x="949" y="983"/>
                  </a:cubicBezTo>
                  <a:cubicBezTo>
                    <a:pt x="963" y="998"/>
                    <a:pt x="963" y="998"/>
                    <a:pt x="963" y="998"/>
                  </a:cubicBezTo>
                  <a:cubicBezTo>
                    <a:pt x="1075" y="892"/>
                    <a:pt x="1146" y="741"/>
                    <a:pt x="1146" y="574"/>
                  </a:cubicBezTo>
                  <a:cubicBezTo>
                    <a:pt x="1146" y="563"/>
                    <a:pt x="1145" y="553"/>
                    <a:pt x="1145" y="542"/>
                  </a:cubicBezTo>
                  <a:cubicBezTo>
                    <a:pt x="1124" y="543"/>
                    <a:pt x="1124" y="543"/>
                    <a:pt x="1124" y="543"/>
                  </a:cubicBezTo>
                  <a:cubicBezTo>
                    <a:pt x="1117" y="411"/>
                    <a:pt x="1065" y="292"/>
                    <a:pt x="982" y="199"/>
                  </a:cubicBezTo>
                  <a:cubicBezTo>
                    <a:pt x="991" y="192"/>
                    <a:pt x="991" y="192"/>
                    <a:pt x="991" y="192"/>
                  </a:cubicBezTo>
                  <a:cubicBezTo>
                    <a:pt x="886" y="74"/>
                    <a:pt x="733" y="0"/>
                    <a:pt x="5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7" name="Freeform 62"/>
            <p:cNvSpPr>
              <a:spLocks noEditPoints="1"/>
            </p:cNvSpPr>
            <p:nvPr/>
          </p:nvSpPr>
          <p:spPr bwMode="auto">
            <a:xfrm>
              <a:off x="5375276" y="2697163"/>
              <a:ext cx="1404938" cy="1471613"/>
            </a:xfrm>
            <a:custGeom>
              <a:avLst/>
              <a:gdLst>
                <a:gd name="T0" fmla="*/ 427 w 440"/>
                <a:gd name="T1" fmla="*/ 249 h 456"/>
                <a:gd name="T2" fmla="*/ 424 w 440"/>
                <a:gd name="T3" fmla="*/ 186 h 456"/>
                <a:gd name="T4" fmla="*/ 353 w 440"/>
                <a:gd name="T5" fmla="*/ 71 h 456"/>
                <a:gd name="T6" fmla="*/ 361 w 440"/>
                <a:gd name="T7" fmla="*/ 61 h 456"/>
                <a:gd name="T8" fmla="*/ 292 w 440"/>
                <a:gd name="T9" fmla="*/ 24 h 456"/>
                <a:gd name="T10" fmla="*/ 82 w 440"/>
                <a:gd name="T11" fmla="*/ 69 h 456"/>
                <a:gd name="T12" fmla="*/ 16 w 440"/>
                <a:gd name="T13" fmla="*/ 273 h 456"/>
                <a:gd name="T14" fmla="*/ 160 w 440"/>
                <a:gd name="T15" fmla="*/ 432 h 456"/>
                <a:gd name="T16" fmla="*/ 370 w 440"/>
                <a:gd name="T17" fmla="*/ 387 h 456"/>
                <a:gd name="T18" fmla="*/ 440 w 440"/>
                <a:gd name="T19" fmla="*/ 250 h 456"/>
                <a:gd name="T20" fmla="*/ 427 w 440"/>
                <a:gd name="T21" fmla="*/ 249 h 456"/>
                <a:gd name="T22" fmla="*/ 353 w 440"/>
                <a:gd name="T23" fmla="*/ 368 h 456"/>
                <a:gd name="T24" fmla="*/ 298 w 440"/>
                <a:gd name="T25" fmla="*/ 402 h 456"/>
                <a:gd name="T26" fmla="*/ 302 w 440"/>
                <a:gd name="T27" fmla="*/ 412 h 456"/>
                <a:gd name="T28" fmla="*/ 165 w 440"/>
                <a:gd name="T29" fmla="*/ 417 h 456"/>
                <a:gd name="T30" fmla="*/ 32 w 440"/>
                <a:gd name="T31" fmla="*/ 269 h 456"/>
                <a:gd name="T32" fmla="*/ 28 w 440"/>
                <a:gd name="T33" fmla="*/ 241 h 456"/>
                <a:gd name="T34" fmla="*/ 38 w 440"/>
                <a:gd name="T35" fmla="*/ 240 h 456"/>
                <a:gd name="T36" fmla="*/ 100 w 440"/>
                <a:gd name="T37" fmla="*/ 88 h 456"/>
                <a:gd name="T38" fmla="*/ 169 w 440"/>
                <a:gd name="T39" fmla="*/ 48 h 456"/>
                <a:gd name="T40" fmla="*/ 166 w 440"/>
                <a:gd name="T41" fmla="*/ 38 h 456"/>
                <a:gd name="T42" fmla="*/ 199 w 440"/>
                <a:gd name="T43" fmla="*/ 31 h 456"/>
                <a:gd name="T44" fmla="*/ 200 w 440"/>
                <a:gd name="T45" fmla="*/ 41 h 456"/>
                <a:gd name="T46" fmla="*/ 233 w 440"/>
                <a:gd name="T47" fmla="*/ 39 h 456"/>
                <a:gd name="T48" fmla="*/ 233 w 440"/>
                <a:gd name="T49" fmla="*/ 29 h 456"/>
                <a:gd name="T50" fmla="*/ 287 w 440"/>
                <a:gd name="T51" fmla="*/ 38 h 456"/>
                <a:gd name="T52" fmla="*/ 296 w 440"/>
                <a:gd name="T53" fmla="*/ 41 h 456"/>
                <a:gd name="T54" fmla="*/ 292 w 440"/>
                <a:gd name="T55" fmla="*/ 51 h 456"/>
                <a:gd name="T56" fmla="*/ 411 w 440"/>
                <a:gd name="T57" fmla="*/ 188 h 456"/>
                <a:gd name="T58" fmla="*/ 353 w 440"/>
                <a:gd name="T59" fmla="*/ 368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40" h="456">
                  <a:moveTo>
                    <a:pt x="427" y="249"/>
                  </a:moveTo>
                  <a:cubicBezTo>
                    <a:pt x="429" y="228"/>
                    <a:pt x="428" y="207"/>
                    <a:pt x="424" y="186"/>
                  </a:cubicBezTo>
                  <a:cubicBezTo>
                    <a:pt x="414" y="140"/>
                    <a:pt x="388" y="99"/>
                    <a:pt x="353" y="71"/>
                  </a:cubicBezTo>
                  <a:cubicBezTo>
                    <a:pt x="361" y="61"/>
                    <a:pt x="361" y="61"/>
                    <a:pt x="361" y="61"/>
                  </a:cubicBezTo>
                  <a:cubicBezTo>
                    <a:pt x="341" y="44"/>
                    <a:pt x="318" y="32"/>
                    <a:pt x="292" y="24"/>
                  </a:cubicBezTo>
                  <a:cubicBezTo>
                    <a:pt x="219" y="0"/>
                    <a:pt x="139" y="17"/>
                    <a:pt x="82" y="69"/>
                  </a:cubicBezTo>
                  <a:cubicBezTo>
                    <a:pt x="25" y="120"/>
                    <a:pt x="0" y="198"/>
                    <a:pt x="16" y="273"/>
                  </a:cubicBezTo>
                  <a:cubicBezTo>
                    <a:pt x="32" y="348"/>
                    <a:pt x="87" y="408"/>
                    <a:pt x="160" y="432"/>
                  </a:cubicBezTo>
                  <a:cubicBezTo>
                    <a:pt x="233" y="456"/>
                    <a:pt x="313" y="439"/>
                    <a:pt x="370" y="387"/>
                  </a:cubicBezTo>
                  <a:cubicBezTo>
                    <a:pt x="410" y="351"/>
                    <a:pt x="434" y="302"/>
                    <a:pt x="440" y="250"/>
                  </a:cubicBezTo>
                  <a:lnTo>
                    <a:pt x="427" y="249"/>
                  </a:lnTo>
                  <a:close/>
                  <a:moveTo>
                    <a:pt x="353" y="368"/>
                  </a:moveTo>
                  <a:cubicBezTo>
                    <a:pt x="336" y="383"/>
                    <a:pt x="318" y="394"/>
                    <a:pt x="298" y="402"/>
                  </a:cubicBezTo>
                  <a:cubicBezTo>
                    <a:pt x="302" y="412"/>
                    <a:pt x="302" y="412"/>
                    <a:pt x="302" y="412"/>
                  </a:cubicBezTo>
                  <a:cubicBezTo>
                    <a:pt x="259" y="430"/>
                    <a:pt x="210" y="432"/>
                    <a:pt x="165" y="417"/>
                  </a:cubicBezTo>
                  <a:cubicBezTo>
                    <a:pt x="97" y="395"/>
                    <a:pt x="46" y="339"/>
                    <a:pt x="32" y="269"/>
                  </a:cubicBezTo>
                  <a:cubicBezTo>
                    <a:pt x="29" y="260"/>
                    <a:pt x="28" y="250"/>
                    <a:pt x="28" y="241"/>
                  </a:cubicBezTo>
                  <a:cubicBezTo>
                    <a:pt x="38" y="240"/>
                    <a:pt x="38" y="240"/>
                    <a:pt x="38" y="240"/>
                  </a:cubicBezTo>
                  <a:cubicBezTo>
                    <a:pt x="34" y="183"/>
                    <a:pt x="56" y="127"/>
                    <a:pt x="100" y="88"/>
                  </a:cubicBezTo>
                  <a:cubicBezTo>
                    <a:pt x="120" y="69"/>
                    <a:pt x="144" y="56"/>
                    <a:pt x="169" y="48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77" y="35"/>
                    <a:pt x="188" y="32"/>
                    <a:pt x="199" y="31"/>
                  </a:cubicBezTo>
                  <a:cubicBezTo>
                    <a:pt x="200" y="41"/>
                    <a:pt x="200" y="41"/>
                    <a:pt x="200" y="41"/>
                  </a:cubicBezTo>
                  <a:cubicBezTo>
                    <a:pt x="211" y="39"/>
                    <a:pt x="222" y="39"/>
                    <a:pt x="233" y="39"/>
                  </a:cubicBezTo>
                  <a:cubicBezTo>
                    <a:pt x="233" y="29"/>
                    <a:pt x="233" y="29"/>
                    <a:pt x="233" y="29"/>
                  </a:cubicBezTo>
                  <a:cubicBezTo>
                    <a:pt x="251" y="30"/>
                    <a:pt x="270" y="33"/>
                    <a:pt x="287" y="38"/>
                  </a:cubicBezTo>
                  <a:cubicBezTo>
                    <a:pt x="290" y="39"/>
                    <a:pt x="293" y="40"/>
                    <a:pt x="296" y="41"/>
                  </a:cubicBezTo>
                  <a:cubicBezTo>
                    <a:pt x="292" y="51"/>
                    <a:pt x="292" y="51"/>
                    <a:pt x="292" y="51"/>
                  </a:cubicBezTo>
                  <a:cubicBezTo>
                    <a:pt x="352" y="73"/>
                    <a:pt x="397" y="125"/>
                    <a:pt x="411" y="188"/>
                  </a:cubicBezTo>
                  <a:cubicBezTo>
                    <a:pt x="425" y="254"/>
                    <a:pt x="403" y="323"/>
                    <a:pt x="353" y="3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8" name="Freeform 63"/>
            <p:cNvSpPr>
              <a:spLocks noEditPoints="1"/>
            </p:cNvSpPr>
            <p:nvPr/>
          </p:nvSpPr>
          <p:spPr bwMode="auto">
            <a:xfrm>
              <a:off x="3983038" y="1357313"/>
              <a:ext cx="4078288" cy="4130675"/>
            </a:xfrm>
            <a:custGeom>
              <a:avLst/>
              <a:gdLst>
                <a:gd name="T0" fmla="*/ 1277 w 1277"/>
                <a:gd name="T1" fmla="*/ 643 h 1280"/>
                <a:gd name="T2" fmla="*/ 1101 w 1277"/>
                <a:gd name="T3" fmla="*/ 212 h 1280"/>
                <a:gd name="T4" fmla="*/ 1113 w 1277"/>
                <a:gd name="T5" fmla="*/ 200 h 1280"/>
                <a:gd name="T6" fmla="*/ 1146 w 1277"/>
                <a:gd name="T7" fmla="*/ 168 h 1280"/>
                <a:gd name="T8" fmla="*/ 1147 w 1277"/>
                <a:gd name="T9" fmla="*/ 148 h 1280"/>
                <a:gd name="T10" fmla="*/ 1099 w 1277"/>
                <a:gd name="T11" fmla="*/ 106 h 1280"/>
                <a:gd name="T12" fmla="*/ 1086 w 1277"/>
                <a:gd name="T13" fmla="*/ 104 h 1280"/>
                <a:gd name="T14" fmla="*/ 1040 w 1277"/>
                <a:gd name="T15" fmla="*/ 123 h 1280"/>
                <a:gd name="T16" fmla="*/ 665 w 1277"/>
                <a:gd name="T17" fmla="*/ 0 h 1280"/>
                <a:gd name="T18" fmla="*/ 664 w 1277"/>
                <a:gd name="T19" fmla="*/ 28 h 1280"/>
                <a:gd name="T20" fmla="*/ 662 w 1277"/>
                <a:gd name="T21" fmla="*/ 28 h 1280"/>
                <a:gd name="T22" fmla="*/ 285 w 1277"/>
                <a:gd name="T23" fmla="*/ 156 h 1280"/>
                <a:gd name="T24" fmla="*/ 268 w 1277"/>
                <a:gd name="T25" fmla="*/ 134 h 1280"/>
                <a:gd name="T26" fmla="*/ 104 w 1277"/>
                <a:gd name="T27" fmla="*/ 323 h 1280"/>
                <a:gd name="T28" fmla="*/ 112 w 1277"/>
                <a:gd name="T29" fmla="*/ 365 h 1280"/>
                <a:gd name="T30" fmla="*/ 46 w 1277"/>
                <a:gd name="T31" fmla="*/ 643 h 1280"/>
                <a:gd name="T32" fmla="*/ 65 w 1277"/>
                <a:gd name="T33" fmla="*/ 792 h 1280"/>
                <a:gd name="T34" fmla="*/ 0 w 1277"/>
                <a:gd name="T35" fmla="*/ 799 h 1280"/>
                <a:gd name="T36" fmla="*/ 37 w 1277"/>
                <a:gd name="T37" fmla="*/ 911 h 1280"/>
                <a:gd name="T38" fmla="*/ 78 w 1277"/>
                <a:gd name="T39" fmla="*/ 914 h 1280"/>
                <a:gd name="T40" fmla="*/ 368 w 1277"/>
                <a:gd name="T41" fmla="*/ 1215 h 1280"/>
                <a:gd name="T42" fmla="*/ 381 w 1277"/>
                <a:gd name="T43" fmla="*/ 1190 h 1280"/>
                <a:gd name="T44" fmla="*/ 662 w 1277"/>
                <a:gd name="T45" fmla="*/ 1258 h 1280"/>
                <a:gd name="T46" fmla="*/ 744 w 1277"/>
                <a:gd name="T47" fmla="*/ 1253 h 1280"/>
                <a:gd name="T48" fmla="*/ 746 w 1277"/>
                <a:gd name="T49" fmla="*/ 1270 h 1280"/>
                <a:gd name="T50" fmla="*/ 758 w 1277"/>
                <a:gd name="T51" fmla="*/ 1279 h 1280"/>
                <a:gd name="T52" fmla="*/ 1021 w 1277"/>
                <a:gd name="T53" fmla="*/ 1176 h 1280"/>
                <a:gd name="T54" fmla="*/ 1042 w 1277"/>
                <a:gd name="T55" fmla="*/ 1161 h 1280"/>
                <a:gd name="T56" fmla="*/ 1033 w 1277"/>
                <a:gd name="T57" fmla="*/ 1134 h 1280"/>
                <a:gd name="T58" fmla="*/ 1277 w 1277"/>
                <a:gd name="T59" fmla="*/ 643 h 1280"/>
                <a:gd name="T60" fmla="*/ 662 w 1277"/>
                <a:gd name="T61" fmla="*/ 1241 h 1280"/>
                <a:gd name="T62" fmla="*/ 64 w 1277"/>
                <a:gd name="T63" fmla="*/ 643 h 1280"/>
                <a:gd name="T64" fmla="*/ 662 w 1277"/>
                <a:gd name="T65" fmla="*/ 45 h 1280"/>
                <a:gd name="T66" fmla="*/ 1259 w 1277"/>
                <a:gd name="T67" fmla="*/ 643 h 1280"/>
                <a:gd name="T68" fmla="*/ 662 w 1277"/>
                <a:gd name="T69" fmla="*/ 1241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7" h="1280">
                  <a:moveTo>
                    <a:pt x="1277" y="643"/>
                  </a:moveTo>
                  <a:cubicBezTo>
                    <a:pt x="1277" y="475"/>
                    <a:pt x="1210" y="323"/>
                    <a:pt x="1101" y="212"/>
                  </a:cubicBezTo>
                  <a:cubicBezTo>
                    <a:pt x="1113" y="200"/>
                    <a:pt x="1113" y="200"/>
                    <a:pt x="1113" y="200"/>
                  </a:cubicBezTo>
                  <a:cubicBezTo>
                    <a:pt x="1146" y="168"/>
                    <a:pt x="1146" y="168"/>
                    <a:pt x="1146" y="168"/>
                  </a:cubicBezTo>
                  <a:cubicBezTo>
                    <a:pt x="1152" y="163"/>
                    <a:pt x="1152" y="154"/>
                    <a:pt x="1147" y="148"/>
                  </a:cubicBezTo>
                  <a:cubicBezTo>
                    <a:pt x="1129" y="130"/>
                    <a:pt x="1121" y="122"/>
                    <a:pt x="1099" y="106"/>
                  </a:cubicBezTo>
                  <a:cubicBezTo>
                    <a:pt x="1095" y="103"/>
                    <a:pt x="1090" y="102"/>
                    <a:pt x="1086" y="104"/>
                  </a:cubicBezTo>
                  <a:cubicBezTo>
                    <a:pt x="1040" y="123"/>
                    <a:pt x="1040" y="123"/>
                    <a:pt x="1040" y="123"/>
                  </a:cubicBezTo>
                  <a:cubicBezTo>
                    <a:pt x="934" y="46"/>
                    <a:pt x="805" y="0"/>
                    <a:pt x="665" y="0"/>
                  </a:cubicBezTo>
                  <a:cubicBezTo>
                    <a:pt x="664" y="28"/>
                    <a:pt x="664" y="28"/>
                    <a:pt x="664" y="28"/>
                  </a:cubicBezTo>
                  <a:cubicBezTo>
                    <a:pt x="664" y="28"/>
                    <a:pt x="663" y="28"/>
                    <a:pt x="662" y="28"/>
                  </a:cubicBezTo>
                  <a:cubicBezTo>
                    <a:pt x="520" y="28"/>
                    <a:pt x="389" y="75"/>
                    <a:pt x="285" y="156"/>
                  </a:cubicBezTo>
                  <a:cubicBezTo>
                    <a:pt x="268" y="134"/>
                    <a:pt x="268" y="134"/>
                    <a:pt x="268" y="134"/>
                  </a:cubicBezTo>
                  <a:cubicBezTo>
                    <a:pt x="203" y="184"/>
                    <a:pt x="147" y="248"/>
                    <a:pt x="104" y="323"/>
                  </a:cubicBezTo>
                  <a:cubicBezTo>
                    <a:pt x="99" y="331"/>
                    <a:pt x="107" y="352"/>
                    <a:pt x="112" y="365"/>
                  </a:cubicBezTo>
                  <a:cubicBezTo>
                    <a:pt x="70" y="448"/>
                    <a:pt x="46" y="543"/>
                    <a:pt x="46" y="643"/>
                  </a:cubicBezTo>
                  <a:cubicBezTo>
                    <a:pt x="46" y="694"/>
                    <a:pt x="53" y="744"/>
                    <a:pt x="65" y="792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9" y="834"/>
                    <a:pt x="23" y="878"/>
                    <a:pt x="37" y="911"/>
                  </a:cubicBezTo>
                  <a:cubicBezTo>
                    <a:pt x="39" y="916"/>
                    <a:pt x="59" y="916"/>
                    <a:pt x="78" y="914"/>
                  </a:cubicBezTo>
                  <a:cubicBezTo>
                    <a:pt x="137" y="1039"/>
                    <a:pt x="236" y="1147"/>
                    <a:pt x="368" y="1215"/>
                  </a:cubicBezTo>
                  <a:cubicBezTo>
                    <a:pt x="381" y="1190"/>
                    <a:pt x="381" y="1190"/>
                    <a:pt x="381" y="1190"/>
                  </a:cubicBezTo>
                  <a:cubicBezTo>
                    <a:pt x="465" y="1234"/>
                    <a:pt x="560" y="1258"/>
                    <a:pt x="662" y="1258"/>
                  </a:cubicBezTo>
                  <a:cubicBezTo>
                    <a:pt x="689" y="1258"/>
                    <a:pt x="717" y="1256"/>
                    <a:pt x="744" y="1253"/>
                  </a:cubicBezTo>
                  <a:cubicBezTo>
                    <a:pt x="746" y="1270"/>
                    <a:pt x="746" y="1270"/>
                    <a:pt x="746" y="1270"/>
                  </a:cubicBezTo>
                  <a:cubicBezTo>
                    <a:pt x="747" y="1276"/>
                    <a:pt x="752" y="1280"/>
                    <a:pt x="758" y="1279"/>
                  </a:cubicBezTo>
                  <a:cubicBezTo>
                    <a:pt x="849" y="1265"/>
                    <a:pt x="939" y="1231"/>
                    <a:pt x="1021" y="1176"/>
                  </a:cubicBezTo>
                  <a:cubicBezTo>
                    <a:pt x="1031" y="1169"/>
                    <a:pt x="1032" y="1169"/>
                    <a:pt x="1042" y="1161"/>
                  </a:cubicBezTo>
                  <a:cubicBezTo>
                    <a:pt x="1033" y="1134"/>
                    <a:pt x="1033" y="1134"/>
                    <a:pt x="1033" y="1134"/>
                  </a:cubicBezTo>
                  <a:cubicBezTo>
                    <a:pt x="1181" y="1021"/>
                    <a:pt x="1277" y="843"/>
                    <a:pt x="1277" y="643"/>
                  </a:cubicBezTo>
                  <a:close/>
                  <a:moveTo>
                    <a:pt x="662" y="1241"/>
                  </a:moveTo>
                  <a:cubicBezTo>
                    <a:pt x="331" y="1241"/>
                    <a:pt x="64" y="973"/>
                    <a:pt x="64" y="643"/>
                  </a:cubicBezTo>
                  <a:cubicBezTo>
                    <a:pt x="64" y="313"/>
                    <a:pt x="331" y="45"/>
                    <a:pt x="662" y="45"/>
                  </a:cubicBezTo>
                  <a:cubicBezTo>
                    <a:pt x="992" y="45"/>
                    <a:pt x="1259" y="313"/>
                    <a:pt x="1259" y="643"/>
                  </a:cubicBezTo>
                  <a:cubicBezTo>
                    <a:pt x="1259" y="973"/>
                    <a:pt x="992" y="1241"/>
                    <a:pt x="662" y="1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339" name="椭圆 338"/>
          <p:cNvSpPr/>
          <p:nvPr/>
        </p:nvSpPr>
        <p:spPr>
          <a:xfrm>
            <a:off x="3986938" y="1259752"/>
            <a:ext cx="106371" cy="106371"/>
          </a:xfrm>
          <a:prstGeom prst="ellipse">
            <a:avLst/>
          </a:prstGeom>
          <a:solidFill>
            <a:srgbClr val="00B4EB"/>
          </a:solidFill>
          <a:ln>
            <a:solidFill>
              <a:srgbClr val="00B4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0" name="椭圆 339"/>
          <p:cNvSpPr/>
          <p:nvPr/>
        </p:nvSpPr>
        <p:spPr>
          <a:xfrm>
            <a:off x="4158094" y="1259752"/>
            <a:ext cx="106371" cy="106371"/>
          </a:xfrm>
          <a:prstGeom prst="ellipse">
            <a:avLst/>
          </a:prstGeom>
          <a:solidFill>
            <a:srgbClr val="00B4EB"/>
          </a:solidFill>
          <a:ln>
            <a:solidFill>
              <a:srgbClr val="00B4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1" name="椭圆 340"/>
          <p:cNvSpPr/>
          <p:nvPr/>
        </p:nvSpPr>
        <p:spPr>
          <a:xfrm>
            <a:off x="4330383" y="1259752"/>
            <a:ext cx="106371" cy="106371"/>
          </a:xfrm>
          <a:prstGeom prst="ellipse">
            <a:avLst/>
          </a:prstGeom>
          <a:solidFill>
            <a:srgbClr val="00B4EB"/>
          </a:solidFill>
          <a:ln>
            <a:solidFill>
              <a:srgbClr val="00B4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46" name="直接连接符 345"/>
          <p:cNvCxnSpPr/>
          <p:nvPr/>
        </p:nvCxnSpPr>
        <p:spPr>
          <a:xfrm>
            <a:off x="1315061" y="261778"/>
            <a:ext cx="3021989" cy="0"/>
          </a:xfrm>
          <a:prstGeom prst="line">
            <a:avLst/>
          </a:prstGeom>
          <a:ln>
            <a:solidFill>
              <a:srgbClr val="00B4EB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直接连接符 346"/>
          <p:cNvCxnSpPr/>
          <p:nvPr/>
        </p:nvCxnSpPr>
        <p:spPr>
          <a:xfrm>
            <a:off x="1964690" y="1379855"/>
            <a:ext cx="6285865" cy="34290"/>
          </a:xfrm>
          <a:prstGeom prst="line">
            <a:avLst/>
          </a:prstGeom>
          <a:ln>
            <a:solidFill>
              <a:srgbClr val="00B4E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8" name="组合 557"/>
          <p:cNvGrpSpPr/>
          <p:nvPr/>
        </p:nvGrpSpPr>
        <p:grpSpPr>
          <a:xfrm rot="10800000">
            <a:off x="410345" y="441464"/>
            <a:ext cx="4965700" cy="45719"/>
            <a:chOff x="-839788" y="7580313"/>
            <a:chExt cx="4965700" cy="233363"/>
          </a:xfrm>
        </p:grpSpPr>
        <p:sp>
          <p:nvSpPr>
            <p:cNvPr id="359" name="Freeform 18"/>
            <p:cNvSpPr/>
            <p:nvPr/>
          </p:nvSpPr>
          <p:spPr bwMode="auto">
            <a:xfrm>
              <a:off x="-782638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2" name="Freeform 21"/>
            <p:cNvSpPr/>
            <p:nvPr/>
          </p:nvSpPr>
          <p:spPr bwMode="auto">
            <a:xfrm>
              <a:off x="-5715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3" name="Freeform 22"/>
            <p:cNvSpPr/>
            <p:nvPr/>
          </p:nvSpPr>
          <p:spPr bwMode="auto">
            <a:xfrm>
              <a:off x="-501650" y="7580313"/>
              <a:ext cx="0" cy="190500"/>
            </a:xfrm>
            <a:custGeom>
              <a:avLst/>
              <a:gdLst>
                <a:gd name="T0" fmla="*/ 0 h 120"/>
                <a:gd name="T1" fmla="*/ 120 h 120"/>
                <a:gd name="T2" fmla="*/ 0 h 1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0">
                  <a:moveTo>
                    <a:pt x="0" y="0"/>
                  </a:move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4" name="Freeform 23"/>
            <p:cNvSpPr/>
            <p:nvPr/>
          </p:nvSpPr>
          <p:spPr bwMode="auto">
            <a:xfrm>
              <a:off x="-839788" y="7580313"/>
              <a:ext cx="0" cy="233363"/>
            </a:xfrm>
            <a:custGeom>
              <a:avLst/>
              <a:gdLst>
                <a:gd name="T0" fmla="*/ 0 h 147"/>
                <a:gd name="T1" fmla="*/ 147 h 147"/>
                <a:gd name="T2" fmla="*/ 0 h 14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7">
                  <a:moveTo>
                    <a:pt x="0" y="0"/>
                  </a:move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5" name="Freeform 24"/>
            <p:cNvSpPr/>
            <p:nvPr/>
          </p:nvSpPr>
          <p:spPr bwMode="auto">
            <a:xfrm>
              <a:off x="-4318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6" name="Freeform 25"/>
            <p:cNvSpPr/>
            <p:nvPr/>
          </p:nvSpPr>
          <p:spPr bwMode="auto">
            <a:xfrm>
              <a:off x="-360363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7" name="Freeform 26"/>
            <p:cNvSpPr/>
            <p:nvPr/>
          </p:nvSpPr>
          <p:spPr bwMode="auto">
            <a:xfrm>
              <a:off x="-293688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8" name="Freeform 27"/>
            <p:cNvSpPr/>
            <p:nvPr/>
          </p:nvSpPr>
          <p:spPr bwMode="auto">
            <a:xfrm>
              <a:off x="-223838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9" name="Freeform 28"/>
            <p:cNvSpPr/>
            <p:nvPr/>
          </p:nvSpPr>
          <p:spPr bwMode="auto">
            <a:xfrm>
              <a:off x="-103188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0" name="Freeform 29"/>
            <p:cNvSpPr/>
            <p:nvPr/>
          </p:nvSpPr>
          <p:spPr bwMode="auto">
            <a:xfrm>
              <a:off x="-317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1" name="Freeform 30"/>
            <p:cNvSpPr/>
            <p:nvPr/>
          </p:nvSpPr>
          <p:spPr bwMode="auto">
            <a:xfrm>
              <a:off x="381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2" name="Freeform 31"/>
            <p:cNvSpPr/>
            <p:nvPr/>
          </p:nvSpPr>
          <p:spPr bwMode="auto">
            <a:xfrm>
              <a:off x="1079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3" name="Freeform 32"/>
            <p:cNvSpPr/>
            <p:nvPr/>
          </p:nvSpPr>
          <p:spPr bwMode="auto">
            <a:xfrm>
              <a:off x="177800" y="7580313"/>
              <a:ext cx="0" cy="190500"/>
            </a:xfrm>
            <a:custGeom>
              <a:avLst/>
              <a:gdLst>
                <a:gd name="T0" fmla="*/ 0 h 120"/>
                <a:gd name="T1" fmla="*/ 120 h 120"/>
                <a:gd name="T2" fmla="*/ 0 h 1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0">
                  <a:moveTo>
                    <a:pt x="0" y="0"/>
                  </a:move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5" name="Freeform 34"/>
            <p:cNvSpPr/>
            <p:nvPr/>
          </p:nvSpPr>
          <p:spPr bwMode="auto">
            <a:xfrm>
              <a:off x="2476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6" name="Freeform 35"/>
            <p:cNvSpPr/>
            <p:nvPr/>
          </p:nvSpPr>
          <p:spPr bwMode="auto">
            <a:xfrm>
              <a:off x="31908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7" name="Freeform 36"/>
            <p:cNvSpPr/>
            <p:nvPr/>
          </p:nvSpPr>
          <p:spPr bwMode="auto">
            <a:xfrm>
              <a:off x="38893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8" name="Freeform 37"/>
            <p:cNvSpPr/>
            <p:nvPr/>
          </p:nvSpPr>
          <p:spPr bwMode="auto">
            <a:xfrm>
              <a:off x="45878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9" name="Freeform 38"/>
            <p:cNvSpPr/>
            <p:nvPr/>
          </p:nvSpPr>
          <p:spPr bwMode="auto">
            <a:xfrm>
              <a:off x="57943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80" name="Freeform 39"/>
            <p:cNvSpPr/>
            <p:nvPr/>
          </p:nvSpPr>
          <p:spPr bwMode="auto">
            <a:xfrm>
              <a:off x="65087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85" name="Freeform 44"/>
            <p:cNvSpPr/>
            <p:nvPr/>
          </p:nvSpPr>
          <p:spPr bwMode="auto">
            <a:xfrm>
              <a:off x="93027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86" name="Freeform 45"/>
            <p:cNvSpPr/>
            <p:nvPr/>
          </p:nvSpPr>
          <p:spPr bwMode="auto">
            <a:xfrm>
              <a:off x="10017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87" name="Freeform 46"/>
            <p:cNvSpPr/>
            <p:nvPr/>
          </p:nvSpPr>
          <p:spPr bwMode="auto">
            <a:xfrm>
              <a:off x="10715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88" name="Freeform 47"/>
            <p:cNvSpPr/>
            <p:nvPr/>
          </p:nvSpPr>
          <p:spPr bwMode="auto">
            <a:xfrm>
              <a:off x="11414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0" name="Freeform 49"/>
            <p:cNvSpPr/>
            <p:nvPr/>
          </p:nvSpPr>
          <p:spPr bwMode="auto">
            <a:xfrm>
              <a:off x="13319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1" name="Freeform 50"/>
            <p:cNvSpPr/>
            <p:nvPr/>
          </p:nvSpPr>
          <p:spPr bwMode="auto">
            <a:xfrm>
              <a:off x="14033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2" name="Freeform 51"/>
            <p:cNvSpPr/>
            <p:nvPr/>
          </p:nvSpPr>
          <p:spPr bwMode="auto">
            <a:xfrm>
              <a:off x="14732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4" name="Freeform 53"/>
            <p:cNvSpPr/>
            <p:nvPr/>
          </p:nvSpPr>
          <p:spPr bwMode="auto">
            <a:xfrm>
              <a:off x="1204912" y="7580313"/>
              <a:ext cx="0" cy="233363"/>
            </a:xfrm>
            <a:custGeom>
              <a:avLst/>
              <a:gdLst>
                <a:gd name="T0" fmla="*/ 0 h 147"/>
                <a:gd name="T1" fmla="*/ 147 h 147"/>
                <a:gd name="T2" fmla="*/ 0 h 14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7">
                  <a:moveTo>
                    <a:pt x="0" y="0"/>
                  </a:move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5" name="Freeform 54"/>
            <p:cNvSpPr/>
            <p:nvPr/>
          </p:nvSpPr>
          <p:spPr bwMode="auto">
            <a:xfrm>
              <a:off x="16129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6" name="Freeform 55"/>
            <p:cNvSpPr/>
            <p:nvPr/>
          </p:nvSpPr>
          <p:spPr bwMode="auto">
            <a:xfrm>
              <a:off x="16827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7" name="Freeform 56"/>
            <p:cNvSpPr/>
            <p:nvPr/>
          </p:nvSpPr>
          <p:spPr bwMode="auto">
            <a:xfrm>
              <a:off x="17510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8" name="Freeform 57"/>
            <p:cNvSpPr/>
            <p:nvPr/>
          </p:nvSpPr>
          <p:spPr bwMode="auto">
            <a:xfrm>
              <a:off x="18208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9" name="Freeform 58"/>
            <p:cNvSpPr/>
            <p:nvPr/>
          </p:nvSpPr>
          <p:spPr bwMode="auto">
            <a:xfrm>
              <a:off x="19415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0" name="Freeform 59"/>
            <p:cNvSpPr/>
            <p:nvPr/>
          </p:nvSpPr>
          <p:spPr bwMode="auto">
            <a:xfrm>
              <a:off x="20113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1" name="Freeform 60"/>
            <p:cNvSpPr/>
            <p:nvPr/>
          </p:nvSpPr>
          <p:spPr bwMode="auto">
            <a:xfrm>
              <a:off x="20828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2" name="Freeform 61"/>
            <p:cNvSpPr/>
            <p:nvPr/>
          </p:nvSpPr>
          <p:spPr bwMode="auto">
            <a:xfrm>
              <a:off x="21526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3" name="Freeform 62"/>
            <p:cNvSpPr/>
            <p:nvPr/>
          </p:nvSpPr>
          <p:spPr bwMode="auto">
            <a:xfrm>
              <a:off x="2222500" y="7580313"/>
              <a:ext cx="0" cy="190500"/>
            </a:xfrm>
            <a:custGeom>
              <a:avLst/>
              <a:gdLst>
                <a:gd name="T0" fmla="*/ 0 h 120"/>
                <a:gd name="T1" fmla="*/ 120 h 120"/>
                <a:gd name="T2" fmla="*/ 0 h 1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0">
                  <a:moveTo>
                    <a:pt x="0" y="0"/>
                  </a:move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4" name="Freeform 63"/>
            <p:cNvSpPr/>
            <p:nvPr/>
          </p:nvSpPr>
          <p:spPr bwMode="auto">
            <a:xfrm>
              <a:off x="1884362" y="7580313"/>
              <a:ext cx="0" cy="233363"/>
            </a:xfrm>
            <a:custGeom>
              <a:avLst/>
              <a:gdLst>
                <a:gd name="T0" fmla="*/ 0 h 147"/>
                <a:gd name="T1" fmla="*/ 147 h 147"/>
                <a:gd name="T2" fmla="*/ 0 h 14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7">
                  <a:moveTo>
                    <a:pt x="0" y="0"/>
                  </a:move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5" name="Freeform 64"/>
            <p:cNvSpPr/>
            <p:nvPr/>
          </p:nvSpPr>
          <p:spPr bwMode="auto">
            <a:xfrm>
              <a:off x="22923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6" name="Freeform 65"/>
            <p:cNvSpPr/>
            <p:nvPr/>
          </p:nvSpPr>
          <p:spPr bwMode="auto">
            <a:xfrm>
              <a:off x="23622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7" name="Freeform 66"/>
            <p:cNvSpPr/>
            <p:nvPr/>
          </p:nvSpPr>
          <p:spPr bwMode="auto">
            <a:xfrm>
              <a:off x="243363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9" name="Freeform 68"/>
            <p:cNvSpPr/>
            <p:nvPr/>
          </p:nvSpPr>
          <p:spPr bwMode="auto">
            <a:xfrm>
              <a:off x="262413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0" name="Freeform 69"/>
            <p:cNvSpPr/>
            <p:nvPr/>
          </p:nvSpPr>
          <p:spPr bwMode="auto">
            <a:xfrm>
              <a:off x="2693987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1" name="Freeform 70"/>
            <p:cNvSpPr/>
            <p:nvPr/>
          </p:nvSpPr>
          <p:spPr bwMode="auto">
            <a:xfrm>
              <a:off x="276542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2" name="Freeform 71"/>
            <p:cNvSpPr/>
            <p:nvPr/>
          </p:nvSpPr>
          <p:spPr bwMode="auto">
            <a:xfrm>
              <a:off x="283527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3" name="Freeform 72"/>
            <p:cNvSpPr/>
            <p:nvPr/>
          </p:nvSpPr>
          <p:spPr bwMode="auto">
            <a:xfrm>
              <a:off x="2905125" y="7580313"/>
              <a:ext cx="0" cy="190500"/>
            </a:xfrm>
            <a:custGeom>
              <a:avLst/>
              <a:gdLst>
                <a:gd name="T0" fmla="*/ 0 h 120"/>
                <a:gd name="T1" fmla="*/ 120 h 120"/>
                <a:gd name="T2" fmla="*/ 0 h 1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0">
                  <a:moveTo>
                    <a:pt x="0" y="0"/>
                  </a:move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5" name="Freeform 74"/>
            <p:cNvSpPr/>
            <p:nvPr/>
          </p:nvSpPr>
          <p:spPr bwMode="auto">
            <a:xfrm>
              <a:off x="297497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6" name="Freeform 75"/>
            <p:cNvSpPr/>
            <p:nvPr/>
          </p:nvSpPr>
          <p:spPr bwMode="auto">
            <a:xfrm>
              <a:off x="304482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7" name="Freeform 76"/>
            <p:cNvSpPr/>
            <p:nvPr/>
          </p:nvSpPr>
          <p:spPr bwMode="auto">
            <a:xfrm>
              <a:off x="31162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8" name="Freeform 77"/>
            <p:cNvSpPr/>
            <p:nvPr/>
          </p:nvSpPr>
          <p:spPr bwMode="auto">
            <a:xfrm>
              <a:off x="31861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9" name="Freeform 78"/>
            <p:cNvSpPr/>
            <p:nvPr/>
          </p:nvSpPr>
          <p:spPr bwMode="auto">
            <a:xfrm>
              <a:off x="33067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20" name="Freeform 79"/>
            <p:cNvSpPr/>
            <p:nvPr/>
          </p:nvSpPr>
          <p:spPr bwMode="auto">
            <a:xfrm>
              <a:off x="33766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22" name="Freeform 81"/>
            <p:cNvSpPr/>
            <p:nvPr/>
          </p:nvSpPr>
          <p:spPr bwMode="auto">
            <a:xfrm>
              <a:off x="351790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23" name="Freeform 82"/>
            <p:cNvSpPr/>
            <p:nvPr/>
          </p:nvSpPr>
          <p:spPr bwMode="auto">
            <a:xfrm>
              <a:off x="3587750" y="7580313"/>
              <a:ext cx="0" cy="190500"/>
            </a:xfrm>
            <a:custGeom>
              <a:avLst/>
              <a:gdLst>
                <a:gd name="T0" fmla="*/ 0 h 120"/>
                <a:gd name="T1" fmla="*/ 120 h 120"/>
                <a:gd name="T2" fmla="*/ 0 h 1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0">
                  <a:moveTo>
                    <a:pt x="0" y="0"/>
                  </a:move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26" name="Freeform 85"/>
            <p:cNvSpPr/>
            <p:nvPr/>
          </p:nvSpPr>
          <p:spPr bwMode="auto">
            <a:xfrm>
              <a:off x="3727450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27" name="Freeform 86"/>
            <p:cNvSpPr/>
            <p:nvPr/>
          </p:nvSpPr>
          <p:spPr bwMode="auto">
            <a:xfrm>
              <a:off x="3794125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29" name="Freeform 88"/>
            <p:cNvSpPr/>
            <p:nvPr/>
          </p:nvSpPr>
          <p:spPr bwMode="auto">
            <a:xfrm>
              <a:off x="39862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30" name="Freeform 89"/>
            <p:cNvSpPr/>
            <p:nvPr/>
          </p:nvSpPr>
          <p:spPr bwMode="auto">
            <a:xfrm>
              <a:off x="405606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31" name="Freeform 90"/>
            <p:cNvSpPr/>
            <p:nvPr/>
          </p:nvSpPr>
          <p:spPr bwMode="auto">
            <a:xfrm>
              <a:off x="4125912" y="7580313"/>
              <a:ext cx="0" cy="138113"/>
            </a:xfrm>
            <a:custGeom>
              <a:avLst/>
              <a:gdLst>
                <a:gd name="T0" fmla="*/ 0 h 87"/>
                <a:gd name="T1" fmla="*/ 87 h 87"/>
                <a:gd name="T2" fmla="*/ 0 h 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7">
                  <a:moveTo>
                    <a:pt x="0" y="0"/>
                  </a:moveTo>
                  <a:lnTo>
                    <a:pt x="0" y="8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34" name="Freeform 93"/>
            <p:cNvSpPr/>
            <p:nvPr/>
          </p:nvSpPr>
          <p:spPr bwMode="auto">
            <a:xfrm>
              <a:off x="3929062" y="7580313"/>
              <a:ext cx="0" cy="233363"/>
            </a:xfrm>
            <a:custGeom>
              <a:avLst/>
              <a:gdLst>
                <a:gd name="T0" fmla="*/ 0 h 147"/>
                <a:gd name="T1" fmla="*/ 147 h 147"/>
                <a:gd name="T2" fmla="*/ 0 h 14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7">
                  <a:moveTo>
                    <a:pt x="0" y="0"/>
                  </a:move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559" name="文本框 558"/>
          <p:cNvSpPr txBox="1"/>
          <p:nvPr/>
        </p:nvSpPr>
        <p:spPr>
          <a:xfrm>
            <a:off x="189920" y="535998"/>
            <a:ext cx="7955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dirty="0">
                <a:solidFill>
                  <a:schemeClr val="bg1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如何保护自己远离新型冠状病毒传染？</a:t>
            </a:r>
            <a:endParaRPr lang="en-US" altLang="zh-CN" sz="3600" dirty="0">
              <a:solidFill>
                <a:schemeClr val="bg1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grpSp>
        <p:nvGrpSpPr>
          <p:cNvPr id="742" name="组合 741"/>
          <p:cNvGrpSpPr/>
          <p:nvPr/>
        </p:nvGrpSpPr>
        <p:grpSpPr>
          <a:xfrm>
            <a:off x="4395600" y="2069865"/>
            <a:ext cx="3389849" cy="3389848"/>
            <a:chOff x="4395600" y="1905028"/>
            <a:chExt cx="3389849" cy="3389848"/>
          </a:xfrm>
        </p:grpSpPr>
        <p:grpSp>
          <p:nvGrpSpPr>
            <p:cNvPr id="576" name="组合 575"/>
            <p:cNvGrpSpPr/>
            <p:nvPr/>
          </p:nvGrpSpPr>
          <p:grpSpPr>
            <a:xfrm>
              <a:off x="4395600" y="1905028"/>
              <a:ext cx="3389849" cy="3389848"/>
              <a:chOff x="1571532" y="1889063"/>
              <a:chExt cx="3389849" cy="3389848"/>
            </a:xfrm>
          </p:grpSpPr>
          <p:sp>
            <p:nvSpPr>
              <p:cNvPr id="564" name="空心弧 563"/>
              <p:cNvSpPr/>
              <p:nvPr/>
            </p:nvSpPr>
            <p:spPr>
              <a:xfrm>
                <a:off x="1571532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noFill/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空心弧 564"/>
              <p:cNvSpPr/>
              <p:nvPr/>
            </p:nvSpPr>
            <p:spPr>
              <a:xfrm rot="19800158">
                <a:off x="1571532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noFill/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6" name="空心弧 565"/>
              <p:cNvSpPr/>
              <p:nvPr/>
            </p:nvSpPr>
            <p:spPr>
              <a:xfrm rot="17992685">
                <a:off x="1571532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noFill/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空心弧 566"/>
              <p:cNvSpPr/>
              <p:nvPr/>
            </p:nvSpPr>
            <p:spPr>
              <a:xfrm rot="16200000">
                <a:off x="1571532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solidFill>
                <a:srgbClr val="00B4EB"/>
              </a:solidFill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空心弧 567"/>
              <p:cNvSpPr/>
              <p:nvPr/>
            </p:nvSpPr>
            <p:spPr>
              <a:xfrm rot="14407444">
                <a:off x="1571532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solidFill>
                <a:srgbClr val="00B4EB"/>
              </a:solidFill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空心弧 568"/>
              <p:cNvSpPr/>
              <p:nvPr/>
            </p:nvSpPr>
            <p:spPr>
              <a:xfrm rot="12618301">
                <a:off x="1571532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solidFill>
                <a:srgbClr val="00B4EB"/>
              </a:solidFill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空心弧 569"/>
              <p:cNvSpPr/>
              <p:nvPr/>
            </p:nvSpPr>
            <p:spPr>
              <a:xfrm rot="10800000">
                <a:off x="1571533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solidFill>
                <a:srgbClr val="00B4EB"/>
              </a:solidFill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空心弧 570"/>
              <p:cNvSpPr/>
              <p:nvPr/>
            </p:nvSpPr>
            <p:spPr>
              <a:xfrm rot="9001057">
                <a:off x="1571532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solidFill>
                <a:srgbClr val="00B4EB"/>
              </a:solidFill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空心弧 571"/>
              <p:cNvSpPr/>
              <p:nvPr/>
            </p:nvSpPr>
            <p:spPr>
              <a:xfrm rot="7188876">
                <a:off x="1571532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solidFill>
                <a:srgbClr val="00B4EB"/>
              </a:solidFill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空心弧 572"/>
              <p:cNvSpPr/>
              <p:nvPr/>
            </p:nvSpPr>
            <p:spPr>
              <a:xfrm rot="5400000">
                <a:off x="1571532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solidFill>
                <a:srgbClr val="00B4EB"/>
              </a:solidFill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空心弧 573"/>
              <p:cNvSpPr/>
              <p:nvPr/>
            </p:nvSpPr>
            <p:spPr>
              <a:xfrm rot="3587895">
                <a:off x="1571532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noFill/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空心弧 574"/>
              <p:cNvSpPr/>
              <p:nvPr/>
            </p:nvSpPr>
            <p:spPr>
              <a:xfrm rot="1771889">
                <a:off x="1571532" y="1889063"/>
                <a:ext cx="3389848" cy="3389848"/>
              </a:xfrm>
              <a:prstGeom prst="blockArc">
                <a:avLst>
                  <a:gd name="adj1" fmla="val 19949047"/>
                  <a:gd name="adj2" fmla="val 21508196"/>
                  <a:gd name="adj3" fmla="val 9182"/>
                </a:avLst>
              </a:prstGeom>
              <a:noFill/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6" name="组合 735"/>
            <p:cNvGrpSpPr/>
            <p:nvPr/>
          </p:nvGrpSpPr>
          <p:grpSpPr>
            <a:xfrm>
              <a:off x="4850286" y="2365802"/>
              <a:ext cx="2480476" cy="2468300"/>
              <a:chOff x="7941834" y="-3264985"/>
              <a:chExt cx="2834495" cy="2820581"/>
            </a:xfrm>
          </p:grpSpPr>
          <p:grpSp>
            <p:nvGrpSpPr>
              <p:cNvPr id="735" name="组合 734"/>
              <p:cNvGrpSpPr/>
              <p:nvPr/>
            </p:nvGrpSpPr>
            <p:grpSpPr>
              <a:xfrm rot="1067780">
                <a:off x="7941834" y="-3264985"/>
                <a:ext cx="2834495" cy="2820581"/>
                <a:chOff x="7941834" y="-3162249"/>
                <a:chExt cx="2834495" cy="2820581"/>
              </a:xfrm>
            </p:grpSpPr>
            <p:cxnSp>
              <p:nvCxnSpPr>
                <p:cNvPr id="673" name="直接连接符 672"/>
                <p:cNvCxnSpPr/>
                <p:nvPr/>
              </p:nvCxnSpPr>
              <p:spPr>
                <a:xfrm rot="-5400000">
                  <a:off x="8089082" y="-1899206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" name="直接连接符 673"/>
                <p:cNvCxnSpPr/>
                <p:nvPr/>
              </p:nvCxnSpPr>
              <p:spPr>
                <a:xfrm rot="-4680000">
                  <a:off x="8116835" y="-2163254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" name="直接连接符 674"/>
                <p:cNvCxnSpPr/>
                <p:nvPr/>
              </p:nvCxnSpPr>
              <p:spPr>
                <a:xfrm rot="-3960000">
                  <a:off x="8198879" y="-2415762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" name="直接连接符 675"/>
                <p:cNvCxnSpPr/>
                <p:nvPr/>
              </p:nvCxnSpPr>
              <p:spPr>
                <a:xfrm rot="-3240000">
                  <a:off x="8331631" y="-2645693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" name="直接连接符 676"/>
                <p:cNvCxnSpPr/>
                <p:nvPr/>
              </p:nvCxnSpPr>
              <p:spPr>
                <a:xfrm rot="-2520000">
                  <a:off x="8509286" y="-2843000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" name="直接连接符 677"/>
                <p:cNvCxnSpPr/>
                <p:nvPr/>
              </p:nvCxnSpPr>
              <p:spPr>
                <a:xfrm rot="-1800000">
                  <a:off x="8724082" y="-2999058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" name="直接连接符 678"/>
                <p:cNvCxnSpPr/>
                <p:nvPr/>
              </p:nvCxnSpPr>
              <p:spPr>
                <a:xfrm rot="-1080000">
                  <a:off x="8966631" y="-3107048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" name="直接连接符 679"/>
                <p:cNvCxnSpPr/>
                <p:nvPr/>
              </p:nvCxnSpPr>
              <p:spPr>
                <a:xfrm rot="-360000">
                  <a:off x="9226331" y="-3162249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1" name="直接连接符 680"/>
                <p:cNvCxnSpPr/>
                <p:nvPr/>
              </p:nvCxnSpPr>
              <p:spPr>
                <a:xfrm rot="360000">
                  <a:off x="9491833" y="-3162249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" name="直接连接符 681"/>
                <p:cNvCxnSpPr/>
                <p:nvPr/>
              </p:nvCxnSpPr>
              <p:spPr>
                <a:xfrm rot="1080000">
                  <a:off x="9751533" y="-3107048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" name="直接连接符 682"/>
                <p:cNvCxnSpPr/>
                <p:nvPr/>
              </p:nvCxnSpPr>
              <p:spPr>
                <a:xfrm rot="1800000">
                  <a:off x="9994082" y="-2999058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" name="直接连接符 683"/>
                <p:cNvCxnSpPr/>
                <p:nvPr/>
              </p:nvCxnSpPr>
              <p:spPr>
                <a:xfrm rot="2520000">
                  <a:off x="10208878" y="-2843000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" name="直接连接符 684"/>
                <p:cNvCxnSpPr/>
                <p:nvPr/>
              </p:nvCxnSpPr>
              <p:spPr>
                <a:xfrm rot="3240000">
                  <a:off x="10386533" y="-2645693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" name="直接连接符 685"/>
                <p:cNvCxnSpPr/>
                <p:nvPr/>
              </p:nvCxnSpPr>
              <p:spPr>
                <a:xfrm rot="3960000">
                  <a:off x="10519285" y="-2415762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" name="直接连接符 686"/>
                <p:cNvCxnSpPr/>
                <p:nvPr/>
              </p:nvCxnSpPr>
              <p:spPr>
                <a:xfrm rot="4680000">
                  <a:off x="10601330" y="-2163254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" name="直接连接符 687"/>
                <p:cNvCxnSpPr/>
                <p:nvPr/>
              </p:nvCxnSpPr>
              <p:spPr>
                <a:xfrm rot="5400000">
                  <a:off x="10629082" y="-1899206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" name="直接连接符 688"/>
                <p:cNvCxnSpPr/>
                <p:nvPr/>
              </p:nvCxnSpPr>
              <p:spPr>
                <a:xfrm rot="6120000">
                  <a:off x="10601330" y="-1635158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" name="直接连接符 689"/>
                <p:cNvCxnSpPr/>
                <p:nvPr/>
              </p:nvCxnSpPr>
              <p:spPr>
                <a:xfrm rot="6840000">
                  <a:off x="10519285" y="-1382650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" name="直接连接符 690"/>
                <p:cNvCxnSpPr/>
                <p:nvPr/>
              </p:nvCxnSpPr>
              <p:spPr>
                <a:xfrm rot="7560000">
                  <a:off x="10386533" y="-1152719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" name="直接连接符 691"/>
                <p:cNvCxnSpPr/>
                <p:nvPr/>
              </p:nvCxnSpPr>
              <p:spPr>
                <a:xfrm rot="8280000">
                  <a:off x="10208878" y="-955412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" name="直接连接符 692"/>
                <p:cNvCxnSpPr/>
                <p:nvPr/>
              </p:nvCxnSpPr>
              <p:spPr>
                <a:xfrm rot="9000000">
                  <a:off x="9994082" y="-799354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" name="直接连接符 693"/>
                <p:cNvCxnSpPr/>
                <p:nvPr/>
              </p:nvCxnSpPr>
              <p:spPr>
                <a:xfrm rot="9720000">
                  <a:off x="9751533" y="-691364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" name="直接连接符 694"/>
                <p:cNvCxnSpPr/>
                <p:nvPr/>
              </p:nvCxnSpPr>
              <p:spPr>
                <a:xfrm rot="10440000">
                  <a:off x="9491833" y="-636163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6" name="直接连接符 695"/>
                <p:cNvCxnSpPr/>
                <p:nvPr/>
              </p:nvCxnSpPr>
              <p:spPr>
                <a:xfrm rot="11160000">
                  <a:off x="9226331" y="-636163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7" name="直接连接符 696"/>
                <p:cNvCxnSpPr/>
                <p:nvPr/>
              </p:nvCxnSpPr>
              <p:spPr>
                <a:xfrm rot="11880000">
                  <a:off x="8966631" y="-691364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8" name="直接连接符 697"/>
                <p:cNvCxnSpPr/>
                <p:nvPr/>
              </p:nvCxnSpPr>
              <p:spPr>
                <a:xfrm rot="12600000">
                  <a:off x="8724082" y="-799354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9" name="直接连接符 698"/>
                <p:cNvCxnSpPr/>
                <p:nvPr/>
              </p:nvCxnSpPr>
              <p:spPr>
                <a:xfrm rot="13320000">
                  <a:off x="8509286" y="-955412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" name="直接连接符 699"/>
                <p:cNvCxnSpPr/>
                <p:nvPr/>
              </p:nvCxnSpPr>
              <p:spPr>
                <a:xfrm rot="14040000">
                  <a:off x="8331631" y="-1152719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" name="直接连接符 700"/>
                <p:cNvCxnSpPr/>
                <p:nvPr/>
              </p:nvCxnSpPr>
              <p:spPr>
                <a:xfrm rot="14760000">
                  <a:off x="8198879" y="-1382650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" name="直接连接符 701"/>
                <p:cNvCxnSpPr/>
                <p:nvPr/>
              </p:nvCxnSpPr>
              <p:spPr>
                <a:xfrm rot="15480000">
                  <a:off x="8116835" y="-1635158"/>
                  <a:ext cx="0" cy="294495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4" name="组合 733"/>
              <p:cNvGrpSpPr/>
              <p:nvPr/>
            </p:nvGrpSpPr>
            <p:grpSpPr>
              <a:xfrm>
                <a:off x="8031024" y="-3175795"/>
                <a:ext cx="2656114" cy="2642200"/>
                <a:chOff x="1804850" y="-3367721"/>
                <a:chExt cx="2656114" cy="2642200"/>
              </a:xfrm>
            </p:grpSpPr>
            <p:cxnSp>
              <p:nvCxnSpPr>
                <p:cNvPr id="704" name="直接连接符 703"/>
                <p:cNvCxnSpPr/>
                <p:nvPr/>
              </p:nvCxnSpPr>
              <p:spPr>
                <a:xfrm rot="-5400000">
                  <a:off x="1862907" y="-2104678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" name="直接连接符 704"/>
                <p:cNvCxnSpPr/>
                <p:nvPr/>
              </p:nvCxnSpPr>
              <p:spPr>
                <a:xfrm rot="-4680000">
                  <a:off x="1890660" y="-2368726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" name="直接连接符 705"/>
                <p:cNvCxnSpPr/>
                <p:nvPr/>
              </p:nvCxnSpPr>
              <p:spPr>
                <a:xfrm rot="-3960000">
                  <a:off x="1972704" y="-2621234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" name="直接连接符 706"/>
                <p:cNvCxnSpPr/>
                <p:nvPr/>
              </p:nvCxnSpPr>
              <p:spPr>
                <a:xfrm rot="-3240000">
                  <a:off x="2105455" y="-2851165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" name="直接连接符 707"/>
                <p:cNvCxnSpPr/>
                <p:nvPr/>
              </p:nvCxnSpPr>
              <p:spPr>
                <a:xfrm rot="-2520000">
                  <a:off x="2283111" y="-3048472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" name="直接连接符 708"/>
                <p:cNvCxnSpPr/>
                <p:nvPr/>
              </p:nvCxnSpPr>
              <p:spPr>
                <a:xfrm rot="-1800000">
                  <a:off x="2497907" y="-3204530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" name="直接连接符 709"/>
                <p:cNvCxnSpPr/>
                <p:nvPr/>
              </p:nvCxnSpPr>
              <p:spPr>
                <a:xfrm rot="-1080000">
                  <a:off x="2740455" y="-3312520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" name="直接连接符 710"/>
                <p:cNvCxnSpPr/>
                <p:nvPr/>
              </p:nvCxnSpPr>
              <p:spPr>
                <a:xfrm rot="-360000">
                  <a:off x="3000156" y="-3367721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" name="直接连接符 711"/>
                <p:cNvCxnSpPr/>
                <p:nvPr/>
              </p:nvCxnSpPr>
              <p:spPr>
                <a:xfrm rot="360000">
                  <a:off x="3265658" y="-3367721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" name="直接连接符 712"/>
                <p:cNvCxnSpPr/>
                <p:nvPr/>
              </p:nvCxnSpPr>
              <p:spPr>
                <a:xfrm rot="1080000">
                  <a:off x="3525358" y="-3312520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4" name="直接连接符 713"/>
                <p:cNvCxnSpPr/>
                <p:nvPr/>
              </p:nvCxnSpPr>
              <p:spPr>
                <a:xfrm rot="1800000">
                  <a:off x="3767907" y="-3204530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5" name="直接连接符 714"/>
                <p:cNvCxnSpPr/>
                <p:nvPr/>
              </p:nvCxnSpPr>
              <p:spPr>
                <a:xfrm rot="2520000">
                  <a:off x="3982703" y="-3048472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6" name="直接连接符 715"/>
                <p:cNvCxnSpPr/>
                <p:nvPr/>
              </p:nvCxnSpPr>
              <p:spPr>
                <a:xfrm rot="3240000">
                  <a:off x="4160358" y="-2851165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7" name="直接连接符 716"/>
                <p:cNvCxnSpPr/>
                <p:nvPr/>
              </p:nvCxnSpPr>
              <p:spPr>
                <a:xfrm rot="3960000">
                  <a:off x="4293110" y="-2621234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8" name="直接连接符 717"/>
                <p:cNvCxnSpPr/>
                <p:nvPr/>
              </p:nvCxnSpPr>
              <p:spPr>
                <a:xfrm rot="4680000">
                  <a:off x="4375155" y="-2368726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9" name="直接连接符 718"/>
                <p:cNvCxnSpPr/>
                <p:nvPr/>
              </p:nvCxnSpPr>
              <p:spPr>
                <a:xfrm rot="5400000">
                  <a:off x="4402907" y="-2104678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" name="直接连接符 719"/>
                <p:cNvCxnSpPr/>
                <p:nvPr/>
              </p:nvCxnSpPr>
              <p:spPr>
                <a:xfrm rot="6120000">
                  <a:off x="4375155" y="-1840630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" name="直接连接符 720"/>
                <p:cNvCxnSpPr/>
                <p:nvPr/>
              </p:nvCxnSpPr>
              <p:spPr>
                <a:xfrm rot="6840000">
                  <a:off x="4293110" y="-1588122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2" name="直接连接符 721"/>
                <p:cNvCxnSpPr/>
                <p:nvPr/>
              </p:nvCxnSpPr>
              <p:spPr>
                <a:xfrm rot="7560000">
                  <a:off x="4160358" y="-1358191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3" name="直接连接符 722"/>
                <p:cNvCxnSpPr/>
                <p:nvPr/>
              </p:nvCxnSpPr>
              <p:spPr>
                <a:xfrm rot="8280000">
                  <a:off x="3982703" y="-1160884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4" name="直接连接符 723"/>
                <p:cNvCxnSpPr/>
                <p:nvPr/>
              </p:nvCxnSpPr>
              <p:spPr>
                <a:xfrm rot="9000000">
                  <a:off x="3767907" y="-1004826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5" name="直接连接符 724"/>
                <p:cNvCxnSpPr/>
                <p:nvPr/>
              </p:nvCxnSpPr>
              <p:spPr>
                <a:xfrm rot="9720000">
                  <a:off x="3525358" y="-896836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6" name="直接连接符 725"/>
                <p:cNvCxnSpPr/>
                <p:nvPr/>
              </p:nvCxnSpPr>
              <p:spPr>
                <a:xfrm rot="10440000">
                  <a:off x="3265658" y="-841635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7" name="直接连接符 726"/>
                <p:cNvCxnSpPr/>
                <p:nvPr/>
              </p:nvCxnSpPr>
              <p:spPr>
                <a:xfrm rot="11160000">
                  <a:off x="3000156" y="-841635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8" name="直接连接符 727"/>
                <p:cNvCxnSpPr/>
                <p:nvPr/>
              </p:nvCxnSpPr>
              <p:spPr>
                <a:xfrm rot="11880000">
                  <a:off x="2740455" y="-896836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9" name="直接连接符 728"/>
                <p:cNvCxnSpPr/>
                <p:nvPr/>
              </p:nvCxnSpPr>
              <p:spPr>
                <a:xfrm rot="12600000">
                  <a:off x="2497907" y="-1004826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0" name="直接连接符 729"/>
                <p:cNvCxnSpPr/>
                <p:nvPr/>
              </p:nvCxnSpPr>
              <p:spPr>
                <a:xfrm rot="13320000">
                  <a:off x="2283111" y="-1160884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1" name="直接连接符 730"/>
                <p:cNvCxnSpPr/>
                <p:nvPr/>
              </p:nvCxnSpPr>
              <p:spPr>
                <a:xfrm rot="14040000">
                  <a:off x="2105455" y="-1358191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2" name="直接连接符 731"/>
                <p:cNvCxnSpPr/>
                <p:nvPr/>
              </p:nvCxnSpPr>
              <p:spPr>
                <a:xfrm rot="14760000">
                  <a:off x="1972704" y="-1588122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3" name="直接连接符 732"/>
                <p:cNvCxnSpPr/>
                <p:nvPr/>
              </p:nvCxnSpPr>
              <p:spPr>
                <a:xfrm rot="15480000">
                  <a:off x="1890660" y="-1840630"/>
                  <a:ext cx="0" cy="116114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41" name="Freeform 227"/>
            <p:cNvSpPr>
              <a:spLocks noEditPoints="1"/>
            </p:cNvSpPr>
            <p:nvPr/>
          </p:nvSpPr>
          <p:spPr bwMode="auto">
            <a:xfrm>
              <a:off x="5016500" y="2501901"/>
              <a:ext cx="2193925" cy="2217738"/>
            </a:xfrm>
            <a:custGeom>
              <a:avLst/>
              <a:gdLst>
                <a:gd name="T0" fmla="*/ 143 w 805"/>
                <a:gd name="T1" fmla="*/ 143 h 804"/>
                <a:gd name="T2" fmla="*/ 662 w 805"/>
                <a:gd name="T3" fmla="*/ 661 h 804"/>
                <a:gd name="T4" fmla="*/ 397 w 805"/>
                <a:gd name="T5" fmla="*/ 46 h 804"/>
                <a:gd name="T6" fmla="*/ 405 w 805"/>
                <a:gd name="T7" fmla="*/ 43 h 804"/>
                <a:gd name="T8" fmla="*/ 408 w 805"/>
                <a:gd name="T9" fmla="*/ 52 h 804"/>
                <a:gd name="T10" fmla="*/ 400 w 805"/>
                <a:gd name="T11" fmla="*/ 54 h 804"/>
                <a:gd name="T12" fmla="*/ 397 w 805"/>
                <a:gd name="T13" fmla="*/ 46 h 804"/>
                <a:gd name="T14" fmla="*/ 355 w 805"/>
                <a:gd name="T15" fmla="*/ 47 h 804"/>
                <a:gd name="T16" fmla="*/ 363 w 805"/>
                <a:gd name="T17" fmla="*/ 49 h 804"/>
                <a:gd name="T18" fmla="*/ 363 w 805"/>
                <a:gd name="T19" fmla="*/ 56 h 804"/>
                <a:gd name="T20" fmla="*/ 356 w 805"/>
                <a:gd name="T21" fmla="*/ 58 h 804"/>
                <a:gd name="T22" fmla="*/ 352 w 805"/>
                <a:gd name="T23" fmla="*/ 50 h 804"/>
                <a:gd name="T24" fmla="*/ 310 w 805"/>
                <a:gd name="T25" fmla="*/ 56 h 804"/>
                <a:gd name="T26" fmla="*/ 319 w 805"/>
                <a:gd name="T27" fmla="*/ 57 h 804"/>
                <a:gd name="T28" fmla="*/ 320 w 805"/>
                <a:gd name="T29" fmla="*/ 64 h 804"/>
                <a:gd name="T30" fmla="*/ 313 w 805"/>
                <a:gd name="T31" fmla="*/ 67 h 804"/>
                <a:gd name="T32" fmla="*/ 308 w 805"/>
                <a:gd name="T33" fmla="*/ 60 h 804"/>
                <a:gd name="T34" fmla="*/ 271 w 805"/>
                <a:gd name="T35" fmla="*/ 69 h 804"/>
                <a:gd name="T36" fmla="*/ 277 w 805"/>
                <a:gd name="T37" fmla="*/ 75 h 804"/>
                <a:gd name="T38" fmla="*/ 270 w 805"/>
                <a:gd name="T39" fmla="*/ 81 h 804"/>
                <a:gd name="T40" fmla="*/ 265 w 805"/>
                <a:gd name="T41" fmla="*/ 74 h 804"/>
                <a:gd name="T42" fmla="*/ 224 w 805"/>
                <a:gd name="T43" fmla="*/ 91 h 804"/>
                <a:gd name="T44" fmla="*/ 233 w 805"/>
                <a:gd name="T45" fmla="*/ 89 h 804"/>
                <a:gd name="T46" fmla="*/ 235 w 805"/>
                <a:gd name="T47" fmla="*/ 98 h 804"/>
                <a:gd name="T48" fmla="*/ 226 w 805"/>
                <a:gd name="T49" fmla="*/ 99 h 804"/>
                <a:gd name="T50" fmla="*/ 224 w 805"/>
                <a:gd name="T51" fmla="*/ 91 h 804"/>
                <a:gd name="T52" fmla="*/ 48 w 805"/>
                <a:gd name="T53" fmla="*/ 393 h 804"/>
                <a:gd name="T54" fmla="*/ 156 w 805"/>
                <a:gd name="T55" fmla="*/ 142 h 804"/>
                <a:gd name="T56" fmla="*/ 161 w 805"/>
                <a:gd name="T57" fmla="*/ 148 h 804"/>
                <a:gd name="T58" fmla="*/ 48 w 805"/>
                <a:gd name="T59" fmla="*/ 393 h 804"/>
                <a:gd name="T60" fmla="*/ 642 w 805"/>
                <a:gd name="T61" fmla="*/ 641 h 804"/>
                <a:gd name="T62" fmla="*/ 545 w 805"/>
                <a:gd name="T63" fmla="*/ 726 h 804"/>
                <a:gd name="T64" fmla="*/ 503 w 805"/>
                <a:gd name="T65" fmla="*/ 725 h 804"/>
                <a:gd name="T66" fmla="*/ 112 w 805"/>
                <a:gd name="T67" fmla="*/ 574 h 804"/>
                <a:gd name="T68" fmla="*/ 52 w 805"/>
                <a:gd name="T69" fmla="*/ 451 h 804"/>
                <a:gd name="T70" fmla="*/ 164 w 805"/>
                <a:gd name="T71" fmla="*/ 163 h 804"/>
                <a:gd name="T72" fmla="*/ 425 w 805"/>
                <a:gd name="T73" fmla="*/ 49 h 804"/>
                <a:gd name="T74" fmla="*/ 574 w 805"/>
                <a:gd name="T75" fmla="*/ 110 h 804"/>
                <a:gd name="T76" fmla="*/ 673 w 805"/>
                <a:gd name="T77" fmla="*/ 199 h 804"/>
                <a:gd name="T78" fmla="*/ 721 w 805"/>
                <a:gd name="T79" fmla="*/ 556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5" h="804">
                  <a:moveTo>
                    <a:pt x="662" y="143"/>
                  </a:moveTo>
                  <a:cubicBezTo>
                    <a:pt x="519" y="0"/>
                    <a:pt x="287" y="0"/>
                    <a:pt x="143" y="143"/>
                  </a:cubicBezTo>
                  <a:cubicBezTo>
                    <a:pt x="0" y="286"/>
                    <a:pt x="0" y="518"/>
                    <a:pt x="143" y="661"/>
                  </a:cubicBezTo>
                  <a:cubicBezTo>
                    <a:pt x="287" y="804"/>
                    <a:pt x="519" y="804"/>
                    <a:pt x="662" y="661"/>
                  </a:cubicBezTo>
                  <a:cubicBezTo>
                    <a:pt x="805" y="518"/>
                    <a:pt x="805" y="286"/>
                    <a:pt x="662" y="143"/>
                  </a:cubicBezTo>
                  <a:close/>
                  <a:moveTo>
                    <a:pt x="397" y="46"/>
                  </a:moveTo>
                  <a:cubicBezTo>
                    <a:pt x="397" y="45"/>
                    <a:pt x="398" y="43"/>
                    <a:pt x="400" y="43"/>
                  </a:cubicBezTo>
                  <a:cubicBezTo>
                    <a:pt x="405" y="43"/>
                    <a:pt x="405" y="43"/>
                    <a:pt x="405" y="43"/>
                  </a:cubicBezTo>
                  <a:cubicBezTo>
                    <a:pt x="407" y="43"/>
                    <a:pt x="408" y="45"/>
                    <a:pt x="408" y="46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3"/>
                    <a:pt x="407" y="54"/>
                    <a:pt x="405" y="54"/>
                  </a:cubicBezTo>
                  <a:cubicBezTo>
                    <a:pt x="400" y="54"/>
                    <a:pt x="400" y="54"/>
                    <a:pt x="400" y="54"/>
                  </a:cubicBezTo>
                  <a:cubicBezTo>
                    <a:pt x="398" y="54"/>
                    <a:pt x="397" y="53"/>
                    <a:pt x="397" y="52"/>
                  </a:cubicBezTo>
                  <a:lnTo>
                    <a:pt x="397" y="46"/>
                  </a:lnTo>
                  <a:close/>
                  <a:moveTo>
                    <a:pt x="352" y="50"/>
                  </a:moveTo>
                  <a:cubicBezTo>
                    <a:pt x="352" y="49"/>
                    <a:pt x="353" y="47"/>
                    <a:pt x="355" y="47"/>
                  </a:cubicBezTo>
                  <a:cubicBezTo>
                    <a:pt x="360" y="46"/>
                    <a:pt x="360" y="46"/>
                    <a:pt x="360" y="46"/>
                  </a:cubicBezTo>
                  <a:cubicBezTo>
                    <a:pt x="362" y="46"/>
                    <a:pt x="363" y="47"/>
                    <a:pt x="363" y="49"/>
                  </a:cubicBezTo>
                  <a:cubicBezTo>
                    <a:pt x="364" y="54"/>
                    <a:pt x="364" y="54"/>
                    <a:pt x="364" y="54"/>
                  </a:cubicBezTo>
                  <a:cubicBezTo>
                    <a:pt x="364" y="55"/>
                    <a:pt x="364" y="56"/>
                    <a:pt x="363" y="56"/>
                  </a:cubicBezTo>
                  <a:cubicBezTo>
                    <a:pt x="363" y="57"/>
                    <a:pt x="362" y="57"/>
                    <a:pt x="361" y="57"/>
                  </a:cubicBezTo>
                  <a:cubicBezTo>
                    <a:pt x="356" y="58"/>
                    <a:pt x="356" y="58"/>
                    <a:pt x="356" y="58"/>
                  </a:cubicBezTo>
                  <a:cubicBezTo>
                    <a:pt x="354" y="58"/>
                    <a:pt x="353" y="57"/>
                    <a:pt x="353" y="56"/>
                  </a:cubicBezTo>
                  <a:lnTo>
                    <a:pt x="352" y="50"/>
                  </a:lnTo>
                  <a:close/>
                  <a:moveTo>
                    <a:pt x="308" y="60"/>
                  </a:moveTo>
                  <a:cubicBezTo>
                    <a:pt x="308" y="58"/>
                    <a:pt x="309" y="57"/>
                    <a:pt x="310" y="56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17" y="55"/>
                    <a:pt x="318" y="55"/>
                    <a:pt x="319" y="57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3"/>
                    <a:pt x="320" y="64"/>
                    <a:pt x="320" y="64"/>
                  </a:cubicBezTo>
                  <a:cubicBezTo>
                    <a:pt x="319" y="65"/>
                    <a:pt x="319" y="65"/>
                    <a:pt x="318" y="66"/>
                  </a:cubicBezTo>
                  <a:cubicBezTo>
                    <a:pt x="313" y="67"/>
                    <a:pt x="313" y="67"/>
                    <a:pt x="313" y="67"/>
                  </a:cubicBezTo>
                  <a:cubicBezTo>
                    <a:pt x="311" y="67"/>
                    <a:pt x="310" y="66"/>
                    <a:pt x="309" y="65"/>
                  </a:cubicBezTo>
                  <a:lnTo>
                    <a:pt x="308" y="60"/>
                  </a:lnTo>
                  <a:close/>
                  <a:moveTo>
                    <a:pt x="266" y="71"/>
                  </a:moveTo>
                  <a:cubicBezTo>
                    <a:pt x="271" y="69"/>
                    <a:pt x="271" y="69"/>
                    <a:pt x="271" y="69"/>
                  </a:cubicBezTo>
                  <a:cubicBezTo>
                    <a:pt x="273" y="68"/>
                    <a:pt x="274" y="69"/>
                    <a:pt x="275" y="70"/>
                  </a:cubicBezTo>
                  <a:cubicBezTo>
                    <a:pt x="277" y="75"/>
                    <a:pt x="277" y="75"/>
                    <a:pt x="277" y="75"/>
                  </a:cubicBezTo>
                  <a:cubicBezTo>
                    <a:pt x="278" y="77"/>
                    <a:pt x="277" y="78"/>
                    <a:pt x="276" y="79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69" y="82"/>
                    <a:pt x="267" y="81"/>
                    <a:pt x="267" y="79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4" y="73"/>
                    <a:pt x="265" y="71"/>
                    <a:pt x="266" y="71"/>
                  </a:cubicBezTo>
                  <a:close/>
                  <a:moveTo>
                    <a:pt x="224" y="91"/>
                  </a:moveTo>
                  <a:cubicBezTo>
                    <a:pt x="229" y="88"/>
                    <a:pt x="229" y="88"/>
                    <a:pt x="229" y="88"/>
                  </a:cubicBezTo>
                  <a:cubicBezTo>
                    <a:pt x="231" y="87"/>
                    <a:pt x="232" y="88"/>
                    <a:pt x="233" y="89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6" y="95"/>
                    <a:pt x="236" y="97"/>
                    <a:pt x="235" y="98"/>
                  </a:cubicBezTo>
                  <a:cubicBezTo>
                    <a:pt x="230" y="100"/>
                    <a:pt x="230" y="100"/>
                    <a:pt x="230" y="100"/>
                  </a:cubicBezTo>
                  <a:cubicBezTo>
                    <a:pt x="228" y="101"/>
                    <a:pt x="227" y="101"/>
                    <a:pt x="226" y="99"/>
                  </a:cubicBezTo>
                  <a:cubicBezTo>
                    <a:pt x="223" y="95"/>
                    <a:pt x="223" y="95"/>
                    <a:pt x="223" y="95"/>
                  </a:cubicBezTo>
                  <a:cubicBezTo>
                    <a:pt x="223" y="93"/>
                    <a:pt x="223" y="92"/>
                    <a:pt x="224" y="91"/>
                  </a:cubicBezTo>
                  <a:close/>
                  <a:moveTo>
                    <a:pt x="48" y="393"/>
                  </a:moveTo>
                  <a:cubicBezTo>
                    <a:pt x="48" y="393"/>
                    <a:pt x="48" y="393"/>
                    <a:pt x="48" y="393"/>
                  </a:cubicBezTo>
                  <a:cubicBezTo>
                    <a:pt x="46" y="393"/>
                    <a:pt x="44" y="391"/>
                    <a:pt x="44" y="389"/>
                  </a:cubicBezTo>
                  <a:cubicBezTo>
                    <a:pt x="48" y="294"/>
                    <a:pt x="87" y="207"/>
                    <a:pt x="156" y="142"/>
                  </a:cubicBezTo>
                  <a:cubicBezTo>
                    <a:pt x="157" y="140"/>
                    <a:pt x="160" y="140"/>
                    <a:pt x="161" y="142"/>
                  </a:cubicBezTo>
                  <a:cubicBezTo>
                    <a:pt x="163" y="144"/>
                    <a:pt x="163" y="146"/>
                    <a:pt x="161" y="148"/>
                  </a:cubicBezTo>
                  <a:cubicBezTo>
                    <a:pt x="94" y="211"/>
                    <a:pt x="56" y="297"/>
                    <a:pt x="52" y="389"/>
                  </a:cubicBezTo>
                  <a:cubicBezTo>
                    <a:pt x="52" y="391"/>
                    <a:pt x="51" y="393"/>
                    <a:pt x="48" y="393"/>
                  </a:cubicBezTo>
                  <a:close/>
                  <a:moveTo>
                    <a:pt x="707" y="549"/>
                  </a:moveTo>
                  <a:cubicBezTo>
                    <a:pt x="691" y="582"/>
                    <a:pt x="669" y="613"/>
                    <a:pt x="642" y="641"/>
                  </a:cubicBezTo>
                  <a:cubicBezTo>
                    <a:pt x="611" y="672"/>
                    <a:pt x="576" y="695"/>
                    <a:pt x="538" y="711"/>
                  </a:cubicBezTo>
                  <a:cubicBezTo>
                    <a:pt x="545" y="726"/>
                    <a:pt x="545" y="726"/>
                    <a:pt x="545" y="726"/>
                  </a:cubicBezTo>
                  <a:cubicBezTo>
                    <a:pt x="532" y="731"/>
                    <a:pt x="520" y="736"/>
                    <a:pt x="507" y="740"/>
                  </a:cubicBezTo>
                  <a:cubicBezTo>
                    <a:pt x="503" y="725"/>
                    <a:pt x="503" y="725"/>
                    <a:pt x="503" y="725"/>
                  </a:cubicBezTo>
                  <a:cubicBezTo>
                    <a:pt x="387" y="761"/>
                    <a:pt x="255" y="733"/>
                    <a:pt x="164" y="641"/>
                  </a:cubicBezTo>
                  <a:cubicBezTo>
                    <a:pt x="143" y="620"/>
                    <a:pt x="126" y="598"/>
                    <a:pt x="112" y="574"/>
                  </a:cubicBezTo>
                  <a:cubicBezTo>
                    <a:pt x="98" y="582"/>
                    <a:pt x="98" y="582"/>
                    <a:pt x="98" y="582"/>
                  </a:cubicBezTo>
                  <a:cubicBezTo>
                    <a:pt x="74" y="541"/>
                    <a:pt x="59" y="496"/>
                    <a:pt x="52" y="451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54" y="347"/>
                    <a:pt x="86" y="241"/>
                    <a:pt x="164" y="163"/>
                  </a:cubicBezTo>
                  <a:cubicBezTo>
                    <a:pt x="235" y="91"/>
                    <a:pt x="330" y="59"/>
                    <a:pt x="424" y="65"/>
                  </a:cubicBezTo>
                  <a:cubicBezTo>
                    <a:pt x="425" y="49"/>
                    <a:pt x="425" y="49"/>
                    <a:pt x="425" y="49"/>
                  </a:cubicBezTo>
                  <a:cubicBezTo>
                    <a:pt x="479" y="52"/>
                    <a:pt x="533" y="68"/>
                    <a:pt x="581" y="97"/>
                  </a:cubicBezTo>
                  <a:cubicBezTo>
                    <a:pt x="574" y="110"/>
                    <a:pt x="574" y="110"/>
                    <a:pt x="574" y="110"/>
                  </a:cubicBezTo>
                  <a:cubicBezTo>
                    <a:pt x="598" y="124"/>
                    <a:pt x="621" y="142"/>
                    <a:pt x="642" y="163"/>
                  </a:cubicBezTo>
                  <a:cubicBezTo>
                    <a:pt x="653" y="174"/>
                    <a:pt x="664" y="187"/>
                    <a:pt x="673" y="199"/>
                  </a:cubicBezTo>
                  <a:cubicBezTo>
                    <a:pt x="686" y="190"/>
                    <a:pt x="686" y="190"/>
                    <a:pt x="686" y="190"/>
                  </a:cubicBezTo>
                  <a:cubicBezTo>
                    <a:pt x="766" y="297"/>
                    <a:pt x="778" y="439"/>
                    <a:pt x="721" y="556"/>
                  </a:cubicBezTo>
                  <a:lnTo>
                    <a:pt x="707" y="549"/>
                  </a:lnTo>
                  <a:close/>
                </a:path>
              </a:pathLst>
            </a:custGeom>
            <a:solidFill>
              <a:srgbClr val="00B4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grpSp>
        <p:nvGrpSpPr>
          <p:cNvPr id="748" name="组合 747"/>
          <p:cNvGrpSpPr/>
          <p:nvPr/>
        </p:nvGrpSpPr>
        <p:grpSpPr>
          <a:xfrm>
            <a:off x="7395794" y="1931657"/>
            <a:ext cx="4190495" cy="863600"/>
            <a:chOff x="-1727200" y="-228600"/>
            <a:chExt cx="4190495" cy="863600"/>
          </a:xfrm>
          <a:solidFill>
            <a:srgbClr val="00B4EB"/>
          </a:solidFill>
        </p:grpSpPr>
        <p:sp>
          <p:nvSpPr>
            <p:cNvPr id="743" name="椭圆 742"/>
            <p:cNvSpPr/>
            <p:nvPr/>
          </p:nvSpPr>
          <p:spPr>
            <a:xfrm>
              <a:off x="-1727200" y="487183"/>
              <a:ext cx="147817" cy="147817"/>
            </a:xfrm>
            <a:prstGeom prst="ellipse">
              <a:avLst/>
            </a:prstGeom>
            <a:grpFill/>
            <a:ln>
              <a:solidFill>
                <a:srgbClr val="00B4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745" name="直接连接符 744"/>
            <p:cNvCxnSpPr>
              <a:stCxn id="743" idx="0"/>
            </p:cNvCxnSpPr>
            <p:nvPr/>
          </p:nvCxnSpPr>
          <p:spPr>
            <a:xfrm flipV="1">
              <a:off x="-1653291" y="-228600"/>
              <a:ext cx="486230" cy="715783"/>
            </a:xfrm>
            <a:prstGeom prst="line">
              <a:avLst/>
            </a:prstGeom>
            <a:grpFill/>
            <a:ln>
              <a:solidFill>
                <a:srgbClr val="00B4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7" name="直接连接符 746"/>
            <p:cNvCxnSpPr/>
            <p:nvPr/>
          </p:nvCxnSpPr>
          <p:spPr>
            <a:xfrm>
              <a:off x="-1158360" y="-228600"/>
              <a:ext cx="3621655" cy="0"/>
            </a:xfrm>
            <a:prstGeom prst="line">
              <a:avLst/>
            </a:prstGeom>
            <a:grpFill/>
            <a:ln>
              <a:solidFill>
                <a:srgbClr val="00B4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0" name="矩形 749"/>
          <p:cNvSpPr/>
          <p:nvPr/>
        </p:nvSpPr>
        <p:spPr>
          <a:xfrm>
            <a:off x="7964634" y="1931657"/>
            <a:ext cx="3621655" cy="3528056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64" name="组合 763"/>
          <p:cNvGrpSpPr/>
          <p:nvPr/>
        </p:nvGrpSpPr>
        <p:grpSpPr>
          <a:xfrm>
            <a:off x="7970120" y="1701284"/>
            <a:ext cx="2987675" cy="123825"/>
            <a:chOff x="4718050" y="-863600"/>
            <a:chExt cx="2987675" cy="123825"/>
          </a:xfrm>
        </p:grpSpPr>
        <p:sp>
          <p:nvSpPr>
            <p:cNvPr id="754" name="Rectangle 231"/>
            <p:cNvSpPr>
              <a:spLocks noChangeArrowheads="1"/>
            </p:cNvSpPr>
            <p:nvPr/>
          </p:nvSpPr>
          <p:spPr bwMode="auto">
            <a:xfrm>
              <a:off x="4724400" y="-857250"/>
              <a:ext cx="103188" cy="109538"/>
            </a:xfrm>
            <a:prstGeom prst="rect">
              <a:avLst/>
            </a:pr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55" name="Rectangle 232"/>
            <p:cNvSpPr>
              <a:spLocks noChangeArrowheads="1"/>
            </p:cNvSpPr>
            <p:nvPr/>
          </p:nvSpPr>
          <p:spPr bwMode="auto">
            <a:xfrm>
              <a:off x="4724400" y="-857250"/>
              <a:ext cx="103188" cy="109538"/>
            </a:xfrm>
            <a:prstGeom prst="rect">
              <a:avLst/>
            </a:pr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56" name="Freeform 233"/>
            <p:cNvSpPr/>
            <p:nvPr/>
          </p:nvSpPr>
          <p:spPr bwMode="auto">
            <a:xfrm>
              <a:off x="4718050" y="-863600"/>
              <a:ext cx="115888" cy="123825"/>
            </a:xfrm>
            <a:custGeom>
              <a:avLst/>
              <a:gdLst>
                <a:gd name="T0" fmla="*/ 69 w 73"/>
                <a:gd name="T1" fmla="*/ 73 h 78"/>
                <a:gd name="T2" fmla="*/ 69 w 73"/>
                <a:gd name="T3" fmla="*/ 69 h 78"/>
                <a:gd name="T4" fmla="*/ 8 w 73"/>
                <a:gd name="T5" fmla="*/ 69 h 78"/>
                <a:gd name="T6" fmla="*/ 8 w 73"/>
                <a:gd name="T7" fmla="*/ 9 h 78"/>
                <a:gd name="T8" fmla="*/ 65 w 73"/>
                <a:gd name="T9" fmla="*/ 9 h 78"/>
                <a:gd name="T10" fmla="*/ 65 w 73"/>
                <a:gd name="T11" fmla="*/ 73 h 78"/>
                <a:gd name="T12" fmla="*/ 69 w 73"/>
                <a:gd name="T13" fmla="*/ 73 h 78"/>
                <a:gd name="T14" fmla="*/ 69 w 73"/>
                <a:gd name="T15" fmla="*/ 69 h 78"/>
                <a:gd name="T16" fmla="*/ 69 w 73"/>
                <a:gd name="T17" fmla="*/ 73 h 78"/>
                <a:gd name="T18" fmla="*/ 73 w 73"/>
                <a:gd name="T19" fmla="*/ 73 h 78"/>
                <a:gd name="T20" fmla="*/ 73 w 73"/>
                <a:gd name="T21" fmla="*/ 0 h 78"/>
                <a:gd name="T22" fmla="*/ 0 w 73"/>
                <a:gd name="T23" fmla="*/ 0 h 78"/>
                <a:gd name="T24" fmla="*/ 0 w 73"/>
                <a:gd name="T25" fmla="*/ 78 h 78"/>
                <a:gd name="T26" fmla="*/ 73 w 73"/>
                <a:gd name="T27" fmla="*/ 78 h 78"/>
                <a:gd name="T28" fmla="*/ 73 w 73"/>
                <a:gd name="T29" fmla="*/ 73 h 78"/>
                <a:gd name="T30" fmla="*/ 69 w 73"/>
                <a:gd name="T31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78">
                  <a:moveTo>
                    <a:pt x="69" y="73"/>
                  </a:moveTo>
                  <a:lnTo>
                    <a:pt x="69" y="69"/>
                  </a:lnTo>
                  <a:lnTo>
                    <a:pt x="8" y="69"/>
                  </a:lnTo>
                  <a:lnTo>
                    <a:pt x="8" y="9"/>
                  </a:lnTo>
                  <a:lnTo>
                    <a:pt x="65" y="9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69" y="69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3" y="0"/>
                  </a:lnTo>
                  <a:lnTo>
                    <a:pt x="0" y="0"/>
                  </a:lnTo>
                  <a:lnTo>
                    <a:pt x="0" y="78"/>
                  </a:lnTo>
                  <a:lnTo>
                    <a:pt x="73" y="78"/>
                  </a:lnTo>
                  <a:lnTo>
                    <a:pt x="73" y="73"/>
                  </a:lnTo>
                  <a:lnTo>
                    <a:pt x="69" y="73"/>
                  </a:lnTo>
                  <a:close/>
                </a:path>
              </a:pathLst>
            </a:cu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57" name="Rectangle 234"/>
            <p:cNvSpPr>
              <a:spLocks noChangeArrowheads="1"/>
            </p:cNvSpPr>
            <p:nvPr/>
          </p:nvSpPr>
          <p:spPr bwMode="auto">
            <a:xfrm>
              <a:off x="4875213" y="-857250"/>
              <a:ext cx="101600" cy="109538"/>
            </a:xfrm>
            <a:prstGeom prst="rect">
              <a:avLst/>
            </a:pr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58" name="Rectangle 235"/>
            <p:cNvSpPr>
              <a:spLocks noChangeArrowheads="1"/>
            </p:cNvSpPr>
            <p:nvPr/>
          </p:nvSpPr>
          <p:spPr bwMode="auto">
            <a:xfrm>
              <a:off x="4875213" y="-857250"/>
              <a:ext cx="101600" cy="109538"/>
            </a:xfrm>
            <a:prstGeom prst="rect">
              <a:avLst/>
            </a:pr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59" name="Freeform 236"/>
            <p:cNvSpPr/>
            <p:nvPr/>
          </p:nvSpPr>
          <p:spPr bwMode="auto">
            <a:xfrm>
              <a:off x="4868863" y="-863600"/>
              <a:ext cx="114300" cy="123825"/>
            </a:xfrm>
            <a:custGeom>
              <a:avLst/>
              <a:gdLst>
                <a:gd name="T0" fmla="*/ 68 w 72"/>
                <a:gd name="T1" fmla="*/ 73 h 78"/>
                <a:gd name="T2" fmla="*/ 68 w 72"/>
                <a:gd name="T3" fmla="*/ 69 h 78"/>
                <a:gd name="T4" fmla="*/ 8 w 72"/>
                <a:gd name="T5" fmla="*/ 69 h 78"/>
                <a:gd name="T6" fmla="*/ 8 w 72"/>
                <a:gd name="T7" fmla="*/ 9 h 78"/>
                <a:gd name="T8" fmla="*/ 64 w 72"/>
                <a:gd name="T9" fmla="*/ 9 h 78"/>
                <a:gd name="T10" fmla="*/ 64 w 72"/>
                <a:gd name="T11" fmla="*/ 73 h 78"/>
                <a:gd name="T12" fmla="*/ 68 w 72"/>
                <a:gd name="T13" fmla="*/ 73 h 78"/>
                <a:gd name="T14" fmla="*/ 68 w 72"/>
                <a:gd name="T15" fmla="*/ 69 h 78"/>
                <a:gd name="T16" fmla="*/ 68 w 72"/>
                <a:gd name="T17" fmla="*/ 73 h 78"/>
                <a:gd name="T18" fmla="*/ 72 w 72"/>
                <a:gd name="T19" fmla="*/ 73 h 78"/>
                <a:gd name="T20" fmla="*/ 72 w 72"/>
                <a:gd name="T21" fmla="*/ 0 h 78"/>
                <a:gd name="T22" fmla="*/ 0 w 72"/>
                <a:gd name="T23" fmla="*/ 0 h 78"/>
                <a:gd name="T24" fmla="*/ 0 w 72"/>
                <a:gd name="T25" fmla="*/ 78 h 78"/>
                <a:gd name="T26" fmla="*/ 72 w 72"/>
                <a:gd name="T27" fmla="*/ 78 h 78"/>
                <a:gd name="T28" fmla="*/ 72 w 72"/>
                <a:gd name="T29" fmla="*/ 73 h 78"/>
                <a:gd name="T30" fmla="*/ 68 w 72"/>
                <a:gd name="T31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78">
                  <a:moveTo>
                    <a:pt x="68" y="73"/>
                  </a:moveTo>
                  <a:lnTo>
                    <a:pt x="68" y="69"/>
                  </a:lnTo>
                  <a:lnTo>
                    <a:pt x="8" y="69"/>
                  </a:lnTo>
                  <a:lnTo>
                    <a:pt x="8" y="9"/>
                  </a:lnTo>
                  <a:lnTo>
                    <a:pt x="64" y="9"/>
                  </a:lnTo>
                  <a:lnTo>
                    <a:pt x="64" y="73"/>
                  </a:lnTo>
                  <a:lnTo>
                    <a:pt x="68" y="73"/>
                  </a:lnTo>
                  <a:lnTo>
                    <a:pt x="68" y="69"/>
                  </a:lnTo>
                  <a:lnTo>
                    <a:pt x="68" y="73"/>
                  </a:lnTo>
                  <a:lnTo>
                    <a:pt x="72" y="73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8"/>
                  </a:lnTo>
                  <a:lnTo>
                    <a:pt x="72" y="78"/>
                  </a:lnTo>
                  <a:lnTo>
                    <a:pt x="72" y="73"/>
                  </a:lnTo>
                  <a:lnTo>
                    <a:pt x="68" y="73"/>
                  </a:lnTo>
                  <a:close/>
                </a:path>
              </a:pathLst>
            </a:cu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60" name="Rectangle 237"/>
            <p:cNvSpPr>
              <a:spLocks noChangeArrowheads="1"/>
            </p:cNvSpPr>
            <p:nvPr/>
          </p:nvSpPr>
          <p:spPr bwMode="auto">
            <a:xfrm>
              <a:off x="5021263" y="-857250"/>
              <a:ext cx="103188" cy="109538"/>
            </a:xfrm>
            <a:prstGeom prst="rect">
              <a:avLst/>
            </a:pr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61" name="Freeform 238"/>
            <p:cNvSpPr/>
            <p:nvPr/>
          </p:nvSpPr>
          <p:spPr bwMode="auto">
            <a:xfrm>
              <a:off x="5014913" y="-863600"/>
              <a:ext cx="115888" cy="123825"/>
            </a:xfrm>
            <a:custGeom>
              <a:avLst/>
              <a:gdLst>
                <a:gd name="T0" fmla="*/ 69 w 73"/>
                <a:gd name="T1" fmla="*/ 73 h 78"/>
                <a:gd name="T2" fmla="*/ 69 w 73"/>
                <a:gd name="T3" fmla="*/ 69 h 78"/>
                <a:gd name="T4" fmla="*/ 8 w 73"/>
                <a:gd name="T5" fmla="*/ 69 h 78"/>
                <a:gd name="T6" fmla="*/ 8 w 73"/>
                <a:gd name="T7" fmla="*/ 9 h 78"/>
                <a:gd name="T8" fmla="*/ 65 w 73"/>
                <a:gd name="T9" fmla="*/ 9 h 78"/>
                <a:gd name="T10" fmla="*/ 65 w 73"/>
                <a:gd name="T11" fmla="*/ 73 h 78"/>
                <a:gd name="T12" fmla="*/ 69 w 73"/>
                <a:gd name="T13" fmla="*/ 73 h 78"/>
                <a:gd name="T14" fmla="*/ 69 w 73"/>
                <a:gd name="T15" fmla="*/ 69 h 78"/>
                <a:gd name="T16" fmla="*/ 69 w 73"/>
                <a:gd name="T17" fmla="*/ 73 h 78"/>
                <a:gd name="T18" fmla="*/ 73 w 73"/>
                <a:gd name="T19" fmla="*/ 73 h 78"/>
                <a:gd name="T20" fmla="*/ 73 w 73"/>
                <a:gd name="T21" fmla="*/ 0 h 78"/>
                <a:gd name="T22" fmla="*/ 0 w 73"/>
                <a:gd name="T23" fmla="*/ 0 h 78"/>
                <a:gd name="T24" fmla="*/ 0 w 73"/>
                <a:gd name="T25" fmla="*/ 78 h 78"/>
                <a:gd name="T26" fmla="*/ 73 w 73"/>
                <a:gd name="T27" fmla="*/ 78 h 78"/>
                <a:gd name="T28" fmla="*/ 73 w 73"/>
                <a:gd name="T29" fmla="*/ 73 h 78"/>
                <a:gd name="T30" fmla="*/ 69 w 73"/>
                <a:gd name="T31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78">
                  <a:moveTo>
                    <a:pt x="69" y="73"/>
                  </a:moveTo>
                  <a:lnTo>
                    <a:pt x="69" y="69"/>
                  </a:lnTo>
                  <a:lnTo>
                    <a:pt x="8" y="69"/>
                  </a:lnTo>
                  <a:lnTo>
                    <a:pt x="8" y="9"/>
                  </a:lnTo>
                  <a:lnTo>
                    <a:pt x="65" y="9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69" y="69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3" y="0"/>
                  </a:lnTo>
                  <a:lnTo>
                    <a:pt x="0" y="0"/>
                  </a:lnTo>
                  <a:lnTo>
                    <a:pt x="0" y="78"/>
                  </a:lnTo>
                  <a:lnTo>
                    <a:pt x="73" y="78"/>
                  </a:lnTo>
                  <a:lnTo>
                    <a:pt x="73" y="73"/>
                  </a:lnTo>
                  <a:lnTo>
                    <a:pt x="69" y="73"/>
                  </a:lnTo>
                  <a:close/>
                </a:path>
              </a:pathLst>
            </a:cu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62" name="Freeform 239"/>
            <p:cNvSpPr/>
            <p:nvPr/>
          </p:nvSpPr>
          <p:spPr bwMode="auto">
            <a:xfrm>
              <a:off x="5165725" y="-863600"/>
              <a:ext cx="2540000" cy="123825"/>
            </a:xfrm>
            <a:custGeom>
              <a:avLst/>
              <a:gdLst>
                <a:gd name="T0" fmla="*/ 1596 w 1600"/>
                <a:gd name="T1" fmla="*/ 73 h 78"/>
                <a:gd name="T2" fmla="*/ 1596 w 1600"/>
                <a:gd name="T3" fmla="*/ 69 h 78"/>
                <a:gd name="T4" fmla="*/ 8 w 1600"/>
                <a:gd name="T5" fmla="*/ 69 h 78"/>
                <a:gd name="T6" fmla="*/ 8 w 1600"/>
                <a:gd name="T7" fmla="*/ 9 h 78"/>
                <a:gd name="T8" fmla="*/ 1592 w 1600"/>
                <a:gd name="T9" fmla="*/ 9 h 78"/>
                <a:gd name="T10" fmla="*/ 1592 w 1600"/>
                <a:gd name="T11" fmla="*/ 73 h 78"/>
                <a:gd name="T12" fmla="*/ 1596 w 1600"/>
                <a:gd name="T13" fmla="*/ 73 h 78"/>
                <a:gd name="T14" fmla="*/ 1596 w 1600"/>
                <a:gd name="T15" fmla="*/ 69 h 78"/>
                <a:gd name="T16" fmla="*/ 1596 w 1600"/>
                <a:gd name="T17" fmla="*/ 73 h 78"/>
                <a:gd name="T18" fmla="*/ 1600 w 1600"/>
                <a:gd name="T19" fmla="*/ 73 h 78"/>
                <a:gd name="T20" fmla="*/ 1600 w 1600"/>
                <a:gd name="T21" fmla="*/ 0 h 78"/>
                <a:gd name="T22" fmla="*/ 0 w 1600"/>
                <a:gd name="T23" fmla="*/ 0 h 78"/>
                <a:gd name="T24" fmla="*/ 0 w 1600"/>
                <a:gd name="T25" fmla="*/ 78 h 78"/>
                <a:gd name="T26" fmla="*/ 1600 w 1600"/>
                <a:gd name="T27" fmla="*/ 78 h 78"/>
                <a:gd name="T28" fmla="*/ 1600 w 1600"/>
                <a:gd name="T29" fmla="*/ 73 h 78"/>
                <a:gd name="T30" fmla="*/ 1596 w 1600"/>
                <a:gd name="T31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0" h="78">
                  <a:moveTo>
                    <a:pt x="1596" y="73"/>
                  </a:moveTo>
                  <a:lnTo>
                    <a:pt x="1596" y="69"/>
                  </a:lnTo>
                  <a:lnTo>
                    <a:pt x="8" y="69"/>
                  </a:lnTo>
                  <a:lnTo>
                    <a:pt x="8" y="9"/>
                  </a:lnTo>
                  <a:lnTo>
                    <a:pt x="1592" y="9"/>
                  </a:lnTo>
                  <a:lnTo>
                    <a:pt x="1592" y="73"/>
                  </a:lnTo>
                  <a:lnTo>
                    <a:pt x="1596" y="73"/>
                  </a:lnTo>
                  <a:lnTo>
                    <a:pt x="1596" y="69"/>
                  </a:lnTo>
                  <a:lnTo>
                    <a:pt x="1596" y="73"/>
                  </a:lnTo>
                  <a:lnTo>
                    <a:pt x="1600" y="73"/>
                  </a:lnTo>
                  <a:lnTo>
                    <a:pt x="1600" y="0"/>
                  </a:lnTo>
                  <a:lnTo>
                    <a:pt x="0" y="0"/>
                  </a:lnTo>
                  <a:lnTo>
                    <a:pt x="0" y="78"/>
                  </a:lnTo>
                  <a:lnTo>
                    <a:pt x="1600" y="78"/>
                  </a:lnTo>
                  <a:lnTo>
                    <a:pt x="1600" y="73"/>
                  </a:lnTo>
                  <a:lnTo>
                    <a:pt x="1596" y="73"/>
                  </a:lnTo>
                  <a:close/>
                </a:path>
              </a:pathLst>
            </a:cu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765" name="Rectangle 96"/>
          <p:cNvSpPr/>
          <p:nvPr/>
        </p:nvSpPr>
        <p:spPr>
          <a:xfrm>
            <a:off x="8204200" y="2056765"/>
            <a:ext cx="3226435" cy="31381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咳嗽和打喷嚏时，含有病毒的飞沫可散布至大约 2 米范围内的空气中，周围人可能吸入这些飞沫而被感染，因此要注意：</a:t>
            </a:r>
            <a:endParaRPr lang="en-US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咳嗽或者打喷嚏时应用纸巾或胳膊肘（而非双手）遮掩口鼻。</a:t>
            </a:r>
            <a:endParaRPr lang="en-US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把打喷嚏和咳嗽时用过的纸巾放入有盖的垃圾桶内。</a:t>
            </a:r>
            <a:endParaRPr lang="en-US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打喷嚏和咳嗽后最好用肥皂或洗手液彻底清洁双手，并用流动的水冲洗干净。</a:t>
            </a:r>
            <a:endParaRPr lang="en-US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766" name="组合 765"/>
          <p:cNvGrpSpPr/>
          <p:nvPr/>
        </p:nvGrpSpPr>
        <p:grpSpPr>
          <a:xfrm rot="10800000">
            <a:off x="592004" y="4599029"/>
            <a:ext cx="4190495" cy="863600"/>
            <a:chOff x="-1727200" y="-228600"/>
            <a:chExt cx="4190495" cy="863600"/>
          </a:xfrm>
          <a:solidFill>
            <a:srgbClr val="00B4EB"/>
          </a:solidFill>
        </p:grpSpPr>
        <p:sp>
          <p:nvSpPr>
            <p:cNvPr id="767" name="椭圆 766"/>
            <p:cNvSpPr/>
            <p:nvPr/>
          </p:nvSpPr>
          <p:spPr>
            <a:xfrm>
              <a:off x="-1727200" y="487183"/>
              <a:ext cx="147817" cy="147817"/>
            </a:xfrm>
            <a:prstGeom prst="ellipse">
              <a:avLst/>
            </a:prstGeom>
            <a:grpFill/>
            <a:ln>
              <a:solidFill>
                <a:srgbClr val="00B4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768" name="直接连接符 767"/>
            <p:cNvCxnSpPr>
              <a:stCxn id="767" idx="0"/>
            </p:cNvCxnSpPr>
            <p:nvPr/>
          </p:nvCxnSpPr>
          <p:spPr>
            <a:xfrm flipV="1">
              <a:off x="-1653291" y="-228600"/>
              <a:ext cx="486230" cy="715783"/>
            </a:xfrm>
            <a:prstGeom prst="line">
              <a:avLst/>
            </a:prstGeom>
            <a:grpFill/>
            <a:ln>
              <a:solidFill>
                <a:srgbClr val="00B4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9" name="直接连接符 768"/>
            <p:cNvCxnSpPr/>
            <p:nvPr/>
          </p:nvCxnSpPr>
          <p:spPr>
            <a:xfrm>
              <a:off x="-1158360" y="-228600"/>
              <a:ext cx="3621655" cy="0"/>
            </a:xfrm>
            <a:prstGeom prst="line">
              <a:avLst/>
            </a:prstGeom>
            <a:grpFill/>
            <a:ln>
              <a:solidFill>
                <a:srgbClr val="00B4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0" name="矩形 769"/>
          <p:cNvSpPr/>
          <p:nvPr/>
        </p:nvSpPr>
        <p:spPr>
          <a:xfrm>
            <a:off x="587977" y="1931657"/>
            <a:ext cx="3621655" cy="3528056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71" name="组合 770"/>
          <p:cNvGrpSpPr/>
          <p:nvPr/>
        </p:nvGrpSpPr>
        <p:grpSpPr>
          <a:xfrm rot="10800000">
            <a:off x="1213490" y="5587614"/>
            <a:ext cx="2987675" cy="123825"/>
            <a:chOff x="4718050" y="-863600"/>
            <a:chExt cx="2987675" cy="123825"/>
          </a:xfrm>
        </p:grpSpPr>
        <p:sp>
          <p:nvSpPr>
            <p:cNvPr id="772" name="Rectangle 231"/>
            <p:cNvSpPr>
              <a:spLocks noChangeArrowheads="1"/>
            </p:cNvSpPr>
            <p:nvPr/>
          </p:nvSpPr>
          <p:spPr bwMode="auto">
            <a:xfrm>
              <a:off x="4724400" y="-857250"/>
              <a:ext cx="103188" cy="109538"/>
            </a:xfrm>
            <a:prstGeom prst="rect">
              <a:avLst/>
            </a:pr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73" name="Rectangle 232"/>
            <p:cNvSpPr>
              <a:spLocks noChangeArrowheads="1"/>
            </p:cNvSpPr>
            <p:nvPr/>
          </p:nvSpPr>
          <p:spPr bwMode="auto">
            <a:xfrm>
              <a:off x="4724400" y="-857250"/>
              <a:ext cx="103188" cy="109538"/>
            </a:xfrm>
            <a:prstGeom prst="rect">
              <a:avLst/>
            </a:pr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74" name="Freeform 233"/>
            <p:cNvSpPr/>
            <p:nvPr/>
          </p:nvSpPr>
          <p:spPr bwMode="auto">
            <a:xfrm>
              <a:off x="4718050" y="-863600"/>
              <a:ext cx="115888" cy="123825"/>
            </a:xfrm>
            <a:custGeom>
              <a:avLst/>
              <a:gdLst>
                <a:gd name="T0" fmla="*/ 69 w 73"/>
                <a:gd name="T1" fmla="*/ 73 h 78"/>
                <a:gd name="T2" fmla="*/ 69 w 73"/>
                <a:gd name="T3" fmla="*/ 69 h 78"/>
                <a:gd name="T4" fmla="*/ 8 w 73"/>
                <a:gd name="T5" fmla="*/ 69 h 78"/>
                <a:gd name="T6" fmla="*/ 8 w 73"/>
                <a:gd name="T7" fmla="*/ 9 h 78"/>
                <a:gd name="T8" fmla="*/ 65 w 73"/>
                <a:gd name="T9" fmla="*/ 9 h 78"/>
                <a:gd name="T10" fmla="*/ 65 w 73"/>
                <a:gd name="T11" fmla="*/ 73 h 78"/>
                <a:gd name="T12" fmla="*/ 69 w 73"/>
                <a:gd name="T13" fmla="*/ 73 h 78"/>
                <a:gd name="T14" fmla="*/ 69 w 73"/>
                <a:gd name="T15" fmla="*/ 69 h 78"/>
                <a:gd name="T16" fmla="*/ 69 w 73"/>
                <a:gd name="T17" fmla="*/ 73 h 78"/>
                <a:gd name="T18" fmla="*/ 73 w 73"/>
                <a:gd name="T19" fmla="*/ 73 h 78"/>
                <a:gd name="T20" fmla="*/ 73 w 73"/>
                <a:gd name="T21" fmla="*/ 0 h 78"/>
                <a:gd name="T22" fmla="*/ 0 w 73"/>
                <a:gd name="T23" fmla="*/ 0 h 78"/>
                <a:gd name="T24" fmla="*/ 0 w 73"/>
                <a:gd name="T25" fmla="*/ 78 h 78"/>
                <a:gd name="T26" fmla="*/ 73 w 73"/>
                <a:gd name="T27" fmla="*/ 78 h 78"/>
                <a:gd name="T28" fmla="*/ 73 w 73"/>
                <a:gd name="T29" fmla="*/ 73 h 78"/>
                <a:gd name="T30" fmla="*/ 69 w 73"/>
                <a:gd name="T31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78">
                  <a:moveTo>
                    <a:pt x="69" y="73"/>
                  </a:moveTo>
                  <a:lnTo>
                    <a:pt x="69" y="69"/>
                  </a:lnTo>
                  <a:lnTo>
                    <a:pt x="8" y="69"/>
                  </a:lnTo>
                  <a:lnTo>
                    <a:pt x="8" y="9"/>
                  </a:lnTo>
                  <a:lnTo>
                    <a:pt x="65" y="9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69" y="69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3" y="0"/>
                  </a:lnTo>
                  <a:lnTo>
                    <a:pt x="0" y="0"/>
                  </a:lnTo>
                  <a:lnTo>
                    <a:pt x="0" y="78"/>
                  </a:lnTo>
                  <a:lnTo>
                    <a:pt x="73" y="78"/>
                  </a:lnTo>
                  <a:lnTo>
                    <a:pt x="73" y="73"/>
                  </a:lnTo>
                  <a:lnTo>
                    <a:pt x="69" y="73"/>
                  </a:lnTo>
                  <a:close/>
                </a:path>
              </a:pathLst>
            </a:cu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75" name="Rectangle 234"/>
            <p:cNvSpPr>
              <a:spLocks noChangeArrowheads="1"/>
            </p:cNvSpPr>
            <p:nvPr/>
          </p:nvSpPr>
          <p:spPr bwMode="auto">
            <a:xfrm>
              <a:off x="4875213" y="-857250"/>
              <a:ext cx="101600" cy="109538"/>
            </a:xfrm>
            <a:prstGeom prst="rect">
              <a:avLst/>
            </a:pr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76" name="Rectangle 235"/>
            <p:cNvSpPr>
              <a:spLocks noChangeArrowheads="1"/>
            </p:cNvSpPr>
            <p:nvPr/>
          </p:nvSpPr>
          <p:spPr bwMode="auto">
            <a:xfrm>
              <a:off x="4875213" y="-857250"/>
              <a:ext cx="101600" cy="109538"/>
            </a:xfrm>
            <a:prstGeom prst="rect">
              <a:avLst/>
            </a:pr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77" name="Freeform 236"/>
            <p:cNvSpPr/>
            <p:nvPr/>
          </p:nvSpPr>
          <p:spPr bwMode="auto">
            <a:xfrm>
              <a:off x="4868863" y="-863600"/>
              <a:ext cx="114300" cy="123825"/>
            </a:xfrm>
            <a:custGeom>
              <a:avLst/>
              <a:gdLst>
                <a:gd name="T0" fmla="*/ 68 w 72"/>
                <a:gd name="T1" fmla="*/ 73 h 78"/>
                <a:gd name="T2" fmla="*/ 68 w 72"/>
                <a:gd name="T3" fmla="*/ 69 h 78"/>
                <a:gd name="T4" fmla="*/ 8 w 72"/>
                <a:gd name="T5" fmla="*/ 69 h 78"/>
                <a:gd name="T6" fmla="*/ 8 w 72"/>
                <a:gd name="T7" fmla="*/ 9 h 78"/>
                <a:gd name="T8" fmla="*/ 64 w 72"/>
                <a:gd name="T9" fmla="*/ 9 h 78"/>
                <a:gd name="T10" fmla="*/ 64 w 72"/>
                <a:gd name="T11" fmla="*/ 73 h 78"/>
                <a:gd name="T12" fmla="*/ 68 w 72"/>
                <a:gd name="T13" fmla="*/ 73 h 78"/>
                <a:gd name="T14" fmla="*/ 68 w 72"/>
                <a:gd name="T15" fmla="*/ 69 h 78"/>
                <a:gd name="T16" fmla="*/ 68 w 72"/>
                <a:gd name="T17" fmla="*/ 73 h 78"/>
                <a:gd name="T18" fmla="*/ 72 w 72"/>
                <a:gd name="T19" fmla="*/ 73 h 78"/>
                <a:gd name="T20" fmla="*/ 72 w 72"/>
                <a:gd name="T21" fmla="*/ 0 h 78"/>
                <a:gd name="T22" fmla="*/ 0 w 72"/>
                <a:gd name="T23" fmla="*/ 0 h 78"/>
                <a:gd name="T24" fmla="*/ 0 w 72"/>
                <a:gd name="T25" fmla="*/ 78 h 78"/>
                <a:gd name="T26" fmla="*/ 72 w 72"/>
                <a:gd name="T27" fmla="*/ 78 h 78"/>
                <a:gd name="T28" fmla="*/ 72 w 72"/>
                <a:gd name="T29" fmla="*/ 73 h 78"/>
                <a:gd name="T30" fmla="*/ 68 w 72"/>
                <a:gd name="T31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78">
                  <a:moveTo>
                    <a:pt x="68" y="73"/>
                  </a:moveTo>
                  <a:lnTo>
                    <a:pt x="68" y="69"/>
                  </a:lnTo>
                  <a:lnTo>
                    <a:pt x="8" y="69"/>
                  </a:lnTo>
                  <a:lnTo>
                    <a:pt x="8" y="9"/>
                  </a:lnTo>
                  <a:lnTo>
                    <a:pt x="64" y="9"/>
                  </a:lnTo>
                  <a:lnTo>
                    <a:pt x="64" y="73"/>
                  </a:lnTo>
                  <a:lnTo>
                    <a:pt x="68" y="73"/>
                  </a:lnTo>
                  <a:lnTo>
                    <a:pt x="68" y="69"/>
                  </a:lnTo>
                  <a:lnTo>
                    <a:pt x="68" y="73"/>
                  </a:lnTo>
                  <a:lnTo>
                    <a:pt x="72" y="73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8"/>
                  </a:lnTo>
                  <a:lnTo>
                    <a:pt x="72" y="78"/>
                  </a:lnTo>
                  <a:lnTo>
                    <a:pt x="72" y="73"/>
                  </a:lnTo>
                  <a:lnTo>
                    <a:pt x="68" y="73"/>
                  </a:lnTo>
                  <a:close/>
                </a:path>
              </a:pathLst>
            </a:cu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78" name="Rectangle 237"/>
            <p:cNvSpPr>
              <a:spLocks noChangeArrowheads="1"/>
            </p:cNvSpPr>
            <p:nvPr/>
          </p:nvSpPr>
          <p:spPr bwMode="auto">
            <a:xfrm>
              <a:off x="5021263" y="-857250"/>
              <a:ext cx="103188" cy="109538"/>
            </a:xfrm>
            <a:prstGeom prst="rect">
              <a:avLst/>
            </a:pr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79" name="Freeform 238"/>
            <p:cNvSpPr/>
            <p:nvPr/>
          </p:nvSpPr>
          <p:spPr bwMode="auto">
            <a:xfrm>
              <a:off x="5014913" y="-863600"/>
              <a:ext cx="115888" cy="123825"/>
            </a:xfrm>
            <a:custGeom>
              <a:avLst/>
              <a:gdLst>
                <a:gd name="T0" fmla="*/ 69 w 73"/>
                <a:gd name="T1" fmla="*/ 73 h 78"/>
                <a:gd name="T2" fmla="*/ 69 w 73"/>
                <a:gd name="T3" fmla="*/ 69 h 78"/>
                <a:gd name="T4" fmla="*/ 8 w 73"/>
                <a:gd name="T5" fmla="*/ 69 h 78"/>
                <a:gd name="T6" fmla="*/ 8 w 73"/>
                <a:gd name="T7" fmla="*/ 9 h 78"/>
                <a:gd name="T8" fmla="*/ 65 w 73"/>
                <a:gd name="T9" fmla="*/ 9 h 78"/>
                <a:gd name="T10" fmla="*/ 65 w 73"/>
                <a:gd name="T11" fmla="*/ 73 h 78"/>
                <a:gd name="T12" fmla="*/ 69 w 73"/>
                <a:gd name="T13" fmla="*/ 73 h 78"/>
                <a:gd name="T14" fmla="*/ 69 w 73"/>
                <a:gd name="T15" fmla="*/ 69 h 78"/>
                <a:gd name="T16" fmla="*/ 69 w 73"/>
                <a:gd name="T17" fmla="*/ 73 h 78"/>
                <a:gd name="T18" fmla="*/ 73 w 73"/>
                <a:gd name="T19" fmla="*/ 73 h 78"/>
                <a:gd name="T20" fmla="*/ 73 w 73"/>
                <a:gd name="T21" fmla="*/ 0 h 78"/>
                <a:gd name="T22" fmla="*/ 0 w 73"/>
                <a:gd name="T23" fmla="*/ 0 h 78"/>
                <a:gd name="T24" fmla="*/ 0 w 73"/>
                <a:gd name="T25" fmla="*/ 78 h 78"/>
                <a:gd name="T26" fmla="*/ 73 w 73"/>
                <a:gd name="T27" fmla="*/ 78 h 78"/>
                <a:gd name="T28" fmla="*/ 73 w 73"/>
                <a:gd name="T29" fmla="*/ 73 h 78"/>
                <a:gd name="T30" fmla="*/ 69 w 73"/>
                <a:gd name="T31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78">
                  <a:moveTo>
                    <a:pt x="69" y="73"/>
                  </a:moveTo>
                  <a:lnTo>
                    <a:pt x="69" y="69"/>
                  </a:lnTo>
                  <a:lnTo>
                    <a:pt x="8" y="69"/>
                  </a:lnTo>
                  <a:lnTo>
                    <a:pt x="8" y="9"/>
                  </a:lnTo>
                  <a:lnTo>
                    <a:pt x="65" y="9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69" y="69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3" y="0"/>
                  </a:lnTo>
                  <a:lnTo>
                    <a:pt x="0" y="0"/>
                  </a:lnTo>
                  <a:lnTo>
                    <a:pt x="0" y="78"/>
                  </a:lnTo>
                  <a:lnTo>
                    <a:pt x="73" y="78"/>
                  </a:lnTo>
                  <a:lnTo>
                    <a:pt x="73" y="73"/>
                  </a:lnTo>
                  <a:lnTo>
                    <a:pt x="69" y="73"/>
                  </a:lnTo>
                  <a:close/>
                </a:path>
              </a:pathLst>
            </a:cu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80" name="Freeform 239"/>
            <p:cNvSpPr/>
            <p:nvPr/>
          </p:nvSpPr>
          <p:spPr bwMode="auto">
            <a:xfrm>
              <a:off x="5165725" y="-863600"/>
              <a:ext cx="2540000" cy="123825"/>
            </a:xfrm>
            <a:custGeom>
              <a:avLst/>
              <a:gdLst>
                <a:gd name="T0" fmla="*/ 1596 w 1600"/>
                <a:gd name="T1" fmla="*/ 73 h 78"/>
                <a:gd name="T2" fmla="*/ 1596 w 1600"/>
                <a:gd name="T3" fmla="*/ 69 h 78"/>
                <a:gd name="T4" fmla="*/ 8 w 1600"/>
                <a:gd name="T5" fmla="*/ 69 h 78"/>
                <a:gd name="T6" fmla="*/ 8 w 1600"/>
                <a:gd name="T7" fmla="*/ 9 h 78"/>
                <a:gd name="T8" fmla="*/ 1592 w 1600"/>
                <a:gd name="T9" fmla="*/ 9 h 78"/>
                <a:gd name="T10" fmla="*/ 1592 w 1600"/>
                <a:gd name="T11" fmla="*/ 73 h 78"/>
                <a:gd name="T12" fmla="*/ 1596 w 1600"/>
                <a:gd name="T13" fmla="*/ 73 h 78"/>
                <a:gd name="T14" fmla="*/ 1596 w 1600"/>
                <a:gd name="T15" fmla="*/ 69 h 78"/>
                <a:gd name="T16" fmla="*/ 1596 w 1600"/>
                <a:gd name="T17" fmla="*/ 73 h 78"/>
                <a:gd name="T18" fmla="*/ 1600 w 1600"/>
                <a:gd name="T19" fmla="*/ 73 h 78"/>
                <a:gd name="T20" fmla="*/ 1600 w 1600"/>
                <a:gd name="T21" fmla="*/ 0 h 78"/>
                <a:gd name="T22" fmla="*/ 0 w 1600"/>
                <a:gd name="T23" fmla="*/ 0 h 78"/>
                <a:gd name="T24" fmla="*/ 0 w 1600"/>
                <a:gd name="T25" fmla="*/ 78 h 78"/>
                <a:gd name="T26" fmla="*/ 1600 w 1600"/>
                <a:gd name="T27" fmla="*/ 78 h 78"/>
                <a:gd name="T28" fmla="*/ 1600 w 1600"/>
                <a:gd name="T29" fmla="*/ 73 h 78"/>
                <a:gd name="T30" fmla="*/ 1596 w 1600"/>
                <a:gd name="T31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0" h="78">
                  <a:moveTo>
                    <a:pt x="1596" y="73"/>
                  </a:moveTo>
                  <a:lnTo>
                    <a:pt x="1596" y="69"/>
                  </a:lnTo>
                  <a:lnTo>
                    <a:pt x="8" y="69"/>
                  </a:lnTo>
                  <a:lnTo>
                    <a:pt x="8" y="9"/>
                  </a:lnTo>
                  <a:lnTo>
                    <a:pt x="1592" y="9"/>
                  </a:lnTo>
                  <a:lnTo>
                    <a:pt x="1592" y="73"/>
                  </a:lnTo>
                  <a:lnTo>
                    <a:pt x="1596" y="73"/>
                  </a:lnTo>
                  <a:lnTo>
                    <a:pt x="1596" y="69"/>
                  </a:lnTo>
                  <a:lnTo>
                    <a:pt x="1596" y="73"/>
                  </a:lnTo>
                  <a:lnTo>
                    <a:pt x="1600" y="73"/>
                  </a:lnTo>
                  <a:lnTo>
                    <a:pt x="1600" y="0"/>
                  </a:lnTo>
                  <a:lnTo>
                    <a:pt x="0" y="0"/>
                  </a:lnTo>
                  <a:lnTo>
                    <a:pt x="0" y="78"/>
                  </a:lnTo>
                  <a:lnTo>
                    <a:pt x="1600" y="78"/>
                  </a:lnTo>
                  <a:lnTo>
                    <a:pt x="1600" y="73"/>
                  </a:lnTo>
                  <a:lnTo>
                    <a:pt x="1596" y="73"/>
                  </a:lnTo>
                  <a:close/>
                </a:path>
              </a:pathLst>
            </a:custGeom>
            <a:solidFill>
              <a:srgbClr val="00B4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781" name="Rectangle 96"/>
          <p:cNvSpPr/>
          <p:nvPr/>
        </p:nvSpPr>
        <p:spPr>
          <a:xfrm>
            <a:off x="934979" y="2056537"/>
            <a:ext cx="2936074" cy="31692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1600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冠状病毒以飞沫传播为主，正确佩戴外科口罩；</a:t>
            </a:r>
            <a:endParaRPr lang="en-US" sz="2000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打喷嚏或者咳嗽时不要用手直接遮挡；</a:t>
            </a:r>
            <a:endParaRPr lang="en-US" sz="2000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正确、及时洗手；</a:t>
            </a:r>
            <a:endParaRPr lang="en-US" sz="2000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提高免疫力，尽量少去人多且封闭的场所。加强锻炼、规律作息，提高自身免疫力是避免被感染的重要手段。</a:t>
            </a:r>
            <a:endParaRPr lang="en-US" sz="2000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99" name="组合 98"/>
          <p:cNvGrpSpPr/>
          <p:nvPr/>
        </p:nvGrpSpPr>
        <p:grpSpPr>
          <a:xfrm rot="10800000">
            <a:off x="7812906" y="5941134"/>
            <a:ext cx="4395343" cy="951905"/>
            <a:chOff x="-138485" y="655567"/>
            <a:chExt cx="4395343" cy="951905"/>
          </a:xfrm>
        </p:grpSpPr>
        <p:sp>
          <p:nvSpPr>
            <p:cNvPr id="100" name="Freeform 64"/>
            <p:cNvSpPr/>
            <p:nvPr/>
          </p:nvSpPr>
          <p:spPr bwMode="auto">
            <a:xfrm rot="5400000">
              <a:off x="2308505" y="-602088"/>
              <a:ext cx="343882" cy="3552825"/>
            </a:xfrm>
            <a:custGeom>
              <a:avLst/>
              <a:gdLst>
                <a:gd name="T0" fmla="*/ 119 w 362"/>
                <a:gd name="T1" fmla="*/ 0 h 2238"/>
                <a:gd name="T2" fmla="*/ 119 w 362"/>
                <a:gd name="T3" fmla="*/ 522 h 2238"/>
                <a:gd name="T4" fmla="*/ 156 w 362"/>
                <a:gd name="T5" fmla="*/ 558 h 2238"/>
                <a:gd name="T6" fmla="*/ 221 w 362"/>
                <a:gd name="T7" fmla="*/ 623 h 2238"/>
                <a:gd name="T8" fmla="*/ 221 w 362"/>
                <a:gd name="T9" fmla="*/ 1167 h 2238"/>
                <a:gd name="T10" fmla="*/ 192 w 362"/>
                <a:gd name="T11" fmla="*/ 1195 h 2238"/>
                <a:gd name="T12" fmla="*/ 98 w 362"/>
                <a:gd name="T13" fmla="*/ 1289 h 2238"/>
                <a:gd name="T14" fmla="*/ 98 w 362"/>
                <a:gd name="T15" fmla="*/ 1926 h 2238"/>
                <a:gd name="T16" fmla="*/ 0 w 362"/>
                <a:gd name="T17" fmla="*/ 2024 h 2238"/>
                <a:gd name="T18" fmla="*/ 0 w 362"/>
                <a:gd name="T19" fmla="*/ 2238 h 2238"/>
                <a:gd name="T20" fmla="*/ 194 w 362"/>
                <a:gd name="T21" fmla="*/ 2238 h 2238"/>
                <a:gd name="T22" fmla="*/ 362 w 362"/>
                <a:gd name="T23" fmla="*/ 2071 h 2238"/>
                <a:gd name="T24" fmla="*/ 362 w 362"/>
                <a:gd name="T25" fmla="*/ 1499 h 2238"/>
                <a:gd name="T26" fmla="*/ 254 w 362"/>
                <a:gd name="T27" fmla="*/ 1391 h 2238"/>
                <a:gd name="T28" fmla="*/ 254 w 362"/>
                <a:gd name="T29" fmla="*/ 461 h 2238"/>
                <a:gd name="T30" fmla="*/ 254 w 362"/>
                <a:gd name="T31" fmla="*/ 232 h 2238"/>
                <a:gd name="T32" fmla="*/ 119 w 362"/>
                <a:gd name="T33" fmla="*/ 0 h 2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2" h="2238">
                  <a:moveTo>
                    <a:pt x="119" y="0"/>
                  </a:moveTo>
                  <a:lnTo>
                    <a:pt x="119" y="522"/>
                  </a:lnTo>
                  <a:lnTo>
                    <a:pt x="156" y="558"/>
                  </a:lnTo>
                  <a:lnTo>
                    <a:pt x="221" y="623"/>
                  </a:lnTo>
                  <a:lnTo>
                    <a:pt x="221" y="1167"/>
                  </a:lnTo>
                  <a:lnTo>
                    <a:pt x="192" y="1195"/>
                  </a:lnTo>
                  <a:lnTo>
                    <a:pt x="98" y="1289"/>
                  </a:lnTo>
                  <a:lnTo>
                    <a:pt x="98" y="1926"/>
                  </a:lnTo>
                  <a:lnTo>
                    <a:pt x="0" y="2024"/>
                  </a:lnTo>
                  <a:lnTo>
                    <a:pt x="0" y="2238"/>
                  </a:lnTo>
                  <a:lnTo>
                    <a:pt x="194" y="2238"/>
                  </a:lnTo>
                  <a:lnTo>
                    <a:pt x="362" y="2071"/>
                  </a:lnTo>
                  <a:lnTo>
                    <a:pt x="362" y="1499"/>
                  </a:lnTo>
                  <a:lnTo>
                    <a:pt x="254" y="1391"/>
                  </a:lnTo>
                  <a:lnTo>
                    <a:pt x="254" y="461"/>
                  </a:lnTo>
                  <a:lnTo>
                    <a:pt x="254" y="23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B4EB"/>
            </a:solidFill>
            <a:ln w="9525">
              <a:solidFill>
                <a:srgbClr val="00CCFF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-138485" y="655567"/>
              <a:ext cx="939832" cy="951905"/>
              <a:chOff x="3983038" y="1357313"/>
              <a:chExt cx="4078288" cy="4130675"/>
            </a:xfrm>
          </p:grpSpPr>
          <p:sp>
            <p:nvSpPr>
              <p:cNvPr id="102" name="Freeform 5"/>
              <p:cNvSpPr>
                <a:spLocks noEditPoints="1"/>
              </p:cNvSpPr>
              <p:nvPr/>
            </p:nvSpPr>
            <p:spPr bwMode="auto">
              <a:xfrm>
                <a:off x="4152901" y="1466850"/>
                <a:ext cx="3886200" cy="3930650"/>
              </a:xfrm>
              <a:custGeom>
                <a:avLst/>
                <a:gdLst>
                  <a:gd name="T0" fmla="*/ 1217 w 1217"/>
                  <a:gd name="T1" fmla="*/ 609 h 1218"/>
                  <a:gd name="T2" fmla="*/ 1217 w 1217"/>
                  <a:gd name="T3" fmla="*/ 609 h 1218"/>
                  <a:gd name="T4" fmla="*/ 1217 w 1217"/>
                  <a:gd name="T5" fmla="*/ 609 h 1218"/>
                  <a:gd name="T6" fmla="*/ 609 w 1217"/>
                  <a:gd name="T7" fmla="*/ 0 h 1218"/>
                  <a:gd name="T8" fmla="*/ 0 w 1217"/>
                  <a:gd name="T9" fmla="*/ 609 h 1218"/>
                  <a:gd name="T10" fmla="*/ 609 w 1217"/>
                  <a:gd name="T11" fmla="*/ 1218 h 1218"/>
                  <a:gd name="T12" fmla="*/ 1217 w 1217"/>
                  <a:gd name="T13" fmla="*/ 609 h 1218"/>
                  <a:gd name="T14" fmla="*/ 1215 w 1217"/>
                  <a:gd name="T15" fmla="*/ 609 h 1218"/>
                  <a:gd name="T16" fmla="*/ 1213 w 1217"/>
                  <a:gd name="T17" fmla="*/ 609 h 1218"/>
                  <a:gd name="T18" fmla="*/ 1036 w 1217"/>
                  <a:gd name="T19" fmla="*/ 1036 h 1218"/>
                  <a:gd name="T20" fmla="*/ 609 w 1217"/>
                  <a:gd name="T21" fmla="*/ 1214 h 1218"/>
                  <a:gd name="T22" fmla="*/ 181 w 1217"/>
                  <a:gd name="T23" fmla="*/ 1036 h 1218"/>
                  <a:gd name="T24" fmla="*/ 4 w 1217"/>
                  <a:gd name="T25" fmla="*/ 609 h 1218"/>
                  <a:gd name="T26" fmla="*/ 181 w 1217"/>
                  <a:gd name="T27" fmla="*/ 181 h 1218"/>
                  <a:gd name="T28" fmla="*/ 609 w 1217"/>
                  <a:gd name="T29" fmla="*/ 4 h 1218"/>
                  <a:gd name="T30" fmla="*/ 1036 w 1217"/>
                  <a:gd name="T31" fmla="*/ 181 h 1218"/>
                  <a:gd name="T32" fmla="*/ 1213 w 1217"/>
                  <a:gd name="T33" fmla="*/ 609 h 1218"/>
                  <a:gd name="T34" fmla="*/ 1215 w 1217"/>
                  <a:gd name="T35" fmla="*/ 609 h 1218"/>
                  <a:gd name="T36" fmla="*/ 1217 w 1217"/>
                  <a:gd name="T37" fmla="*/ 609 h 1218"/>
                  <a:gd name="T38" fmla="*/ 1217 w 1217"/>
                  <a:gd name="T39" fmla="*/ 609 h 1218"/>
                  <a:gd name="T40" fmla="*/ 609 w 1217"/>
                  <a:gd name="T41" fmla="*/ 0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7" h="1218">
                    <a:moveTo>
                      <a:pt x="1217" y="609"/>
                    </a:moveTo>
                    <a:cubicBezTo>
                      <a:pt x="1217" y="609"/>
                      <a:pt x="1217" y="609"/>
                      <a:pt x="1217" y="609"/>
                    </a:cubicBezTo>
                    <a:cubicBezTo>
                      <a:pt x="1217" y="609"/>
                      <a:pt x="1217" y="609"/>
                      <a:pt x="1217" y="609"/>
                    </a:cubicBezTo>
                    <a:moveTo>
                      <a:pt x="609" y="0"/>
                    </a:moveTo>
                    <a:cubicBezTo>
                      <a:pt x="272" y="0"/>
                      <a:pt x="0" y="273"/>
                      <a:pt x="0" y="609"/>
                    </a:cubicBezTo>
                    <a:cubicBezTo>
                      <a:pt x="0" y="945"/>
                      <a:pt x="272" y="1218"/>
                      <a:pt x="609" y="1218"/>
                    </a:cubicBezTo>
                    <a:cubicBezTo>
                      <a:pt x="945" y="1218"/>
                      <a:pt x="1217" y="945"/>
                      <a:pt x="1217" y="609"/>
                    </a:cubicBezTo>
                    <a:cubicBezTo>
                      <a:pt x="1215" y="609"/>
                      <a:pt x="1215" y="609"/>
                      <a:pt x="1215" y="609"/>
                    </a:cubicBezTo>
                    <a:cubicBezTo>
                      <a:pt x="1213" y="609"/>
                      <a:pt x="1213" y="609"/>
                      <a:pt x="1213" y="609"/>
                    </a:cubicBezTo>
                    <a:cubicBezTo>
                      <a:pt x="1213" y="776"/>
                      <a:pt x="1146" y="927"/>
                      <a:pt x="1036" y="1036"/>
                    </a:cubicBezTo>
                    <a:cubicBezTo>
                      <a:pt x="927" y="1146"/>
                      <a:pt x="776" y="1214"/>
                      <a:pt x="609" y="1214"/>
                    </a:cubicBezTo>
                    <a:cubicBezTo>
                      <a:pt x="442" y="1214"/>
                      <a:pt x="290" y="1146"/>
                      <a:pt x="181" y="1036"/>
                    </a:cubicBezTo>
                    <a:cubicBezTo>
                      <a:pt x="72" y="927"/>
                      <a:pt x="4" y="776"/>
                      <a:pt x="4" y="609"/>
                    </a:cubicBezTo>
                    <a:cubicBezTo>
                      <a:pt x="4" y="442"/>
                      <a:pt x="72" y="291"/>
                      <a:pt x="181" y="181"/>
                    </a:cubicBezTo>
                    <a:cubicBezTo>
                      <a:pt x="290" y="72"/>
                      <a:pt x="442" y="4"/>
                      <a:pt x="609" y="4"/>
                    </a:cubicBezTo>
                    <a:cubicBezTo>
                      <a:pt x="776" y="4"/>
                      <a:pt x="927" y="72"/>
                      <a:pt x="1036" y="181"/>
                    </a:cubicBezTo>
                    <a:cubicBezTo>
                      <a:pt x="1146" y="291"/>
                      <a:pt x="1213" y="442"/>
                      <a:pt x="1213" y="609"/>
                    </a:cubicBezTo>
                    <a:cubicBezTo>
                      <a:pt x="1215" y="609"/>
                      <a:pt x="1215" y="609"/>
                      <a:pt x="1215" y="609"/>
                    </a:cubicBezTo>
                    <a:cubicBezTo>
                      <a:pt x="1217" y="609"/>
                      <a:pt x="1217" y="609"/>
                      <a:pt x="1217" y="609"/>
                    </a:cubicBezTo>
                    <a:cubicBezTo>
                      <a:pt x="1217" y="609"/>
                      <a:pt x="1217" y="609"/>
                      <a:pt x="1217" y="609"/>
                    </a:cubicBezTo>
                    <a:cubicBezTo>
                      <a:pt x="1217" y="273"/>
                      <a:pt x="945" y="0"/>
                      <a:pt x="609" y="0"/>
                    </a:cubicBezTo>
                  </a:path>
                </a:pathLst>
              </a:custGeom>
              <a:solidFill>
                <a:srgbClr val="B2E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03" name="Freeform 22"/>
              <p:cNvSpPr>
                <a:spLocks noEditPoints="1"/>
              </p:cNvSpPr>
              <p:nvPr/>
            </p:nvSpPr>
            <p:spPr bwMode="auto">
              <a:xfrm>
                <a:off x="5372101" y="2700338"/>
                <a:ext cx="1447800" cy="815975"/>
              </a:xfrm>
              <a:custGeom>
                <a:avLst/>
                <a:gdLst>
                  <a:gd name="T0" fmla="*/ 453 w 453"/>
                  <a:gd name="T1" fmla="*/ 237 h 253"/>
                  <a:gd name="T2" fmla="*/ 453 w 453"/>
                  <a:gd name="T3" fmla="*/ 225 h 253"/>
                  <a:gd name="T4" fmla="*/ 433 w 453"/>
                  <a:gd name="T5" fmla="*/ 214 h 253"/>
                  <a:gd name="T6" fmla="*/ 432 w 453"/>
                  <a:gd name="T7" fmla="*/ 203 h 253"/>
                  <a:gd name="T8" fmla="*/ 450 w 453"/>
                  <a:gd name="T9" fmla="*/ 188 h 253"/>
                  <a:gd name="T10" fmla="*/ 427 w 453"/>
                  <a:gd name="T11" fmla="*/ 174 h 253"/>
                  <a:gd name="T12" fmla="*/ 443 w 453"/>
                  <a:gd name="T13" fmla="*/ 161 h 253"/>
                  <a:gd name="T14" fmla="*/ 421 w 453"/>
                  <a:gd name="T15" fmla="*/ 156 h 253"/>
                  <a:gd name="T16" fmla="*/ 417 w 453"/>
                  <a:gd name="T17" fmla="*/ 145 h 253"/>
                  <a:gd name="T18" fmla="*/ 430 w 453"/>
                  <a:gd name="T19" fmla="*/ 126 h 253"/>
                  <a:gd name="T20" fmla="*/ 403 w 453"/>
                  <a:gd name="T21" fmla="*/ 119 h 253"/>
                  <a:gd name="T22" fmla="*/ 415 w 453"/>
                  <a:gd name="T23" fmla="*/ 102 h 253"/>
                  <a:gd name="T24" fmla="*/ 393 w 453"/>
                  <a:gd name="T25" fmla="*/ 103 h 253"/>
                  <a:gd name="T26" fmla="*/ 386 w 453"/>
                  <a:gd name="T27" fmla="*/ 95 h 253"/>
                  <a:gd name="T28" fmla="*/ 393 w 453"/>
                  <a:gd name="T29" fmla="*/ 73 h 253"/>
                  <a:gd name="T30" fmla="*/ 365 w 453"/>
                  <a:gd name="T31" fmla="*/ 73 h 253"/>
                  <a:gd name="T32" fmla="*/ 372 w 453"/>
                  <a:gd name="T33" fmla="*/ 53 h 253"/>
                  <a:gd name="T34" fmla="*/ 351 w 453"/>
                  <a:gd name="T35" fmla="*/ 61 h 253"/>
                  <a:gd name="T36" fmla="*/ 341 w 453"/>
                  <a:gd name="T37" fmla="*/ 55 h 253"/>
                  <a:gd name="T38" fmla="*/ 342 w 453"/>
                  <a:gd name="T39" fmla="*/ 32 h 253"/>
                  <a:gd name="T40" fmla="*/ 315 w 453"/>
                  <a:gd name="T41" fmla="*/ 40 h 253"/>
                  <a:gd name="T42" fmla="*/ 316 w 453"/>
                  <a:gd name="T43" fmla="*/ 19 h 253"/>
                  <a:gd name="T44" fmla="*/ 298 w 453"/>
                  <a:gd name="T45" fmla="*/ 33 h 253"/>
                  <a:gd name="T46" fmla="*/ 288 w 453"/>
                  <a:gd name="T47" fmla="*/ 29 h 253"/>
                  <a:gd name="T48" fmla="*/ 281 w 453"/>
                  <a:gd name="T49" fmla="*/ 7 h 253"/>
                  <a:gd name="T50" fmla="*/ 258 w 453"/>
                  <a:gd name="T51" fmla="*/ 22 h 253"/>
                  <a:gd name="T52" fmla="*/ 253 w 453"/>
                  <a:gd name="T53" fmla="*/ 2 h 253"/>
                  <a:gd name="T54" fmla="*/ 240 w 453"/>
                  <a:gd name="T55" fmla="*/ 20 h 253"/>
                  <a:gd name="T56" fmla="*/ 229 w 453"/>
                  <a:gd name="T57" fmla="*/ 20 h 253"/>
                  <a:gd name="T58" fmla="*/ 217 w 453"/>
                  <a:gd name="T59" fmla="*/ 0 h 253"/>
                  <a:gd name="T60" fmla="*/ 199 w 453"/>
                  <a:gd name="T61" fmla="*/ 22 h 253"/>
                  <a:gd name="T62" fmla="*/ 188 w 453"/>
                  <a:gd name="T63" fmla="*/ 4 h 253"/>
                  <a:gd name="T64" fmla="*/ 180 w 453"/>
                  <a:gd name="T65" fmla="*/ 25 h 253"/>
                  <a:gd name="T66" fmla="*/ 170 w 453"/>
                  <a:gd name="T67" fmla="*/ 28 h 253"/>
                  <a:gd name="T68" fmla="*/ 152 w 453"/>
                  <a:gd name="T69" fmla="*/ 13 h 253"/>
                  <a:gd name="T70" fmla="*/ 142 w 453"/>
                  <a:gd name="T71" fmla="*/ 38 h 253"/>
                  <a:gd name="T72" fmla="*/ 126 w 453"/>
                  <a:gd name="T73" fmla="*/ 24 h 253"/>
                  <a:gd name="T74" fmla="*/ 125 w 453"/>
                  <a:gd name="T75" fmla="*/ 46 h 253"/>
                  <a:gd name="T76" fmla="*/ 115 w 453"/>
                  <a:gd name="T77" fmla="*/ 52 h 253"/>
                  <a:gd name="T78" fmla="*/ 95 w 453"/>
                  <a:gd name="T79" fmla="*/ 43 h 253"/>
                  <a:gd name="T80" fmla="*/ 91 w 453"/>
                  <a:gd name="T81" fmla="*/ 70 h 253"/>
                  <a:gd name="T82" fmla="*/ 73 w 453"/>
                  <a:gd name="T83" fmla="*/ 61 h 253"/>
                  <a:gd name="T84" fmla="*/ 78 w 453"/>
                  <a:gd name="T85" fmla="*/ 83 h 253"/>
                  <a:gd name="T86" fmla="*/ 70 w 453"/>
                  <a:gd name="T87" fmla="*/ 91 h 253"/>
                  <a:gd name="T88" fmla="*/ 48 w 453"/>
                  <a:gd name="T89" fmla="*/ 88 h 253"/>
                  <a:gd name="T90" fmla="*/ 52 w 453"/>
                  <a:gd name="T91" fmla="*/ 115 h 253"/>
                  <a:gd name="T92" fmla="*/ 32 w 453"/>
                  <a:gd name="T93" fmla="*/ 111 h 253"/>
                  <a:gd name="T94" fmla="*/ 43 w 453"/>
                  <a:gd name="T95" fmla="*/ 131 h 253"/>
                  <a:gd name="T96" fmla="*/ 38 w 453"/>
                  <a:gd name="T97" fmla="*/ 141 h 253"/>
                  <a:gd name="T98" fmla="*/ 15 w 453"/>
                  <a:gd name="T99" fmla="*/ 145 h 253"/>
                  <a:gd name="T100" fmla="*/ 28 w 453"/>
                  <a:gd name="T101" fmla="*/ 169 h 253"/>
                  <a:gd name="T102" fmla="*/ 7 w 453"/>
                  <a:gd name="T103" fmla="*/ 172 h 253"/>
                  <a:gd name="T104" fmla="*/ 23 w 453"/>
                  <a:gd name="T105" fmla="*/ 188 h 253"/>
                  <a:gd name="T106" fmla="*/ 21 w 453"/>
                  <a:gd name="T107" fmla="*/ 199 h 253"/>
                  <a:gd name="T108" fmla="*/ 1 w 453"/>
                  <a:gd name="T109" fmla="*/ 208 h 253"/>
                  <a:gd name="T110" fmla="*/ 20 w 453"/>
                  <a:gd name="T111" fmla="*/ 229 h 253"/>
                  <a:gd name="T112" fmla="*/ 20 w 453"/>
                  <a:gd name="T113" fmla="*/ 232 h 253"/>
                  <a:gd name="T114" fmla="*/ 20 w 453"/>
                  <a:gd name="T115" fmla="*/ 244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3" h="253">
                    <a:moveTo>
                      <a:pt x="433" y="240"/>
                    </a:moveTo>
                    <a:cubicBezTo>
                      <a:pt x="433" y="241"/>
                      <a:pt x="433" y="243"/>
                      <a:pt x="433" y="244"/>
                    </a:cubicBezTo>
                    <a:cubicBezTo>
                      <a:pt x="452" y="246"/>
                      <a:pt x="452" y="246"/>
                      <a:pt x="452" y="246"/>
                    </a:cubicBezTo>
                    <a:cubicBezTo>
                      <a:pt x="452" y="244"/>
                      <a:pt x="453" y="243"/>
                      <a:pt x="453" y="241"/>
                    </a:cubicBezTo>
                    <a:cubicBezTo>
                      <a:pt x="433" y="240"/>
                      <a:pt x="433" y="240"/>
                      <a:pt x="433" y="240"/>
                    </a:cubicBezTo>
                    <a:close/>
                    <a:moveTo>
                      <a:pt x="433" y="233"/>
                    </a:moveTo>
                    <a:cubicBezTo>
                      <a:pt x="433" y="234"/>
                      <a:pt x="433" y="235"/>
                      <a:pt x="433" y="236"/>
                    </a:cubicBezTo>
                    <a:cubicBezTo>
                      <a:pt x="453" y="237"/>
                      <a:pt x="453" y="237"/>
                      <a:pt x="453" y="237"/>
                    </a:cubicBezTo>
                    <a:cubicBezTo>
                      <a:pt x="453" y="236"/>
                      <a:pt x="453" y="235"/>
                      <a:pt x="453" y="233"/>
                    </a:cubicBezTo>
                    <a:cubicBezTo>
                      <a:pt x="433" y="233"/>
                      <a:pt x="433" y="233"/>
                      <a:pt x="433" y="233"/>
                    </a:cubicBezTo>
                    <a:close/>
                    <a:moveTo>
                      <a:pt x="434" y="225"/>
                    </a:moveTo>
                    <a:cubicBezTo>
                      <a:pt x="434" y="226"/>
                      <a:pt x="434" y="226"/>
                      <a:pt x="434" y="227"/>
                    </a:cubicBezTo>
                    <a:cubicBezTo>
                      <a:pt x="434" y="228"/>
                      <a:pt x="434" y="228"/>
                      <a:pt x="434" y="229"/>
                    </a:cubicBezTo>
                    <a:cubicBezTo>
                      <a:pt x="453" y="229"/>
                      <a:pt x="453" y="229"/>
                      <a:pt x="453" y="229"/>
                    </a:cubicBezTo>
                    <a:cubicBezTo>
                      <a:pt x="453" y="228"/>
                      <a:pt x="453" y="228"/>
                      <a:pt x="453" y="227"/>
                    </a:cubicBezTo>
                    <a:cubicBezTo>
                      <a:pt x="453" y="226"/>
                      <a:pt x="453" y="226"/>
                      <a:pt x="453" y="225"/>
                    </a:cubicBezTo>
                    <a:cubicBezTo>
                      <a:pt x="434" y="225"/>
                      <a:pt x="434" y="225"/>
                      <a:pt x="434" y="225"/>
                    </a:cubicBezTo>
                    <a:close/>
                    <a:moveTo>
                      <a:pt x="433" y="218"/>
                    </a:moveTo>
                    <a:cubicBezTo>
                      <a:pt x="433" y="219"/>
                      <a:pt x="433" y="220"/>
                      <a:pt x="433" y="222"/>
                    </a:cubicBezTo>
                    <a:cubicBezTo>
                      <a:pt x="453" y="221"/>
                      <a:pt x="453" y="221"/>
                      <a:pt x="453" y="221"/>
                    </a:cubicBezTo>
                    <a:cubicBezTo>
                      <a:pt x="453" y="220"/>
                      <a:pt x="453" y="218"/>
                      <a:pt x="453" y="217"/>
                    </a:cubicBezTo>
                    <a:lnTo>
                      <a:pt x="433" y="218"/>
                    </a:lnTo>
                    <a:close/>
                    <a:moveTo>
                      <a:pt x="433" y="210"/>
                    </a:moveTo>
                    <a:cubicBezTo>
                      <a:pt x="433" y="212"/>
                      <a:pt x="433" y="213"/>
                      <a:pt x="433" y="214"/>
                    </a:cubicBezTo>
                    <a:cubicBezTo>
                      <a:pt x="453" y="213"/>
                      <a:pt x="453" y="213"/>
                      <a:pt x="453" y="213"/>
                    </a:cubicBezTo>
                    <a:cubicBezTo>
                      <a:pt x="453" y="211"/>
                      <a:pt x="453" y="210"/>
                      <a:pt x="452" y="209"/>
                    </a:cubicBezTo>
                    <a:cubicBezTo>
                      <a:pt x="433" y="210"/>
                      <a:pt x="433" y="210"/>
                      <a:pt x="433" y="210"/>
                    </a:cubicBezTo>
                    <a:close/>
                    <a:moveTo>
                      <a:pt x="432" y="203"/>
                    </a:moveTo>
                    <a:cubicBezTo>
                      <a:pt x="432" y="204"/>
                      <a:pt x="432" y="205"/>
                      <a:pt x="433" y="207"/>
                    </a:cubicBezTo>
                    <a:cubicBezTo>
                      <a:pt x="452" y="205"/>
                      <a:pt x="452" y="205"/>
                      <a:pt x="452" y="205"/>
                    </a:cubicBezTo>
                    <a:cubicBezTo>
                      <a:pt x="452" y="203"/>
                      <a:pt x="452" y="202"/>
                      <a:pt x="452" y="201"/>
                    </a:cubicBezTo>
                    <a:cubicBezTo>
                      <a:pt x="432" y="203"/>
                      <a:pt x="432" y="203"/>
                      <a:pt x="432" y="203"/>
                    </a:cubicBezTo>
                    <a:close/>
                    <a:moveTo>
                      <a:pt x="431" y="195"/>
                    </a:moveTo>
                    <a:cubicBezTo>
                      <a:pt x="431" y="197"/>
                      <a:pt x="432" y="198"/>
                      <a:pt x="432" y="199"/>
                    </a:cubicBezTo>
                    <a:cubicBezTo>
                      <a:pt x="451" y="197"/>
                      <a:pt x="451" y="197"/>
                      <a:pt x="451" y="197"/>
                    </a:cubicBezTo>
                    <a:cubicBezTo>
                      <a:pt x="451" y="195"/>
                      <a:pt x="451" y="194"/>
                      <a:pt x="451" y="193"/>
                    </a:cubicBezTo>
                    <a:cubicBezTo>
                      <a:pt x="431" y="195"/>
                      <a:pt x="431" y="195"/>
                      <a:pt x="431" y="195"/>
                    </a:cubicBezTo>
                    <a:close/>
                    <a:moveTo>
                      <a:pt x="430" y="188"/>
                    </a:moveTo>
                    <a:cubicBezTo>
                      <a:pt x="430" y="189"/>
                      <a:pt x="430" y="191"/>
                      <a:pt x="431" y="192"/>
                    </a:cubicBezTo>
                    <a:cubicBezTo>
                      <a:pt x="450" y="188"/>
                      <a:pt x="450" y="188"/>
                      <a:pt x="450" y="188"/>
                    </a:cubicBezTo>
                    <a:cubicBezTo>
                      <a:pt x="450" y="187"/>
                      <a:pt x="449" y="186"/>
                      <a:pt x="449" y="184"/>
                    </a:cubicBezTo>
                    <a:lnTo>
                      <a:pt x="430" y="188"/>
                    </a:lnTo>
                    <a:close/>
                    <a:moveTo>
                      <a:pt x="428" y="181"/>
                    </a:moveTo>
                    <a:cubicBezTo>
                      <a:pt x="429" y="182"/>
                      <a:pt x="429" y="183"/>
                      <a:pt x="429" y="184"/>
                    </a:cubicBezTo>
                    <a:cubicBezTo>
                      <a:pt x="448" y="180"/>
                      <a:pt x="448" y="180"/>
                      <a:pt x="448" y="180"/>
                    </a:cubicBezTo>
                    <a:cubicBezTo>
                      <a:pt x="448" y="179"/>
                      <a:pt x="448" y="178"/>
                      <a:pt x="447" y="176"/>
                    </a:cubicBezTo>
                    <a:cubicBezTo>
                      <a:pt x="428" y="181"/>
                      <a:pt x="428" y="181"/>
                      <a:pt x="428" y="181"/>
                    </a:cubicBezTo>
                    <a:close/>
                    <a:moveTo>
                      <a:pt x="427" y="174"/>
                    </a:moveTo>
                    <a:cubicBezTo>
                      <a:pt x="427" y="175"/>
                      <a:pt x="427" y="176"/>
                      <a:pt x="428" y="177"/>
                    </a:cubicBezTo>
                    <a:cubicBezTo>
                      <a:pt x="447" y="172"/>
                      <a:pt x="447" y="172"/>
                      <a:pt x="447" y="172"/>
                    </a:cubicBezTo>
                    <a:cubicBezTo>
                      <a:pt x="446" y="171"/>
                      <a:pt x="446" y="170"/>
                      <a:pt x="446" y="168"/>
                    </a:cubicBezTo>
                    <a:cubicBezTo>
                      <a:pt x="427" y="174"/>
                      <a:pt x="427" y="174"/>
                      <a:pt x="427" y="174"/>
                    </a:cubicBezTo>
                    <a:close/>
                    <a:moveTo>
                      <a:pt x="425" y="166"/>
                    </a:moveTo>
                    <a:cubicBezTo>
                      <a:pt x="425" y="168"/>
                      <a:pt x="425" y="169"/>
                      <a:pt x="426" y="170"/>
                    </a:cubicBezTo>
                    <a:cubicBezTo>
                      <a:pt x="444" y="165"/>
                      <a:pt x="444" y="165"/>
                      <a:pt x="444" y="165"/>
                    </a:cubicBezTo>
                    <a:cubicBezTo>
                      <a:pt x="444" y="163"/>
                      <a:pt x="444" y="162"/>
                      <a:pt x="443" y="161"/>
                    </a:cubicBezTo>
                    <a:cubicBezTo>
                      <a:pt x="425" y="166"/>
                      <a:pt x="425" y="166"/>
                      <a:pt x="425" y="166"/>
                    </a:cubicBezTo>
                    <a:close/>
                    <a:moveTo>
                      <a:pt x="422" y="159"/>
                    </a:moveTo>
                    <a:cubicBezTo>
                      <a:pt x="423" y="160"/>
                      <a:pt x="423" y="162"/>
                      <a:pt x="423" y="163"/>
                    </a:cubicBezTo>
                    <a:cubicBezTo>
                      <a:pt x="442" y="157"/>
                      <a:pt x="442" y="157"/>
                      <a:pt x="442" y="157"/>
                    </a:cubicBezTo>
                    <a:cubicBezTo>
                      <a:pt x="442" y="155"/>
                      <a:pt x="441" y="154"/>
                      <a:pt x="441" y="153"/>
                    </a:cubicBezTo>
                    <a:cubicBezTo>
                      <a:pt x="422" y="159"/>
                      <a:pt x="422" y="159"/>
                      <a:pt x="422" y="159"/>
                    </a:cubicBezTo>
                    <a:close/>
                    <a:moveTo>
                      <a:pt x="420" y="152"/>
                    </a:moveTo>
                    <a:cubicBezTo>
                      <a:pt x="420" y="153"/>
                      <a:pt x="421" y="155"/>
                      <a:pt x="421" y="156"/>
                    </a:cubicBezTo>
                    <a:cubicBezTo>
                      <a:pt x="439" y="149"/>
                      <a:pt x="439" y="149"/>
                      <a:pt x="439" y="149"/>
                    </a:cubicBezTo>
                    <a:cubicBezTo>
                      <a:pt x="439" y="148"/>
                      <a:pt x="438" y="146"/>
                      <a:pt x="438" y="145"/>
                    </a:cubicBezTo>
                    <a:cubicBezTo>
                      <a:pt x="420" y="152"/>
                      <a:pt x="420" y="152"/>
                      <a:pt x="420" y="152"/>
                    </a:cubicBezTo>
                    <a:close/>
                    <a:moveTo>
                      <a:pt x="417" y="145"/>
                    </a:moveTo>
                    <a:cubicBezTo>
                      <a:pt x="417" y="146"/>
                      <a:pt x="418" y="148"/>
                      <a:pt x="418" y="149"/>
                    </a:cubicBezTo>
                    <a:cubicBezTo>
                      <a:pt x="436" y="141"/>
                      <a:pt x="436" y="141"/>
                      <a:pt x="436" y="141"/>
                    </a:cubicBezTo>
                    <a:cubicBezTo>
                      <a:pt x="436" y="140"/>
                      <a:pt x="435" y="139"/>
                      <a:pt x="435" y="138"/>
                    </a:cubicBezTo>
                    <a:cubicBezTo>
                      <a:pt x="417" y="145"/>
                      <a:pt x="417" y="145"/>
                      <a:pt x="417" y="145"/>
                    </a:cubicBezTo>
                    <a:close/>
                    <a:moveTo>
                      <a:pt x="414" y="139"/>
                    </a:moveTo>
                    <a:cubicBezTo>
                      <a:pt x="414" y="140"/>
                      <a:pt x="415" y="141"/>
                      <a:pt x="415" y="142"/>
                    </a:cubicBezTo>
                    <a:cubicBezTo>
                      <a:pt x="433" y="134"/>
                      <a:pt x="433" y="134"/>
                      <a:pt x="433" y="134"/>
                    </a:cubicBezTo>
                    <a:cubicBezTo>
                      <a:pt x="433" y="133"/>
                      <a:pt x="432" y="131"/>
                      <a:pt x="432" y="130"/>
                    </a:cubicBezTo>
                    <a:lnTo>
                      <a:pt x="414" y="139"/>
                    </a:lnTo>
                    <a:close/>
                    <a:moveTo>
                      <a:pt x="411" y="132"/>
                    </a:moveTo>
                    <a:cubicBezTo>
                      <a:pt x="411" y="133"/>
                      <a:pt x="412" y="134"/>
                      <a:pt x="412" y="135"/>
                    </a:cubicBezTo>
                    <a:cubicBezTo>
                      <a:pt x="430" y="126"/>
                      <a:pt x="430" y="126"/>
                      <a:pt x="430" y="126"/>
                    </a:cubicBezTo>
                    <a:cubicBezTo>
                      <a:pt x="429" y="125"/>
                      <a:pt x="429" y="124"/>
                      <a:pt x="428" y="123"/>
                    </a:cubicBezTo>
                    <a:lnTo>
                      <a:pt x="411" y="132"/>
                    </a:lnTo>
                    <a:close/>
                    <a:moveTo>
                      <a:pt x="407" y="125"/>
                    </a:moveTo>
                    <a:cubicBezTo>
                      <a:pt x="408" y="126"/>
                      <a:pt x="408" y="127"/>
                      <a:pt x="409" y="129"/>
                    </a:cubicBezTo>
                    <a:cubicBezTo>
                      <a:pt x="426" y="119"/>
                      <a:pt x="426" y="119"/>
                      <a:pt x="426" y="119"/>
                    </a:cubicBezTo>
                    <a:cubicBezTo>
                      <a:pt x="425" y="118"/>
                      <a:pt x="425" y="117"/>
                      <a:pt x="424" y="116"/>
                    </a:cubicBezTo>
                    <a:cubicBezTo>
                      <a:pt x="407" y="125"/>
                      <a:pt x="407" y="125"/>
                      <a:pt x="407" y="125"/>
                    </a:cubicBezTo>
                    <a:close/>
                    <a:moveTo>
                      <a:pt x="403" y="119"/>
                    </a:moveTo>
                    <a:cubicBezTo>
                      <a:pt x="404" y="120"/>
                      <a:pt x="404" y="121"/>
                      <a:pt x="405" y="122"/>
                    </a:cubicBezTo>
                    <a:cubicBezTo>
                      <a:pt x="422" y="112"/>
                      <a:pt x="422" y="112"/>
                      <a:pt x="422" y="112"/>
                    </a:cubicBezTo>
                    <a:cubicBezTo>
                      <a:pt x="421" y="111"/>
                      <a:pt x="421" y="110"/>
                      <a:pt x="420" y="109"/>
                    </a:cubicBezTo>
                    <a:cubicBezTo>
                      <a:pt x="403" y="119"/>
                      <a:pt x="403" y="119"/>
                      <a:pt x="403" y="119"/>
                    </a:cubicBezTo>
                    <a:close/>
                    <a:moveTo>
                      <a:pt x="399" y="113"/>
                    </a:moveTo>
                    <a:cubicBezTo>
                      <a:pt x="400" y="114"/>
                      <a:pt x="401" y="115"/>
                      <a:pt x="401" y="116"/>
                    </a:cubicBezTo>
                    <a:cubicBezTo>
                      <a:pt x="418" y="105"/>
                      <a:pt x="418" y="105"/>
                      <a:pt x="418" y="105"/>
                    </a:cubicBezTo>
                    <a:cubicBezTo>
                      <a:pt x="417" y="104"/>
                      <a:pt x="416" y="103"/>
                      <a:pt x="415" y="102"/>
                    </a:cubicBezTo>
                    <a:cubicBezTo>
                      <a:pt x="399" y="113"/>
                      <a:pt x="399" y="113"/>
                      <a:pt x="399" y="113"/>
                    </a:cubicBezTo>
                    <a:close/>
                    <a:moveTo>
                      <a:pt x="395" y="106"/>
                    </a:moveTo>
                    <a:cubicBezTo>
                      <a:pt x="396" y="107"/>
                      <a:pt x="396" y="108"/>
                      <a:pt x="397" y="109"/>
                    </a:cubicBezTo>
                    <a:cubicBezTo>
                      <a:pt x="413" y="98"/>
                      <a:pt x="413" y="98"/>
                      <a:pt x="413" y="98"/>
                    </a:cubicBezTo>
                    <a:cubicBezTo>
                      <a:pt x="412" y="97"/>
                      <a:pt x="412" y="96"/>
                      <a:pt x="411" y="95"/>
                    </a:cubicBezTo>
                    <a:cubicBezTo>
                      <a:pt x="395" y="106"/>
                      <a:pt x="395" y="106"/>
                      <a:pt x="395" y="106"/>
                    </a:cubicBezTo>
                    <a:close/>
                    <a:moveTo>
                      <a:pt x="390" y="100"/>
                    </a:moveTo>
                    <a:cubicBezTo>
                      <a:pt x="391" y="101"/>
                      <a:pt x="392" y="102"/>
                      <a:pt x="393" y="103"/>
                    </a:cubicBezTo>
                    <a:cubicBezTo>
                      <a:pt x="408" y="92"/>
                      <a:pt x="408" y="92"/>
                      <a:pt x="408" y="92"/>
                    </a:cubicBezTo>
                    <a:cubicBezTo>
                      <a:pt x="408" y="91"/>
                      <a:pt x="407" y="90"/>
                      <a:pt x="406" y="88"/>
                    </a:cubicBezTo>
                    <a:cubicBezTo>
                      <a:pt x="390" y="100"/>
                      <a:pt x="390" y="100"/>
                      <a:pt x="390" y="100"/>
                    </a:cubicBezTo>
                    <a:close/>
                    <a:moveTo>
                      <a:pt x="386" y="95"/>
                    </a:moveTo>
                    <a:cubicBezTo>
                      <a:pt x="387" y="96"/>
                      <a:pt x="387" y="97"/>
                      <a:pt x="388" y="97"/>
                    </a:cubicBezTo>
                    <a:cubicBezTo>
                      <a:pt x="403" y="85"/>
                      <a:pt x="403" y="85"/>
                      <a:pt x="403" y="85"/>
                    </a:cubicBezTo>
                    <a:cubicBezTo>
                      <a:pt x="403" y="84"/>
                      <a:pt x="402" y="83"/>
                      <a:pt x="401" y="82"/>
                    </a:cubicBezTo>
                    <a:cubicBezTo>
                      <a:pt x="386" y="95"/>
                      <a:pt x="386" y="95"/>
                      <a:pt x="386" y="95"/>
                    </a:cubicBezTo>
                    <a:close/>
                    <a:moveTo>
                      <a:pt x="381" y="89"/>
                    </a:moveTo>
                    <a:cubicBezTo>
                      <a:pt x="382" y="90"/>
                      <a:pt x="383" y="91"/>
                      <a:pt x="383" y="92"/>
                    </a:cubicBezTo>
                    <a:cubicBezTo>
                      <a:pt x="398" y="79"/>
                      <a:pt x="398" y="79"/>
                      <a:pt x="398" y="79"/>
                    </a:cubicBezTo>
                    <a:cubicBezTo>
                      <a:pt x="397" y="78"/>
                      <a:pt x="396" y="77"/>
                      <a:pt x="396" y="76"/>
                    </a:cubicBezTo>
                    <a:cubicBezTo>
                      <a:pt x="381" y="89"/>
                      <a:pt x="381" y="89"/>
                      <a:pt x="381" y="89"/>
                    </a:cubicBezTo>
                    <a:close/>
                    <a:moveTo>
                      <a:pt x="376" y="83"/>
                    </a:moveTo>
                    <a:cubicBezTo>
                      <a:pt x="377" y="84"/>
                      <a:pt x="378" y="85"/>
                      <a:pt x="378" y="86"/>
                    </a:cubicBezTo>
                    <a:cubicBezTo>
                      <a:pt x="393" y="73"/>
                      <a:pt x="393" y="73"/>
                      <a:pt x="393" y="73"/>
                    </a:cubicBezTo>
                    <a:cubicBezTo>
                      <a:pt x="392" y="72"/>
                      <a:pt x="391" y="71"/>
                      <a:pt x="390" y="70"/>
                    </a:cubicBezTo>
                    <a:cubicBezTo>
                      <a:pt x="376" y="83"/>
                      <a:pt x="376" y="83"/>
                      <a:pt x="376" y="83"/>
                    </a:cubicBezTo>
                    <a:close/>
                    <a:moveTo>
                      <a:pt x="371" y="78"/>
                    </a:moveTo>
                    <a:cubicBezTo>
                      <a:pt x="371" y="79"/>
                      <a:pt x="372" y="80"/>
                      <a:pt x="373" y="81"/>
                    </a:cubicBezTo>
                    <a:cubicBezTo>
                      <a:pt x="387" y="67"/>
                      <a:pt x="387" y="67"/>
                      <a:pt x="387" y="67"/>
                    </a:cubicBezTo>
                    <a:cubicBezTo>
                      <a:pt x="386" y="66"/>
                      <a:pt x="385" y="65"/>
                      <a:pt x="384" y="64"/>
                    </a:cubicBezTo>
                    <a:lnTo>
                      <a:pt x="371" y="78"/>
                    </a:lnTo>
                    <a:close/>
                    <a:moveTo>
                      <a:pt x="365" y="73"/>
                    </a:moveTo>
                    <a:cubicBezTo>
                      <a:pt x="366" y="74"/>
                      <a:pt x="367" y="75"/>
                      <a:pt x="368" y="76"/>
                    </a:cubicBezTo>
                    <a:cubicBezTo>
                      <a:pt x="381" y="61"/>
                      <a:pt x="381" y="61"/>
                      <a:pt x="381" y="61"/>
                    </a:cubicBezTo>
                    <a:cubicBezTo>
                      <a:pt x="380" y="60"/>
                      <a:pt x="379" y="59"/>
                      <a:pt x="378" y="59"/>
                    </a:cubicBezTo>
                    <a:cubicBezTo>
                      <a:pt x="365" y="73"/>
                      <a:pt x="365" y="73"/>
                      <a:pt x="365" y="73"/>
                    </a:cubicBezTo>
                    <a:close/>
                    <a:moveTo>
                      <a:pt x="359" y="68"/>
                    </a:moveTo>
                    <a:cubicBezTo>
                      <a:pt x="360" y="69"/>
                      <a:pt x="361" y="70"/>
                      <a:pt x="362" y="71"/>
                    </a:cubicBezTo>
                    <a:cubicBezTo>
                      <a:pt x="375" y="56"/>
                      <a:pt x="375" y="56"/>
                      <a:pt x="375" y="56"/>
                    </a:cubicBezTo>
                    <a:cubicBezTo>
                      <a:pt x="374" y="55"/>
                      <a:pt x="373" y="54"/>
                      <a:pt x="372" y="53"/>
                    </a:cubicBezTo>
                    <a:lnTo>
                      <a:pt x="359" y="68"/>
                    </a:lnTo>
                    <a:close/>
                    <a:moveTo>
                      <a:pt x="354" y="63"/>
                    </a:moveTo>
                    <a:cubicBezTo>
                      <a:pt x="355" y="64"/>
                      <a:pt x="356" y="65"/>
                      <a:pt x="357" y="66"/>
                    </a:cubicBezTo>
                    <a:cubicBezTo>
                      <a:pt x="369" y="51"/>
                      <a:pt x="369" y="51"/>
                      <a:pt x="369" y="51"/>
                    </a:cubicBezTo>
                    <a:cubicBezTo>
                      <a:pt x="368" y="50"/>
                      <a:pt x="367" y="49"/>
                      <a:pt x="366" y="48"/>
                    </a:cubicBezTo>
                    <a:cubicBezTo>
                      <a:pt x="354" y="63"/>
                      <a:pt x="354" y="63"/>
                      <a:pt x="354" y="63"/>
                    </a:cubicBezTo>
                    <a:close/>
                    <a:moveTo>
                      <a:pt x="348" y="59"/>
                    </a:moveTo>
                    <a:cubicBezTo>
                      <a:pt x="349" y="60"/>
                      <a:pt x="350" y="60"/>
                      <a:pt x="351" y="61"/>
                    </a:cubicBezTo>
                    <a:cubicBezTo>
                      <a:pt x="362" y="46"/>
                      <a:pt x="362" y="46"/>
                      <a:pt x="362" y="46"/>
                    </a:cubicBezTo>
                    <a:cubicBezTo>
                      <a:pt x="361" y="45"/>
                      <a:pt x="360" y="44"/>
                      <a:pt x="359" y="43"/>
                    </a:cubicBezTo>
                    <a:cubicBezTo>
                      <a:pt x="348" y="59"/>
                      <a:pt x="348" y="59"/>
                      <a:pt x="348" y="59"/>
                    </a:cubicBezTo>
                    <a:close/>
                    <a:moveTo>
                      <a:pt x="341" y="55"/>
                    </a:moveTo>
                    <a:cubicBezTo>
                      <a:pt x="343" y="55"/>
                      <a:pt x="344" y="56"/>
                      <a:pt x="345" y="57"/>
                    </a:cubicBezTo>
                    <a:cubicBezTo>
                      <a:pt x="356" y="41"/>
                      <a:pt x="356" y="41"/>
                      <a:pt x="356" y="41"/>
                    </a:cubicBezTo>
                    <a:cubicBezTo>
                      <a:pt x="355" y="40"/>
                      <a:pt x="354" y="39"/>
                      <a:pt x="352" y="38"/>
                    </a:cubicBezTo>
                    <a:cubicBezTo>
                      <a:pt x="341" y="55"/>
                      <a:pt x="341" y="55"/>
                      <a:pt x="341" y="55"/>
                    </a:cubicBezTo>
                    <a:close/>
                    <a:moveTo>
                      <a:pt x="335" y="51"/>
                    </a:moveTo>
                    <a:cubicBezTo>
                      <a:pt x="336" y="51"/>
                      <a:pt x="337" y="52"/>
                      <a:pt x="338" y="53"/>
                    </a:cubicBezTo>
                    <a:cubicBezTo>
                      <a:pt x="349" y="36"/>
                      <a:pt x="349" y="36"/>
                      <a:pt x="349" y="36"/>
                    </a:cubicBezTo>
                    <a:cubicBezTo>
                      <a:pt x="348" y="35"/>
                      <a:pt x="347" y="35"/>
                      <a:pt x="345" y="34"/>
                    </a:cubicBezTo>
                    <a:cubicBezTo>
                      <a:pt x="335" y="51"/>
                      <a:pt x="335" y="51"/>
                      <a:pt x="335" y="51"/>
                    </a:cubicBezTo>
                    <a:close/>
                    <a:moveTo>
                      <a:pt x="329" y="47"/>
                    </a:moveTo>
                    <a:cubicBezTo>
                      <a:pt x="330" y="47"/>
                      <a:pt x="331" y="48"/>
                      <a:pt x="332" y="49"/>
                    </a:cubicBezTo>
                    <a:cubicBezTo>
                      <a:pt x="342" y="32"/>
                      <a:pt x="342" y="32"/>
                      <a:pt x="342" y="32"/>
                    </a:cubicBezTo>
                    <a:cubicBezTo>
                      <a:pt x="341" y="31"/>
                      <a:pt x="340" y="30"/>
                      <a:pt x="338" y="30"/>
                    </a:cubicBezTo>
                    <a:cubicBezTo>
                      <a:pt x="329" y="47"/>
                      <a:pt x="329" y="47"/>
                      <a:pt x="329" y="47"/>
                    </a:cubicBezTo>
                    <a:close/>
                    <a:moveTo>
                      <a:pt x="322" y="43"/>
                    </a:moveTo>
                    <a:cubicBezTo>
                      <a:pt x="323" y="44"/>
                      <a:pt x="324" y="44"/>
                      <a:pt x="325" y="45"/>
                    </a:cubicBezTo>
                    <a:cubicBezTo>
                      <a:pt x="335" y="28"/>
                      <a:pt x="335" y="28"/>
                      <a:pt x="335" y="28"/>
                    </a:cubicBezTo>
                    <a:cubicBezTo>
                      <a:pt x="334" y="27"/>
                      <a:pt x="332" y="26"/>
                      <a:pt x="331" y="26"/>
                    </a:cubicBezTo>
                    <a:cubicBezTo>
                      <a:pt x="322" y="43"/>
                      <a:pt x="322" y="43"/>
                      <a:pt x="322" y="43"/>
                    </a:cubicBezTo>
                    <a:close/>
                    <a:moveTo>
                      <a:pt x="315" y="40"/>
                    </a:moveTo>
                    <a:cubicBezTo>
                      <a:pt x="317" y="40"/>
                      <a:pt x="318" y="41"/>
                      <a:pt x="319" y="42"/>
                    </a:cubicBezTo>
                    <a:cubicBezTo>
                      <a:pt x="328" y="24"/>
                      <a:pt x="328" y="24"/>
                      <a:pt x="328" y="24"/>
                    </a:cubicBezTo>
                    <a:cubicBezTo>
                      <a:pt x="326" y="23"/>
                      <a:pt x="325" y="23"/>
                      <a:pt x="324" y="22"/>
                    </a:cubicBezTo>
                    <a:cubicBezTo>
                      <a:pt x="315" y="40"/>
                      <a:pt x="315" y="40"/>
                      <a:pt x="315" y="40"/>
                    </a:cubicBezTo>
                    <a:close/>
                    <a:moveTo>
                      <a:pt x="309" y="37"/>
                    </a:moveTo>
                    <a:cubicBezTo>
                      <a:pt x="310" y="37"/>
                      <a:pt x="311" y="38"/>
                      <a:pt x="312" y="38"/>
                    </a:cubicBezTo>
                    <a:cubicBezTo>
                      <a:pt x="320" y="20"/>
                      <a:pt x="320" y="20"/>
                      <a:pt x="320" y="20"/>
                    </a:cubicBezTo>
                    <a:cubicBezTo>
                      <a:pt x="319" y="20"/>
                      <a:pt x="318" y="19"/>
                      <a:pt x="316" y="19"/>
                    </a:cubicBezTo>
                    <a:cubicBezTo>
                      <a:pt x="309" y="37"/>
                      <a:pt x="309" y="37"/>
                      <a:pt x="309" y="37"/>
                    </a:cubicBezTo>
                    <a:close/>
                    <a:moveTo>
                      <a:pt x="302" y="34"/>
                    </a:moveTo>
                    <a:cubicBezTo>
                      <a:pt x="303" y="34"/>
                      <a:pt x="304" y="35"/>
                      <a:pt x="305" y="35"/>
                    </a:cubicBezTo>
                    <a:cubicBezTo>
                      <a:pt x="313" y="17"/>
                      <a:pt x="313" y="17"/>
                      <a:pt x="313" y="17"/>
                    </a:cubicBezTo>
                    <a:cubicBezTo>
                      <a:pt x="311" y="17"/>
                      <a:pt x="310" y="16"/>
                      <a:pt x="309" y="16"/>
                    </a:cubicBezTo>
                    <a:cubicBezTo>
                      <a:pt x="302" y="34"/>
                      <a:pt x="302" y="34"/>
                      <a:pt x="302" y="34"/>
                    </a:cubicBezTo>
                    <a:close/>
                    <a:moveTo>
                      <a:pt x="295" y="31"/>
                    </a:moveTo>
                    <a:cubicBezTo>
                      <a:pt x="296" y="32"/>
                      <a:pt x="297" y="32"/>
                      <a:pt x="298" y="33"/>
                    </a:cubicBezTo>
                    <a:cubicBezTo>
                      <a:pt x="305" y="14"/>
                      <a:pt x="305" y="14"/>
                      <a:pt x="305" y="14"/>
                    </a:cubicBezTo>
                    <a:cubicBezTo>
                      <a:pt x="304" y="14"/>
                      <a:pt x="302" y="13"/>
                      <a:pt x="301" y="13"/>
                    </a:cubicBezTo>
                    <a:cubicBezTo>
                      <a:pt x="295" y="31"/>
                      <a:pt x="295" y="31"/>
                      <a:pt x="295" y="31"/>
                    </a:cubicBezTo>
                    <a:close/>
                    <a:moveTo>
                      <a:pt x="288" y="29"/>
                    </a:moveTo>
                    <a:cubicBezTo>
                      <a:pt x="289" y="29"/>
                      <a:pt x="290" y="30"/>
                      <a:pt x="291" y="30"/>
                    </a:cubicBezTo>
                    <a:cubicBezTo>
                      <a:pt x="297" y="12"/>
                      <a:pt x="297" y="12"/>
                      <a:pt x="297" y="12"/>
                    </a:cubicBezTo>
                    <a:cubicBezTo>
                      <a:pt x="296" y="11"/>
                      <a:pt x="295" y="11"/>
                      <a:pt x="293" y="10"/>
                    </a:cubicBezTo>
                    <a:cubicBezTo>
                      <a:pt x="288" y="29"/>
                      <a:pt x="288" y="29"/>
                      <a:pt x="288" y="29"/>
                    </a:cubicBezTo>
                    <a:close/>
                    <a:moveTo>
                      <a:pt x="280" y="27"/>
                    </a:moveTo>
                    <a:cubicBezTo>
                      <a:pt x="282" y="27"/>
                      <a:pt x="283" y="28"/>
                      <a:pt x="284" y="28"/>
                    </a:cubicBezTo>
                    <a:cubicBezTo>
                      <a:pt x="289" y="9"/>
                      <a:pt x="289" y="9"/>
                      <a:pt x="289" y="9"/>
                    </a:cubicBezTo>
                    <a:cubicBezTo>
                      <a:pt x="288" y="9"/>
                      <a:pt x="287" y="8"/>
                      <a:pt x="285" y="8"/>
                    </a:cubicBezTo>
                    <a:cubicBezTo>
                      <a:pt x="280" y="27"/>
                      <a:pt x="280" y="27"/>
                      <a:pt x="280" y="27"/>
                    </a:cubicBezTo>
                    <a:close/>
                    <a:moveTo>
                      <a:pt x="273" y="25"/>
                    </a:moveTo>
                    <a:cubicBezTo>
                      <a:pt x="274" y="25"/>
                      <a:pt x="276" y="26"/>
                      <a:pt x="277" y="26"/>
                    </a:cubicBezTo>
                    <a:cubicBezTo>
                      <a:pt x="281" y="7"/>
                      <a:pt x="281" y="7"/>
                      <a:pt x="281" y="7"/>
                    </a:cubicBezTo>
                    <a:cubicBezTo>
                      <a:pt x="280" y="7"/>
                      <a:pt x="279" y="6"/>
                      <a:pt x="278" y="6"/>
                    </a:cubicBezTo>
                    <a:cubicBezTo>
                      <a:pt x="273" y="25"/>
                      <a:pt x="273" y="25"/>
                      <a:pt x="273" y="25"/>
                    </a:cubicBezTo>
                    <a:close/>
                    <a:moveTo>
                      <a:pt x="266" y="24"/>
                    </a:moveTo>
                    <a:cubicBezTo>
                      <a:pt x="267" y="24"/>
                      <a:pt x="268" y="24"/>
                      <a:pt x="269" y="24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2" y="5"/>
                      <a:pt x="271" y="5"/>
                      <a:pt x="269" y="4"/>
                    </a:cubicBezTo>
                    <a:lnTo>
                      <a:pt x="266" y="24"/>
                    </a:lnTo>
                    <a:close/>
                    <a:moveTo>
                      <a:pt x="258" y="22"/>
                    </a:moveTo>
                    <a:cubicBezTo>
                      <a:pt x="260" y="22"/>
                      <a:pt x="261" y="23"/>
                      <a:pt x="262" y="23"/>
                    </a:cubicBezTo>
                    <a:cubicBezTo>
                      <a:pt x="265" y="4"/>
                      <a:pt x="265" y="4"/>
                      <a:pt x="265" y="4"/>
                    </a:cubicBezTo>
                    <a:cubicBezTo>
                      <a:pt x="264" y="3"/>
                      <a:pt x="263" y="3"/>
                      <a:pt x="261" y="3"/>
                    </a:cubicBezTo>
                    <a:lnTo>
                      <a:pt x="258" y="22"/>
                    </a:lnTo>
                    <a:close/>
                    <a:moveTo>
                      <a:pt x="251" y="21"/>
                    </a:moveTo>
                    <a:cubicBezTo>
                      <a:pt x="252" y="21"/>
                      <a:pt x="254" y="22"/>
                      <a:pt x="255" y="22"/>
                    </a:cubicBezTo>
                    <a:cubicBezTo>
                      <a:pt x="257" y="2"/>
                      <a:pt x="257" y="2"/>
                      <a:pt x="257" y="2"/>
                    </a:cubicBezTo>
                    <a:cubicBezTo>
                      <a:pt x="256" y="2"/>
                      <a:pt x="255" y="2"/>
                      <a:pt x="253" y="2"/>
                    </a:cubicBezTo>
                    <a:cubicBezTo>
                      <a:pt x="251" y="21"/>
                      <a:pt x="251" y="21"/>
                      <a:pt x="251" y="21"/>
                    </a:cubicBezTo>
                    <a:close/>
                    <a:moveTo>
                      <a:pt x="244" y="21"/>
                    </a:moveTo>
                    <a:cubicBezTo>
                      <a:pt x="245" y="21"/>
                      <a:pt x="246" y="21"/>
                      <a:pt x="247" y="21"/>
                    </a:cubicBezTo>
                    <a:cubicBezTo>
                      <a:pt x="249" y="1"/>
                      <a:pt x="249" y="1"/>
                      <a:pt x="249" y="1"/>
                    </a:cubicBezTo>
                    <a:cubicBezTo>
                      <a:pt x="248" y="1"/>
                      <a:pt x="247" y="1"/>
                      <a:pt x="245" y="1"/>
                    </a:cubicBezTo>
                    <a:cubicBezTo>
                      <a:pt x="244" y="21"/>
                      <a:pt x="244" y="21"/>
                      <a:pt x="244" y="21"/>
                    </a:cubicBezTo>
                    <a:close/>
                    <a:moveTo>
                      <a:pt x="236" y="20"/>
                    </a:moveTo>
                    <a:cubicBezTo>
                      <a:pt x="237" y="20"/>
                      <a:pt x="239" y="20"/>
                      <a:pt x="240" y="20"/>
                    </a:cubicBezTo>
                    <a:cubicBezTo>
                      <a:pt x="241" y="1"/>
                      <a:pt x="241" y="1"/>
                      <a:pt x="241" y="1"/>
                    </a:cubicBezTo>
                    <a:cubicBezTo>
                      <a:pt x="240" y="1"/>
                      <a:pt x="238" y="1"/>
                      <a:pt x="237" y="1"/>
                    </a:cubicBezTo>
                    <a:cubicBezTo>
                      <a:pt x="236" y="20"/>
                      <a:pt x="236" y="20"/>
                      <a:pt x="236" y="20"/>
                    </a:cubicBezTo>
                    <a:close/>
                    <a:moveTo>
                      <a:pt x="229" y="20"/>
                    </a:moveTo>
                    <a:cubicBezTo>
                      <a:pt x="230" y="20"/>
                      <a:pt x="231" y="20"/>
                      <a:pt x="232" y="2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32" y="0"/>
                      <a:pt x="230" y="0"/>
                      <a:pt x="229" y="0"/>
                    </a:cubicBezTo>
                    <a:cubicBezTo>
                      <a:pt x="229" y="20"/>
                      <a:pt x="229" y="20"/>
                      <a:pt x="229" y="20"/>
                    </a:cubicBezTo>
                    <a:close/>
                    <a:moveTo>
                      <a:pt x="221" y="20"/>
                    </a:moveTo>
                    <a:cubicBezTo>
                      <a:pt x="222" y="20"/>
                      <a:pt x="224" y="20"/>
                      <a:pt x="225" y="20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23" y="0"/>
                      <a:pt x="222" y="0"/>
                      <a:pt x="221" y="0"/>
                    </a:cubicBezTo>
                    <a:lnTo>
                      <a:pt x="221" y="20"/>
                    </a:lnTo>
                    <a:close/>
                    <a:moveTo>
                      <a:pt x="214" y="20"/>
                    </a:moveTo>
                    <a:cubicBezTo>
                      <a:pt x="215" y="20"/>
                      <a:pt x="216" y="20"/>
                      <a:pt x="217" y="2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5" y="1"/>
                      <a:pt x="214" y="1"/>
                      <a:pt x="213" y="1"/>
                    </a:cubicBezTo>
                    <a:cubicBezTo>
                      <a:pt x="214" y="20"/>
                      <a:pt x="214" y="20"/>
                      <a:pt x="214" y="20"/>
                    </a:cubicBezTo>
                    <a:close/>
                    <a:moveTo>
                      <a:pt x="206" y="21"/>
                    </a:moveTo>
                    <a:cubicBezTo>
                      <a:pt x="207" y="21"/>
                      <a:pt x="209" y="21"/>
                      <a:pt x="210" y="21"/>
                    </a:cubicBezTo>
                    <a:cubicBezTo>
                      <a:pt x="208" y="1"/>
                      <a:pt x="208" y="1"/>
                      <a:pt x="208" y="1"/>
                    </a:cubicBezTo>
                    <a:cubicBezTo>
                      <a:pt x="207" y="1"/>
                      <a:pt x="206" y="1"/>
                      <a:pt x="204" y="1"/>
                    </a:cubicBezTo>
                    <a:cubicBezTo>
                      <a:pt x="206" y="21"/>
                      <a:pt x="206" y="21"/>
                      <a:pt x="206" y="21"/>
                    </a:cubicBezTo>
                    <a:close/>
                    <a:moveTo>
                      <a:pt x="199" y="22"/>
                    </a:moveTo>
                    <a:cubicBezTo>
                      <a:pt x="200" y="22"/>
                      <a:pt x="201" y="21"/>
                      <a:pt x="203" y="21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199" y="2"/>
                      <a:pt x="198" y="2"/>
                      <a:pt x="196" y="2"/>
                    </a:cubicBezTo>
                    <a:lnTo>
                      <a:pt x="199" y="22"/>
                    </a:lnTo>
                    <a:close/>
                    <a:moveTo>
                      <a:pt x="191" y="23"/>
                    </a:moveTo>
                    <a:cubicBezTo>
                      <a:pt x="193" y="23"/>
                      <a:pt x="194" y="22"/>
                      <a:pt x="195" y="22"/>
                    </a:cubicBezTo>
                    <a:cubicBezTo>
                      <a:pt x="192" y="3"/>
                      <a:pt x="192" y="3"/>
                      <a:pt x="192" y="3"/>
                    </a:cubicBezTo>
                    <a:cubicBezTo>
                      <a:pt x="191" y="3"/>
                      <a:pt x="189" y="3"/>
                      <a:pt x="188" y="4"/>
                    </a:cubicBezTo>
                    <a:lnTo>
                      <a:pt x="191" y="23"/>
                    </a:lnTo>
                    <a:close/>
                    <a:moveTo>
                      <a:pt x="184" y="24"/>
                    </a:moveTo>
                    <a:cubicBezTo>
                      <a:pt x="185" y="24"/>
                      <a:pt x="187" y="24"/>
                      <a:pt x="188" y="23"/>
                    </a:cubicBezTo>
                    <a:cubicBezTo>
                      <a:pt x="184" y="4"/>
                      <a:pt x="184" y="4"/>
                      <a:pt x="184" y="4"/>
                    </a:cubicBezTo>
                    <a:cubicBezTo>
                      <a:pt x="183" y="5"/>
                      <a:pt x="181" y="5"/>
                      <a:pt x="180" y="5"/>
                    </a:cubicBezTo>
                    <a:cubicBezTo>
                      <a:pt x="184" y="24"/>
                      <a:pt x="184" y="24"/>
                      <a:pt x="184" y="24"/>
                    </a:cubicBezTo>
                    <a:close/>
                    <a:moveTo>
                      <a:pt x="177" y="26"/>
                    </a:moveTo>
                    <a:cubicBezTo>
                      <a:pt x="178" y="26"/>
                      <a:pt x="179" y="25"/>
                      <a:pt x="180" y="25"/>
                    </a:cubicBezTo>
                    <a:cubicBezTo>
                      <a:pt x="176" y="6"/>
                      <a:pt x="176" y="6"/>
                      <a:pt x="176" y="6"/>
                    </a:cubicBezTo>
                    <a:cubicBezTo>
                      <a:pt x="175" y="6"/>
                      <a:pt x="173" y="7"/>
                      <a:pt x="172" y="7"/>
                    </a:cubicBezTo>
                    <a:cubicBezTo>
                      <a:pt x="177" y="26"/>
                      <a:pt x="177" y="26"/>
                      <a:pt x="177" y="26"/>
                    </a:cubicBezTo>
                    <a:close/>
                    <a:moveTo>
                      <a:pt x="170" y="28"/>
                    </a:moveTo>
                    <a:cubicBezTo>
                      <a:pt x="171" y="27"/>
                      <a:pt x="172" y="27"/>
                      <a:pt x="173" y="27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7" y="8"/>
                      <a:pt x="166" y="9"/>
                      <a:pt x="164" y="9"/>
                    </a:cubicBezTo>
                    <a:cubicBezTo>
                      <a:pt x="170" y="28"/>
                      <a:pt x="170" y="28"/>
                      <a:pt x="170" y="28"/>
                    </a:cubicBezTo>
                    <a:close/>
                    <a:moveTo>
                      <a:pt x="162" y="30"/>
                    </a:moveTo>
                    <a:cubicBezTo>
                      <a:pt x="164" y="30"/>
                      <a:pt x="165" y="29"/>
                      <a:pt x="166" y="29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11"/>
                      <a:pt x="158" y="11"/>
                      <a:pt x="156" y="11"/>
                    </a:cubicBezTo>
                    <a:cubicBezTo>
                      <a:pt x="162" y="30"/>
                      <a:pt x="162" y="30"/>
                      <a:pt x="162" y="30"/>
                    </a:cubicBezTo>
                    <a:close/>
                    <a:moveTo>
                      <a:pt x="155" y="32"/>
                    </a:moveTo>
                    <a:cubicBezTo>
                      <a:pt x="157" y="32"/>
                      <a:pt x="158" y="32"/>
                      <a:pt x="159" y="31"/>
                    </a:cubicBezTo>
                    <a:cubicBezTo>
                      <a:pt x="152" y="13"/>
                      <a:pt x="152" y="13"/>
                      <a:pt x="152" y="13"/>
                    </a:cubicBezTo>
                    <a:cubicBezTo>
                      <a:pt x="151" y="13"/>
                      <a:pt x="150" y="14"/>
                      <a:pt x="149" y="14"/>
                    </a:cubicBezTo>
                    <a:cubicBezTo>
                      <a:pt x="155" y="32"/>
                      <a:pt x="155" y="32"/>
                      <a:pt x="155" y="32"/>
                    </a:cubicBezTo>
                    <a:close/>
                    <a:moveTo>
                      <a:pt x="148" y="35"/>
                    </a:moveTo>
                    <a:cubicBezTo>
                      <a:pt x="150" y="35"/>
                      <a:pt x="151" y="34"/>
                      <a:pt x="152" y="34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44" y="16"/>
                      <a:pt x="142" y="16"/>
                      <a:pt x="141" y="17"/>
                    </a:cubicBezTo>
                    <a:lnTo>
                      <a:pt x="148" y="35"/>
                    </a:lnTo>
                    <a:close/>
                    <a:moveTo>
                      <a:pt x="142" y="38"/>
                    </a:moveTo>
                    <a:cubicBezTo>
                      <a:pt x="143" y="38"/>
                      <a:pt x="144" y="37"/>
                      <a:pt x="145" y="37"/>
                    </a:cubicBezTo>
                    <a:cubicBezTo>
                      <a:pt x="137" y="19"/>
                      <a:pt x="137" y="19"/>
                      <a:pt x="137" y="19"/>
                    </a:cubicBezTo>
                    <a:cubicBezTo>
                      <a:pt x="136" y="19"/>
                      <a:pt x="135" y="20"/>
                      <a:pt x="134" y="20"/>
                    </a:cubicBezTo>
                    <a:cubicBezTo>
                      <a:pt x="142" y="38"/>
                      <a:pt x="142" y="38"/>
                      <a:pt x="142" y="38"/>
                    </a:cubicBezTo>
                    <a:close/>
                    <a:moveTo>
                      <a:pt x="135" y="41"/>
                    </a:moveTo>
                    <a:cubicBezTo>
                      <a:pt x="136" y="41"/>
                      <a:pt x="137" y="40"/>
                      <a:pt x="138" y="40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29" y="23"/>
                      <a:pt x="127" y="23"/>
                      <a:pt x="126" y="24"/>
                    </a:cubicBezTo>
                    <a:cubicBezTo>
                      <a:pt x="135" y="41"/>
                      <a:pt x="135" y="41"/>
                      <a:pt x="135" y="41"/>
                    </a:cubicBezTo>
                    <a:close/>
                    <a:moveTo>
                      <a:pt x="128" y="45"/>
                    </a:moveTo>
                    <a:cubicBezTo>
                      <a:pt x="129" y="44"/>
                      <a:pt x="130" y="43"/>
                      <a:pt x="131" y="43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1" y="26"/>
                      <a:pt x="120" y="27"/>
                      <a:pt x="119" y="27"/>
                    </a:cubicBezTo>
                    <a:cubicBezTo>
                      <a:pt x="128" y="45"/>
                      <a:pt x="128" y="45"/>
                      <a:pt x="128" y="45"/>
                    </a:cubicBezTo>
                    <a:close/>
                    <a:moveTo>
                      <a:pt x="122" y="48"/>
                    </a:moveTo>
                    <a:cubicBezTo>
                      <a:pt x="123" y="48"/>
                      <a:pt x="124" y="47"/>
                      <a:pt x="125" y="46"/>
                    </a:cubicBezTo>
                    <a:cubicBezTo>
                      <a:pt x="115" y="29"/>
                      <a:pt x="115" y="29"/>
                      <a:pt x="115" y="29"/>
                    </a:cubicBezTo>
                    <a:cubicBezTo>
                      <a:pt x="114" y="30"/>
                      <a:pt x="113" y="31"/>
                      <a:pt x="112" y="31"/>
                    </a:cubicBezTo>
                    <a:cubicBezTo>
                      <a:pt x="122" y="48"/>
                      <a:pt x="122" y="48"/>
                      <a:pt x="122" y="48"/>
                    </a:cubicBezTo>
                    <a:close/>
                    <a:moveTo>
                      <a:pt x="115" y="52"/>
                    </a:moveTo>
                    <a:cubicBezTo>
                      <a:pt x="116" y="52"/>
                      <a:pt x="117" y="51"/>
                      <a:pt x="119" y="50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7" y="34"/>
                      <a:pt x="106" y="35"/>
                      <a:pt x="105" y="36"/>
                    </a:cubicBezTo>
                    <a:cubicBezTo>
                      <a:pt x="115" y="52"/>
                      <a:pt x="115" y="52"/>
                      <a:pt x="115" y="52"/>
                    </a:cubicBezTo>
                    <a:close/>
                    <a:moveTo>
                      <a:pt x="109" y="56"/>
                    </a:moveTo>
                    <a:cubicBezTo>
                      <a:pt x="110" y="56"/>
                      <a:pt x="111" y="55"/>
                      <a:pt x="112" y="54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0" y="39"/>
                      <a:pt x="99" y="39"/>
                      <a:pt x="98" y="40"/>
                    </a:cubicBezTo>
                    <a:cubicBezTo>
                      <a:pt x="109" y="56"/>
                      <a:pt x="109" y="56"/>
                      <a:pt x="109" y="56"/>
                    </a:cubicBezTo>
                    <a:close/>
                    <a:moveTo>
                      <a:pt x="103" y="61"/>
                    </a:moveTo>
                    <a:cubicBezTo>
                      <a:pt x="104" y="60"/>
                      <a:pt x="105" y="59"/>
                      <a:pt x="106" y="59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103" y="61"/>
                      <a:pt x="103" y="61"/>
                      <a:pt x="103" y="61"/>
                    </a:cubicBezTo>
                    <a:close/>
                    <a:moveTo>
                      <a:pt x="97" y="65"/>
                    </a:moveTo>
                    <a:cubicBezTo>
                      <a:pt x="98" y="65"/>
                      <a:pt x="99" y="64"/>
                      <a:pt x="100" y="63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7" y="48"/>
                      <a:pt x="86" y="49"/>
                      <a:pt x="85" y="50"/>
                    </a:cubicBezTo>
                    <a:cubicBezTo>
                      <a:pt x="97" y="65"/>
                      <a:pt x="97" y="65"/>
                      <a:pt x="97" y="65"/>
                    </a:cubicBezTo>
                    <a:close/>
                    <a:moveTo>
                      <a:pt x="91" y="70"/>
                    </a:moveTo>
                    <a:cubicBezTo>
                      <a:pt x="92" y="69"/>
                      <a:pt x="93" y="68"/>
                      <a:pt x="94" y="68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1" y="53"/>
                      <a:pt x="80" y="54"/>
                      <a:pt x="79" y="55"/>
                    </a:cubicBezTo>
                    <a:cubicBezTo>
                      <a:pt x="91" y="70"/>
                      <a:pt x="91" y="70"/>
                      <a:pt x="91" y="70"/>
                    </a:cubicBezTo>
                    <a:close/>
                    <a:moveTo>
                      <a:pt x="86" y="75"/>
                    </a:moveTo>
                    <a:cubicBezTo>
                      <a:pt x="87" y="74"/>
                      <a:pt x="88" y="73"/>
                      <a:pt x="89" y="73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5" y="59"/>
                      <a:pt x="74" y="60"/>
                      <a:pt x="73" y="61"/>
                    </a:cubicBezTo>
                    <a:lnTo>
                      <a:pt x="86" y="75"/>
                    </a:lnTo>
                    <a:close/>
                    <a:moveTo>
                      <a:pt x="80" y="80"/>
                    </a:moveTo>
                    <a:cubicBezTo>
                      <a:pt x="81" y="79"/>
                      <a:pt x="82" y="78"/>
                      <a:pt x="83" y="78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9" y="64"/>
                      <a:pt x="68" y="65"/>
                      <a:pt x="67" y="66"/>
                    </a:cubicBezTo>
                    <a:cubicBezTo>
                      <a:pt x="80" y="80"/>
                      <a:pt x="80" y="80"/>
                      <a:pt x="80" y="80"/>
                    </a:cubicBezTo>
                    <a:close/>
                    <a:moveTo>
                      <a:pt x="75" y="86"/>
                    </a:moveTo>
                    <a:cubicBezTo>
                      <a:pt x="76" y="85"/>
                      <a:pt x="77" y="84"/>
                      <a:pt x="78" y="83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63" y="70"/>
                      <a:pt x="62" y="71"/>
                      <a:pt x="61" y="72"/>
                    </a:cubicBezTo>
                    <a:cubicBezTo>
                      <a:pt x="75" y="86"/>
                      <a:pt x="75" y="86"/>
                      <a:pt x="75" y="86"/>
                    </a:cubicBezTo>
                    <a:close/>
                    <a:moveTo>
                      <a:pt x="70" y="91"/>
                    </a:moveTo>
                    <a:cubicBezTo>
                      <a:pt x="71" y="90"/>
                      <a:pt x="72" y="89"/>
                      <a:pt x="73" y="88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7" y="76"/>
                      <a:pt x="56" y="77"/>
                      <a:pt x="55" y="78"/>
                    </a:cubicBezTo>
                    <a:cubicBezTo>
                      <a:pt x="70" y="91"/>
                      <a:pt x="70" y="91"/>
                      <a:pt x="70" y="91"/>
                    </a:cubicBezTo>
                    <a:close/>
                    <a:moveTo>
                      <a:pt x="65" y="97"/>
                    </a:moveTo>
                    <a:cubicBezTo>
                      <a:pt x="66" y="96"/>
                      <a:pt x="67" y="95"/>
                      <a:pt x="68" y="94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2" y="82"/>
                      <a:pt x="51" y="84"/>
                      <a:pt x="50" y="85"/>
                    </a:cubicBezTo>
                    <a:cubicBezTo>
                      <a:pt x="65" y="97"/>
                      <a:pt x="65" y="97"/>
                      <a:pt x="65" y="97"/>
                    </a:cubicBezTo>
                    <a:close/>
                    <a:moveTo>
                      <a:pt x="61" y="103"/>
                    </a:moveTo>
                    <a:cubicBezTo>
                      <a:pt x="62" y="102"/>
                      <a:pt x="62" y="101"/>
                      <a:pt x="63" y="100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7" y="89"/>
                      <a:pt x="46" y="90"/>
                      <a:pt x="45" y="91"/>
                    </a:cubicBezTo>
                    <a:cubicBezTo>
                      <a:pt x="61" y="103"/>
                      <a:pt x="61" y="103"/>
                      <a:pt x="61" y="103"/>
                    </a:cubicBezTo>
                    <a:close/>
                    <a:moveTo>
                      <a:pt x="56" y="109"/>
                    </a:moveTo>
                    <a:cubicBezTo>
                      <a:pt x="57" y="108"/>
                      <a:pt x="58" y="107"/>
                      <a:pt x="59" y="106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2" y="95"/>
                      <a:pt x="41" y="97"/>
                      <a:pt x="40" y="98"/>
                    </a:cubicBezTo>
                    <a:cubicBezTo>
                      <a:pt x="56" y="109"/>
                      <a:pt x="56" y="109"/>
                      <a:pt x="56" y="109"/>
                    </a:cubicBezTo>
                    <a:close/>
                    <a:moveTo>
                      <a:pt x="52" y="115"/>
                    </a:moveTo>
                    <a:cubicBezTo>
                      <a:pt x="53" y="114"/>
                      <a:pt x="54" y="113"/>
                      <a:pt x="54" y="112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37" y="102"/>
                      <a:pt x="37" y="103"/>
                      <a:pt x="36" y="105"/>
                    </a:cubicBezTo>
                    <a:cubicBezTo>
                      <a:pt x="52" y="115"/>
                      <a:pt x="52" y="115"/>
                      <a:pt x="52" y="115"/>
                    </a:cubicBezTo>
                    <a:close/>
                    <a:moveTo>
                      <a:pt x="48" y="121"/>
                    </a:moveTo>
                    <a:cubicBezTo>
                      <a:pt x="49" y="120"/>
                      <a:pt x="50" y="119"/>
                      <a:pt x="50" y="11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3" y="109"/>
                      <a:pt x="32" y="110"/>
                      <a:pt x="32" y="111"/>
                    </a:cubicBezTo>
                    <a:cubicBezTo>
                      <a:pt x="48" y="121"/>
                      <a:pt x="48" y="121"/>
                      <a:pt x="48" y="121"/>
                    </a:cubicBezTo>
                    <a:close/>
                    <a:moveTo>
                      <a:pt x="45" y="128"/>
                    </a:moveTo>
                    <a:cubicBezTo>
                      <a:pt x="45" y="127"/>
                      <a:pt x="46" y="126"/>
                      <a:pt x="46" y="12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116"/>
                      <a:pt x="28" y="117"/>
                      <a:pt x="27" y="119"/>
                    </a:cubicBezTo>
                    <a:cubicBezTo>
                      <a:pt x="45" y="128"/>
                      <a:pt x="45" y="128"/>
                      <a:pt x="45" y="128"/>
                    </a:cubicBezTo>
                    <a:close/>
                    <a:moveTo>
                      <a:pt x="41" y="135"/>
                    </a:moveTo>
                    <a:cubicBezTo>
                      <a:pt x="42" y="133"/>
                      <a:pt x="42" y="132"/>
                      <a:pt x="43" y="131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5" y="123"/>
                      <a:pt x="24" y="125"/>
                      <a:pt x="24" y="126"/>
                    </a:cubicBezTo>
                    <a:cubicBezTo>
                      <a:pt x="41" y="135"/>
                      <a:pt x="41" y="135"/>
                      <a:pt x="41" y="135"/>
                    </a:cubicBezTo>
                    <a:close/>
                    <a:moveTo>
                      <a:pt x="38" y="141"/>
                    </a:moveTo>
                    <a:cubicBezTo>
                      <a:pt x="39" y="140"/>
                      <a:pt x="39" y="139"/>
                      <a:pt x="40" y="138"/>
                    </a:cubicBezTo>
                    <a:cubicBezTo>
                      <a:pt x="22" y="130"/>
                      <a:pt x="22" y="130"/>
                      <a:pt x="22" y="130"/>
                    </a:cubicBezTo>
                    <a:cubicBezTo>
                      <a:pt x="21" y="131"/>
                      <a:pt x="21" y="132"/>
                      <a:pt x="20" y="133"/>
                    </a:cubicBezTo>
                    <a:lnTo>
                      <a:pt x="38" y="141"/>
                    </a:lnTo>
                    <a:close/>
                    <a:moveTo>
                      <a:pt x="35" y="148"/>
                    </a:moveTo>
                    <a:cubicBezTo>
                      <a:pt x="35" y="147"/>
                      <a:pt x="36" y="146"/>
                      <a:pt x="36" y="145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7" y="140"/>
                      <a:pt x="17" y="141"/>
                    </a:cubicBezTo>
                    <a:cubicBezTo>
                      <a:pt x="35" y="148"/>
                      <a:pt x="35" y="148"/>
                      <a:pt x="35" y="148"/>
                    </a:cubicBezTo>
                    <a:close/>
                    <a:moveTo>
                      <a:pt x="32" y="155"/>
                    </a:moveTo>
                    <a:cubicBezTo>
                      <a:pt x="33" y="154"/>
                      <a:pt x="33" y="153"/>
                      <a:pt x="34" y="152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15" y="146"/>
                      <a:pt x="14" y="147"/>
                      <a:pt x="14" y="148"/>
                    </a:cubicBezTo>
                    <a:cubicBezTo>
                      <a:pt x="32" y="155"/>
                      <a:pt x="32" y="155"/>
                      <a:pt x="32" y="155"/>
                    </a:cubicBezTo>
                    <a:close/>
                    <a:moveTo>
                      <a:pt x="30" y="162"/>
                    </a:moveTo>
                    <a:cubicBezTo>
                      <a:pt x="30" y="161"/>
                      <a:pt x="31" y="160"/>
                      <a:pt x="31" y="159"/>
                    </a:cubicBezTo>
                    <a:cubicBezTo>
                      <a:pt x="13" y="152"/>
                      <a:pt x="13" y="152"/>
                      <a:pt x="13" y="152"/>
                    </a:cubicBezTo>
                    <a:cubicBezTo>
                      <a:pt x="12" y="154"/>
                      <a:pt x="12" y="155"/>
                      <a:pt x="11" y="156"/>
                    </a:cubicBezTo>
                    <a:cubicBezTo>
                      <a:pt x="30" y="162"/>
                      <a:pt x="30" y="162"/>
                      <a:pt x="30" y="162"/>
                    </a:cubicBezTo>
                    <a:close/>
                    <a:moveTo>
                      <a:pt x="28" y="169"/>
                    </a:moveTo>
                    <a:cubicBezTo>
                      <a:pt x="28" y="168"/>
                      <a:pt x="28" y="167"/>
                      <a:pt x="29" y="166"/>
                    </a:cubicBezTo>
                    <a:cubicBezTo>
                      <a:pt x="10" y="160"/>
                      <a:pt x="10" y="160"/>
                      <a:pt x="10" y="160"/>
                    </a:cubicBezTo>
                    <a:cubicBezTo>
                      <a:pt x="10" y="161"/>
                      <a:pt x="9" y="163"/>
                      <a:pt x="9" y="164"/>
                    </a:cubicBezTo>
                    <a:cubicBezTo>
                      <a:pt x="28" y="169"/>
                      <a:pt x="28" y="169"/>
                      <a:pt x="28" y="169"/>
                    </a:cubicBezTo>
                    <a:close/>
                    <a:moveTo>
                      <a:pt x="26" y="177"/>
                    </a:moveTo>
                    <a:cubicBezTo>
                      <a:pt x="26" y="175"/>
                      <a:pt x="26" y="174"/>
                      <a:pt x="27" y="173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7" y="169"/>
                      <a:pt x="7" y="171"/>
                      <a:pt x="7" y="172"/>
                    </a:cubicBezTo>
                    <a:cubicBezTo>
                      <a:pt x="26" y="177"/>
                      <a:pt x="26" y="177"/>
                      <a:pt x="26" y="177"/>
                    </a:cubicBezTo>
                    <a:close/>
                    <a:moveTo>
                      <a:pt x="24" y="184"/>
                    </a:moveTo>
                    <a:cubicBezTo>
                      <a:pt x="24" y="183"/>
                      <a:pt x="25" y="182"/>
                      <a:pt x="25" y="180"/>
                    </a:cubicBezTo>
                    <a:cubicBezTo>
                      <a:pt x="6" y="176"/>
                      <a:pt x="6" y="176"/>
                      <a:pt x="6" y="176"/>
                    </a:cubicBezTo>
                    <a:cubicBezTo>
                      <a:pt x="5" y="177"/>
                      <a:pt x="5" y="179"/>
                      <a:pt x="5" y="180"/>
                    </a:cubicBezTo>
                    <a:cubicBezTo>
                      <a:pt x="24" y="184"/>
                      <a:pt x="24" y="184"/>
                      <a:pt x="24" y="184"/>
                    </a:cubicBezTo>
                    <a:close/>
                    <a:moveTo>
                      <a:pt x="23" y="191"/>
                    </a:moveTo>
                    <a:cubicBezTo>
                      <a:pt x="23" y="190"/>
                      <a:pt x="23" y="189"/>
                      <a:pt x="23" y="188"/>
                    </a:cubicBezTo>
                    <a:cubicBezTo>
                      <a:pt x="4" y="184"/>
                      <a:pt x="4" y="184"/>
                      <a:pt x="4" y="184"/>
                    </a:cubicBezTo>
                    <a:cubicBezTo>
                      <a:pt x="4" y="185"/>
                      <a:pt x="4" y="187"/>
                      <a:pt x="3" y="188"/>
                    </a:cubicBezTo>
                    <a:lnTo>
                      <a:pt x="23" y="191"/>
                    </a:lnTo>
                    <a:close/>
                    <a:moveTo>
                      <a:pt x="21" y="199"/>
                    </a:moveTo>
                    <a:cubicBezTo>
                      <a:pt x="22" y="197"/>
                      <a:pt x="22" y="196"/>
                      <a:pt x="22" y="195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2" y="193"/>
                      <a:pt x="2" y="195"/>
                      <a:pt x="2" y="196"/>
                    </a:cubicBezTo>
                    <a:cubicBezTo>
                      <a:pt x="21" y="199"/>
                      <a:pt x="21" y="199"/>
                      <a:pt x="21" y="199"/>
                    </a:cubicBezTo>
                    <a:close/>
                    <a:moveTo>
                      <a:pt x="21" y="206"/>
                    </a:moveTo>
                    <a:cubicBezTo>
                      <a:pt x="21" y="205"/>
                      <a:pt x="21" y="204"/>
                      <a:pt x="21" y="202"/>
                    </a:cubicBezTo>
                    <a:cubicBezTo>
                      <a:pt x="2" y="200"/>
                      <a:pt x="2" y="200"/>
                      <a:pt x="2" y="200"/>
                    </a:cubicBezTo>
                    <a:cubicBezTo>
                      <a:pt x="1" y="202"/>
                      <a:pt x="1" y="203"/>
                      <a:pt x="1" y="204"/>
                    </a:cubicBezTo>
                    <a:lnTo>
                      <a:pt x="21" y="206"/>
                    </a:lnTo>
                    <a:close/>
                    <a:moveTo>
                      <a:pt x="20" y="214"/>
                    </a:moveTo>
                    <a:cubicBezTo>
                      <a:pt x="20" y="212"/>
                      <a:pt x="20" y="211"/>
                      <a:pt x="20" y="210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1" y="210"/>
                      <a:pt x="1" y="211"/>
                      <a:pt x="0" y="212"/>
                    </a:cubicBezTo>
                    <a:cubicBezTo>
                      <a:pt x="20" y="214"/>
                      <a:pt x="20" y="214"/>
                      <a:pt x="20" y="214"/>
                    </a:cubicBezTo>
                    <a:close/>
                    <a:moveTo>
                      <a:pt x="20" y="221"/>
                    </a:moveTo>
                    <a:cubicBezTo>
                      <a:pt x="20" y="220"/>
                      <a:pt x="20" y="219"/>
                      <a:pt x="20" y="217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20" y="221"/>
                      <a:pt x="20" y="221"/>
                      <a:pt x="20" y="221"/>
                    </a:cubicBezTo>
                    <a:close/>
                    <a:moveTo>
                      <a:pt x="20" y="229"/>
                    </a:moveTo>
                    <a:cubicBezTo>
                      <a:pt x="20" y="228"/>
                      <a:pt x="20" y="227"/>
                      <a:pt x="20" y="227"/>
                    </a:cubicBezTo>
                    <a:cubicBezTo>
                      <a:pt x="20" y="226"/>
                      <a:pt x="20" y="225"/>
                      <a:pt x="20" y="225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25"/>
                      <a:pt x="0" y="226"/>
                      <a:pt x="0" y="227"/>
                    </a:cubicBezTo>
                    <a:cubicBezTo>
                      <a:pt x="0" y="227"/>
                      <a:pt x="0" y="228"/>
                      <a:pt x="0" y="229"/>
                    </a:cubicBezTo>
                    <a:cubicBezTo>
                      <a:pt x="20" y="229"/>
                      <a:pt x="20" y="229"/>
                      <a:pt x="20" y="229"/>
                    </a:cubicBezTo>
                    <a:close/>
                    <a:moveTo>
                      <a:pt x="20" y="236"/>
                    </a:moveTo>
                    <a:cubicBezTo>
                      <a:pt x="20" y="235"/>
                      <a:pt x="20" y="234"/>
                      <a:pt x="20" y="232"/>
                    </a:cubicBezTo>
                    <a:cubicBezTo>
                      <a:pt x="0" y="233"/>
                      <a:pt x="0" y="233"/>
                      <a:pt x="0" y="233"/>
                    </a:cubicBezTo>
                    <a:cubicBezTo>
                      <a:pt x="0" y="234"/>
                      <a:pt x="0" y="236"/>
                      <a:pt x="0" y="237"/>
                    </a:cubicBezTo>
                    <a:cubicBezTo>
                      <a:pt x="20" y="236"/>
                      <a:pt x="20" y="236"/>
                      <a:pt x="20" y="236"/>
                    </a:cubicBezTo>
                    <a:close/>
                    <a:moveTo>
                      <a:pt x="20" y="244"/>
                    </a:moveTo>
                    <a:cubicBezTo>
                      <a:pt x="20" y="242"/>
                      <a:pt x="20" y="241"/>
                      <a:pt x="20" y="24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1" y="242"/>
                      <a:pt x="1" y="244"/>
                      <a:pt x="1" y="245"/>
                    </a:cubicBezTo>
                    <a:cubicBezTo>
                      <a:pt x="20" y="244"/>
                      <a:pt x="20" y="244"/>
                      <a:pt x="20" y="244"/>
                    </a:cubicBezTo>
                    <a:close/>
                    <a:moveTo>
                      <a:pt x="21" y="251"/>
                    </a:moveTo>
                    <a:cubicBezTo>
                      <a:pt x="21" y="250"/>
                      <a:pt x="21" y="248"/>
                      <a:pt x="21" y="247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50"/>
                      <a:pt x="1" y="252"/>
                      <a:pt x="2" y="253"/>
                    </a:cubicBezTo>
                    <a:cubicBezTo>
                      <a:pt x="21" y="251"/>
                      <a:pt x="21" y="251"/>
                      <a:pt x="21" y="2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04" name="Freeform 23"/>
              <p:cNvSpPr>
                <a:spLocks noEditPoints="1"/>
              </p:cNvSpPr>
              <p:nvPr/>
            </p:nvSpPr>
            <p:spPr bwMode="auto">
              <a:xfrm>
                <a:off x="5103813" y="2432050"/>
                <a:ext cx="1984375" cy="1997075"/>
              </a:xfrm>
              <a:custGeom>
                <a:avLst/>
                <a:gdLst>
                  <a:gd name="T0" fmla="*/ 621 w 621"/>
                  <a:gd name="T1" fmla="*/ 314 h 619"/>
                  <a:gd name="T2" fmla="*/ 586 w 621"/>
                  <a:gd name="T3" fmla="*/ 268 h 619"/>
                  <a:gd name="T4" fmla="*/ 586 w 621"/>
                  <a:gd name="T5" fmla="*/ 268 h 619"/>
                  <a:gd name="T6" fmla="*/ 607 w 621"/>
                  <a:gd name="T7" fmla="*/ 218 h 619"/>
                  <a:gd name="T8" fmla="*/ 592 w 621"/>
                  <a:gd name="T9" fmla="*/ 178 h 619"/>
                  <a:gd name="T10" fmla="*/ 542 w 621"/>
                  <a:gd name="T11" fmla="*/ 156 h 619"/>
                  <a:gd name="T12" fmla="*/ 514 w 621"/>
                  <a:gd name="T13" fmla="*/ 120 h 619"/>
                  <a:gd name="T14" fmla="*/ 514 w 621"/>
                  <a:gd name="T15" fmla="*/ 120 h 619"/>
                  <a:gd name="T16" fmla="*/ 504 w 621"/>
                  <a:gd name="T17" fmla="*/ 67 h 619"/>
                  <a:gd name="T18" fmla="*/ 469 w 621"/>
                  <a:gd name="T19" fmla="*/ 43 h 619"/>
                  <a:gd name="T20" fmla="*/ 415 w 621"/>
                  <a:gd name="T21" fmla="*/ 52 h 619"/>
                  <a:gd name="T22" fmla="*/ 372 w 621"/>
                  <a:gd name="T23" fmla="*/ 38 h 619"/>
                  <a:gd name="T24" fmla="*/ 372 w 621"/>
                  <a:gd name="T25" fmla="*/ 38 h 619"/>
                  <a:gd name="T26" fmla="*/ 333 w 621"/>
                  <a:gd name="T27" fmla="*/ 0 h 619"/>
                  <a:gd name="T28" fmla="*/ 291 w 621"/>
                  <a:gd name="T29" fmla="*/ 0 h 619"/>
                  <a:gd name="T30" fmla="*/ 252 w 621"/>
                  <a:gd name="T31" fmla="*/ 38 h 619"/>
                  <a:gd name="T32" fmla="*/ 209 w 621"/>
                  <a:gd name="T33" fmla="*/ 51 h 619"/>
                  <a:gd name="T34" fmla="*/ 209 w 621"/>
                  <a:gd name="T35" fmla="*/ 51 h 619"/>
                  <a:gd name="T36" fmla="*/ 155 w 621"/>
                  <a:gd name="T37" fmla="*/ 41 h 619"/>
                  <a:gd name="T38" fmla="*/ 120 w 621"/>
                  <a:gd name="T39" fmla="*/ 65 h 619"/>
                  <a:gd name="T40" fmla="*/ 109 w 621"/>
                  <a:gd name="T41" fmla="*/ 118 h 619"/>
                  <a:gd name="T42" fmla="*/ 80 w 621"/>
                  <a:gd name="T43" fmla="*/ 153 h 619"/>
                  <a:gd name="T44" fmla="*/ 80 w 621"/>
                  <a:gd name="T45" fmla="*/ 153 h 619"/>
                  <a:gd name="T46" fmla="*/ 31 w 621"/>
                  <a:gd name="T47" fmla="*/ 175 h 619"/>
                  <a:gd name="T48" fmla="*/ 15 w 621"/>
                  <a:gd name="T49" fmla="*/ 215 h 619"/>
                  <a:gd name="T50" fmla="*/ 36 w 621"/>
                  <a:gd name="T51" fmla="*/ 265 h 619"/>
                  <a:gd name="T52" fmla="*/ 32 w 621"/>
                  <a:gd name="T53" fmla="*/ 310 h 619"/>
                  <a:gd name="T54" fmla="*/ 0 w 621"/>
                  <a:gd name="T55" fmla="*/ 310 h 619"/>
                  <a:gd name="T56" fmla="*/ 35 w 621"/>
                  <a:gd name="T57" fmla="*/ 348 h 619"/>
                  <a:gd name="T58" fmla="*/ 45 w 621"/>
                  <a:gd name="T59" fmla="*/ 392 h 619"/>
                  <a:gd name="T60" fmla="*/ 45 w 621"/>
                  <a:gd name="T61" fmla="*/ 392 h 619"/>
                  <a:gd name="T62" fmla="*/ 31 w 621"/>
                  <a:gd name="T63" fmla="*/ 445 h 619"/>
                  <a:gd name="T64" fmla="*/ 52 w 621"/>
                  <a:gd name="T65" fmla="*/ 481 h 619"/>
                  <a:gd name="T66" fmla="*/ 104 w 621"/>
                  <a:gd name="T67" fmla="*/ 496 h 619"/>
                  <a:gd name="T68" fmla="*/ 137 w 621"/>
                  <a:gd name="T69" fmla="*/ 527 h 619"/>
                  <a:gd name="T70" fmla="*/ 137 w 621"/>
                  <a:gd name="T71" fmla="*/ 527 h 619"/>
                  <a:gd name="T72" fmla="*/ 156 w 621"/>
                  <a:gd name="T73" fmla="*/ 579 h 619"/>
                  <a:gd name="T74" fmla="*/ 193 w 621"/>
                  <a:gd name="T75" fmla="*/ 597 h 619"/>
                  <a:gd name="T76" fmla="*/ 245 w 621"/>
                  <a:gd name="T77" fmla="*/ 580 h 619"/>
                  <a:gd name="T78" fmla="*/ 290 w 621"/>
                  <a:gd name="T79" fmla="*/ 587 h 619"/>
                  <a:gd name="T80" fmla="*/ 290 w 621"/>
                  <a:gd name="T81" fmla="*/ 587 h 619"/>
                  <a:gd name="T82" fmla="*/ 334 w 621"/>
                  <a:gd name="T83" fmla="*/ 619 h 619"/>
                  <a:gd name="T84" fmla="*/ 376 w 621"/>
                  <a:gd name="T85" fmla="*/ 613 h 619"/>
                  <a:gd name="T86" fmla="*/ 409 w 621"/>
                  <a:gd name="T87" fmla="*/ 570 h 619"/>
                  <a:gd name="T88" fmla="*/ 450 w 621"/>
                  <a:gd name="T89" fmla="*/ 551 h 619"/>
                  <a:gd name="T90" fmla="*/ 450 w 621"/>
                  <a:gd name="T91" fmla="*/ 551 h 619"/>
                  <a:gd name="T92" fmla="*/ 504 w 621"/>
                  <a:gd name="T93" fmla="*/ 552 h 619"/>
                  <a:gd name="T94" fmla="*/ 535 w 621"/>
                  <a:gd name="T95" fmla="*/ 524 h 619"/>
                  <a:gd name="T96" fmla="*/ 538 w 621"/>
                  <a:gd name="T97" fmla="*/ 470 h 619"/>
                  <a:gd name="T98" fmla="*/ 561 w 621"/>
                  <a:gd name="T99" fmla="*/ 431 h 619"/>
                  <a:gd name="T100" fmla="*/ 561 w 621"/>
                  <a:gd name="T101" fmla="*/ 431 h 619"/>
                  <a:gd name="T102" fmla="*/ 607 w 621"/>
                  <a:gd name="T103" fmla="*/ 401 h 619"/>
                  <a:gd name="T104" fmla="*/ 617 w 621"/>
                  <a:gd name="T105" fmla="*/ 36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1" h="619">
                    <a:moveTo>
                      <a:pt x="589" y="309"/>
                    </a:moveTo>
                    <a:cubicBezTo>
                      <a:pt x="589" y="310"/>
                      <a:pt x="589" y="310"/>
                      <a:pt x="589" y="310"/>
                    </a:cubicBezTo>
                    <a:cubicBezTo>
                      <a:pt x="589" y="311"/>
                      <a:pt x="589" y="312"/>
                      <a:pt x="589" y="314"/>
                    </a:cubicBezTo>
                    <a:cubicBezTo>
                      <a:pt x="621" y="314"/>
                      <a:pt x="621" y="314"/>
                      <a:pt x="621" y="314"/>
                    </a:cubicBezTo>
                    <a:cubicBezTo>
                      <a:pt x="621" y="313"/>
                      <a:pt x="621" y="311"/>
                      <a:pt x="621" y="310"/>
                    </a:cubicBezTo>
                    <a:cubicBezTo>
                      <a:pt x="621" y="309"/>
                      <a:pt x="621" y="309"/>
                      <a:pt x="621" y="309"/>
                    </a:cubicBezTo>
                    <a:lnTo>
                      <a:pt x="589" y="309"/>
                    </a:lnTo>
                    <a:close/>
                    <a:moveTo>
                      <a:pt x="586" y="268"/>
                    </a:moveTo>
                    <a:cubicBezTo>
                      <a:pt x="586" y="269"/>
                      <a:pt x="586" y="270"/>
                      <a:pt x="586" y="272"/>
                    </a:cubicBezTo>
                    <a:cubicBezTo>
                      <a:pt x="618" y="267"/>
                      <a:pt x="618" y="267"/>
                      <a:pt x="618" y="267"/>
                    </a:cubicBezTo>
                    <a:cubicBezTo>
                      <a:pt x="618" y="266"/>
                      <a:pt x="617" y="264"/>
                      <a:pt x="617" y="263"/>
                    </a:cubicBezTo>
                    <a:lnTo>
                      <a:pt x="586" y="268"/>
                    </a:lnTo>
                    <a:close/>
                    <a:moveTo>
                      <a:pt x="576" y="227"/>
                    </a:moveTo>
                    <a:cubicBezTo>
                      <a:pt x="577" y="229"/>
                      <a:pt x="577" y="230"/>
                      <a:pt x="577" y="231"/>
                    </a:cubicBezTo>
                    <a:cubicBezTo>
                      <a:pt x="608" y="222"/>
                      <a:pt x="608" y="222"/>
                      <a:pt x="608" y="222"/>
                    </a:cubicBezTo>
                    <a:cubicBezTo>
                      <a:pt x="608" y="221"/>
                      <a:pt x="607" y="219"/>
                      <a:pt x="607" y="218"/>
                    </a:cubicBezTo>
                    <a:cubicBezTo>
                      <a:pt x="576" y="227"/>
                      <a:pt x="576" y="227"/>
                      <a:pt x="576" y="227"/>
                    </a:cubicBezTo>
                    <a:close/>
                    <a:moveTo>
                      <a:pt x="561" y="189"/>
                    </a:moveTo>
                    <a:cubicBezTo>
                      <a:pt x="562" y="190"/>
                      <a:pt x="562" y="191"/>
                      <a:pt x="563" y="192"/>
                    </a:cubicBezTo>
                    <a:cubicBezTo>
                      <a:pt x="592" y="178"/>
                      <a:pt x="592" y="178"/>
                      <a:pt x="592" y="178"/>
                    </a:cubicBezTo>
                    <a:cubicBezTo>
                      <a:pt x="591" y="177"/>
                      <a:pt x="590" y="176"/>
                      <a:pt x="590" y="175"/>
                    </a:cubicBezTo>
                    <a:cubicBezTo>
                      <a:pt x="561" y="189"/>
                      <a:pt x="561" y="189"/>
                      <a:pt x="561" y="189"/>
                    </a:cubicBezTo>
                    <a:close/>
                    <a:moveTo>
                      <a:pt x="540" y="153"/>
                    </a:moveTo>
                    <a:cubicBezTo>
                      <a:pt x="541" y="154"/>
                      <a:pt x="542" y="155"/>
                      <a:pt x="542" y="156"/>
                    </a:cubicBezTo>
                    <a:cubicBezTo>
                      <a:pt x="569" y="138"/>
                      <a:pt x="569" y="138"/>
                      <a:pt x="569" y="138"/>
                    </a:cubicBezTo>
                    <a:cubicBezTo>
                      <a:pt x="568" y="137"/>
                      <a:pt x="567" y="136"/>
                      <a:pt x="567" y="135"/>
                    </a:cubicBezTo>
                    <a:lnTo>
                      <a:pt x="540" y="153"/>
                    </a:lnTo>
                    <a:close/>
                    <a:moveTo>
                      <a:pt x="514" y="120"/>
                    </a:moveTo>
                    <a:cubicBezTo>
                      <a:pt x="515" y="121"/>
                      <a:pt x="516" y="122"/>
                      <a:pt x="517" y="123"/>
                    </a:cubicBezTo>
                    <a:cubicBezTo>
                      <a:pt x="540" y="102"/>
                      <a:pt x="540" y="102"/>
                      <a:pt x="540" y="102"/>
                    </a:cubicBezTo>
                    <a:cubicBezTo>
                      <a:pt x="540" y="101"/>
                      <a:pt x="539" y="100"/>
                      <a:pt x="538" y="98"/>
                    </a:cubicBezTo>
                    <a:cubicBezTo>
                      <a:pt x="514" y="120"/>
                      <a:pt x="514" y="120"/>
                      <a:pt x="514" y="120"/>
                    </a:cubicBezTo>
                    <a:close/>
                    <a:moveTo>
                      <a:pt x="484" y="92"/>
                    </a:moveTo>
                    <a:cubicBezTo>
                      <a:pt x="485" y="93"/>
                      <a:pt x="486" y="94"/>
                      <a:pt x="487" y="94"/>
                    </a:cubicBezTo>
                    <a:cubicBezTo>
                      <a:pt x="507" y="70"/>
                      <a:pt x="507" y="70"/>
                      <a:pt x="507" y="70"/>
                    </a:cubicBezTo>
                    <a:cubicBezTo>
                      <a:pt x="506" y="69"/>
                      <a:pt x="505" y="68"/>
                      <a:pt x="504" y="67"/>
                    </a:cubicBezTo>
                    <a:cubicBezTo>
                      <a:pt x="484" y="92"/>
                      <a:pt x="484" y="92"/>
                      <a:pt x="484" y="92"/>
                    </a:cubicBezTo>
                    <a:close/>
                    <a:moveTo>
                      <a:pt x="449" y="69"/>
                    </a:moveTo>
                    <a:cubicBezTo>
                      <a:pt x="450" y="69"/>
                      <a:pt x="451" y="70"/>
                      <a:pt x="453" y="71"/>
                    </a:cubicBezTo>
                    <a:cubicBezTo>
                      <a:pt x="469" y="43"/>
                      <a:pt x="469" y="43"/>
                      <a:pt x="469" y="43"/>
                    </a:cubicBezTo>
                    <a:cubicBezTo>
                      <a:pt x="468" y="42"/>
                      <a:pt x="467" y="42"/>
                      <a:pt x="465" y="41"/>
                    </a:cubicBezTo>
                    <a:cubicBezTo>
                      <a:pt x="449" y="69"/>
                      <a:pt x="449" y="69"/>
                      <a:pt x="449" y="69"/>
                    </a:cubicBezTo>
                    <a:close/>
                    <a:moveTo>
                      <a:pt x="412" y="51"/>
                    </a:moveTo>
                    <a:cubicBezTo>
                      <a:pt x="413" y="51"/>
                      <a:pt x="414" y="52"/>
                      <a:pt x="415" y="52"/>
                    </a:cubicBezTo>
                    <a:cubicBezTo>
                      <a:pt x="427" y="22"/>
                      <a:pt x="427" y="22"/>
                      <a:pt x="427" y="22"/>
                    </a:cubicBezTo>
                    <a:cubicBezTo>
                      <a:pt x="426" y="22"/>
                      <a:pt x="425" y="21"/>
                      <a:pt x="423" y="21"/>
                    </a:cubicBezTo>
                    <a:cubicBezTo>
                      <a:pt x="412" y="51"/>
                      <a:pt x="412" y="51"/>
                      <a:pt x="412" y="51"/>
                    </a:cubicBezTo>
                    <a:close/>
                    <a:moveTo>
                      <a:pt x="372" y="38"/>
                    </a:moveTo>
                    <a:cubicBezTo>
                      <a:pt x="373" y="39"/>
                      <a:pt x="375" y="39"/>
                      <a:pt x="376" y="39"/>
                    </a:cubicBezTo>
                    <a:cubicBezTo>
                      <a:pt x="383" y="8"/>
                      <a:pt x="383" y="8"/>
                      <a:pt x="383" y="8"/>
                    </a:cubicBezTo>
                    <a:cubicBezTo>
                      <a:pt x="382" y="8"/>
                      <a:pt x="380" y="8"/>
                      <a:pt x="379" y="7"/>
                    </a:cubicBezTo>
                    <a:lnTo>
                      <a:pt x="372" y="38"/>
                    </a:lnTo>
                    <a:close/>
                    <a:moveTo>
                      <a:pt x="331" y="32"/>
                    </a:moveTo>
                    <a:cubicBezTo>
                      <a:pt x="332" y="32"/>
                      <a:pt x="333" y="33"/>
                      <a:pt x="335" y="33"/>
                    </a:cubicBezTo>
                    <a:cubicBezTo>
                      <a:pt x="337" y="1"/>
                      <a:pt x="337" y="1"/>
                      <a:pt x="337" y="1"/>
                    </a:cubicBezTo>
                    <a:cubicBezTo>
                      <a:pt x="336" y="1"/>
                      <a:pt x="335" y="1"/>
                      <a:pt x="333" y="0"/>
                    </a:cubicBezTo>
                    <a:cubicBezTo>
                      <a:pt x="331" y="32"/>
                      <a:pt x="331" y="32"/>
                      <a:pt x="331" y="32"/>
                    </a:cubicBezTo>
                    <a:close/>
                    <a:moveTo>
                      <a:pt x="289" y="32"/>
                    </a:moveTo>
                    <a:cubicBezTo>
                      <a:pt x="291" y="32"/>
                      <a:pt x="292" y="32"/>
                      <a:pt x="293" y="32"/>
                    </a:cubicBezTo>
                    <a:cubicBezTo>
                      <a:pt x="291" y="0"/>
                      <a:pt x="291" y="0"/>
                      <a:pt x="291" y="0"/>
                    </a:cubicBezTo>
                    <a:cubicBezTo>
                      <a:pt x="290" y="0"/>
                      <a:pt x="288" y="0"/>
                      <a:pt x="287" y="1"/>
                    </a:cubicBezTo>
                    <a:lnTo>
                      <a:pt x="289" y="32"/>
                    </a:lnTo>
                    <a:close/>
                    <a:moveTo>
                      <a:pt x="248" y="39"/>
                    </a:moveTo>
                    <a:cubicBezTo>
                      <a:pt x="249" y="38"/>
                      <a:pt x="251" y="38"/>
                      <a:pt x="252" y="38"/>
                    </a:cubicBezTo>
                    <a:cubicBezTo>
                      <a:pt x="245" y="7"/>
                      <a:pt x="245" y="7"/>
                      <a:pt x="245" y="7"/>
                    </a:cubicBezTo>
                    <a:cubicBezTo>
                      <a:pt x="244" y="7"/>
                      <a:pt x="242" y="7"/>
                      <a:pt x="241" y="7"/>
                    </a:cubicBezTo>
                    <a:cubicBezTo>
                      <a:pt x="248" y="39"/>
                      <a:pt x="248" y="39"/>
                      <a:pt x="248" y="39"/>
                    </a:cubicBezTo>
                    <a:close/>
                    <a:moveTo>
                      <a:pt x="209" y="51"/>
                    </a:moveTo>
                    <a:cubicBezTo>
                      <a:pt x="210" y="50"/>
                      <a:pt x="211" y="50"/>
                      <a:pt x="212" y="50"/>
                    </a:cubicBezTo>
                    <a:cubicBezTo>
                      <a:pt x="201" y="20"/>
                      <a:pt x="201" y="20"/>
                      <a:pt x="201" y="20"/>
                    </a:cubicBezTo>
                    <a:cubicBezTo>
                      <a:pt x="199" y="20"/>
                      <a:pt x="198" y="21"/>
                      <a:pt x="197" y="21"/>
                    </a:cubicBezTo>
                    <a:cubicBezTo>
                      <a:pt x="209" y="51"/>
                      <a:pt x="209" y="51"/>
                      <a:pt x="209" y="51"/>
                    </a:cubicBezTo>
                    <a:close/>
                    <a:moveTo>
                      <a:pt x="171" y="69"/>
                    </a:moveTo>
                    <a:cubicBezTo>
                      <a:pt x="172" y="68"/>
                      <a:pt x="173" y="68"/>
                      <a:pt x="174" y="67"/>
                    </a:cubicBezTo>
                    <a:cubicBezTo>
                      <a:pt x="159" y="39"/>
                      <a:pt x="159" y="39"/>
                      <a:pt x="159" y="39"/>
                    </a:cubicBezTo>
                    <a:cubicBezTo>
                      <a:pt x="158" y="40"/>
                      <a:pt x="156" y="41"/>
                      <a:pt x="155" y="41"/>
                    </a:cubicBezTo>
                    <a:cubicBezTo>
                      <a:pt x="171" y="69"/>
                      <a:pt x="171" y="69"/>
                      <a:pt x="171" y="69"/>
                    </a:cubicBezTo>
                    <a:close/>
                    <a:moveTo>
                      <a:pt x="137" y="92"/>
                    </a:moveTo>
                    <a:cubicBezTo>
                      <a:pt x="138" y="92"/>
                      <a:pt x="139" y="91"/>
                      <a:pt x="140" y="90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9" y="66"/>
                      <a:pt x="118" y="67"/>
                      <a:pt x="117" y="68"/>
                    </a:cubicBezTo>
                    <a:cubicBezTo>
                      <a:pt x="137" y="92"/>
                      <a:pt x="137" y="92"/>
                      <a:pt x="137" y="92"/>
                    </a:cubicBezTo>
                    <a:close/>
                    <a:moveTo>
                      <a:pt x="106" y="121"/>
                    </a:moveTo>
                    <a:cubicBezTo>
                      <a:pt x="107" y="120"/>
                      <a:pt x="108" y="119"/>
                      <a:pt x="109" y="118"/>
                    </a:cubicBezTo>
                    <a:cubicBezTo>
                      <a:pt x="86" y="96"/>
                      <a:pt x="86" y="96"/>
                      <a:pt x="86" y="96"/>
                    </a:cubicBezTo>
                    <a:cubicBezTo>
                      <a:pt x="85" y="97"/>
                      <a:pt x="84" y="98"/>
                      <a:pt x="83" y="99"/>
                    </a:cubicBezTo>
                    <a:lnTo>
                      <a:pt x="106" y="121"/>
                    </a:lnTo>
                    <a:close/>
                    <a:moveTo>
                      <a:pt x="80" y="153"/>
                    </a:moveTo>
                    <a:cubicBezTo>
                      <a:pt x="81" y="152"/>
                      <a:pt x="82" y="151"/>
                      <a:pt x="83" y="150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56" y="133"/>
                      <a:pt x="55" y="134"/>
                      <a:pt x="54" y="135"/>
                    </a:cubicBezTo>
                    <a:cubicBezTo>
                      <a:pt x="80" y="153"/>
                      <a:pt x="80" y="153"/>
                      <a:pt x="80" y="153"/>
                    </a:cubicBezTo>
                    <a:close/>
                    <a:moveTo>
                      <a:pt x="60" y="189"/>
                    </a:moveTo>
                    <a:cubicBezTo>
                      <a:pt x="60" y="188"/>
                      <a:pt x="61" y="187"/>
                      <a:pt x="61" y="186"/>
                    </a:cubicBezTo>
                    <a:cubicBezTo>
                      <a:pt x="33" y="172"/>
                      <a:pt x="33" y="172"/>
                      <a:pt x="33" y="172"/>
                    </a:cubicBezTo>
                    <a:cubicBezTo>
                      <a:pt x="32" y="173"/>
                      <a:pt x="31" y="174"/>
                      <a:pt x="31" y="175"/>
                    </a:cubicBezTo>
                    <a:lnTo>
                      <a:pt x="60" y="189"/>
                    </a:lnTo>
                    <a:close/>
                    <a:moveTo>
                      <a:pt x="45" y="228"/>
                    </a:moveTo>
                    <a:cubicBezTo>
                      <a:pt x="45" y="227"/>
                      <a:pt x="45" y="226"/>
                      <a:pt x="46" y="224"/>
                    </a:cubicBezTo>
                    <a:cubicBezTo>
                      <a:pt x="15" y="215"/>
                      <a:pt x="15" y="215"/>
                      <a:pt x="15" y="215"/>
                    </a:cubicBezTo>
                    <a:cubicBezTo>
                      <a:pt x="15" y="216"/>
                      <a:pt x="14" y="217"/>
                      <a:pt x="14" y="219"/>
                    </a:cubicBezTo>
                    <a:lnTo>
                      <a:pt x="45" y="228"/>
                    </a:lnTo>
                    <a:close/>
                    <a:moveTo>
                      <a:pt x="35" y="269"/>
                    </a:moveTo>
                    <a:cubicBezTo>
                      <a:pt x="36" y="267"/>
                      <a:pt x="36" y="266"/>
                      <a:pt x="36" y="265"/>
                    </a:cubicBezTo>
                    <a:cubicBezTo>
                      <a:pt x="4" y="260"/>
                      <a:pt x="4" y="260"/>
                      <a:pt x="4" y="260"/>
                    </a:cubicBezTo>
                    <a:cubicBezTo>
                      <a:pt x="4" y="261"/>
                      <a:pt x="4" y="263"/>
                      <a:pt x="4" y="264"/>
                    </a:cubicBezTo>
                    <a:cubicBezTo>
                      <a:pt x="35" y="269"/>
                      <a:pt x="35" y="269"/>
                      <a:pt x="35" y="269"/>
                    </a:cubicBezTo>
                    <a:close/>
                    <a:moveTo>
                      <a:pt x="32" y="310"/>
                    </a:moveTo>
                    <a:cubicBezTo>
                      <a:pt x="32" y="310"/>
                      <a:pt x="32" y="310"/>
                      <a:pt x="32" y="310"/>
                    </a:cubicBezTo>
                    <a:cubicBezTo>
                      <a:pt x="32" y="309"/>
                      <a:pt x="32" y="308"/>
                      <a:pt x="32" y="30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307"/>
                      <a:pt x="0" y="309"/>
                      <a:pt x="0" y="310"/>
                    </a:cubicBezTo>
                    <a:cubicBezTo>
                      <a:pt x="0" y="310"/>
                      <a:pt x="0" y="310"/>
                      <a:pt x="0" y="310"/>
                    </a:cubicBezTo>
                    <a:lnTo>
                      <a:pt x="32" y="310"/>
                    </a:lnTo>
                    <a:close/>
                    <a:moveTo>
                      <a:pt x="35" y="352"/>
                    </a:moveTo>
                    <a:cubicBezTo>
                      <a:pt x="35" y="350"/>
                      <a:pt x="35" y="349"/>
                      <a:pt x="35" y="348"/>
                    </a:cubicBezTo>
                    <a:cubicBezTo>
                      <a:pt x="3" y="352"/>
                      <a:pt x="3" y="352"/>
                      <a:pt x="3" y="352"/>
                    </a:cubicBezTo>
                    <a:cubicBezTo>
                      <a:pt x="3" y="354"/>
                      <a:pt x="4" y="355"/>
                      <a:pt x="4" y="356"/>
                    </a:cubicBezTo>
                    <a:cubicBezTo>
                      <a:pt x="35" y="352"/>
                      <a:pt x="35" y="352"/>
                      <a:pt x="35" y="352"/>
                    </a:cubicBezTo>
                    <a:close/>
                    <a:moveTo>
                      <a:pt x="45" y="392"/>
                    </a:moveTo>
                    <a:cubicBezTo>
                      <a:pt x="44" y="391"/>
                      <a:pt x="44" y="390"/>
                      <a:pt x="44" y="388"/>
                    </a:cubicBezTo>
                    <a:cubicBezTo>
                      <a:pt x="13" y="398"/>
                      <a:pt x="13" y="398"/>
                      <a:pt x="13" y="398"/>
                    </a:cubicBezTo>
                    <a:cubicBezTo>
                      <a:pt x="13" y="399"/>
                      <a:pt x="14" y="400"/>
                      <a:pt x="14" y="402"/>
                    </a:cubicBezTo>
                    <a:cubicBezTo>
                      <a:pt x="45" y="392"/>
                      <a:pt x="45" y="392"/>
                      <a:pt x="45" y="392"/>
                    </a:cubicBezTo>
                    <a:close/>
                    <a:moveTo>
                      <a:pt x="60" y="431"/>
                    </a:moveTo>
                    <a:cubicBezTo>
                      <a:pt x="59" y="430"/>
                      <a:pt x="59" y="429"/>
                      <a:pt x="58" y="427"/>
                    </a:cubicBezTo>
                    <a:cubicBezTo>
                      <a:pt x="29" y="441"/>
                      <a:pt x="29" y="441"/>
                      <a:pt x="29" y="441"/>
                    </a:cubicBezTo>
                    <a:cubicBezTo>
                      <a:pt x="30" y="442"/>
                      <a:pt x="31" y="443"/>
                      <a:pt x="31" y="445"/>
                    </a:cubicBezTo>
                    <a:cubicBezTo>
                      <a:pt x="60" y="431"/>
                      <a:pt x="60" y="431"/>
                      <a:pt x="60" y="431"/>
                    </a:cubicBezTo>
                    <a:close/>
                    <a:moveTo>
                      <a:pt x="81" y="467"/>
                    </a:moveTo>
                    <a:cubicBezTo>
                      <a:pt x="80" y="466"/>
                      <a:pt x="79" y="465"/>
                      <a:pt x="79" y="464"/>
                    </a:cubicBezTo>
                    <a:cubicBezTo>
                      <a:pt x="52" y="481"/>
                      <a:pt x="52" y="481"/>
                      <a:pt x="52" y="481"/>
                    </a:cubicBezTo>
                    <a:cubicBezTo>
                      <a:pt x="53" y="482"/>
                      <a:pt x="54" y="484"/>
                      <a:pt x="54" y="485"/>
                    </a:cubicBezTo>
                    <a:cubicBezTo>
                      <a:pt x="81" y="467"/>
                      <a:pt x="81" y="467"/>
                      <a:pt x="81" y="467"/>
                    </a:cubicBezTo>
                    <a:close/>
                    <a:moveTo>
                      <a:pt x="107" y="499"/>
                    </a:moveTo>
                    <a:cubicBezTo>
                      <a:pt x="106" y="498"/>
                      <a:pt x="105" y="497"/>
                      <a:pt x="104" y="496"/>
                    </a:cubicBezTo>
                    <a:cubicBezTo>
                      <a:pt x="80" y="518"/>
                      <a:pt x="80" y="518"/>
                      <a:pt x="80" y="518"/>
                    </a:cubicBezTo>
                    <a:cubicBezTo>
                      <a:pt x="81" y="519"/>
                      <a:pt x="82" y="520"/>
                      <a:pt x="83" y="521"/>
                    </a:cubicBezTo>
                    <a:cubicBezTo>
                      <a:pt x="107" y="499"/>
                      <a:pt x="107" y="499"/>
                      <a:pt x="107" y="499"/>
                    </a:cubicBezTo>
                    <a:close/>
                    <a:moveTo>
                      <a:pt x="137" y="527"/>
                    </a:moveTo>
                    <a:cubicBezTo>
                      <a:pt x="136" y="527"/>
                      <a:pt x="135" y="526"/>
                      <a:pt x="134" y="525"/>
                    </a:cubicBezTo>
                    <a:cubicBezTo>
                      <a:pt x="114" y="550"/>
                      <a:pt x="114" y="550"/>
                      <a:pt x="114" y="550"/>
                    </a:cubicBezTo>
                    <a:cubicBezTo>
                      <a:pt x="115" y="551"/>
                      <a:pt x="116" y="552"/>
                      <a:pt x="117" y="552"/>
                    </a:cubicBezTo>
                    <a:cubicBezTo>
                      <a:pt x="137" y="527"/>
                      <a:pt x="137" y="527"/>
                      <a:pt x="137" y="527"/>
                    </a:cubicBezTo>
                    <a:close/>
                    <a:moveTo>
                      <a:pt x="172" y="551"/>
                    </a:moveTo>
                    <a:cubicBezTo>
                      <a:pt x="170" y="550"/>
                      <a:pt x="169" y="550"/>
                      <a:pt x="168" y="549"/>
                    </a:cubicBezTo>
                    <a:cubicBezTo>
                      <a:pt x="152" y="576"/>
                      <a:pt x="152" y="576"/>
                      <a:pt x="152" y="576"/>
                    </a:cubicBezTo>
                    <a:cubicBezTo>
                      <a:pt x="153" y="577"/>
                      <a:pt x="154" y="578"/>
                      <a:pt x="156" y="579"/>
                    </a:cubicBezTo>
                    <a:lnTo>
                      <a:pt x="172" y="551"/>
                    </a:lnTo>
                    <a:close/>
                    <a:moveTo>
                      <a:pt x="209" y="569"/>
                    </a:moveTo>
                    <a:cubicBezTo>
                      <a:pt x="208" y="569"/>
                      <a:pt x="207" y="568"/>
                      <a:pt x="206" y="568"/>
                    </a:cubicBezTo>
                    <a:cubicBezTo>
                      <a:pt x="193" y="597"/>
                      <a:pt x="193" y="597"/>
                      <a:pt x="193" y="597"/>
                    </a:cubicBezTo>
                    <a:cubicBezTo>
                      <a:pt x="195" y="598"/>
                      <a:pt x="196" y="598"/>
                      <a:pt x="197" y="599"/>
                    </a:cubicBezTo>
                    <a:cubicBezTo>
                      <a:pt x="209" y="569"/>
                      <a:pt x="209" y="569"/>
                      <a:pt x="209" y="569"/>
                    </a:cubicBezTo>
                    <a:close/>
                    <a:moveTo>
                      <a:pt x="249" y="581"/>
                    </a:moveTo>
                    <a:cubicBezTo>
                      <a:pt x="248" y="581"/>
                      <a:pt x="246" y="581"/>
                      <a:pt x="245" y="580"/>
                    </a:cubicBezTo>
                    <a:cubicBezTo>
                      <a:pt x="238" y="611"/>
                      <a:pt x="238" y="611"/>
                      <a:pt x="238" y="611"/>
                    </a:cubicBezTo>
                    <a:cubicBezTo>
                      <a:pt x="239" y="612"/>
                      <a:pt x="240" y="612"/>
                      <a:pt x="242" y="612"/>
                    </a:cubicBezTo>
                    <a:lnTo>
                      <a:pt x="249" y="581"/>
                    </a:lnTo>
                    <a:close/>
                    <a:moveTo>
                      <a:pt x="290" y="587"/>
                    </a:moveTo>
                    <a:cubicBezTo>
                      <a:pt x="289" y="587"/>
                      <a:pt x="287" y="587"/>
                      <a:pt x="286" y="587"/>
                    </a:cubicBezTo>
                    <a:cubicBezTo>
                      <a:pt x="283" y="619"/>
                      <a:pt x="283" y="619"/>
                      <a:pt x="283" y="619"/>
                    </a:cubicBezTo>
                    <a:cubicBezTo>
                      <a:pt x="285" y="619"/>
                      <a:pt x="286" y="619"/>
                      <a:pt x="288" y="619"/>
                    </a:cubicBezTo>
                    <a:cubicBezTo>
                      <a:pt x="290" y="587"/>
                      <a:pt x="290" y="587"/>
                      <a:pt x="290" y="587"/>
                    </a:cubicBezTo>
                    <a:close/>
                    <a:moveTo>
                      <a:pt x="332" y="587"/>
                    </a:moveTo>
                    <a:cubicBezTo>
                      <a:pt x="330" y="587"/>
                      <a:pt x="329" y="587"/>
                      <a:pt x="328" y="588"/>
                    </a:cubicBezTo>
                    <a:cubicBezTo>
                      <a:pt x="330" y="619"/>
                      <a:pt x="330" y="619"/>
                      <a:pt x="330" y="619"/>
                    </a:cubicBezTo>
                    <a:cubicBezTo>
                      <a:pt x="331" y="619"/>
                      <a:pt x="332" y="619"/>
                      <a:pt x="334" y="619"/>
                    </a:cubicBezTo>
                    <a:cubicBezTo>
                      <a:pt x="332" y="587"/>
                      <a:pt x="332" y="587"/>
                      <a:pt x="332" y="587"/>
                    </a:cubicBezTo>
                    <a:close/>
                    <a:moveTo>
                      <a:pt x="373" y="581"/>
                    </a:moveTo>
                    <a:cubicBezTo>
                      <a:pt x="371" y="581"/>
                      <a:pt x="370" y="582"/>
                      <a:pt x="369" y="582"/>
                    </a:cubicBezTo>
                    <a:cubicBezTo>
                      <a:pt x="376" y="613"/>
                      <a:pt x="376" y="613"/>
                      <a:pt x="376" y="613"/>
                    </a:cubicBezTo>
                    <a:cubicBezTo>
                      <a:pt x="377" y="613"/>
                      <a:pt x="378" y="613"/>
                      <a:pt x="380" y="612"/>
                    </a:cubicBezTo>
                    <a:cubicBezTo>
                      <a:pt x="373" y="581"/>
                      <a:pt x="373" y="581"/>
                      <a:pt x="373" y="581"/>
                    </a:cubicBezTo>
                    <a:close/>
                    <a:moveTo>
                      <a:pt x="412" y="569"/>
                    </a:moveTo>
                    <a:cubicBezTo>
                      <a:pt x="411" y="569"/>
                      <a:pt x="410" y="570"/>
                      <a:pt x="409" y="570"/>
                    </a:cubicBezTo>
                    <a:cubicBezTo>
                      <a:pt x="420" y="600"/>
                      <a:pt x="420" y="600"/>
                      <a:pt x="420" y="600"/>
                    </a:cubicBezTo>
                    <a:cubicBezTo>
                      <a:pt x="421" y="600"/>
                      <a:pt x="423" y="599"/>
                      <a:pt x="424" y="599"/>
                    </a:cubicBezTo>
                    <a:cubicBezTo>
                      <a:pt x="412" y="569"/>
                      <a:pt x="412" y="569"/>
                      <a:pt x="412" y="569"/>
                    </a:cubicBezTo>
                    <a:close/>
                    <a:moveTo>
                      <a:pt x="450" y="551"/>
                    </a:moveTo>
                    <a:cubicBezTo>
                      <a:pt x="449" y="551"/>
                      <a:pt x="448" y="552"/>
                      <a:pt x="446" y="553"/>
                    </a:cubicBezTo>
                    <a:cubicBezTo>
                      <a:pt x="462" y="581"/>
                      <a:pt x="462" y="581"/>
                      <a:pt x="462" y="581"/>
                    </a:cubicBezTo>
                    <a:cubicBezTo>
                      <a:pt x="463" y="580"/>
                      <a:pt x="465" y="579"/>
                      <a:pt x="466" y="579"/>
                    </a:cubicBezTo>
                    <a:lnTo>
                      <a:pt x="450" y="551"/>
                    </a:lnTo>
                    <a:close/>
                    <a:moveTo>
                      <a:pt x="484" y="527"/>
                    </a:moveTo>
                    <a:cubicBezTo>
                      <a:pt x="483" y="528"/>
                      <a:pt x="482" y="529"/>
                      <a:pt x="481" y="530"/>
                    </a:cubicBezTo>
                    <a:cubicBezTo>
                      <a:pt x="501" y="555"/>
                      <a:pt x="501" y="555"/>
                      <a:pt x="501" y="555"/>
                    </a:cubicBezTo>
                    <a:cubicBezTo>
                      <a:pt x="502" y="554"/>
                      <a:pt x="503" y="553"/>
                      <a:pt x="504" y="552"/>
                    </a:cubicBezTo>
                    <a:cubicBezTo>
                      <a:pt x="484" y="527"/>
                      <a:pt x="484" y="527"/>
                      <a:pt x="484" y="527"/>
                    </a:cubicBezTo>
                    <a:close/>
                    <a:moveTo>
                      <a:pt x="515" y="499"/>
                    </a:moveTo>
                    <a:cubicBezTo>
                      <a:pt x="514" y="500"/>
                      <a:pt x="513" y="501"/>
                      <a:pt x="512" y="502"/>
                    </a:cubicBezTo>
                    <a:cubicBezTo>
                      <a:pt x="535" y="524"/>
                      <a:pt x="535" y="524"/>
                      <a:pt x="535" y="524"/>
                    </a:cubicBezTo>
                    <a:cubicBezTo>
                      <a:pt x="536" y="523"/>
                      <a:pt x="537" y="522"/>
                      <a:pt x="538" y="521"/>
                    </a:cubicBezTo>
                    <a:lnTo>
                      <a:pt x="515" y="499"/>
                    </a:lnTo>
                    <a:close/>
                    <a:moveTo>
                      <a:pt x="540" y="467"/>
                    </a:moveTo>
                    <a:cubicBezTo>
                      <a:pt x="540" y="468"/>
                      <a:pt x="539" y="469"/>
                      <a:pt x="538" y="470"/>
                    </a:cubicBezTo>
                    <a:cubicBezTo>
                      <a:pt x="564" y="488"/>
                      <a:pt x="564" y="488"/>
                      <a:pt x="564" y="488"/>
                    </a:cubicBezTo>
                    <a:cubicBezTo>
                      <a:pt x="565" y="487"/>
                      <a:pt x="566" y="486"/>
                      <a:pt x="567" y="485"/>
                    </a:cubicBezTo>
                    <a:cubicBezTo>
                      <a:pt x="540" y="467"/>
                      <a:pt x="540" y="467"/>
                      <a:pt x="540" y="467"/>
                    </a:cubicBezTo>
                    <a:close/>
                    <a:moveTo>
                      <a:pt x="561" y="431"/>
                    </a:moveTo>
                    <a:cubicBezTo>
                      <a:pt x="561" y="432"/>
                      <a:pt x="560" y="433"/>
                      <a:pt x="560" y="434"/>
                    </a:cubicBezTo>
                    <a:cubicBezTo>
                      <a:pt x="588" y="448"/>
                      <a:pt x="588" y="448"/>
                      <a:pt x="588" y="448"/>
                    </a:cubicBezTo>
                    <a:cubicBezTo>
                      <a:pt x="589" y="447"/>
                      <a:pt x="590" y="446"/>
                      <a:pt x="590" y="444"/>
                    </a:cubicBezTo>
                    <a:lnTo>
                      <a:pt x="561" y="431"/>
                    </a:lnTo>
                    <a:close/>
                    <a:moveTo>
                      <a:pt x="577" y="392"/>
                    </a:moveTo>
                    <a:cubicBezTo>
                      <a:pt x="576" y="393"/>
                      <a:pt x="576" y="394"/>
                      <a:pt x="575" y="395"/>
                    </a:cubicBezTo>
                    <a:cubicBezTo>
                      <a:pt x="606" y="405"/>
                      <a:pt x="606" y="405"/>
                      <a:pt x="606" y="405"/>
                    </a:cubicBezTo>
                    <a:cubicBezTo>
                      <a:pt x="606" y="404"/>
                      <a:pt x="607" y="403"/>
                      <a:pt x="607" y="401"/>
                    </a:cubicBezTo>
                    <a:cubicBezTo>
                      <a:pt x="577" y="392"/>
                      <a:pt x="577" y="392"/>
                      <a:pt x="577" y="392"/>
                    </a:cubicBezTo>
                    <a:close/>
                    <a:moveTo>
                      <a:pt x="586" y="351"/>
                    </a:moveTo>
                    <a:cubicBezTo>
                      <a:pt x="586" y="353"/>
                      <a:pt x="585" y="354"/>
                      <a:pt x="585" y="355"/>
                    </a:cubicBezTo>
                    <a:cubicBezTo>
                      <a:pt x="617" y="360"/>
                      <a:pt x="617" y="360"/>
                      <a:pt x="617" y="360"/>
                    </a:cubicBezTo>
                    <a:cubicBezTo>
                      <a:pt x="617" y="359"/>
                      <a:pt x="617" y="357"/>
                      <a:pt x="617" y="356"/>
                    </a:cubicBezTo>
                    <a:cubicBezTo>
                      <a:pt x="586" y="351"/>
                      <a:pt x="586" y="351"/>
                      <a:pt x="586" y="351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05" name="Freeform 24"/>
              <p:cNvSpPr>
                <a:spLocks noEditPoints="1"/>
              </p:cNvSpPr>
              <p:nvPr/>
            </p:nvSpPr>
            <p:spPr bwMode="auto">
              <a:xfrm>
                <a:off x="5129213" y="2457450"/>
                <a:ext cx="1933575" cy="1949450"/>
              </a:xfrm>
              <a:custGeom>
                <a:avLst/>
                <a:gdLst>
                  <a:gd name="T0" fmla="*/ 588 w 605"/>
                  <a:gd name="T1" fmla="*/ 282 h 604"/>
                  <a:gd name="T2" fmla="*/ 586 w 605"/>
                  <a:gd name="T3" fmla="*/ 259 h 604"/>
                  <a:gd name="T4" fmla="*/ 582 w 605"/>
                  <a:gd name="T5" fmla="*/ 238 h 604"/>
                  <a:gd name="T6" fmla="*/ 584 w 605"/>
                  <a:gd name="T7" fmla="*/ 191 h 604"/>
                  <a:gd name="T8" fmla="*/ 575 w 605"/>
                  <a:gd name="T9" fmla="*/ 170 h 604"/>
                  <a:gd name="T10" fmla="*/ 540 w 605"/>
                  <a:gd name="T11" fmla="*/ 142 h 604"/>
                  <a:gd name="T12" fmla="*/ 526 w 605"/>
                  <a:gd name="T13" fmla="*/ 123 h 604"/>
                  <a:gd name="T14" fmla="*/ 512 w 605"/>
                  <a:gd name="T15" fmla="*/ 107 h 604"/>
                  <a:gd name="T16" fmla="*/ 491 w 605"/>
                  <a:gd name="T17" fmla="*/ 65 h 604"/>
                  <a:gd name="T18" fmla="*/ 472 w 605"/>
                  <a:gd name="T19" fmla="*/ 52 h 604"/>
                  <a:gd name="T20" fmla="*/ 428 w 605"/>
                  <a:gd name="T21" fmla="*/ 45 h 604"/>
                  <a:gd name="T22" fmla="*/ 407 w 605"/>
                  <a:gd name="T23" fmla="*/ 35 h 604"/>
                  <a:gd name="T24" fmla="*/ 386 w 605"/>
                  <a:gd name="T25" fmla="*/ 28 h 604"/>
                  <a:gd name="T26" fmla="*/ 347 w 605"/>
                  <a:gd name="T27" fmla="*/ 3 h 604"/>
                  <a:gd name="T28" fmla="*/ 325 w 605"/>
                  <a:gd name="T29" fmla="*/ 0 h 604"/>
                  <a:gd name="T30" fmla="*/ 302 w 605"/>
                  <a:gd name="T31" fmla="*/ 16 h 604"/>
                  <a:gd name="T32" fmla="*/ 257 w 605"/>
                  <a:gd name="T33" fmla="*/ 3 h 604"/>
                  <a:gd name="T34" fmla="*/ 235 w 605"/>
                  <a:gd name="T35" fmla="*/ 7 h 604"/>
                  <a:gd name="T36" fmla="*/ 199 w 605"/>
                  <a:gd name="T37" fmla="*/ 35 h 604"/>
                  <a:gd name="T38" fmla="*/ 178 w 605"/>
                  <a:gd name="T39" fmla="*/ 44 h 604"/>
                  <a:gd name="T40" fmla="*/ 159 w 605"/>
                  <a:gd name="T41" fmla="*/ 54 h 604"/>
                  <a:gd name="T42" fmla="*/ 114 w 605"/>
                  <a:gd name="T43" fmla="*/ 66 h 604"/>
                  <a:gd name="T44" fmla="*/ 97 w 605"/>
                  <a:gd name="T45" fmla="*/ 80 h 604"/>
                  <a:gd name="T46" fmla="*/ 80 w 605"/>
                  <a:gd name="T47" fmla="*/ 122 h 604"/>
                  <a:gd name="T48" fmla="*/ 66 w 605"/>
                  <a:gd name="T49" fmla="*/ 141 h 604"/>
                  <a:gd name="T50" fmla="*/ 54 w 605"/>
                  <a:gd name="T51" fmla="*/ 159 h 604"/>
                  <a:gd name="T52" fmla="*/ 21 w 605"/>
                  <a:gd name="T53" fmla="*/ 192 h 604"/>
                  <a:gd name="T54" fmla="*/ 14 w 605"/>
                  <a:gd name="T55" fmla="*/ 213 h 604"/>
                  <a:gd name="T56" fmla="*/ 20 w 605"/>
                  <a:gd name="T57" fmla="*/ 258 h 604"/>
                  <a:gd name="T58" fmla="*/ 17 w 605"/>
                  <a:gd name="T59" fmla="*/ 281 h 604"/>
                  <a:gd name="T60" fmla="*/ 0 w 605"/>
                  <a:gd name="T61" fmla="*/ 302 h 604"/>
                  <a:gd name="T62" fmla="*/ 19 w 605"/>
                  <a:gd name="T63" fmla="*/ 343 h 604"/>
                  <a:gd name="T64" fmla="*/ 24 w 605"/>
                  <a:gd name="T65" fmla="*/ 366 h 604"/>
                  <a:gd name="T66" fmla="*/ 29 w 605"/>
                  <a:gd name="T67" fmla="*/ 386 h 604"/>
                  <a:gd name="T68" fmla="*/ 30 w 605"/>
                  <a:gd name="T69" fmla="*/ 433 h 604"/>
                  <a:gd name="T70" fmla="*/ 41 w 605"/>
                  <a:gd name="T71" fmla="*/ 453 h 604"/>
                  <a:gd name="T72" fmla="*/ 78 w 605"/>
                  <a:gd name="T73" fmla="*/ 479 h 604"/>
                  <a:gd name="T74" fmla="*/ 93 w 605"/>
                  <a:gd name="T75" fmla="*/ 497 h 604"/>
                  <a:gd name="T76" fmla="*/ 108 w 605"/>
                  <a:gd name="T77" fmla="*/ 512 h 604"/>
                  <a:gd name="T78" fmla="*/ 132 w 605"/>
                  <a:gd name="T79" fmla="*/ 552 h 604"/>
                  <a:gd name="T80" fmla="*/ 152 w 605"/>
                  <a:gd name="T81" fmla="*/ 564 h 604"/>
                  <a:gd name="T82" fmla="*/ 198 w 605"/>
                  <a:gd name="T83" fmla="*/ 568 h 604"/>
                  <a:gd name="T84" fmla="*/ 218 w 605"/>
                  <a:gd name="T85" fmla="*/ 575 h 604"/>
                  <a:gd name="T86" fmla="*/ 236 w 605"/>
                  <a:gd name="T87" fmla="*/ 597 h 604"/>
                  <a:gd name="T88" fmla="*/ 278 w 605"/>
                  <a:gd name="T89" fmla="*/ 603 h 604"/>
                  <a:gd name="T90" fmla="*/ 303 w 605"/>
                  <a:gd name="T91" fmla="*/ 588 h 604"/>
                  <a:gd name="T92" fmla="*/ 325 w 605"/>
                  <a:gd name="T93" fmla="*/ 603 h 604"/>
                  <a:gd name="T94" fmla="*/ 368 w 605"/>
                  <a:gd name="T95" fmla="*/ 597 h 604"/>
                  <a:gd name="T96" fmla="*/ 387 w 605"/>
                  <a:gd name="T97" fmla="*/ 575 h 604"/>
                  <a:gd name="T98" fmla="*/ 427 w 605"/>
                  <a:gd name="T99" fmla="*/ 560 h 604"/>
                  <a:gd name="T100" fmla="*/ 446 w 605"/>
                  <a:gd name="T101" fmla="*/ 550 h 604"/>
                  <a:gd name="T102" fmla="*/ 473 w 605"/>
                  <a:gd name="T103" fmla="*/ 552 h 604"/>
                  <a:gd name="T104" fmla="*/ 507 w 605"/>
                  <a:gd name="T105" fmla="*/ 525 h 604"/>
                  <a:gd name="T106" fmla="*/ 512 w 605"/>
                  <a:gd name="T107" fmla="*/ 497 h 604"/>
                  <a:gd name="T108" fmla="*/ 539 w 605"/>
                  <a:gd name="T109" fmla="*/ 463 h 604"/>
                  <a:gd name="T110" fmla="*/ 550 w 605"/>
                  <a:gd name="T111" fmla="*/ 445 h 604"/>
                  <a:gd name="T112" fmla="*/ 575 w 605"/>
                  <a:gd name="T113" fmla="*/ 433 h 604"/>
                  <a:gd name="T114" fmla="*/ 591 w 605"/>
                  <a:gd name="T115" fmla="*/ 393 h 604"/>
                  <a:gd name="T116" fmla="*/ 582 w 605"/>
                  <a:gd name="T117" fmla="*/ 366 h 604"/>
                  <a:gd name="T118" fmla="*/ 586 w 605"/>
                  <a:gd name="T119" fmla="*/ 344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05" h="604">
                    <a:moveTo>
                      <a:pt x="589" y="301"/>
                    </a:moveTo>
                    <a:cubicBezTo>
                      <a:pt x="589" y="302"/>
                      <a:pt x="589" y="302"/>
                      <a:pt x="589" y="302"/>
                    </a:cubicBezTo>
                    <a:cubicBezTo>
                      <a:pt x="589" y="302"/>
                      <a:pt x="589" y="303"/>
                      <a:pt x="589" y="304"/>
                    </a:cubicBezTo>
                    <a:cubicBezTo>
                      <a:pt x="605" y="304"/>
                      <a:pt x="605" y="304"/>
                      <a:pt x="605" y="304"/>
                    </a:cubicBezTo>
                    <a:cubicBezTo>
                      <a:pt x="605" y="303"/>
                      <a:pt x="605" y="303"/>
                      <a:pt x="605" y="302"/>
                    </a:cubicBezTo>
                    <a:cubicBezTo>
                      <a:pt x="605" y="301"/>
                      <a:pt x="605" y="301"/>
                      <a:pt x="605" y="301"/>
                    </a:cubicBezTo>
                    <a:cubicBezTo>
                      <a:pt x="589" y="301"/>
                      <a:pt x="589" y="301"/>
                      <a:pt x="589" y="301"/>
                    </a:cubicBezTo>
                    <a:close/>
                    <a:moveTo>
                      <a:pt x="589" y="301"/>
                    </a:moveTo>
                    <a:cubicBezTo>
                      <a:pt x="589" y="301"/>
                      <a:pt x="589" y="301"/>
                      <a:pt x="589" y="301"/>
                    </a:cubicBezTo>
                    <a:cubicBezTo>
                      <a:pt x="605" y="301"/>
                      <a:pt x="605" y="301"/>
                      <a:pt x="605" y="301"/>
                    </a:cubicBezTo>
                    <a:cubicBezTo>
                      <a:pt x="605" y="301"/>
                      <a:pt x="605" y="301"/>
                      <a:pt x="605" y="301"/>
                    </a:cubicBezTo>
                    <a:cubicBezTo>
                      <a:pt x="589" y="301"/>
                      <a:pt x="589" y="301"/>
                      <a:pt x="589" y="301"/>
                    </a:cubicBezTo>
                    <a:close/>
                    <a:moveTo>
                      <a:pt x="588" y="280"/>
                    </a:moveTo>
                    <a:cubicBezTo>
                      <a:pt x="588" y="281"/>
                      <a:pt x="588" y="281"/>
                      <a:pt x="588" y="282"/>
                    </a:cubicBezTo>
                    <a:cubicBezTo>
                      <a:pt x="604" y="281"/>
                      <a:pt x="604" y="281"/>
                      <a:pt x="604" y="281"/>
                    </a:cubicBezTo>
                    <a:cubicBezTo>
                      <a:pt x="604" y="280"/>
                      <a:pt x="604" y="279"/>
                      <a:pt x="604" y="279"/>
                    </a:cubicBezTo>
                    <a:cubicBezTo>
                      <a:pt x="588" y="280"/>
                      <a:pt x="588" y="280"/>
                      <a:pt x="588" y="280"/>
                    </a:cubicBezTo>
                    <a:close/>
                    <a:moveTo>
                      <a:pt x="588" y="280"/>
                    </a:moveTo>
                    <a:cubicBezTo>
                      <a:pt x="588" y="280"/>
                      <a:pt x="588" y="280"/>
                      <a:pt x="588" y="280"/>
                    </a:cubicBezTo>
                    <a:cubicBezTo>
                      <a:pt x="604" y="279"/>
                      <a:pt x="604" y="279"/>
                      <a:pt x="604" y="279"/>
                    </a:cubicBezTo>
                    <a:cubicBezTo>
                      <a:pt x="604" y="279"/>
                      <a:pt x="604" y="279"/>
                      <a:pt x="604" y="279"/>
                    </a:cubicBezTo>
                    <a:cubicBezTo>
                      <a:pt x="588" y="280"/>
                      <a:pt x="588" y="280"/>
                      <a:pt x="588" y="280"/>
                    </a:cubicBezTo>
                    <a:close/>
                    <a:moveTo>
                      <a:pt x="586" y="259"/>
                    </a:moveTo>
                    <a:cubicBezTo>
                      <a:pt x="586" y="259"/>
                      <a:pt x="586" y="260"/>
                      <a:pt x="586" y="261"/>
                    </a:cubicBezTo>
                    <a:cubicBezTo>
                      <a:pt x="602" y="258"/>
                      <a:pt x="602" y="258"/>
                      <a:pt x="602" y="258"/>
                    </a:cubicBezTo>
                    <a:cubicBezTo>
                      <a:pt x="602" y="258"/>
                      <a:pt x="601" y="257"/>
                      <a:pt x="601" y="256"/>
                    </a:cubicBezTo>
                    <a:cubicBezTo>
                      <a:pt x="586" y="259"/>
                      <a:pt x="586" y="259"/>
                      <a:pt x="586" y="259"/>
                    </a:cubicBezTo>
                    <a:close/>
                    <a:moveTo>
                      <a:pt x="586" y="259"/>
                    </a:moveTo>
                    <a:cubicBezTo>
                      <a:pt x="586" y="259"/>
                      <a:pt x="586" y="259"/>
                      <a:pt x="586" y="259"/>
                    </a:cubicBezTo>
                    <a:cubicBezTo>
                      <a:pt x="601" y="256"/>
                      <a:pt x="601" y="256"/>
                      <a:pt x="601" y="256"/>
                    </a:cubicBezTo>
                    <a:cubicBezTo>
                      <a:pt x="601" y="256"/>
                      <a:pt x="601" y="256"/>
                      <a:pt x="601" y="256"/>
                    </a:cubicBezTo>
                    <a:cubicBezTo>
                      <a:pt x="586" y="259"/>
                      <a:pt x="586" y="259"/>
                      <a:pt x="586" y="259"/>
                    </a:cubicBezTo>
                    <a:close/>
                    <a:moveTo>
                      <a:pt x="582" y="238"/>
                    </a:moveTo>
                    <a:cubicBezTo>
                      <a:pt x="582" y="238"/>
                      <a:pt x="582" y="239"/>
                      <a:pt x="582" y="240"/>
                    </a:cubicBezTo>
                    <a:cubicBezTo>
                      <a:pt x="598" y="236"/>
                      <a:pt x="598" y="236"/>
                      <a:pt x="598" y="236"/>
                    </a:cubicBezTo>
                    <a:cubicBezTo>
                      <a:pt x="597" y="235"/>
                      <a:pt x="597" y="235"/>
                      <a:pt x="597" y="234"/>
                    </a:cubicBezTo>
                    <a:cubicBezTo>
                      <a:pt x="582" y="238"/>
                      <a:pt x="582" y="238"/>
                      <a:pt x="582" y="238"/>
                    </a:cubicBezTo>
                    <a:close/>
                    <a:moveTo>
                      <a:pt x="582" y="238"/>
                    </a:moveTo>
                    <a:cubicBezTo>
                      <a:pt x="582" y="238"/>
                      <a:pt x="582" y="238"/>
                      <a:pt x="582" y="238"/>
                    </a:cubicBezTo>
                    <a:cubicBezTo>
                      <a:pt x="597" y="234"/>
                      <a:pt x="597" y="234"/>
                      <a:pt x="597" y="234"/>
                    </a:cubicBezTo>
                    <a:cubicBezTo>
                      <a:pt x="597" y="234"/>
                      <a:pt x="597" y="234"/>
                      <a:pt x="597" y="234"/>
                    </a:cubicBezTo>
                    <a:cubicBezTo>
                      <a:pt x="582" y="238"/>
                      <a:pt x="582" y="238"/>
                      <a:pt x="582" y="238"/>
                    </a:cubicBezTo>
                    <a:close/>
                    <a:moveTo>
                      <a:pt x="576" y="217"/>
                    </a:moveTo>
                    <a:cubicBezTo>
                      <a:pt x="576" y="218"/>
                      <a:pt x="576" y="218"/>
                      <a:pt x="577" y="219"/>
                    </a:cubicBezTo>
                    <a:cubicBezTo>
                      <a:pt x="592" y="214"/>
                      <a:pt x="592" y="214"/>
                      <a:pt x="592" y="214"/>
                    </a:cubicBezTo>
                    <a:cubicBezTo>
                      <a:pt x="592" y="214"/>
                      <a:pt x="591" y="213"/>
                      <a:pt x="591" y="212"/>
                    </a:cubicBezTo>
                    <a:cubicBezTo>
                      <a:pt x="576" y="217"/>
                      <a:pt x="576" y="217"/>
                      <a:pt x="576" y="217"/>
                    </a:cubicBezTo>
                    <a:close/>
                    <a:moveTo>
                      <a:pt x="576" y="217"/>
                    </a:moveTo>
                    <a:cubicBezTo>
                      <a:pt x="576" y="217"/>
                      <a:pt x="576" y="217"/>
                      <a:pt x="576" y="217"/>
                    </a:cubicBezTo>
                    <a:cubicBezTo>
                      <a:pt x="591" y="212"/>
                      <a:pt x="591" y="212"/>
                      <a:pt x="591" y="212"/>
                    </a:cubicBezTo>
                    <a:cubicBezTo>
                      <a:pt x="591" y="212"/>
                      <a:pt x="591" y="212"/>
                      <a:pt x="591" y="212"/>
                    </a:cubicBezTo>
                    <a:cubicBezTo>
                      <a:pt x="576" y="217"/>
                      <a:pt x="576" y="217"/>
                      <a:pt x="576" y="217"/>
                    </a:cubicBezTo>
                    <a:close/>
                    <a:moveTo>
                      <a:pt x="569" y="197"/>
                    </a:moveTo>
                    <a:cubicBezTo>
                      <a:pt x="569" y="197"/>
                      <a:pt x="569" y="198"/>
                      <a:pt x="570" y="199"/>
                    </a:cubicBezTo>
                    <a:cubicBezTo>
                      <a:pt x="585" y="193"/>
                      <a:pt x="585" y="193"/>
                      <a:pt x="585" y="193"/>
                    </a:cubicBezTo>
                    <a:cubicBezTo>
                      <a:pt x="584" y="192"/>
                      <a:pt x="584" y="192"/>
                      <a:pt x="584" y="191"/>
                    </a:cubicBezTo>
                    <a:cubicBezTo>
                      <a:pt x="569" y="197"/>
                      <a:pt x="569" y="197"/>
                      <a:pt x="569" y="197"/>
                    </a:cubicBezTo>
                    <a:close/>
                    <a:moveTo>
                      <a:pt x="569" y="197"/>
                    </a:moveTo>
                    <a:cubicBezTo>
                      <a:pt x="569" y="197"/>
                      <a:pt x="569" y="197"/>
                      <a:pt x="569" y="197"/>
                    </a:cubicBezTo>
                    <a:cubicBezTo>
                      <a:pt x="584" y="191"/>
                      <a:pt x="584" y="191"/>
                      <a:pt x="584" y="191"/>
                    </a:cubicBezTo>
                    <a:cubicBezTo>
                      <a:pt x="584" y="191"/>
                      <a:pt x="584" y="191"/>
                      <a:pt x="584" y="191"/>
                    </a:cubicBezTo>
                    <a:cubicBezTo>
                      <a:pt x="569" y="197"/>
                      <a:pt x="569" y="197"/>
                      <a:pt x="569" y="197"/>
                    </a:cubicBezTo>
                    <a:close/>
                    <a:moveTo>
                      <a:pt x="560" y="177"/>
                    </a:moveTo>
                    <a:cubicBezTo>
                      <a:pt x="561" y="178"/>
                      <a:pt x="561" y="178"/>
                      <a:pt x="561" y="179"/>
                    </a:cubicBezTo>
                    <a:cubicBezTo>
                      <a:pt x="576" y="172"/>
                      <a:pt x="576" y="172"/>
                      <a:pt x="576" y="172"/>
                    </a:cubicBezTo>
                    <a:cubicBezTo>
                      <a:pt x="575" y="171"/>
                      <a:pt x="575" y="171"/>
                      <a:pt x="575" y="170"/>
                    </a:cubicBezTo>
                    <a:cubicBezTo>
                      <a:pt x="560" y="177"/>
                      <a:pt x="560" y="177"/>
                      <a:pt x="560" y="177"/>
                    </a:cubicBezTo>
                    <a:close/>
                    <a:moveTo>
                      <a:pt x="560" y="177"/>
                    </a:moveTo>
                    <a:cubicBezTo>
                      <a:pt x="560" y="177"/>
                      <a:pt x="560" y="177"/>
                      <a:pt x="560" y="177"/>
                    </a:cubicBezTo>
                    <a:cubicBezTo>
                      <a:pt x="575" y="170"/>
                      <a:pt x="575" y="170"/>
                      <a:pt x="575" y="170"/>
                    </a:cubicBezTo>
                    <a:cubicBezTo>
                      <a:pt x="575" y="170"/>
                      <a:pt x="575" y="170"/>
                      <a:pt x="575" y="170"/>
                    </a:cubicBezTo>
                    <a:cubicBezTo>
                      <a:pt x="560" y="177"/>
                      <a:pt x="560" y="177"/>
                      <a:pt x="560" y="177"/>
                    </a:cubicBezTo>
                    <a:close/>
                    <a:moveTo>
                      <a:pt x="550" y="158"/>
                    </a:moveTo>
                    <a:cubicBezTo>
                      <a:pt x="551" y="159"/>
                      <a:pt x="551" y="159"/>
                      <a:pt x="551" y="160"/>
                    </a:cubicBezTo>
                    <a:cubicBezTo>
                      <a:pt x="565" y="152"/>
                      <a:pt x="565" y="152"/>
                      <a:pt x="565" y="152"/>
                    </a:cubicBezTo>
                    <a:cubicBezTo>
                      <a:pt x="565" y="151"/>
                      <a:pt x="564" y="151"/>
                      <a:pt x="564" y="150"/>
                    </a:cubicBezTo>
                    <a:lnTo>
                      <a:pt x="550" y="158"/>
                    </a:lnTo>
                    <a:close/>
                    <a:moveTo>
                      <a:pt x="550" y="158"/>
                    </a:moveTo>
                    <a:cubicBezTo>
                      <a:pt x="550" y="158"/>
                      <a:pt x="550" y="158"/>
                      <a:pt x="550" y="158"/>
                    </a:cubicBezTo>
                    <a:cubicBezTo>
                      <a:pt x="564" y="150"/>
                      <a:pt x="564" y="150"/>
                      <a:pt x="564" y="150"/>
                    </a:cubicBezTo>
                    <a:cubicBezTo>
                      <a:pt x="564" y="150"/>
                      <a:pt x="564" y="150"/>
                      <a:pt x="564" y="150"/>
                    </a:cubicBezTo>
                    <a:cubicBezTo>
                      <a:pt x="550" y="158"/>
                      <a:pt x="550" y="158"/>
                      <a:pt x="550" y="158"/>
                    </a:cubicBezTo>
                    <a:close/>
                    <a:moveTo>
                      <a:pt x="539" y="140"/>
                    </a:moveTo>
                    <a:cubicBezTo>
                      <a:pt x="539" y="141"/>
                      <a:pt x="540" y="141"/>
                      <a:pt x="540" y="142"/>
                    </a:cubicBezTo>
                    <a:cubicBezTo>
                      <a:pt x="553" y="133"/>
                      <a:pt x="553" y="133"/>
                      <a:pt x="553" y="133"/>
                    </a:cubicBezTo>
                    <a:cubicBezTo>
                      <a:pt x="553" y="132"/>
                      <a:pt x="552" y="132"/>
                      <a:pt x="552" y="131"/>
                    </a:cubicBezTo>
                    <a:cubicBezTo>
                      <a:pt x="539" y="140"/>
                      <a:pt x="539" y="140"/>
                      <a:pt x="539" y="140"/>
                    </a:cubicBezTo>
                    <a:close/>
                    <a:moveTo>
                      <a:pt x="539" y="140"/>
                    </a:moveTo>
                    <a:cubicBezTo>
                      <a:pt x="539" y="140"/>
                      <a:pt x="539" y="140"/>
                      <a:pt x="539" y="140"/>
                    </a:cubicBezTo>
                    <a:cubicBezTo>
                      <a:pt x="552" y="131"/>
                      <a:pt x="552" y="131"/>
                      <a:pt x="552" y="131"/>
                    </a:cubicBezTo>
                    <a:cubicBezTo>
                      <a:pt x="552" y="131"/>
                      <a:pt x="552" y="131"/>
                      <a:pt x="552" y="131"/>
                    </a:cubicBezTo>
                    <a:cubicBezTo>
                      <a:pt x="539" y="140"/>
                      <a:pt x="539" y="140"/>
                      <a:pt x="539" y="140"/>
                    </a:cubicBezTo>
                    <a:close/>
                    <a:moveTo>
                      <a:pt x="526" y="123"/>
                    </a:moveTo>
                    <a:cubicBezTo>
                      <a:pt x="527" y="124"/>
                      <a:pt x="527" y="124"/>
                      <a:pt x="527" y="125"/>
                    </a:cubicBezTo>
                    <a:cubicBezTo>
                      <a:pt x="540" y="115"/>
                      <a:pt x="540" y="115"/>
                      <a:pt x="540" y="115"/>
                    </a:cubicBezTo>
                    <a:cubicBezTo>
                      <a:pt x="539" y="114"/>
                      <a:pt x="539" y="114"/>
                      <a:pt x="539" y="113"/>
                    </a:cubicBezTo>
                    <a:cubicBezTo>
                      <a:pt x="526" y="123"/>
                      <a:pt x="526" y="123"/>
                      <a:pt x="526" y="123"/>
                    </a:cubicBezTo>
                    <a:close/>
                    <a:moveTo>
                      <a:pt x="526" y="123"/>
                    </a:moveTo>
                    <a:cubicBezTo>
                      <a:pt x="526" y="123"/>
                      <a:pt x="526" y="123"/>
                      <a:pt x="526" y="123"/>
                    </a:cubicBezTo>
                    <a:cubicBezTo>
                      <a:pt x="539" y="113"/>
                      <a:pt x="539" y="113"/>
                      <a:pt x="539" y="113"/>
                    </a:cubicBezTo>
                    <a:cubicBezTo>
                      <a:pt x="539" y="113"/>
                      <a:pt x="539" y="113"/>
                      <a:pt x="539" y="113"/>
                    </a:cubicBezTo>
                    <a:cubicBezTo>
                      <a:pt x="526" y="123"/>
                      <a:pt x="526" y="123"/>
                      <a:pt x="526" y="123"/>
                    </a:cubicBezTo>
                    <a:close/>
                    <a:moveTo>
                      <a:pt x="512" y="107"/>
                    </a:moveTo>
                    <a:cubicBezTo>
                      <a:pt x="513" y="107"/>
                      <a:pt x="513" y="108"/>
                      <a:pt x="513" y="108"/>
                    </a:cubicBezTo>
                    <a:cubicBezTo>
                      <a:pt x="525" y="97"/>
                      <a:pt x="525" y="97"/>
                      <a:pt x="525" y="97"/>
                    </a:cubicBezTo>
                    <a:cubicBezTo>
                      <a:pt x="525" y="97"/>
                      <a:pt x="524" y="96"/>
                      <a:pt x="524" y="96"/>
                    </a:cubicBezTo>
                    <a:cubicBezTo>
                      <a:pt x="512" y="107"/>
                      <a:pt x="512" y="107"/>
                      <a:pt x="512" y="107"/>
                    </a:cubicBezTo>
                    <a:close/>
                    <a:moveTo>
                      <a:pt x="512" y="107"/>
                    </a:moveTo>
                    <a:cubicBezTo>
                      <a:pt x="512" y="107"/>
                      <a:pt x="512" y="107"/>
                      <a:pt x="512" y="107"/>
                    </a:cubicBezTo>
                    <a:cubicBezTo>
                      <a:pt x="524" y="96"/>
                      <a:pt x="524" y="96"/>
                      <a:pt x="524" y="96"/>
                    </a:cubicBezTo>
                    <a:cubicBezTo>
                      <a:pt x="524" y="96"/>
                      <a:pt x="524" y="96"/>
                      <a:pt x="524" y="96"/>
                    </a:cubicBezTo>
                    <a:cubicBezTo>
                      <a:pt x="512" y="107"/>
                      <a:pt x="512" y="107"/>
                      <a:pt x="512" y="107"/>
                    </a:cubicBezTo>
                    <a:close/>
                    <a:moveTo>
                      <a:pt x="497" y="92"/>
                    </a:moveTo>
                    <a:cubicBezTo>
                      <a:pt x="497" y="92"/>
                      <a:pt x="498" y="93"/>
                      <a:pt x="498" y="93"/>
                    </a:cubicBezTo>
                    <a:cubicBezTo>
                      <a:pt x="509" y="81"/>
                      <a:pt x="509" y="81"/>
                      <a:pt x="509" y="81"/>
                    </a:cubicBezTo>
                    <a:cubicBezTo>
                      <a:pt x="509" y="81"/>
                      <a:pt x="508" y="80"/>
                      <a:pt x="508" y="80"/>
                    </a:cubicBezTo>
                    <a:cubicBezTo>
                      <a:pt x="497" y="92"/>
                      <a:pt x="497" y="92"/>
                      <a:pt x="497" y="92"/>
                    </a:cubicBezTo>
                    <a:close/>
                    <a:moveTo>
                      <a:pt x="497" y="92"/>
                    </a:moveTo>
                    <a:cubicBezTo>
                      <a:pt x="497" y="92"/>
                      <a:pt x="497" y="92"/>
                      <a:pt x="497" y="92"/>
                    </a:cubicBezTo>
                    <a:cubicBezTo>
                      <a:pt x="508" y="80"/>
                      <a:pt x="508" y="80"/>
                      <a:pt x="508" y="80"/>
                    </a:cubicBezTo>
                    <a:cubicBezTo>
                      <a:pt x="508" y="80"/>
                      <a:pt x="508" y="80"/>
                      <a:pt x="508" y="80"/>
                    </a:cubicBezTo>
                    <a:cubicBezTo>
                      <a:pt x="497" y="92"/>
                      <a:pt x="497" y="92"/>
                      <a:pt x="497" y="92"/>
                    </a:cubicBezTo>
                    <a:close/>
                    <a:moveTo>
                      <a:pt x="481" y="78"/>
                    </a:moveTo>
                    <a:cubicBezTo>
                      <a:pt x="481" y="78"/>
                      <a:pt x="482" y="79"/>
                      <a:pt x="482" y="79"/>
                    </a:cubicBezTo>
                    <a:cubicBezTo>
                      <a:pt x="492" y="67"/>
                      <a:pt x="492" y="67"/>
                      <a:pt x="492" y="67"/>
                    </a:cubicBezTo>
                    <a:cubicBezTo>
                      <a:pt x="492" y="66"/>
                      <a:pt x="491" y="66"/>
                      <a:pt x="491" y="65"/>
                    </a:cubicBezTo>
                    <a:lnTo>
                      <a:pt x="481" y="78"/>
                    </a:lnTo>
                    <a:close/>
                    <a:moveTo>
                      <a:pt x="481" y="78"/>
                    </a:moveTo>
                    <a:cubicBezTo>
                      <a:pt x="481" y="78"/>
                      <a:pt x="481" y="78"/>
                      <a:pt x="481" y="78"/>
                    </a:cubicBezTo>
                    <a:cubicBezTo>
                      <a:pt x="491" y="65"/>
                      <a:pt x="491" y="65"/>
                      <a:pt x="491" y="65"/>
                    </a:cubicBezTo>
                    <a:cubicBezTo>
                      <a:pt x="491" y="65"/>
                      <a:pt x="491" y="65"/>
                      <a:pt x="491" y="65"/>
                    </a:cubicBezTo>
                    <a:cubicBezTo>
                      <a:pt x="481" y="78"/>
                      <a:pt x="481" y="78"/>
                      <a:pt x="481" y="78"/>
                    </a:cubicBezTo>
                    <a:close/>
                    <a:moveTo>
                      <a:pt x="463" y="65"/>
                    </a:moveTo>
                    <a:cubicBezTo>
                      <a:pt x="464" y="65"/>
                      <a:pt x="465" y="66"/>
                      <a:pt x="465" y="66"/>
                    </a:cubicBezTo>
                    <a:cubicBezTo>
                      <a:pt x="474" y="53"/>
                      <a:pt x="474" y="53"/>
                      <a:pt x="474" y="53"/>
                    </a:cubicBezTo>
                    <a:cubicBezTo>
                      <a:pt x="474" y="53"/>
                      <a:pt x="473" y="52"/>
                      <a:pt x="472" y="52"/>
                    </a:cubicBezTo>
                    <a:cubicBezTo>
                      <a:pt x="463" y="65"/>
                      <a:pt x="463" y="65"/>
                      <a:pt x="463" y="65"/>
                    </a:cubicBezTo>
                    <a:close/>
                    <a:moveTo>
                      <a:pt x="463" y="65"/>
                    </a:moveTo>
                    <a:cubicBezTo>
                      <a:pt x="463" y="65"/>
                      <a:pt x="463" y="65"/>
                      <a:pt x="463" y="65"/>
                    </a:cubicBezTo>
                    <a:cubicBezTo>
                      <a:pt x="472" y="52"/>
                      <a:pt x="472" y="52"/>
                      <a:pt x="472" y="52"/>
                    </a:cubicBezTo>
                    <a:cubicBezTo>
                      <a:pt x="472" y="52"/>
                      <a:pt x="472" y="52"/>
                      <a:pt x="472" y="52"/>
                    </a:cubicBezTo>
                    <a:cubicBezTo>
                      <a:pt x="463" y="65"/>
                      <a:pt x="463" y="65"/>
                      <a:pt x="463" y="65"/>
                    </a:cubicBezTo>
                    <a:close/>
                    <a:moveTo>
                      <a:pt x="445" y="54"/>
                    </a:moveTo>
                    <a:cubicBezTo>
                      <a:pt x="446" y="54"/>
                      <a:pt x="446" y="54"/>
                      <a:pt x="447" y="55"/>
                    </a:cubicBezTo>
                    <a:cubicBezTo>
                      <a:pt x="455" y="41"/>
                      <a:pt x="455" y="41"/>
                      <a:pt x="455" y="41"/>
                    </a:cubicBezTo>
                    <a:cubicBezTo>
                      <a:pt x="455" y="41"/>
                      <a:pt x="454" y="40"/>
                      <a:pt x="453" y="40"/>
                    </a:cubicBezTo>
                    <a:cubicBezTo>
                      <a:pt x="445" y="54"/>
                      <a:pt x="445" y="54"/>
                      <a:pt x="445" y="54"/>
                    </a:cubicBezTo>
                    <a:close/>
                    <a:moveTo>
                      <a:pt x="445" y="54"/>
                    </a:moveTo>
                    <a:cubicBezTo>
                      <a:pt x="445" y="54"/>
                      <a:pt x="445" y="54"/>
                      <a:pt x="445" y="54"/>
                    </a:cubicBezTo>
                    <a:cubicBezTo>
                      <a:pt x="453" y="40"/>
                      <a:pt x="453" y="40"/>
                      <a:pt x="453" y="40"/>
                    </a:cubicBezTo>
                    <a:cubicBezTo>
                      <a:pt x="453" y="40"/>
                      <a:pt x="453" y="40"/>
                      <a:pt x="453" y="40"/>
                    </a:cubicBezTo>
                    <a:cubicBezTo>
                      <a:pt x="445" y="54"/>
                      <a:pt x="445" y="54"/>
                      <a:pt x="445" y="54"/>
                    </a:cubicBezTo>
                    <a:close/>
                    <a:moveTo>
                      <a:pt x="426" y="44"/>
                    </a:moveTo>
                    <a:cubicBezTo>
                      <a:pt x="427" y="44"/>
                      <a:pt x="428" y="44"/>
                      <a:pt x="428" y="45"/>
                    </a:cubicBezTo>
                    <a:cubicBezTo>
                      <a:pt x="435" y="30"/>
                      <a:pt x="435" y="30"/>
                      <a:pt x="435" y="30"/>
                    </a:cubicBezTo>
                    <a:cubicBezTo>
                      <a:pt x="435" y="30"/>
                      <a:pt x="434" y="30"/>
                      <a:pt x="433" y="29"/>
                    </a:cubicBezTo>
                    <a:cubicBezTo>
                      <a:pt x="426" y="44"/>
                      <a:pt x="426" y="44"/>
                      <a:pt x="426" y="44"/>
                    </a:cubicBezTo>
                    <a:close/>
                    <a:moveTo>
                      <a:pt x="426" y="44"/>
                    </a:moveTo>
                    <a:cubicBezTo>
                      <a:pt x="426" y="44"/>
                      <a:pt x="426" y="44"/>
                      <a:pt x="426" y="44"/>
                    </a:cubicBezTo>
                    <a:cubicBezTo>
                      <a:pt x="433" y="29"/>
                      <a:pt x="433" y="29"/>
                      <a:pt x="433" y="29"/>
                    </a:cubicBezTo>
                    <a:cubicBezTo>
                      <a:pt x="433" y="29"/>
                      <a:pt x="433" y="29"/>
                      <a:pt x="433" y="29"/>
                    </a:cubicBezTo>
                    <a:cubicBezTo>
                      <a:pt x="426" y="44"/>
                      <a:pt x="426" y="44"/>
                      <a:pt x="426" y="44"/>
                    </a:cubicBezTo>
                    <a:close/>
                    <a:moveTo>
                      <a:pt x="407" y="35"/>
                    </a:moveTo>
                    <a:cubicBezTo>
                      <a:pt x="407" y="35"/>
                      <a:pt x="408" y="36"/>
                      <a:pt x="409" y="36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14" y="21"/>
                      <a:pt x="413" y="21"/>
                      <a:pt x="413" y="20"/>
                    </a:cubicBezTo>
                    <a:cubicBezTo>
                      <a:pt x="407" y="35"/>
                      <a:pt x="407" y="35"/>
                      <a:pt x="407" y="35"/>
                    </a:cubicBezTo>
                    <a:close/>
                    <a:moveTo>
                      <a:pt x="407" y="35"/>
                    </a:moveTo>
                    <a:cubicBezTo>
                      <a:pt x="407" y="35"/>
                      <a:pt x="407" y="35"/>
                      <a:pt x="407" y="35"/>
                    </a:cubicBezTo>
                    <a:cubicBezTo>
                      <a:pt x="413" y="20"/>
                      <a:pt x="413" y="20"/>
                      <a:pt x="413" y="20"/>
                    </a:cubicBezTo>
                    <a:cubicBezTo>
                      <a:pt x="413" y="20"/>
                      <a:pt x="413" y="20"/>
                      <a:pt x="413" y="20"/>
                    </a:cubicBezTo>
                    <a:cubicBezTo>
                      <a:pt x="407" y="35"/>
                      <a:pt x="407" y="35"/>
                      <a:pt x="407" y="35"/>
                    </a:cubicBezTo>
                    <a:close/>
                    <a:moveTo>
                      <a:pt x="387" y="28"/>
                    </a:moveTo>
                    <a:cubicBezTo>
                      <a:pt x="387" y="28"/>
                      <a:pt x="388" y="29"/>
                      <a:pt x="388" y="29"/>
                    </a:cubicBezTo>
                    <a:cubicBezTo>
                      <a:pt x="393" y="13"/>
                      <a:pt x="393" y="13"/>
                      <a:pt x="393" y="13"/>
                    </a:cubicBezTo>
                    <a:cubicBezTo>
                      <a:pt x="393" y="13"/>
                      <a:pt x="392" y="13"/>
                      <a:pt x="391" y="13"/>
                    </a:cubicBezTo>
                    <a:cubicBezTo>
                      <a:pt x="387" y="28"/>
                      <a:pt x="387" y="28"/>
                      <a:pt x="387" y="28"/>
                    </a:cubicBezTo>
                    <a:close/>
                    <a:moveTo>
                      <a:pt x="386" y="28"/>
                    </a:moveTo>
                    <a:cubicBezTo>
                      <a:pt x="387" y="28"/>
                      <a:pt x="387" y="28"/>
                      <a:pt x="387" y="2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86" y="28"/>
                      <a:pt x="386" y="28"/>
                      <a:pt x="386" y="28"/>
                    </a:cubicBezTo>
                    <a:close/>
                    <a:moveTo>
                      <a:pt x="366" y="23"/>
                    </a:moveTo>
                    <a:cubicBezTo>
                      <a:pt x="366" y="23"/>
                      <a:pt x="367" y="23"/>
                      <a:pt x="368" y="23"/>
                    </a:cubicBezTo>
                    <a:cubicBezTo>
                      <a:pt x="371" y="7"/>
                      <a:pt x="371" y="7"/>
                      <a:pt x="371" y="7"/>
                    </a:cubicBezTo>
                    <a:cubicBezTo>
                      <a:pt x="371" y="7"/>
                      <a:pt x="370" y="7"/>
                      <a:pt x="369" y="7"/>
                    </a:cubicBezTo>
                    <a:cubicBezTo>
                      <a:pt x="366" y="23"/>
                      <a:pt x="366" y="23"/>
                      <a:pt x="366" y="23"/>
                    </a:cubicBezTo>
                    <a:close/>
                    <a:moveTo>
                      <a:pt x="366" y="23"/>
                    </a:moveTo>
                    <a:cubicBezTo>
                      <a:pt x="366" y="23"/>
                      <a:pt x="366" y="23"/>
                      <a:pt x="366" y="23"/>
                    </a:cubicBezTo>
                    <a:cubicBezTo>
                      <a:pt x="369" y="7"/>
                      <a:pt x="369" y="7"/>
                      <a:pt x="369" y="7"/>
                    </a:cubicBezTo>
                    <a:cubicBezTo>
                      <a:pt x="369" y="7"/>
                      <a:pt x="369" y="7"/>
                      <a:pt x="369" y="7"/>
                    </a:cubicBezTo>
                    <a:cubicBezTo>
                      <a:pt x="366" y="23"/>
                      <a:pt x="366" y="23"/>
                      <a:pt x="366" y="23"/>
                    </a:cubicBezTo>
                    <a:close/>
                    <a:moveTo>
                      <a:pt x="345" y="19"/>
                    </a:moveTo>
                    <a:cubicBezTo>
                      <a:pt x="345" y="19"/>
                      <a:pt x="346" y="19"/>
                      <a:pt x="347" y="19"/>
                    </a:cubicBezTo>
                    <a:cubicBezTo>
                      <a:pt x="349" y="3"/>
                      <a:pt x="349" y="3"/>
                      <a:pt x="349" y="3"/>
                    </a:cubicBezTo>
                    <a:cubicBezTo>
                      <a:pt x="349" y="3"/>
                      <a:pt x="348" y="3"/>
                      <a:pt x="347" y="3"/>
                    </a:cubicBezTo>
                    <a:cubicBezTo>
                      <a:pt x="345" y="19"/>
                      <a:pt x="345" y="19"/>
                      <a:pt x="345" y="19"/>
                    </a:cubicBezTo>
                    <a:close/>
                    <a:moveTo>
                      <a:pt x="345" y="19"/>
                    </a:moveTo>
                    <a:cubicBezTo>
                      <a:pt x="345" y="19"/>
                      <a:pt x="345" y="19"/>
                      <a:pt x="345" y="19"/>
                    </a:cubicBezTo>
                    <a:cubicBezTo>
                      <a:pt x="347" y="3"/>
                      <a:pt x="347" y="3"/>
                      <a:pt x="347" y="3"/>
                    </a:cubicBezTo>
                    <a:cubicBezTo>
                      <a:pt x="347" y="3"/>
                      <a:pt x="347" y="3"/>
                      <a:pt x="347" y="3"/>
                    </a:cubicBezTo>
                    <a:cubicBezTo>
                      <a:pt x="345" y="19"/>
                      <a:pt x="345" y="19"/>
                      <a:pt x="345" y="19"/>
                    </a:cubicBezTo>
                    <a:close/>
                    <a:moveTo>
                      <a:pt x="324" y="16"/>
                    </a:moveTo>
                    <a:cubicBezTo>
                      <a:pt x="324" y="16"/>
                      <a:pt x="325" y="16"/>
                      <a:pt x="325" y="17"/>
                    </a:cubicBezTo>
                    <a:cubicBezTo>
                      <a:pt x="327" y="1"/>
                      <a:pt x="327" y="1"/>
                      <a:pt x="327" y="1"/>
                    </a:cubicBezTo>
                    <a:cubicBezTo>
                      <a:pt x="326" y="1"/>
                      <a:pt x="325" y="0"/>
                      <a:pt x="325" y="0"/>
                    </a:cubicBezTo>
                    <a:cubicBezTo>
                      <a:pt x="324" y="16"/>
                      <a:pt x="324" y="16"/>
                      <a:pt x="324" y="16"/>
                    </a:cubicBezTo>
                    <a:close/>
                    <a:moveTo>
                      <a:pt x="323" y="16"/>
                    </a:moveTo>
                    <a:cubicBezTo>
                      <a:pt x="324" y="16"/>
                      <a:pt x="324" y="16"/>
                      <a:pt x="324" y="16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23" y="16"/>
                      <a:pt x="323" y="16"/>
                      <a:pt x="323" y="16"/>
                    </a:cubicBezTo>
                    <a:close/>
                    <a:moveTo>
                      <a:pt x="302" y="16"/>
                    </a:moveTo>
                    <a:cubicBezTo>
                      <a:pt x="303" y="16"/>
                      <a:pt x="303" y="16"/>
                      <a:pt x="303" y="16"/>
                    </a:cubicBezTo>
                    <a:cubicBezTo>
                      <a:pt x="303" y="16"/>
                      <a:pt x="304" y="16"/>
                      <a:pt x="304" y="16"/>
                    </a:cubicBezTo>
                    <a:cubicBezTo>
                      <a:pt x="304" y="0"/>
                      <a:pt x="304" y="0"/>
                      <a:pt x="304" y="0"/>
                    </a:cubicBezTo>
                    <a:cubicBezTo>
                      <a:pt x="304" y="0"/>
                      <a:pt x="303" y="0"/>
                      <a:pt x="303" y="0"/>
                    </a:cubicBezTo>
                    <a:cubicBezTo>
                      <a:pt x="302" y="0"/>
                      <a:pt x="302" y="0"/>
                      <a:pt x="302" y="0"/>
                    </a:cubicBezTo>
                    <a:lnTo>
                      <a:pt x="302" y="16"/>
                    </a:lnTo>
                    <a:close/>
                    <a:moveTo>
                      <a:pt x="302" y="16"/>
                    </a:moveTo>
                    <a:cubicBezTo>
                      <a:pt x="302" y="16"/>
                      <a:pt x="302" y="16"/>
                      <a:pt x="302" y="16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02" y="0"/>
                      <a:pt x="302" y="0"/>
                      <a:pt x="302" y="0"/>
                    </a:cubicBezTo>
                    <a:lnTo>
                      <a:pt x="302" y="16"/>
                    </a:lnTo>
                    <a:close/>
                    <a:moveTo>
                      <a:pt x="281" y="16"/>
                    </a:moveTo>
                    <a:cubicBezTo>
                      <a:pt x="281" y="16"/>
                      <a:pt x="282" y="16"/>
                      <a:pt x="283" y="16"/>
                    </a:cubicBezTo>
                    <a:cubicBezTo>
                      <a:pt x="282" y="0"/>
                      <a:pt x="282" y="0"/>
                      <a:pt x="282" y="0"/>
                    </a:cubicBezTo>
                    <a:cubicBezTo>
                      <a:pt x="281" y="0"/>
                      <a:pt x="280" y="0"/>
                      <a:pt x="280" y="0"/>
                    </a:cubicBezTo>
                    <a:cubicBezTo>
                      <a:pt x="281" y="16"/>
                      <a:pt x="281" y="16"/>
                      <a:pt x="281" y="16"/>
                    </a:cubicBezTo>
                    <a:close/>
                    <a:moveTo>
                      <a:pt x="281" y="16"/>
                    </a:moveTo>
                    <a:cubicBezTo>
                      <a:pt x="281" y="16"/>
                      <a:pt x="281" y="16"/>
                      <a:pt x="281" y="16"/>
                    </a:cubicBezTo>
                    <a:cubicBezTo>
                      <a:pt x="280" y="0"/>
                      <a:pt x="280" y="0"/>
                      <a:pt x="280" y="0"/>
                    </a:cubicBezTo>
                    <a:cubicBezTo>
                      <a:pt x="280" y="0"/>
                      <a:pt x="280" y="0"/>
                      <a:pt x="280" y="0"/>
                    </a:cubicBezTo>
                    <a:cubicBezTo>
                      <a:pt x="281" y="16"/>
                      <a:pt x="281" y="16"/>
                      <a:pt x="281" y="16"/>
                    </a:cubicBezTo>
                    <a:close/>
                    <a:moveTo>
                      <a:pt x="259" y="19"/>
                    </a:moveTo>
                    <a:cubicBezTo>
                      <a:pt x="260" y="19"/>
                      <a:pt x="261" y="19"/>
                      <a:pt x="261" y="19"/>
                    </a:cubicBezTo>
                    <a:cubicBezTo>
                      <a:pt x="259" y="3"/>
                      <a:pt x="259" y="3"/>
                      <a:pt x="259" y="3"/>
                    </a:cubicBezTo>
                    <a:cubicBezTo>
                      <a:pt x="258" y="3"/>
                      <a:pt x="258" y="3"/>
                      <a:pt x="257" y="3"/>
                    </a:cubicBezTo>
                    <a:cubicBezTo>
                      <a:pt x="259" y="19"/>
                      <a:pt x="259" y="19"/>
                      <a:pt x="259" y="19"/>
                    </a:cubicBezTo>
                    <a:close/>
                    <a:moveTo>
                      <a:pt x="259" y="19"/>
                    </a:moveTo>
                    <a:cubicBezTo>
                      <a:pt x="259" y="19"/>
                      <a:pt x="259" y="19"/>
                      <a:pt x="259" y="19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9" y="19"/>
                      <a:pt x="259" y="19"/>
                      <a:pt x="259" y="19"/>
                    </a:cubicBezTo>
                    <a:close/>
                    <a:moveTo>
                      <a:pt x="238" y="23"/>
                    </a:moveTo>
                    <a:cubicBezTo>
                      <a:pt x="239" y="23"/>
                      <a:pt x="240" y="23"/>
                      <a:pt x="240" y="22"/>
                    </a:cubicBezTo>
                    <a:cubicBezTo>
                      <a:pt x="237" y="7"/>
                      <a:pt x="237" y="7"/>
                      <a:pt x="237" y="7"/>
                    </a:cubicBezTo>
                    <a:cubicBezTo>
                      <a:pt x="236" y="7"/>
                      <a:pt x="236" y="7"/>
                      <a:pt x="235" y="7"/>
                    </a:cubicBezTo>
                    <a:cubicBezTo>
                      <a:pt x="238" y="23"/>
                      <a:pt x="238" y="23"/>
                      <a:pt x="238" y="23"/>
                    </a:cubicBezTo>
                    <a:close/>
                    <a:moveTo>
                      <a:pt x="238" y="23"/>
                    </a:moveTo>
                    <a:cubicBezTo>
                      <a:pt x="238" y="23"/>
                      <a:pt x="238" y="23"/>
                      <a:pt x="238" y="23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38" y="23"/>
                      <a:pt x="238" y="23"/>
                      <a:pt x="238" y="23"/>
                    </a:cubicBezTo>
                    <a:close/>
                    <a:moveTo>
                      <a:pt x="218" y="28"/>
                    </a:moveTo>
                    <a:cubicBezTo>
                      <a:pt x="218" y="28"/>
                      <a:pt x="219" y="28"/>
                      <a:pt x="220" y="28"/>
                    </a:cubicBezTo>
                    <a:cubicBezTo>
                      <a:pt x="215" y="12"/>
                      <a:pt x="215" y="12"/>
                      <a:pt x="215" y="12"/>
                    </a:cubicBezTo>
                    <a:cubicBezTo>
                      <a:pt x="214" y="13"/>
                      <a:pt x="214" y="13"/>
                      <a:pt x="213" y="13"/>
                    </a:cubicBezTo>
                    <a:cubicBezTo>
                      <a:pt x="218" y="28"/>
                      <a:pt x="218" y="28"/>
                      <a:pt x="218" y="28"/>
                    </a:cubicBezTo>
                    <a:close/>
                    <a:moveTo>
                      <a:pt x="218" y="28"/>
                    </a:moveTo>
                    <a:cubicBezTo>
                      <a:pt x="218" y="28"/>
                      <a:pt x="218" y="28"/>
                      <a:pt x="218" y="28"/>
                    </a:cubicBezTo>
                    <a:cubicBezTo>
                      <a:pt x="213" y="13"/>
                      <a:pt x="213" y="13"/>
                      <a:pt x="213" y="13"/>
                    </a:cubicBezTo>
                    <a:cubicBezTo>
                      <a:pt x="213" y="13"/>
                      <a:pt x="213" y="13"/>
                      <a:pt x="213" y="13"/>
                    </a:cubicBezTo>
                    <a:cubicBezTo>
                      <a:pt x="218" y="28"/>
                      <a:pt x="218" y="28"/>
                      <a:pt x="218" y="28"/>
                    </a:cubicBezTo>
                    <a:close/>
                    <a:moveTo>
                      <a:pt x="198" y="35"/>
                    </a:moveTo>
                    <a:cubicBezTo>
                      <a:pt x="198" y="35"/>
                      <a:pt x="199" y="35"/>
                      <a:pt x="199" y="35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3" y="20"/>
                      <a:pt x="192" y="20"/>
                      <a:pt x="192" y="21"/>
                    </a:cubicBezTo>
                    <a:cubicBezTo>
                      <a:pt x="198" y="35"/>
                      <a:pt x="198" y="35"/>
                      <a:pt x="198" y="35"/>
                    </a:cubicBezTo>
                    <a:close/>
                    <a:moveTo>
                      <a:pt x="198" y="35"/>
                    </a:moveTo>
                    <a:cubicBezTo>
                      <a:pt x="198" y="35"/>
                      <a:pt x="198" y="35"/>
                      <a:pt x="198" y="35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8" y="35"/>
                      <a:pt x="198" y="35"/>
                      <a:pt x="198" y="35"/>
                    </a:cubicBezTo>
                    <a:close/>
                    <a:moveTo>
                      <a:pt x="178" y="44"/>
                    </a:moveTo>
                    <a:cubicBezTo>
                      <a:pt x="179" y="44"/>
                      <a:pt x="179" y="43"/>
                      <a:pt x="180" y="43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2" y="29"/>
                      <a:pt x="172" y="29"/>
                      <a:pt x="171" y="30"/>
                    </a:cubicBezTo>
                    <a:cubicBezTo>
                      <a:pt x="178" y="44"/>
                      <a:pt x="178" y="44"/>
                      <a:pt x="178" y="44"/>
                    </a:cubicBezTo>
                    <a:close/>
                    <a:moveTo>
                      <a:pt x="178" y="44"/>
                    </a:moveTo>
                    <a:cubicBezTo>
                      <a:pt x="178" y="44"/>
                      <a:pt x="178" y="44"/>
                      <a:pt x="178" y="44"/>
                    </a:cubicBezTo>
                    <a:cubicBezTo>
                      <a:pt x="171" y="30"/>
                      <a:pt x="171" y="30"/>
                      <a:pt x="171" y="30"/>
                    </a:cubicBezTo>
                    <a:cubicBezTo>
                      <a:pt x="171" y="30"/>
                      <a:pt x="171" y="30"/>
                      <a:pt x="171" y="30"/>
                    </a:cubicBezTo>
                    <a:cubicBezTo>
                      <a:pt x="178" y="44"/>
                      <a:pt x="178" y="44"/>
                      <a:pt x="178" y="44"/>
                    </a:cubicBezTo>
                    <a:close/>
                    <a:moveTo>
                      <a:pt x="159" y="54"/>
                    </a:moveTo>
                    <a:cubicBezTo>
                      <a:pt x="160" y="54"/>
                      <a:pt x="160" y="53"/>
                      <a:pt x="161" y="53"/>
                    </a:cubicBezTo>
                    <a:cubicBezTo>
                      <a:pt x="153" y="39"/>
                      <a:pt x="153" y="39"/>
                      <a:pt x="153" y="39"/>
                    </a:cubicBezTo>
                    <a:cubicBezTo>
                      <a:pt x="152" y="40"/>
                      <a:pt x="152" y="40"/>
                      <a:pt x="151" y="40"/>
                    </a:cubicBezTo>
                    <a:cubicBezTo>
                      <a:pt x="159" y="54"/>
                      <a:pt x="159" y="54"/>
                      <a:pt x="159" y="54"/>
                    </a:cubicBezTo>
                    <a:close/>
                    <a:moveTo>
                      <a:pt x="159" y="54"/>
                    </a:moveTo>
                    <a:cubicBezTo>
                      <a:pt x="159" y="54"/>
                      <a:pt x="159" y="54"/>
                      <a:pt x="159" y="54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9" y="54"/>
                      <a:pt x="159" y="54"/>
                      <a:pt x="159" y="54"/>
                    </a:cubicBezTo>
                    <a:close/>
                    <a:moveTo>
                      <a:pt x="141" y="65"/>
                    </a:moveTo>
                    <a:cubicBezTo>
                      <a:pt x="142" y="65"/>
                      <a:pt x="142" y="65"/>
                      <a:pt x="143" y="64"/>
                    </a:cubicBezTo>
                    <a:cubicBezTo>
                      <a:pt x="134" y="51"/>
                      <a:pt x="134" y="51"/>
                      <a:pt x="134" y="51"/>
                    </a:cubicBezTo>
                    <a:cubicBezTo>
                      <a:pt x="133" y="52"/>
                      <a:pt x="133" y="52"/>
                      <a:pt x="132" y="52"/>
                    </a:cubicBezTo>
                    <a:cubicBezTo>
                      <a:pt x="141" y="65"/>
                      <a:pt x="141" y="65"/>
                      <a:pt x="141" y="65"/>
                    </a:cubicBezTo>
                    <a:close/>
                    <a:moveTo>
                      <a:pt x="141" y="65"/>
                    </a:moveTo>
                    <a:cubicBezTo>
                      <a:pt x="141" y="65"/>
                      <a:pt x="141" y="65"/>
                      <a:pt x="141" y="65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41" y="65"/>
                      <a:pt x="141" y="65"/>
                      <a:pt x="141" y="65"/>
                    </a:cubicBezTo>
                    <a:close/>
                    <a:moveTo>
                      <a:pt x="124" y="78"/>
                    </a:moveTo>
                    <a:cubicBezTo>
                      <a:pt x="124" y="78"/>
                      <a:pt x="125" y="77"/>
                      <a:pt x="125" y="77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65"/>
                      <a:pt x="114" y="65"/>
                      <a:pt x="114" y="66"/>
                    </a:cubicBezTo>
                    <a:cubicBezTo>
                      <a:pt x="124" y="78"/>
                      <a:pt x="124" y="78"/>
                      <a:pt x="124" y="78"/>
                    </a:cubicBezTo>
                    <a:close/>
                    <a:moveTo>
                      <a:pt x="124" y="78"/>
                    </a:moveTo>
                    <a:cubicBezTo>
                      <a:pt x="124" y="78"/>
                      <a:pt x="124" y="78"/>
                      <a:pt x="124" y="78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24" y="78"/>
                      <a:pt x="124" y="78"/>
                      <a:pt x="124" y="78"/>
                    </a:cubicBezTo>
                    <a:close/>
                    <a:moveTo>
                      <a:pt x="108" y="92"/>
                    </a:moveTo>
                    <a:cubicBezTo>
                      <a:pt x="108" y="92"/>
                      <a:pt x="109" y="91"/>
                      <a:pt x="109" y="91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98" y="80"/>
                      <a:pt x="97" y="80"/>
                      <a:pt x="97" y="80"/>
                    </a:cubicBezTo>
                    <a:cubicBezTo>
                      <a:pt x="108" y="92"/>
                      <a:pt x="108" y="92"/>
                      <a:pt x="108" y="92"/>
                    </a:cubicBezTo>
                    <a:close/>
                    <a:moveTo>
                      <a:pt x="108" y="92"/>
                    </a:moveTo>
                    <a:cubicBezTo>
                      <a:pt x="108" y="92"/>
                      <a:pt x="108" y="92"/>
                      <a:pt x="108" y="92"/>
                    </a:cubicBez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108" y="92"/>
                      <a:pt x="108" y="92"/>
                      <a:pt x="108" y="92"/>
                    </a:cubicBezTo>
                    <a:close/>
                    <a:moveTo>
                      <a:pt x="93" y="107"/>
                    </a:moveTo>
                    <a:cubicBezTo>
                      <a:pt x="93" y="107"/>
                      <a:pt x="93" y="106"/>
                      <a:pt x="94" y="106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82" y="95"/>
                      <a:pt x="81" y="96"/>
                      <a:pt x="81" y="96"/>
                    </a:cubicBezTo>
                    <a:lnTo>
                      <a:pt x="93" y="107"/>
                    </a:lnTo>
                    <a:close/>
                    <a:moveTo>
                      <a:pt x="93" y="107"/>
                    </a:moveTo>
                    <a:cubicBezTo>
                      <a:pt x="93" y="107"/>
                      <a:pt x="93" y="107"/>
                      <a:pt x="93" y="107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93" y="107"/>
                      <a:pt x="93" y="107"/>
                      <a:pt x="93" y="107"/>
                    </a:cubicBezTo>
                    <a:close/>
                    <a:moveTo>
                      <a:pt x="79" y="124"/>
                    </a:moveTo>
                    <a:cubicBezTo>
                      <a:pt x="79" y="123"/>
                      <a:pt x="79" y="123"/>
                      <a:pt x="80" y="122"/>
                    </a:cubicBezTo>
                    <a:cubicBezTo>
                      <a:pt x="67" y="112"/>
                      <a:pt x="67" y="112"/>
                      <a:pt x="67" y="112"/>
                    </a:cubicBezTo>
                    <a:cubicBezTo>
                      <a:pt x="67" y="113"/>
                      <a:pt x="67" y="113"/>
                      <a:pt x="66" y="114"/>
                    </a:cubicBezTo>
                    <a:cubicBezTo>
                      <a:pt x="79" y="124"/>
                      <a:pt x="79" y="124"/>
                      <a:pt x="79" y="124"/>
                    </a:cubicBezTo>
                    <a:close/>
                    <a:moveTo>
                      <a:pt x="79" y="124"/>
                    </a:moveTo>
                    <a:cubicBezTo>
                      <a:pt x="79" y="124"/>
                      <a:pt x="79" y="124"/>
                      <a:pt x="79" y="12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79" y="124"/>
                      <a:pt x="79" y="124"/>
                      <a:pt x="79" y="124"/>
                    </a:cubicBezTo>
                    <a:close/>
                    <a:moveTo>
                      <a:pt x="66" y="141"/>
                    </a:moveTo>
                    <a:cubicBezTo>
                      <a:pt x="66" y="140"/>
                      <a:pt x="67" y="140"/>
                      <a:pt x="67" y="139"/>
                    </a:cubicBezTo>
                    <a:cubicBezTo>
                      <a:pt x="54" y="130"/>
                      <a:pt x="54" y="130"/>
                      <a:pt x="54" y="130"/>
                    </a:cubicBezTo>
                    <a:cubicBezTo>
                      <a:pt x="53" y="131"/>
                      <a:pt x="53" y="131"/>
                      <a:pt x="53" y="132"/>
                    </a:cubicBezTo>
                    <a:cubicBezTo>
                      <a:pt x="66" y="141"/>
                      <a:pt x="66" y="141"/>
                      <a:pt x="66" y="141"/>
                    </a:cubicBezTo>
                    <a:close/>
                    <a:moveTo>
                      <a:pt x="66" y="141"/>
                    </a:moveTo>
                    <a:cubicBezTo>
                      <a:pt x="66" y="141"/>
                      <a:pt x="66" y="141"/>
                      <a:pt x="66" y="141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66" y="141"/>
                      <a:pt x="66" y="141"/>
                      <a:pt x="66" y="141"/>
                    </a:cubicBezTo>
                    <a:close/>
                    <a:moveTo>
                      <a:pt x="55" y="159"/>
                    </a:moveTo>
                    <a:cubicBezTo>
                      <a:pt x="55" y="158"/>
                      <a:pt x="55" y="158"/>
                      <a:pt x="55" y="157"/>
                    </a:cubicBezTo>
                    <a:cubicBezTo>
                      <a:pt x="42" y="149"/>
                      <a:pt x="42" y="149"/>
                      <a:pt x="42" y="149"/>
                    </a:cubicBezTo>
                    <a:cubicBezTo>
                      <a:pt x="41" y="150"/>
                      <a:pt x="41" y="150"/>
                      <a:pt x="41" y="151"/>
                    </a:cubicBezTo>
                    <a:cubicBezTo>
                      <a:pt x="55" y="159"/>
                      <a:pt x="55" y="159"/>
                      <a:pt x="55" y="159"/>
                    </a:cubicBezTo>
                    <a:close/>
                    <a:moveTo>
                      <a:pt x="54" y="159"/>
                    </a:moveTo>
                    <a:cubicBezTo>
                      <a:pt x="55" y="159"/>
                      <a:pt x="55" y="159"/>
                      <a:pt x="55" y="159"/>
                    </a:cubicBezTo>
                    <a:cubicBezTo>
                      <a:pt x="41" y="151"/>
                      <a:pt x="41" y="151"/>
                      <a:pt x="41" y="151"/>
                    </a:cubicBezTo>
                    <a:cubicBezTo>
                      <a:pt x="41" y="151"/>
                      <a:pt x="41" y="151"/>
                      <a:pt x="41" y="151"/>
                    </a:cubicBezTo>
                    <a:cubicBezTo>
                      <a:pt x="54" y="159"/>
                      <a:pt x="54" y="159"/>
                      <a:pt x="54" y="159"/>
                    </a:cubicBezTo>
                    <a:close/>
                    <a:moveTo>
                      <a:pt x="45" y="178"/>
                    </a:moveTo>
                    <a:cubicBezTo>
                      <a:pt x="45" y="177"/>
                      <a:pt x="45" y="177"/>
                      <a:pt x="45" y="176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31" y="170"/>
                      <a:pt x="30" y="170"/>
                      <a:pt x="30" y="171"/>
                    </a:cubicBezTo>
                    <a:cubicBezTo>
                      <a:pt x="45" y="178"/>
                      <a:pt x="45" y="178"/>
                      <a:pt x="45" y="178"/>
                    </a:cubicBezTo>
                    <a:close/>
                    <a:moveTo>
                      <a:pt x="44" y="178"/>
                    </a:moveTo>
                    <a:cubicBezTo>
                      <a:pt x="45" y="178"/>
                      <a:pt x="45" y="178"/>
                      <a:pt x="45" y="178"/>
                    </a:cubicBezTo>
                    <a:cubicBezTo>
                      <a:pt x="30" y="171"/>
                      <a:pt x="30" y="171"/>
                      <a:pt x="30" y="171"/>
                    </a:cubicBezTo>
                    <a:cubicBezTo>
                      <a:pt x="30" y="171"/>
                      <a:pt x="30" y="171"/>
                      <a:pt x="30" y="171"/>
                    </a:cubicBezTo>
                    <a:cubicBezTo>
                      <a:pt x="44" y="178"/>
                      <a:pt x="44" y="178"/>
                      <a:pt x="44" y="178"/>
                    </a:cubicBezTo>
                    <a:close/>
                    <a:moveTo>
                      <a:pt x="36" y="198"/>
                    </a:moveTo>
                    <a:cubicBezTo>
                      <a:pt x="36" y="197"/>
                      <a:pt x="36" y="196"/>
                      <a:pt x="37" y="196"/>
                    </a:cubicBezTo>
                    <a:cubicBezTo>
                      <a:pt x="22" y="190"/>
                      <a:pt x="22" y="190"/>
                      <a:pt x="22" y="190"/>
                    </a:cubicBezTo>
                    <a:cubicBezTo>
                      <a:pt x="22" y="190"/>
                      <a:pt x="21" y="191"/>
                      <a:pt x="21" y="192"/>
                    </a:cubicBezTo>
                    <a:cubicBezTo>
                      <a:pt x="36" y="198"/>
                      <a:pt x="36" y="198"/>
                      <a:pt x="36" y="198"/>
                    </a:cubicBezTo>
                    <a:close/>
                    <a:moveTo>
                      <a:pt x="36" y="198"/>
                    </a:moveTo>
                    <a:cubicBezTo>
                      <a:pt x="36" y="198"/>
                      <a:pt x="36" y="198"/>
                      <a:pt x="36" y="198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36" y="198"/>
                      <a:pt x="36" y="198"/>
                      <a:pt x="36" y="198"/>
                    </a:cubicBezTo>
                    <a:close/>
                    <a:moveTo>
                      <a:pt x="29" y="218"/>
                    </a:moveTo>
                    <a:cubicBezTo>
                      <a:pt x="29" y="217"/>
                      <a:pt x="29" y="217"/>
                      <a:pt x="29" y="216"/>
                    </a:cubicBezTo>
                    <a:cubicBezTo>
                      <a:pt x="14" y="211"/>
                      <a:pt x="14" y="211"/>
                      <a:pt x="14" y="211"/>
                    </a:cubicBezTo>
                    <a:cubicBezTo>
                      <a:pt x="14" y="212"/>
                      <a:pt x="14" y="212"/>
                      <a:pt x="14" y="213"/>
                    </a:cubicBezTo>
                    <a:cubicBezTo>
                      <a:pt x="29" y="218"/>
                      <a:pt x="29" y="218"/>
                      <a:pt x="29" y="218"/>
                    </a:cubicBezTo>
                    <a:close/>
                    <a:moveTo>
                      <a:pt x="29" y="218"/>
                    </a:moveTo>
                    <a:cubicBezTo>
                      <a:pt x="29" y="218"/>
                      <a:pt x="29" y="218"/>
                      <a:pt x="29" y="218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29" y="218"/>
                      <a:pt x="29" y="218"/>
                      <a:pt x="29" y="218"/>
                    </a:cubicBezTo>
                    <a:close/>
                    <a:moveTo>
                      <a:pt x="23" y="238"/>
                    </a:moveTo>
                    <a:cubicBezTo>
                      <a:pt x="24" y="238"/>
                      <a:pt x="24" y="237"/>
                      <a:pt x="24" y="237"/>
                    </a:cubicBezTo>
                    <a:cubicBezTo>
                      <a:pt x="8" y="233"/>
                      <a:pt x="8" y="233"/>
                      <a:pt x="8" y="233"/>
                    </a:cubicBezTo>
                    <a:cubicBezTo>
                      <a:pt x="8" y="234"/>
                      <a:pt x="8" y="234"/>
                      <a:pt x="8" y="235"/>
                    </a:cubicBezTo>
                    <a:cubicBezTo>
                      <a:pt x="23" y="238"/>
                      <a:pt x="23" y="238"/>
                      <a:pt x="23" y="238"/>
                    </a:cubicBezTo>
                    <a:close/>
                    <a:moveTo>
                      <a:pt x="23" y="238"/>
                    </a:moveTo>
                    <a:cubicBezTo>
                      <a:pt x="23" y="238"/>
                      <a:pt x="23" y="238"/>
                      <a:pt x="23" y="238"/>
                    </a:cubicBezTo>
                    <a:cubicBezTo>
                      <a:pt x="8" y="235"/>
                      <a:pt x="8" y="235"/>
                      <a:pt x="8" y="235"/>
                    </a:cubicBezTo>
                    <a:cubicBezTo>
                      <a:pt x="8" y="235"/>
                      <a:pt x="8" y="235"/>
                      <a:pt x="8" y="235"/>
                    </a:cubicBezTo>
                    <a:cubicBezTo>
                      <a:pt x="23" y="238"/>
                      <a:pt x="23" y="238"/>
                      <a:pt x="23" y="238"/>
                    </a:cubicBezTo>
                    <a:close/>
                    <a:moveTo>
                      <a:pt x="19" y="259"/>
                    </a:moveTo>
                    <a:cubicBezTo>
                      <a:pt x="20" y="259"/>
                      <a:pt x="20" y="258"/>
                      <a:pt x="20" y="258"/>
                    </a:cubicBezTo>
                    <a:cubicBezTo>
                      <a:pt x="4" y="255"/>
                      <a:pt x="4" y="255"/>
                      <a:pt x="4" y="255"/>
                    </a:cubicBezTo>
                    <a:cubicBezTo>
                      <a:pt x="4" y="256"/>
                      <a:pt x="4" y="256"/>
                      <a:pt x="4" y="257"/>
                    </a:cubicBezTo>
                    <a:lnTo>
                      <a:pt x="19" y="259"/>
                    </a:lnTo>
                    <a:close/>
                    <a:moveTo>
                      <a:pt x="19" y="259"/>
                    </a:moveTo>
                    <a:cubicBezTo>
                      <a:pt x="19" y="259"/>
                      <a:pt x="19" y="259"/>
                      <a:pt x="19" y="259"/>
                    </a:cubicBezTo>
                    <a:cubicBezTo>
                      <a:pt x="4" y="257"/>
                      <a:pt x="4" y="257"/>
                      <a:pt x="4" y="257"/>
                    </a:cubicBezTo>
                    <a:cubicBezTo>
                      <a:pt x="4" y="257"/>
                      <a:pt x="4" y="257"/>
                      <a:pt x="4" y="257"/>
                    </a:cubicBezTo>
                    <a:cubicBezTo>
                      <a:pt x="19" y="259"/>
                      <a:pt x="19" y="259"/>
                      <a:pt x="19" y="259"/>
                    </a:cubicBezTo>
                    <a:close/>
                    <a:moveTo>
                      <a:pt x="17" y="281"/>
                    </a:moveTo>
                    <a:cubicBezTo>
                      <a:pt x="17" y="280"/>
                      <a:pt x="17" y="279"/>
                      <a:pt x="17" y="279"/>
                    </a:cubicBezTo>
                    <a:cubicBezTo>
                      <a:pt x="1" y="278"/>
                      <a:pt x="1" y="278"/>
                      <a:pt x="1" y="278"/>
                    </a:cubicBezTo>
                    <a:cubicBezTo>
                      <a:pt x="1" y="278"/>
                      <a:pt x="1" y="279"/>
                      <a:pt x="1" y="280"/>
                    </a:cubicBezTo>
                    <a:lnTo>
                      <a:pt x="17" y="281"/>
                    </a:lnTo>
                    <a:close/>
                    <a:moveTo>
                      <a:pt x="17" y="281"/>
                    </a:moveTo>
                    <a:cubicBezTo>
                      <a:pt x="17" y="281"/>
                      <a:pt x="17" y="281"/>
                      <a:pt x="17" y="281"/>
                    </a:cubicBezTo>
                    <a:cubicBezTo>
                      <a:pt x="1" y="280"/>
                      <a:pt x="1" y="280"/>
                      <a:pt x="1" y="280"/>
                    </a:cubicBezTo>
                    <a:cubicBezTo>
                      <a:pt x="1" y="280"/>
                      <a:pt x="1" y="280"/>
                      <a:pt x="1" y="280"/>
                    </a:cubicBezTo>
                    <a:cubicBezTo>
                      <a:pt x="17" y="281"/>
                      <a:pt x="17" y="281"/>
                      <a:pt x="17" y="281"/>
                    </a:cubicBezTo>
                    <a:close/>
                    <a:moveTo>
                      <a:pt x="16" y="302"/>
                    </a:moveTo>
                    <a:cubicBezTo>
                      <a:pt x="16" y="302"/>
                      <a:pt x="16" y="302"/>
                      <a:pt x="16" y="302"/>
                    </a:cubicBezTo>
                    <a:cubicBezTo>
                      <a:pt x="16" y="301"/>
                      <a:pt x="16" y="301"/>
                      <a:pt x="16" y="300"/>
                    </a:cubicBezTo>
                    <a:cubicBezTo>
                      <a:pt x="0" y="300"/>
                      <a:pt x="0" y="300"/>
                      <a:pt x="0" y="300"/>
                    </a:cubicBezTo>
                    <a:cubicBezTo>
                      <a:pt x="0" y="301"/>
                      <a:pt x="0" y="301"/>
                      <a:pt x="0" y="302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16" y="302"/>
                      <a:pt x="16" y="302"/>
                      <a:pt x="16" y="302"/>
                    </a:cubicBezTo>
                    <a:close/>
                    <a:moveTo>
                      <a:pt x="16" y="302"/>
                    </a:moveTo>
                    <a:cubicBezTo>
                      <a:pt x="16" y="302"/>
                      <a:pt x="16" y="302"/>
                      <a:pt x="16" y="302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16" y="302"/>
                      <a:pt x="16" y="302"/>
                      <a:pt x="16" y="302"/>
                    </a:cubicBezTo>
                    <a:close/>
                    <a:moveTo>
                      <a:pt x="17" y="324"/>
                    </a:moveTo>
                    <a:cubicBezTo>
                      <a:pt x="17" y="323"/>
                      <a:pt x="17" y="322"/>
                      <a:pt x="17" y="322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1" y="323"/>
                      <a:pt x="1" y="324"/>
                      <a:pt x="1" y="325"/>
                    </a:cubicBezTo>
                    <a:cubicBezTo>
                      <a:pt x="17" y="324"/>
                      <a:pt x="17" y="324"/>
                      <a:pt x="17" y="324"/>
                    </a:cubicBezTo>
                    <a:close/>
                    <a:moveTo>
                      <a:pt x="17" y="324"/>
                    </a:moveTo>
                    <a:cubicBezTo>
                      <a:pt x="17" y="324"/>
                      <a:pt x="17" y="324"/>
                      <a:pt x="17" y="324"/>
                    </a:cubicBezTo>
                    <a:cubicBezTo>
                      <a:pt x="1" y="325"/>
                      <a:pt x="1" y="325"/>
                      <a:pt x="1" y="325"/>
                    </a:cubicBezTo>
                    <a:cubicBezTo>
                      <a:pt x="1" y="325"/>
                      <a:pt x="1" y="325"/>
                      <a:pt x="1" y="325"/>
                    </a:cubicBezTo>
                    <a:cubicBezTo>
                      <a:pt x="17" y="324"/>
                      <a:pt x="17" y="324"/>
                      <a:pt x="17" y="324"/>
                    </a:cubicBezTo>
                    <a:close/>
                    <a:moveTo>
                      <a:pt x="20" y="345"/>
                    </a:moveTo>
                    <a:cubicBezTo>
                      <a:pt x="19" y="344"/>
                      <a:pt x="19" y="343"/>
                      <a:pt x="19" y="343"/>
                    </a:cubicBezTo>
                    <a:cubicBezTo>
                      <a:pt x="3" y="345"/>
                      <a:pt x="3" y="345"/>
                      <a:pt x="3" y="345"/>
                    </a:cubicBezTo>
                    <a:cubicBezTo>
                      <a:pt x="4" y="346"/>
                      <a:pt x="4" y="346"/>
                      <a:pt x="4" y="347"/>
                    </a:cubicBezTo>
                    <a:cubicBezTo>
                      <a:pt x="20" y="345"/>
                      <a:pt x="20" y="345"/>
                      <a:pt x="20" y="345"/>
                    </a:cubicBezTo>
                    <a:close/>
                    <a:moveTo>
                      <a:pt x="20" y="345"/>
                    </a:moveTo>
                    <a:cubicBezTo>
                      <a:pt x="20" y="345"/>
                      <a:pt x="20" y="345"/>
                      <a:pt x="20" y="345"/>
                    </a:cubicBezTo>
                    <a:cubicBezTo>
                      <a:pt x="4" y="347"/>
                      <a:pt x="4" y="347"/>
                      <a:pt x="4" y="347"/>
                    </a:cubicBezTo>
                    <a:cubicBezTo>
                      <a:pt x="4" y="347"/>
                      <a:pt x="4" y="347"/>
                      <a:pt x="4" y="347"/>
                    </a:cubicBezTo>
                    <a:cubicBezTo>
                      <a:pt x="20" y="345"/>
                      <a:pt x="20" y="345"/>
                      <a:pt x="20" y="345"/>
                    </a:cubicBezTo>
                    <a:close/>
                    <a:moveTo>
                      <a:pt x="24" y="366"/>
                    </a:moveTo>
                    <a:cubicBezTo>
                      <a:pt x="23" y="365"/>
                      <a:pt x="23" y="365"/>
                      <a:pt x="23" y="364"/>
                    </a:cubicBezTo>
                    <a:cubicBezTo>
                      <a:pt x="7" y="367"/>
                      <a:pt x="7" y="367"/>
                      <a:pt x="7" y="367"/>
                    </a:cubicBezTo>
                    <a:cubicBezTo>
                      <a:pt x="8" y="368"/>
                      <a:pt x="8" y="369"/>
                      <a:pt x="8" y="369"/>
                    </a:cubicBezTo>
                    <a:cubicBezTo>
                      <a:pt x="24" y="366"/>
                      <a:pt x="24" y="366"/>
                      <a:pt x="24" y="366"/>
                    </a:cubicBezTo>
                    <a:close/>
                    <a:moveTo>
                      <a:pt x="24" y="366"/>
                    </a:moveTo>
                    <a:cubicBezTo>
                      <a:pt x="24" y="366"/>
                      <a:pt x="24" y="366"/>
                      <a:pt x="24" y="366"/>
                    </a:cubicBezTo>
                    <a:cubicBezTo>
                      <a:pt x="8" y="369"/>
                      <a:pt x="8" y="369"/>
                      <a:pt x="8" y="369"/>
                    </a:cubicBezTo>
                    <a:cubicBezTo>
                      <a:pt x="8" y="369"/>
                      <a:pt x="8" y="369"/>
                      <a:pt x="8" y="369"/>
                    </a:cubicBezTo>
                    <a:cubicBezTo>
                      <a:pt x="24" y="366"/>
                      <a:pt x="24" y="366"/>
                      <a:pt x="24" y="366"/>
                    </a:cubicBezTo>
                    <a:close/>
                    <a:moveTo>
                      <a:pt x="29" y="386"/>
                    </a:moveTo>
                    <a:cubicBezTo>
                      <a:pt x="29" y="386"/>
                      <a:pt x="29" y="385"/>
                      <a:pt x="28" y="385"/>
                    </a:cubicBezTo>
                    <a:cubicBezTo>
                      <a:pt x="13" y="389"/>
                      <a:pt x="13" y="389"/>
                      <a:pt x="13" y="389"/>
                    </a:cubicBezTo>
                    <a:cubicBezTo>
                      <a:pt x="13" y="390"/>
                      <a:pt x="14" y="391"/>
                      <a:pt x="14" y="391"/>
                    </a:cubicBezTo>
                    <a:lnTo>
                      <a:pt x="29" y="386"/>
                    </a:lnTo>
                    <a:close/>
                    <a:moveTo>
                      <a:pt x="29" y="386"/>
                    </a:moveTo>
                    <a:cubicBezTo>
                      <a:pt x="29" y="386"/>
                      <a:pt x="29" y="386"/>
                      <a:pt x="29" y="386"/>
                    </a:cubicBezTo>
                    <a:cubicBezTo>
                      <a:pt x="14" y="391"/>
                      <a:pt x="14" y="391"/>
                      <a:pt x="14" y="391"/>
                    </a:cubicBezTo>
                    <a:cubicBezTo>
                      <a:pt x="14" y="391"/>
                      <a:pt x="14" y="391"/>
                      <a:pt x="14" y="391"/>
                    </a:cubicBezTo>
                    <a:cubicBezTo>
                      <a:pt x="29" y="386"/>
                      <a:pt x="29" y="386"/>
                      <a:pt x="29" y="386"/>
                    </a:cubicBezTo>
                    <a:close/>
                    <a:moveTo>
                      <a:pt x="36" y="407"/>
                    </a:moveTo>
                    <a:cubicBezTo>
                      <a:pt x="36" y="406"/>
                      <a:pt x="36" y="405"/>
                      <a:pt x="35" y="405"/>
                    </a:cubicBezTo>
                    <a:cubicBezTo>
                      <a:pt x="21" y="411"/>
                      <a:pt x="21" y="411"/>
                      <a:pt x="21" y="411"/>
                    </a:cubicBezTo>
                    <a:cubicBezTo>
                      <a:pt x="21" y="411"/>
                      <a:pt x="21" y="412"/>
                      <a:pt x="21" y="413"/>
                    </a:cubicBezTo>
                    <a:cubicBezTo>
                      <a:pt x="36" y="407"/>
                      <a:pt x="36" y="407"/>
                      <a:pt x="36" y="407"/>
                    </a:cubicBezTo>
                    <a:close/>
                    <a:moveTo>
                      <a:pt x="36" y="407"/>
                    </a:moveTo>
                    <a:cubicBezTo>
                      <a:pt x="36" y="407"/>
                      <a:pt x="36" y="407"/>
                      <a:pt x="36" y="407"/>
                    </a:cubicBezTo>
                    <a:cubicBezTo>
                      <a:pt x="21" y="413"/>
                      <a:pt x="21" y="413"/>
                      <a:pt x="21" y="413"/>
                    </a:cubicBezTo>
                    <a:cubicBezTo>
                      <a:pt x="21" y="413"/>
                      <a:pt x="21" y="413"/>
                      <a:pt x="21" y="413"/>
                    </a:cubicBezTo>
                    <a:cubicBezTo>
                      <a:pt x="36" y="407"/>
                      <a:pt x="36" y="407"/>
                      <a:pt x="36" y="407"/>
                    </a:cubicBezTo>
                    <a:close/>
                    <a:moveTo>
                      <a:pt x="45" y="426"/>
                    </a:moveTo>
                    <a:cubicBezTo>
                      <a:pt x="44" y="426"/>
                      <a:pt x="44" y="425"/>
                      <a:pt x="44" y="424"/>
                    </a:cubicBezTo>
                    <a:cubicBezTo>
                      <a:pt x="29" y="431"/>
                      <a:pt x="29" y="431"/>
                      <a:pt x="29" y="431"/>
                    </a:cubicBezTo>
                    <a:cubicBezTo>
                      <a:pt x="30" y="432"/>
                      <a:pt x="30" y="433"/>
                      <a:pt x="30" y="433"/>
                    </a:cubicBezTo>
                    <a:cubicBezTo>
                      <a:pt x="45" y="426"/>
                      <a:pt x="45" y="426"/>
                      <a:pt x="45" y="426"/>
                    </a:cubicBezTo>
                    <a:close/>
                    <a:moveTo>
                      <a:pt x="45" y="426"/>
                    </a:moveTo>
                    <a:cubicBezTo>
                      <a:pt x="45" y="426"/>
                      <a:pt x="45" y="426"/>
                      <a:pt x="45" y="426"/>
                    </a:cubicBezTo>
                    <a:cubicBezTo>
                      <a:pt x="30" y="433"/>
                      <a:pt x="30" y="433"/>
                      <a:pt x="30" y="433"/>
                    </a:cubicBezTo>
                    <a:cubicBezTo>
                      <a:pt x="30" y="433"/>
                      <a:pt x="30" y="433"/>
                      <a:pt x="30" y="433"/>
                    </a:cubicBezTo>
                    <a:cubicBezTo>
                      <a:pt x="45" y="426"/>
                      <a:pt x="45" y="426"/>
                      <a:pt x="45" y="426"/>
                    </a:cubicBezTo>
                    <a:close/>
                    <a:moveTo>
                      <a:pt x="55" y="445"/>
                    </a:moveTo>
                    <a:cubicBezTo>
                      <a:pt x="54" y="445"/>
                      <a:pt x="54" y="444"/>
                      <a:pt x="54" y="443"/>
                    </a:cubicBezTo>
                    <a:cubicBezTo>
                      <a:pt x="40" y="451"/>
                      <a:pt x="40" y="451"/>
                      <a:pt x="40" y="451"/>
                    </a:cubicBezTo>
                    <a:cubicBezTo>
                      <a:pt x="40" y="452"/>
                      <a:pt x="41" y="453"/>
                      <a:pt x="41" y="453"/>
                    </a:cubicBezTo>
                    <a:cubicBezTo>
                      <a:pt x="55" y="445"/>
                      <a:pt x="55" y="445"/>
                      <a:pt x="55" y="445"/>
                    </a:cubicBezTo>
                    <a:close/>
                    <a:moveTo>
                      <a:pt x="55" y="445"/>
                    </a:moveTo>
                    <a:cubicBezTo>
                      <a:pt x="55" y="445"/>
                      <a:pt x="55" y="445"/>
                      <a:pt x="55" y="445"/>
                    </a:cubicBezTo>
                    <a:cubicBezTo>
                      <a:pt x="41" y="453"/>
                      <a:pt x="41" y="453"/>
                      <a:pt x="41" y="453"/>
                    </a:cubicBezTo>
                    <a:cubicBezTo>
                      <a:pt x="41" y="453"/>
                      <a:pt x="41" y="453"/>
                      <a:pt x="41" y="453"/>
                    </a:cubicBezTo>
                    <a:cubicBezTo>
                      <a:pt x="55" y="445"/>
                      <a:pt x="55" y="445"/>
                      <a:pt x="55" y="445"/>
                    </a:cubicBezTo>
                    <a:close/>
                    <a:moveTo>
                      <a:pt x="66" y="463"/>
                    </a:moveTo>
                    <a:cubicBezTo>
                      <a:pt x="66" y="463"/>
                      <a:pt x="65" y="462"/>
                      <a:pt x="65" y="462"/>
                    </a:cubicBezTo>
                    <a:cubicBezTo>
                      <a:pt x="52" y="471"/>
                      <a:pt x="52" y="471"/>
                      <a:pt x="52" y="471"/>
                    </a:cubicBezTo>
                    <a:cubicBezTo>
                      <a:pt x="52" y="471"/>
                      <a:pt x="53" y="472"/>
                      <a:pt x="53" y="472"/>
                    </a:cubicBezTo>
                    <a:lnTo>
                      <a:pt x="66" y="463"/>
                    </a:lnTo>
                    <a:close/>
                    <a:moveTo>
                      <a:pt x="66" y="463"/>
                    </a:moveTo>
                    <a:cubicBezTo>
                      <a:pt x="66" y="463"/>
                      <a:pt x="66" y="463"/>
                      <a:pt x="66" y="463"/>
                    </a:cubicBezTo>
                    <a:cubicBezTo>
                      <a:pt x="53" y="472"/>
                      <a:pt x="53" y="472"/>
                      <a:pt x="53" y="472"/>
                    </a:cubicBezTo>
                    <a:cubicBezTo>
                      <a:pt x="53" y="472"/>
                      <a:pt x="53" y="472"/>
                      <a:pt x="53" y="472"/>
                    </a:cubicBezTo>
                    <a:cubicBezTo>
                      <a:pt x="66" y="463"/>
                      <a:pt x="66" y="463"/>
                      <a:pt x="66" y="463"/>
                    </a:cubicBezTo>
                    <a:close/>
                    <a:moveTo>
                      <a:pt x="79" y="480"/>
                    </a:moveTo>
                    <a:cubicBezTo>
                      <a:pt x="78" y="480"/>
                      <a:pt x="78" y="479"/>
                      <a:pt x="78" y="479"/>
                    </a:cubicBezTo>
                    <a:cubicBezTo>
                      <a:pt x="65" y="489"/>
                      <a:pt x="65" y="489"/>
                      <a:pt x="65" y="489"/>
                    </a:cubicBezTo>
                    <a:cubicBezTo>
                      <a:pt x="65" y="489"/>
                      <a:pt x="66" y="490"/>
                      <a:pt x="66" y="490"/>
                    </a:cubicBezTo>
                    <a:lnTo>
                      <a:pt x="79" y="480"/>
                    </a:lnTo>
                    <a:close/>
                    <a:moveTo>
                      <a:pt x="79" y="480"/>
                    </a:moveTo>
                    <a:cubicBezTo>
                      <a:pt x="79" y="480"/>
                      <a:pt x="79" y="480"/>
                      <a:pt x="79" y="480"/>
                    </a:cubicBezTo>
                    <a:cubicBezTo>
                      <a:pt x="66" y="490"/>
                      <a:pt x="66" y="490"/>
                      <a:pt x="66" y="490"/>
                    </a:cubicBezTo>
                    <a:cubicBezTo>
                      <a:pt x="66" y="490"/>
                      <a:pt x="66" y="490"/>
                      <a:pt x="66" y="490"/>
                    </a:cubicBezTo>
                    <a:cubicBezTo>
                      <a:pt x="79" y="480"/>
                      <a:pt x="79" y="480"/>
                      <a:pt x="79" y="480"/>
                    </a:cubicBezTo>
                    <a:close/>
                    <a:moveTo>
                      <a:pt x="93" y="497"/>
                    </a:moveTo>
                    <a:cubicBezTo>
                      <a:pt x="92" y="496"/>
                      <a:pt x="92" y="496"/>
                      <a:pt x="91" y="495"/>
                    </a:cubicBezTo>
                    <a:cubicBezTo>
                      <a:pt x="80" y="506"/>
                      <a:pt x="80" y="506"/>
                      <a:pt x="80" y="506"/>
                    </a:cubicBezTo>
                    <a:cubicBezTo>
                      <a:pt x="80" y="506"/>
                      <a:pt x="81" y="507"/>
                      <a:pt x="81" y="507"/>
                    </a:cubicBezTo>
                    <a:cubicBezTo>
                      <a:pt x="93" y="497"/>
                      <a:pt x="93" y="497"/>
                      <a:pt x="93" y="497"/>
                    </a:cubicBezTo>
                    <a:close/>
                    <a:moveTo>
                      <a:pt x="93" y="497"/>
                    </a:moveTo>
                    <a:cubicBezTo>
                      <a:pt x="93" y="497"/>
                      <a:pt x="93" y="497"/>
                      <a:pt x="93" y="497"/>
                    </a:cubicBezTo>
                    <a:cubicBezTo>
                      <a:pt x="81" y="507"/>
                      <a:pt x="81" y="507"/>
                      <a:pt x="81" y="507"/>
                    </a:cubicBezTo>
                    <a:cubicBezTo>
                      <a:pt x="81" y="508"/>
                      <a:pt x="81" y="508"/>
                      <a:pt x="81" y="508"/>
                    </a:cubicBezTo>
                    <a:cubicBezTo>
                      <a:pt x="93" y="497"/>
                      <a:pt x="93" y="497"/>
                      <a:pt x="93" y="497"/>
                    </a:cubicBezTo>
                    <a:close/>
                    <a:moveTo>
                      <a:pt x="108" y="512"/>
                    </a:moveTo>
                    <a:cubicBezTo>
                      <a:pt x="107" y="511"/>
                      <a:pt x="107" y="511"/>
                      <a:pt x="107" y="510"/>
                    </a:cubicBezTo>
                    <a:cubicBezTo>
                      <a:pt x="96" y="522"/>
                      <a:pt x="96" y="522"/>
                      <a:pt x="96" y="522"/>
                    </a:cubicBezTo>
                    <a:cubicBezTo>
                      <a:pt x="96" y="523"/>
                      <a:pt x="97" y="523"/>
                      <a:pt x="97" y="523"/>
                    </a:cubicBezTo>
                    <a:lnTo>
                      <a:pt x="108" y="512"/>
                    </a:lnTo>
                    <a:close/>
                    <a:moveTo>
                      <a:pt x="108" y="512"/>
                    </a:moveTo>
                    <a:cubicBezTo>
                      <a:pt x="108" y="512"/>
                      <a:pt x="108" y="512"/>
                      <a:pt x="108" y="512"/>
                    </a:cubicBezTo>
                    <a:cubicBezTo>
                      <a:pt x="97" y="523"/>
                      <a:pt x="97" y="523"/>
                      <a:pt x="97" y="523"/>
                    </a:cubicBezTo>
                    <a:cubicBezTo>
                      <a:pt x="97" y="523"/>
                      <a:pt x="97" y="523"/>
                      <a:pt x="97" y="523"/>
                    </a:cubicBezTo>
                    <a:cubicBezTo>
                      <a:pt x="108" y="512"/>
                      <a:pt x="108" y="512"/>
                      <a:pt x="108" y="512"/>
                    </a:cubicBezTo>
                    <a:close/>
                    <a:moveTo>
                      <a:pt x="124" y="526"/>
                    </a:moveTo>
                    <a:cubicBezTo>
                      <a:pt x="124" y="525"/>
                      <a:pt x="123" y="525"/>
                      <a:pt x="123" y="524"/>
                    </a:cubicBezTo>
                    <a:cubicBezTo>
                      <a:pt x="113" y="537"/>
                      <a:pt x="113" y="537"/>
                      <a:pt x="113" y="537"/>
                    </a:cubicBezTo>
                    <a:cubicBezTo>
                      <a:pt x="113" y="537"/>
                      <a:pt x="114" y="538"/>
                      <a:pt x="114" y="538"/>
                    </a:cubicBezTo>
                    <a:cubicBezTo>
                      <a:pt x="124" y="526"/>
                      <a:pt x="124" y="526"/>
                      <a:pt x="124" y="526"/>
                    </a:cubicBezTo>
                    <a:close/>
                    <a:moveTo>
                      <a:pt x="124" y="526"/>
                    </a:moveTo>
                    <a:cubicBezTo>
                      <a:pt x="124" y="526"/>
                      <a:pt x="124" y="526"/>
                      <a:pt x="124" y="526"/>
                    </a:cubicBezTo>
                    <a:cubicBezTo>
                      <a:pt x="114" y="538"/>
                      <a:pt x="114" y="538"/>
                      <a:pt x="114" y="538"/>
                    </a:cubicBezTo>
                    <a:cubicBezTo>
                      <a:pt x="114" y="538"/>
                      <a:pt x="114" y="538"/>
                      <a:pt x="114" y="538"/>
                    </a:cubicBezTo>
                    <a:cubicBezTo>
                      <a:pt x="124" y="526"/>
                      <a:pt x="124" y="526"/>
                      <a:pt x="124" y="526"/>
                    </a:cubicBezTo>
                    <a:close/>
                    <a:moveTo>
                      <a:pt x="141" y="538"/>
                    </a:moveTo>
                    <a:cubicBezTo>
                      <a:pt x="141" y="538"/>
                      <a:pt x="140" y="538"/>
                      <a:pt x="140" y="537"/>
                    </a:cubicBezTo>
                    <a:cubicBezTo>
                      <a:pt x="131" y="550"/>
                      <a:pt x="131" y="550"/>
                      <a:pt x="131" y="550"/>
                    </a:cubicBezTo>
                    <a:cubicBezTo>
                      <a:pt x="131" y="551"/>
                      <a:pt x="132" y="551"/>
                      <a:pt x="132" y="552"/>
                    </a:cubicBezTo>
                    <a:lnTo>
                      <a:pt x="141" y="538"/>
                    </a:lnTo>
                    <a:close/>
                    <a:moveTo>
                      <a:pt x="141" y="538"/>
                    </a:moveTo>
                    <a:cubicBezTo>
                      <a:pt x="141" y="538"/>
                      <a:pt x="141" y="538"/>
                      <a:pt x="141" y="538"/>
                    </a:cubicBezTo>
                    <a:cubicBezTo>
                      <a:pt x="132" y="552"/>
                      <a:pt x="132" y="552"/>
                      <a:pt x="132" y="552"/>
                    </a:cubicBezTo>
                    <a:cubicBezTo>
                      <a:pt x="132" y="552"/>
                      <a:pt x="132" y="552"/>
                      <a:pt x="132" y="552"/>
                    </a:cubicBezTo>
                    <a:cubicBezTo>
                      <a:pt x="141" y="538"/>
                      <a:pt x="141" y="538"/>
                      <a:pt x="141" y="538"/>
                    </a:cubicBezTo>
                    <a:close/>
                    <a:moveTo>
                      <a:pt x="160" y="550"/>
                    </a:moveTo>
                    <a:cubicBezTo>
                      <a:pt x="159" y="549"/>
                      <a:pt x="158" y="549"/>
                      <a:pt x="158" y="549"/>
                    </a:cubicBezTo>
                    <a:cubicBezTo>
                      <a:pt x="150" y="563"/>
                      <a:pt x="150" y="563"/>
                      <a:pt x="150" y="563"/>
                    </a:cubicBezTo>
                    <a:cubicBezTo>
                      <a:pt x="150" y="563"/>
                      <a:pt x="151" y="563"/>
                      <a:pt x="152" y="564"/>
                    </a:cubicBezTo>
                    <a:cubicBezTo>
                      <a:pt x="160" y="550"/>
                      <a:pt x="160" y="550"/>
                      <a:pt x="160" y="550"/>
                    </a:cubicBezTo>
                    <a:close/>
                    <a:moveTo>
                      <a:pt x="160" y="550"/>
                    </a:moveTo>
                    <a:cubicBezTo>
                      <a:pt x="160" y="550"/>
                      <a:pt x="160" y="550"/>
                      <a:pt x="160" y="550"/>
                    </a:cubicBezTo>
                    <a:cubicBezTo>
                      <a:pt x="152" y="564"/>
                      <a:pt x="152" y="564"/>
                      <a:pt x="152" y="564"/>
                    </a:cubicBezTo>
                    <a:cubicBezTo>
                      <a:pt x="152" y="564"/>
                      <a:pt x="152" y="564"/>
                      <a:pt x="152" y="564"/>
                    </a:cubicBezTo>
                    <a:cubicBezTo>
                      <a:pt x="160" y="550"/>
                      <a:pt x="160" y="550"/>
                      <a:pt x="160" y="550"/>
                    </a:cubicBezTo>
                    <a:close/>
                    <a:moveTo>
                      <a:pt x="178" y="560"/>
                    </a:moveTo>
                    <a:cubicBezTo>
                      <a:pt x="178" y="560"/>
                      <a:pt x="177" y="559"/>
                      <a:pt x="177" y="559"/>
                    </a:cubicBezTo>
                    <a:cubicBezTo>
                      <a:pt x="170" y="573"/>
                      <a:pt x="170" y="573"/>
                      <a:pt x="170" y="573"/>
                    </a:cubicBezTo>
                    <a:cubicBezTo>
                      <a:pt x="170" y="574"/>
                      <a:pt x="171" y="574"/>
                      <a:pt x="172" y="574"/>
                    </a:cubicBezTo>
                    <a:cubicBezTo>
                      <a:pt x="178" y="560"/>
                      <a:pt x="178" y="560"/>
                      <a:pt x="178" y="560"/>
                    </a:cubicBezTo>
                    <a:close/>
                    <a:moveTo>
                      <a:pt x="179" y="560"/>
                    </a:moveTo>
                    <a:cubicBezTo>
                      <a:pt x="178" y="560"/>
                      <a:pt x="178" y="560"/>
                      <a:pt x="178" y="560"/>
                    </a:cubicBezTo>
                    <a:cubicBezTo>
                      <a:pt x="172" y="574"/>
                      <a:pt x="172" y="574"/>
                      <a:pt x="172" y="574"/>
                    </a:cubicBezTo>
                    <a:cubicBezTo>
                      <a:pt x="172" y="574"/>
                      <a:pt x="172" y="574"/>
                      <a:pt x="172" y="574"/>
                    </a:cubicBezTo>
                    <a:cubicBezTo>
                      <a:pt x="178" y="560"/>
                      <a:pt x="178" y="560"/>
                      <a:pt x="178" y="560"/>
                    </a:cubicBezTo>
                    <a:lnTo>
                      <a:pt x="179" y="560"/>
                    </a:lnTo>
                    <a:close/>
                    <a:moveTo>
                      <a:pt x="198" y="568"/>
                    </a:moveTo>
                    <a:cubicBezTo>
                      <a:pt x="197" y="568"/>
                      <a:pt x="197" y="568"/>
                      <a:pt x="196" y="568"/>
                    </a:cubicBezTo>
                    <a:cubicBezTo>
                      <a:pt x="190" y="583"/>
                      <a:pt x="190" y="583"/>
                      <a:pt x="190" y="583"/>
                    </a:cubicBezTo>
                    <a:cubicBezTo>
                      <a:pt x="191" y="583"/>
                      <a:pt x="192" y="583"/>
                      <a:pt x="192" y="583"/>
                    </a:cubicBezTo>
                    <a:cubicBezTo>
                      <a:pt x="198" y="568"/>
                      <a:pt x="198" y="568"/>
                      <a:pt x="198" y="568"/>
                    </a:cubicBezTo>
                    <a:close/>
                    <a:moveTo>
                      <a:pt x="198" y="568"/>
                    </a:moveTo>
                    <a:cubicBezTo>
                      <a:pt x="198" y="568"/>
                      <a:pt x="198" y="568"/>
                      <a:pt x="198" y="568"/>
                    </a:cubicBezTo>
                    <a:cubicBezTo>
                      <a:pt x="192" y="583"/>
                      <a:pt x="192" y="583"/>
                      <a:pt x="192" y="583"/>
                    </a:cubicBezTo>
                    <a:cubicBezTo>
                      <a:pt x="192" y="583"/>
                      <a:pt x="192" y="583"/>
                      <a:pt x="192" y="583"/>
                    </a:cubicBezTo>
                    <a:cubicBezTo>
                      <a:pt x="198" y="568"/>
                      <a:pt x="198" y="568"/>
                      <a:pt x="198" y="568"/>
                    </a:cubicBezTo>
                    <a:close/>
                    <a:moveTo>
                      <a:pt x="218" y="575"/>
                    </a:moveTo>
                    <a:cubicBezTo>
                      <a:pt x="218" y="575"/>
                      <a:pt x="217" y="575"/>
                      <a:pt x="216" y="575"/>
                    </a:cubicBezTo>
                    <a:cubicBezTo>
                      <a:pt x="212" y="590"/>
                      <a:pt x="212" y="590"/>
                      <a:pt x="212" y="590"/>
                    </a:cubicBezTo>
                    <a:cubicBezTo>
                      <a:pt x="212" y="590"/>
                      <a:pt x="213" y="591"/>
                      <a:pt x="214" y="591"/>
                    </a:cubicBezTo>
                    <a:cubicBezTo>
                      <a:pt x="218" y="575"/>
                      <a:pt x="218" y="575"/>
                      <a:pt x="218" y="575"/>
                    </a:cubicBezTo>
                    <a:close/>
                    <a:moveTo>
                      <a:pt x="218" y="575"/>
                    </a:moveTo>
                    <a:cubicBezTo>
                      <a:pt x="218" y="575"/>
                      <a:pt x="218" y="575"/>
                      <a:pt x="218" y="575"/>
                    </a:cubicBezTo>
                    <a:cubicBezTo>
                      <a:pt x="214" y="591"/>
                      <a:pt x="214" y="591"/>
                      <a:pt x="214" y="591"/>
                    </a:cubicBezTo>
                    <a:cubicBezTo>
                      <a:pt x="214" y="591"/>
                      <a:pt x="214" y="591"/>
                      <a:pt x="214" y="591"/>
                    </a:cubicBezTo>
                    <a:cubicBezTo>
                      <a:pt x="218" y="575"/>
                      <a:pt x="218" y="575"/>
                      <a:pt x="218" y="575"/>
                    </a:cubicBezTo>
                    <a:close/>
                    <a:moveTo>
                      <a:pt x="239" y="581"/>
                    </a:moveTo>
                    <a:cubicBezTo>
                      <a:pt x="238" y="581"/>
                      <a:pt x="238" y="581"/>
                      <a:pt x="237" y="581"/>
                    </a:cubicBezTo>
                    <a:cubicBezTo>
                      <a:pt x="233" y="596"/>
                      <a:pt x="233" y="596"/>
                      <a:pt x="233" y="596"/>
                    </a:cubicBezTo>
                    <a:cubicBezTo>
                      <a:pt x="234" y="596"/>
                      <a:pt x="235" y="596"/>
                      <a:pt x="235" y="597"/>
                    </a:cubicBezTo>
                    <a:cubicBezTo>
                      <a:pt x="239" y="581"/>
                      <a:pt x="239" y="581"/>
                      <a:pt x="239" y="581"/>
                    </a:cubicBezTo>
                    <a:close/>
                    <a:moveTo>
                      <a:pt x="239" y="581"/>
                    </a:moveTo>
                    <a:cubicBezTo>
                      <a:pt x="239" y="581"/>
                      <a:pt x="239" y="581"/>
                      <a:pt x="239" y="581"/>
                    </a:cubicBezTo>
                    <a:cubicBezTo>
                      <a:pt x="235" y="597"/>
                      <a:pt x="235" y="597"/>
                      <a:pt x="235" y="597"/>
                    </a:cubicBezTo>
                    <a:cubicBezTo>
                      <a:pt x="236" y="597"/>
                      <a:pt x="236" y="597"/>
                      <a:pt x="236" y="597"/>
                    </a:cubicBezTo>
                    <a:cubicBezTo>
                      <a:pt x="239" y="581"/>
                      <a:pt x="239" y="581"/>
                      <a:pt x="239" y="581"/>
                    </a:cubicBezTo>
                    <a:close/>
                    <a:moveTo>
                      <a:pt x="260" y="585"/>
                    </a:moveTo>
                    <a:cubicBezTo>
                      <a:pt x="259" y="585"/>
                      <a:pt x="259" y="585"/>
                      <a:pt x="258" y="585"/>
                    </a:cubicBezTo>
                    <a:cubicBezTo>
                      <a:pt x="256" y="600"/>
                      <a:pt x="256" y="600"/>
                      <a:pt x="256" y="600"/>
                    </a:cubicBezTo>
                    <a:cubicBezTo>
                      <a:pt x="256" y="601"/>
                      <a:pt x="257" y="601"/>
                      <a:pt x="258" y="601"/>
                    </a:cubicBezTo>
                    <a:cubicBezTo>
                      <a:pt x="260" y="585"/>
                      <a:pt x="260" y="585"/>
                      <a:pt x="260" y="585"/>
                    </a:cubicBezTo>
                    <a:close/>
                    <a:moveTo>
                      <a:pt x="260" y="585"/>
                    </a:moveTo>
                    <a:cubicBezTo>
                      <a:pt x="260" y="585"/>
                      <a:pt x="260" y="585"/>
                      <a:pt x="260" y="585"/>
                    </a:cubicBezTo>
                    <a:cubicBezTo>
                      <a:pt x="258" y="601"/>
                      <a:pt x="258" y="601"/>
                      <a:pt x="258" y="601"/>
                    </a:cubicBezTo>
                    <a:cubicBezTo>
                      <a:pt x="258" y="601"/>
                      <a:pt x="258" y="601"/>
                      <a:pt x="258" y="601"/>
                    </a:cubicBezTo>
                    <a:cubicBezTo>
                      <a:pt x="260" y="585"/>
                      <a:pt x="260" y="585"/>
                      <a:pt x="260" y="585"/>
                    </a:cubicBezTo>
                    <a:close/>
                    <a:moveTo>
                      <a:pt x="281" y="587"/>
                    </a:moveTo>
                    <a:cubicBezTo>
                      <a:pt x="281" y="587"/>
                      <a:pt x="280" y="587"/>
                      <a:pt x="279" y="587"/>
                    </a:cubicBezTo>
                    <a:cubicBezTo>
                      <a:pt x="278" y="603"/>
                      <a:pt x="278" y="603"/>
                      <a:pt x="278" y="603"/>
                    </a:cubicBezTo>
                    <a:cubicBezTo>
                      <a:pt x="279" y="603"/>
                      <a:pt x="279" y="603"/>
                      <a:pt x="280" y="603"/>
                    </a:cubicBezTo>
                    <a:lnTo>
                      <a:pt x="281" y="587"/>
                    </a:lnTo>
                    <a:close/>
                    <a:moveTo>
                      <a:pt x="281" y="587"/>
                    </a:moveTo>
                    <a:cubicBezTo>
                      <a:pt x="281" y="587"/>
                      <a:pt x="281" y="587"/>
                      <a:pt x="281" y="587"/>
                    </a:cubicBezTo>
                    <a:cubicBezTo>
                      <a:pt x="280" y="603"/>
                      <a:pt x="280" y="603"/>
                      <a:pt x="280" y="603"/>
                    </a:cubicBezTo>
                    <a:cubicBezTo>
                      <a:pt x="280" y="603"/>
                      <a:pt x="280" y="603"/>
                      <a:pt x="280" y="603"/>
                    </a:cubicBezTo>
                    <a:cubicBezTo>
                      <a:pt x="281" y="587"/>
                      <a:pt x="281" y="587"/>
                      <a:pt x="281" y="587"/>
                    </a:cubicBezTo>
                    <a:close/>
                    <a:moveTo>
                      <a:pt x="303" y="588"/>
                    </a:moveTo>
                    <a:cubicBezTo>
                      <a:pt x="303" y="588"/>
                      <a:pt x="303" y="588"/>
                      <a:pt x="303" y="588"/>
                    </a:cubicBezTo>
                    <a:cubicBezTo>
                      <a:pt x="302" y="588"/>
                      <a:pt x="301" y="588"/>
                      <a:pt x="301" y="588"/>
                    </a:cubicBezTo>
                    <a:cubicBezTo>
                      <a:pt x="301" y="604"/>
                      <a:pt x="301" y="604"/>
                      <a:pt x="301" y="604"/>
                    </a:cubicBezTo>
                    <a:cubicBezTo>
                      <a:pt x="301" y="604"/>
                      <a:pt x="302" y="604"/>
                      <a:pt x="303" y="604"/>
                    </a:cubicBezTo>
                    <a:cubicBezTo>
                      <a:pt x="303" y="604"/>
                      <a:pt x="303" y="604"/>
                      <a:pt x="303" y="604"/>
                    </a:cubicBezTo>
                    <a:cubicBezTo>
                      <a:pt x="303" y="588"/>
                      <a:pt x="303" y="588"/>
                      <a:pt x="303" y="588"/>
                    </a:cubicBezTo>
                    <a:close/>
                    <a:moveTo>
                      <a:pt x="303" y="588"/>
                    </a:moveTo>
                    <a:cubicBezTo>
                      <a:pt x="303" y="588"/>
                      <a:pt x="303" y="588"/>
                      <a:pt x="303" y="588"/>
                    </a:cubicBezTo>
                    <a:cubicBezTo>
                      <a:pt x="303" y="604"/>
                      <a:pt x="303" y="604"/>
                      <a:pt x="303" y="604"/>
                    </a:cubicBezTo>
                    <a:cubicBezTo>
                      <a:pt x="303" y="604"/>
                      <a:pt x="303" y="604"/>
                      <a:pt x="303" y="604"/>
                    </a:cubicBezTo>
                    <a:cubicBezTo>
                      <a:pt x="303" y="588"/>
                      <a:pt x="303" y="588"/>
                      <a:pt x="303" y="588"/>
                    </a:cubicBezTo>
                    <a:close/>
                    <a:moveTo>
                      <a:pt x="324" y="587"/>
                    </a:moveTo>
                    <a:cubicBezTo>
                      <a:pt x="323" y="587"/>
                      <a:pt x="323" y="587"/>
                      <a:pt x="322" y="587"/>
                    </a:cubicBezTo>
                    <a:cubicBezTo>
                      <a:pt x="323" y="603"/>
                      <a:pt x="323" y="603"/>
                      <a:pt x="323" y="603"/>
                    </a:cubicBezTo>
                    <a:cubicBezTo>
                      <a:pt x="324" y="603"/>
                      <a:pt x="325" y="603"/>
                      <a:pt x="325" y="603"/>
                    </a:cubicBezTo>
                    <a:cubicBezTo>
                      <a:pt x="324" y="587"/>
                      <a:pt x="324" y="587"/>
                      <a:pt x="324" y="587"/>
                    </a:cubicBezTo>
                    <a:close/>
                    <a:moveTo>
                      <a:pt x="324" y="587"/>
                    </a:moveTo>
                    <a:cubicBezTo>
                      <a:pt x="324" y="587"/>
                      <a:pt x="324" y="587"/>
                      <a:pt x="324" y="587"/>
                    </a:cubicBezTo>
                    <a:cubicBezTo>
                      <a:pt x="325" y="603"/>
                      <a:pt x="325" y="603"/>
                      <a:pt x="325" y="603"/>
                    </a:cubicBezTo>
                    <a:cubicBezTo>
                      <a:pt x="325" y="603"/>
                      <a:pt x="325" y="603"/>
                      <a:pt x="325" y="603"/>
                    </a:cubicBezTo>
                    <a:cubicBezTo>
                      <a:pt x="324" y="587"/>
                      <a:pt x="324" y="587"/>
                      <a:pt x="324" y="587"/>
                    </a:cubicBezTo>
                    <a:close/>
                    <a:moveTo>
                      <a:pt x="345" y="585"/>
                    </a:moveTo>
                    <a:cubicBezTo>
                      <a:pt x="345" y="585"/>
                      <a:pt x="344" y="585"/>
                      <a:pt x="343" y="585"/>
                    </a:cubicBezTo>
                    <a:cubicBezTo>
                      <a:pt x="346" y="601"/>
                      <a:pt x="346" y="601"/>
                      <a:pt x="346" y="601"/>
                    </a:cubicBezTo>
                    <a:cubicBezTo>
                      <a:pt x="346" y="601"/>
                      <a:pt x="347" y="601"/>
                      <a:pt x="348" y="601"/>
                    </a:cubicBezTo>
                    <a:lnTo>
                      <a:pt x="345" y="585"/>
                    </a:lnTo>
                    <a:close/>
                    <a:moveTo>
                      <a:pt x="345" y="585"/>
                    </a:moveTo>
                    <a:cubicBezTo>
                      <a:pt x="345" y="585"/>
                      <a:pt x="345" y="585"/>
                      <a:pt x="345" y="585"/>
                    </a:cubicBezTo>
                    <a:cubicBezTo>
                      <a:pt x="348" y="601"/>
                      <a:pt x="348" y="601"/>
                      <a:pt x="348" y="601"/>
                    </a:cubicBezTo>
                    <a:cubicBezTo>
                      <a:pt x="348" y="601"/>
                      <a:pt x="348" y="601"/>
                      <a:pt x="348" y="601"/>
                    </a:cubicBezTo>
                    <a:cubicBezTo>
                      <a:pt x="345" y="585"/>
                      <a:pt x="345" y="585"/>
                      <a:pt x="345" y="585"/>
                    </a:cubicBezTo>
                    <a:close/>
                    <a:moveTo>
                      <a:pt x="366" y="581"/>
                    </a:moveTo>
                    <a:cubicBezTo>
                      <a:pt x="366" y="581"/>
                      <a:pt x="365" y="581"/>
                      <a:pt x="364" y="581"/>
                    </a:cubicBezTo>
                    <a:cubicBezTo>
                      <a:pt x="368" y="597"/>
                      <a:pt x="368" y="597"/>
                      <a:pt x="368" y="597"/>
                    </a:cubicBezTo>
                    <a:cubicBezTo>
                      <a:pt x="369" y="597"/>
                      <a:pt x="369" y="597"/>
                      <a:pt x="370" y="597"/>
                    </a:cubicBezTo>
                    <a:cubicBezTo>
                      <a:pt x="366" y="581"/>
                      <a:pt x="366" y="581"/>
                      <a:pt x="366" y="581"/>
                    </a:cubicBezTo>
                    <a:close/>
                    <a:moveTo>
                      <a:pt x="366" y="581"/>
                    </a:moveTo>
                    <a:cubicBezTo>
                      <a:pt x="366" y="581"/>
                      <a:pt x="366" y="581"/>
                      <a:pt x="366" y="581"/>
                    </a:cubicBezTo>
                    <a:cubicBezTo>
                      <a:pt x="370" y="597"/>
                      <a:pt x="370" y="597"/>
                      <a:pt x="370" y="597"/>
                    </a:cubicBezTo>
                    <a:cubicBezTo>
                      <a:pt x="370" y="597"/>
                      <a:pt x="370" y="597"/>
                      <a:pt x="370" y="597"/>
                    </a:cubicBezTo>
                    <a:cubicBezTo>
                      <a:pt x="366" y="581"/>
                      <a:pt x="366" y="581"/>
                      <a:pt x="366" y="581"/>
                    </a:cubicBezTo>
                    <a:close/>
                    <a:moveTo>
                      <a:pt x="387" y="575"/>
                    </a:moveTo>
                    <a:cubicBezTo>
                      <a:pt x="386" y="576"/>
                      <a:pt x="386" y="576"/>
                      <a:pt x="385" y="576"/>
                    </a:cubicBezTo>
                    <a:cubicBezTo>
                      <a:pt x="390" y="591"/>
                      <a:pt x="390" y="591"/>
                      <a:pt x="390" y="591"/>
                    </a:cubicBezTo>
                    <a:cubicBezTo>
                      <a:pt x="390" y="591"/>
                      <a:pt x="391" y="591"/>
                      <a:pt x="392" y="591"/>
                    </a:cubicBezTo>
                    <a:cubicBezTo>
                      <a:pt x="387" y="575"/>
                      <a:pt x="387" y="575"/>
                      <a:pt x="387" y="575"/>
                    </a:cubicBezTo>
                    <a:close/>
                    <a:moveTo>
                      <a:pt x="387" y="575"/>
                    </a:moveTo>
                    <a:cubicBezTo>
                      <a:pt x="387" y="575"/>
                      <a:pt x="387" y="575"/>
                      <a:pt x="387" y="575"/>
                    </a:cubicBezTo>
                    <a:cubicBezTo>
                      <a:pt x="392" y="591"/>
                      <a:pt x="392" y="591"/>
                      <a:pt x="392" y="591"/>
                    </a:cubicBezTo>
                    <a:cubicBezTo>
                      <a:pt x="392" y="591"/>
                      <a:pt x="392" y="591"/>
                      <a:pt x="392" y="591"/>
                    </a:cubicBezTo>
                    <a:cubicBezTo>
                      <a:pt x="387" y="575"/>
                      <a:pt x="387" y="575"/>
                      <a:pt x="387" y="575"/>
                    </a:cubicBezTo>
                    <a:close/>
                    <a:moveTo>
                      <a:pt x="407" y="568"/>
                    </a:moveTo>
                    <a:cubicBezTo>
                      <a:pt x="407" y="569"/>
                      <a:pt x="406" y="569"/>
                      <a:pt x="405" y="569"/>
                    </a:cubicBezTo>
                    <a:cubicBezTo>
                      <a:pt x="411" y="584"/>
                      <a:pt x="411" y="584"/>
                      <a:pt x="411" y="584"/>
                    </a:cubicBezTo>
                    <a:cubicBezTo>
                      <a:pt x="412" y="584"/>
                      <a:pt x="412" y="583"/>
                      <a:pt x="413" y="583"/>
                    </a:cubicBezTo>
                    <a:lnTo>
                      <a:pt x="407" y="568"/>
                    </a:lnTo>
                    <a:close/>
                    <a:moveTo>
                      <a:pt x="407" y="568"/>
                    </a:moveTo>
                    <a:cubicBezTo>
                      <a:pt x="407" y="568"/>
                      <a:pt x="407" y="568"/>
                      <a:pt x="407" y="568"/>
                    </a:cubicBezTo>
                    <a:cubicBezTo>
                      <a:pt x="413" y="583"/>
                      <a:pt x="413" y="583"/>
                      <a:pt x="413" y="583"/>
                    </a:cubicBezTo>
                    <a:cubicBezTo>
                      <a:pt x="413" y="583"/>
                      <a:pt x="413" y="583"/>
                      <a:pt x="413" y="583"/>
                    </a:cubicBezTo>
                    <a:cubicBezTo>
                      <a:pt x="407" y="568"/>
                      <a:pt x="407" y="568"/>
                      <a:pt x="407" y="568"/>
                    </a:cubicBezTo>
                    <a:close/>
                    <a:moveTo>
                      <a:pt x="427" y="560"/>
                    </a:moveTo>
                    <a:cubicBezTo>
                      <a:pt x="426" y="560"/>
                      <a:pt x="426" y="560"/>
                      <a:pt x="425" y="561"/>
                    </a:cubicBezTo>
                    <a:cubicBezTo>
                      <a:pt x="432" y="575"/>
                      <a:pt x="432" y="575"/>
                      <a:pt x="432" y="575"/>
                    </a:cubicBezTo>
                    <a:cubicBezTo>
                      <a:pt x="433" y="575"/>
                      <a:pt x="433" y="574"/>
                      <a:pt x="434" y="574"/>
                    </a:cubicBezTo>
                    <a:cubicBezTo>
                      <a:pt x="427" y="560"/>
                      <a:pt x="427" y="560"/>
                      <a:pt x="427" y="560"/>
                    </a:cubicBezTo>
                    <a:close/>
                    <a:moveTo>
                      <a:pt x="427" y="560"/>
                    </a:moveTo>
                    <a:cubicBezTo>
                      <a:pt x="427" y="560"/>
                      <a:pt x="427" y="560"/>
                      <a:pt x="427" y="560"/>
                    </a:cubicBezTo>
                    <a:cubicBezTo>
                      <a:pt x="434" y="574"/>
                      <a:pt x="434" y="574"/>
                      <a:pt x="434" y="574"/>
                    </a:cubicBezTo>
                    <a:cubicBezTo>
                      <a:pt x="434" y="574"/>
                      <a:pt x="434" y="574"/>
                      <a:pt x="434" y="574"/>
                    </a:cubicBezTo>
                    <a:cubicBezTo>
                      <a:pt x="427" y="560"/>
                      <a:pt x="427" y="560"/>
                      <a:pt x="427" y="560"/>
                    </a:cubicBezTo>
                    <a:close/>
                    <a:moveTo>
                      <a:pt x="446" y="550"/>
                    </a:moveTo>
                    <a:cubicBezTo>
                      <a:pt x="445" y="550"/>
                      <a:pt x="445" y="550"/>
                      <a:pt x="444" y="551"/>
                    </a:cubicBezTo>
                    <a:cubicBezTo>
                      <a:pt x="452" y="565"/>
                      <a:pt x="452" y="565"/>
                      <a:pt x="452" y="565"/>
                    </a:cubicBezTo>
                    <a:cubicBezTo>
                      <a:pt x="453" y="564"/>
                      <a:pt x="453" y="564"/>
                      <a:pt x="454" y="564"/>
                    </a:cubicBezTo>
                    <a:cubicBezTo>
                      <a:pt x="446" y="550"/>
                      <a:pt x="446" y="550"/>
                      <a:pt x="446" y="550"/>
                    </a:cubicBezTo>
                    <a:close/>
                    <a:moveTo>
                      <a:pt x="446" y="550"/>
                    </a:moveTo>
                    <a:cubicBezTo>
                      <a:pt x="446" y="550"/>
                      <a:pt x="446" y="550"/>
                      <a:pt x="446" y="550"/>
                    </a:cubicBezTo>
                    <a:cubicBezTo>
                      <a:pt x="454" y="564"/>
                      <a:pt x="454" y="564"/>
                      <a:pt x="454" y="564"/>
                    </a:cubicBezTo>
                    <a:cubicBezTo>
                      <a:pt x="454" y="564"/>
                      <a:pt x="454" y="564"/>
                      <a:pt x="454" y="564"/>
                    </a:cubicBezTo>
                    <a:cubicBezTo>
                      <a:pt x="446" y="550"/>
                      <a:pt x="446" y="550"/>
                      <a:pt x="446" y="550"/>
                    </a:cubicBezTo>
                    <a:close/>
                    <a:moveTo>
                      <a:pt x="464" y="538"/>
                    </a:moveTo>
                    <a:cubicBezTo>
                      <a:pt x="463" y="539"/>
                      <a:pt x="463" y="539"/>
                      <a:pt x="462" y="539"/>
                    </a:cubicBezTo>
                    <a:cubicBezTo>
                      <a:pt x="471" y="553"/>
                      <a:pt x="471" y="553"/>
                      <a:pt x="471" y="553"/>
                    </a:cubicBezTo>
                    <a:cubicBezTo>
                      <a:pt x="472" y="552"/>
                      <a:pt x="472" y="552"/>
                      <a:pt x="473" y="552"/>
                    </a:cubicBezTo>
                    <a:cubicBezTo>
                      <a:pt x="464" y="538"/>
                      <a:pt x="464" y="538"/>
                      <a:pt x="464" y="538"/>
                    </a:cubicBezTo>
                    <a:close/>
                    <a:moveTo>
                      <a:pt x="464" y="538"/>
                    </a:moveTo>
                    <a:cubicBezTo>
                      <a:pt x="464" y="538"/>
                      <a:pt x="464" y="538"/>
                      <a:pt x="464" y="538"/>
                    </a:cubicBezTo>
                    <a:cubicBezTo>
                      <a:pt x="473" y="552"/>
                      <a:pt x="473" y="552"/>
                      <a:pt x="473" y="552"/>
                    </a:cubicBezTo>
                    <a:cubicBezTo>
                      <a:pt x="473" y="552"/>
                      <a:pt x="473" y="552"/>
                      <a:pt x="473" y="552"/>
                    </a:cubicBezTo>
                    <a:lnTo>
                      <a:pt x="464" y="538"/>
                    </a:lnTo>
                    <a:close/>
                    <a:moveTo>
                      <a:pt x="481" y="526"/>
                    </a:moveTo>
                    <a:cubicBezTo>
                      <a:pt x="480" y="526"/>
                      <a:pt x="480" y="526"/>
                      <a:pt x="479" y="527"/>
                    </a:cubicBezTo>
                    <a:cubicBezTo>
                      <a:pt x="489" y="539"/>
                      <a:pt x="489" y="539"/>
                      <a:pt x="489" y="539"/>
                    </a:cubicBezTo>
                    <a:cubicBezTo>
                      <a:pt x="490" y="539"/>
                      <a:pt x="490" y="539"/>
                      <a:pt x="491" y="538"/>
                    </a:cubicBezTo>
                    <a:cubicBezTo>
                      <a:pt x="481" y="526"/>
                      <a:pt x="481" y="526"/>
                      <a:pt x="481" y="526"/>
                    </a:cubicBezTo>
                    <a:close/>
                    <a:moveTo>
                      <a:pt x="481" y="526"/>
                    </a:moveTo>
                    <a:cubicBezTo>
                      <a:pt x="481" y="526"/>
                      <a:pt x="481" y="526"/>
                      <a:pt x="481" y="526"/>
                    </a:cubicBezTo>
                    <a:cubicBezTo>
                      <a:pt x="491" y="538"/>
                      <a:pt x="491" y="538"/>
                      <a:pt x="491" y="538"/>
                    </a:cubicBezTo>
                    <a:cubicBezTo>
                      <a:pt x="491" y="538"/>
                      <a:pt x="491" y="538"/>
                      <a:pt x="491" y="538"/>
                    </a:cubicBezTo>
                    <a:cubicBezTo>
                      <a:pt x="481" y="526"/>
                      <a:pt x="481" y="526"/>
                      <a:pt x="481" y="526"/>
                    </a:cubicBezTo>
                    <a:close/>
                    <a:moveTo>
                      <a:pt x="497" y="512"/>
                    </a:moveTo>
                    <a:cubicBezTo>
                      <a:pt x="497" y="512"/>
                      <a:pt x="496" y="513"/>
                      <a:pt x="496" y="513"/>
                    </a:cubicBezTo>
                    <a:cubicBezTo>
                      <a:pt x="507" y="525"/>
                      <a:pt x="507" y="525"/>
                      <a:pt x="507" y="525"/>
                    </a:cubicBezTo>
                    <a:cubicBezTo>
                      <a:pt x="507" y="524"/>
                      <a:pt x="508" y="524"/>
                      <a:pt x="508" y="523"/>
                    </a:cubicBezTo>
                    <a:cubicBezTo>
                      <a:pt x="497" y="512"/>
                      <a:pt x="497" y="512"/>
                      <a:pt x="497" y="512"/>
                    </a:cubicBezTo>
                    <a:close/>
                    <a:moveTo>
                      <a:pt x="497" y="512"/>
                    </a:moveTo>
                    <a:cubicBezTo>
                      <a:pt x="497" y="512"/>
                      <a:pt x="497" y="512"/>
                      <a:pt x="497" y="512"/>
                    </a:cubicBezTo>
                    <a:cubicBezTo>
                      <a:pt x="508" y="523"/>
                      <a:pt x="508" y="523"/>
                      <a:pt x="508" y="523"/>
                    </a:cubicBezTo>
                    <a:cubicBezTo>
                      <a:pt x="508" y="523"/>
                      <a:pt x="508" y="523"/>
                      <a:pt x="508" y="523"/>
                    </a:cubicBezTo>
                    <a:cubicBezTo>
                      <a:pt x="497" y="512"/>
                      <a:pt x="497" y="512"/>
                      <a:pt x="497" y="512"/>
                    </a:cubicBezTo>
                    <a:close/>
                    <a:moveTo>
                      <a:pt x="512" y="497"/>
                    </a:moveTo>
                    <a:cubicBezTo>
                      <a:pt x="512" y="497"/>
                      <a:pt x="511" y="497"/>
                      <a:pt x="511" y="498"/>
                    </a:cubicBezTo>
                    <a:cubicBezTo>
                      <a:pt x="523" y="509"/>
                      <a:pt x="523" y="509"/>
                      <a:pt x="523" y="509"/>
                    </a:cubicBezTo>
                    <a:cubicBezTo>
                      <a:pt x="523" y="508"/>
                      <a:pt x="524" y="508"/>
                      <a:pt x="524" y="507"/>
                    </a:cubicBezTo>
                    <a:cubicBezTo>
                      <a:pt x="512" y="497"/>
                      <a:pt x="512" y="497"/>
                      <a:pt x="512" y="497"/>
                    </a:cubicBezTo>
                    <a:close/>
                    <a:moveTo>
                      <a:pt x="512" y="497"/>
                    </a:moveTo>
                    <a:cubicBezTo>
                      <a:pt x="512" y="497"/>
                      <a:pt x="512" y="497"/>
                      <a:pt x="512" y="497"/>
                    </a:cubicBezTo>
                    <a:cubicBezTo>
                      <a:pt x="524" y="507"/>
                      <a:pt x="524" y="507"/>
                      <a:pt x="524" y="507"/>
                    </a:cubicBezTo>
                    <a:cubicBezTo>
                      <a:pt x="524" y="507"/>
                      <a:pt x="524" y="507"/>
                      <a:pt x="524" y="507"/>
                    </a:cubicBezTo>
                    <a:cubicBezTo>
                      <a:pt x="512" y="497"/>
                      <a:pt x="512" y="497"/>
                      <a:pt x="512" y="497"/>
                    </a:cubicBezTo>
                    <a:close/>
                    <a:moveTo>
                      <a:pt x="526" y="480"/>
                    </a:moveTo>
                    <a:cubicBezTo>
                      <a:pt x="526" y="481"/>
                      <a:pt x="526" y="481"/>
                      <a:pt x="525" y="482"/>
                    </a:cubicBezTo>
                    <a:cubicBezTo>
                      <a:pt x="538" y="492"/>
                      <a:pt x="538" y="492"/>
                      <a:pt x="538" y="492"/>
                    </a:cubicBezTo>
                    <a:cubicBezTo>
                      <a:pt x="538" y="491"/>
                      <a:pt x="538" y="491"/>
                      <a:pt x="539" y="490"/>
                    </a:cubicBezTo>
                    <a:cubicBezTo>
                      <a:pt x="526" y="480"/>
                      <a:pt x="526" y="480"/>
                      <a:pt x="526" y="480"/>
                    </a:cubicBezTo>
                    <a:close/>
                    <a:moveTo>
                      <a:pt x="526" y="480"/>
                    </a:moveTo>
                    <a:cubicBezTo>
                      <a:pt x="526" y="480"/>
                      <a:pt x="526" y="480"/>
                      <a:pt x="526" y="480"/>
                    </a:cubicBezTo>
                    <a:cubicBezTo>
                      <a:pt x="539" y="490"/>
                      <a:pt x="539" y="490"/>
                      <a:pt x="539" y="490"/>
                    </a:cubicBezTo>
                    <a:cubicBezTo>
                      <a:pt x="539" y="490"/>
                      <a:pt x="539" y="490"/>
                      <a:pt x="539" y="490"/>
                    </a:cubicBezTo>
                    <a:cubicBezTo>
                      <a:pt x="526" y="480"/>
                      <a:pt x="526" y="480"/>
                      <a:pt x="526" y="480"/>
                    </a:cubicBezTo>
                    <a:close/>
                    <a:moveTo>
                      <a:pt x="539" y="463"/>
                    </a:moveTo>
                    <a:cubicBezTo>
                      <a:pt x="539" y="464"/>
                      <a:pt x="538" y="464"/>
                      <a:pt x="538" y="465"/>
                    </a:cubicBezTo>
                    <a:cubicBezTo>
                      <a:pt x="551" y="474"/>
                      <a:pt x="551" y="474"/>
                      <a:pt x="551" y="474"/>
                    </a:cubicBezTo>
                    <a:cubicBezTo>
                      <a:pt x="551" y="473"/>
                      <a:pt x="552" y="473"/>
                      <a:pt x="552" y="472"/>
                    </a:cubicBezTo>
                    <a:cubicBezTo>
                      <a:pt x="539" y="463"/>
                      <a:pt x="539" y="463"/>
                      <a:pt x="539" y="463"/>
                    </a:cubicBezTo>
                    <a:close/>
                    <a:moveTo>
                      <a:pt x="539" y="463"/>
                    </a:moveTo>
                    <a:cubicBezTo>
                      <a:pt x="539" y="463"/>
                      <a:pt x="539" y="463"/>
                      <a:pt x="539" y="463"/>
                    </a:cubicBezTo>
                    <a:cubicBezTo>
                      <a:pt x="552" y="472"/>
                      <a:pt x="552" y="472"/>
                      <a:pt x="552" y="472"/>
                    </a:cubicBezTo>
                    <a:cubicBezTo>
                      <a:pt x="552" y="472"/>
                      <a:pt x="552" y="472"/>
                      <a:pt x="552" y="472"/>
                    </a:cubicBezTo>
                    <a:cubicBezTo>
                      <a:pt x="539" y="463"/>
                      <a:pt x="539" y="463"/>
                      <a:pt x="539" y="463"/>
                    </a:cubicBezTo>
                    <a:close/>
                    <a:moveTo>
                      <a:pt x="550" y="445"/>
                    </a:moveTo>
                    <a:cubicBezTo>
                      <a:pt x="550" y="446"/>
                      <a:pt x="550" y="446"/>
                      <a:pt x="549" y="447"/>
                    </a:cubicBezTo>
                    <a:cubicBezTo>
                      <a:pt x="563" y="455"/>
                      <a:pt x="563" y="455"/>
                      <a:pt x="563" y="455"/>
                    </a:cubicBezTo>
                    <a:cubicBezTo>
                      <a:pt x="564" y="454"/>
                      <a:pt x="564" y="454"/>
                      <a:pt x="564" y="453"/>
                    </a:cubicBezTo>
                    <a:cubicBezTo>
                      <a:pt x="550" y="445"/>
                      <a:pt x="550" y="445"/>
                      <a:pt x="550" y="445"/>
                    </a:cubicBezTo>
                    <a:close/>
                    <a:moveTo>
                      <a:pt x="550" y="445"/>
                    </a:moveTo>
                    <a:cubicBezTo>
                      <a:pt x="550" y="445"/>
                      <a:pt x="550" y="445"/>
                      <a:pt x="550" y="445"/>
                    </a:cubicBezTo>
                    <a:cubicBezTo>
                      <a:pt x="564" y="453"/>
                      <a:pt x="564" y="453"/>
                      <a:pt x="564" y="453"/>
                    </a:cubicBezTo>
                    <a:cubicBezTo>
                      <a:pt x="564" y="453"/>
                      <a:pt x="564" y="453"/>
                      <a:pt x="564" y="453"/>
                    </a:cubicBezTo>
                    <a:cubicBezTo>
                      <a:pt x="550" y="445"/>
                      <a:pt x="550" y="445"/>
                      <a:pt x="550" y="445"/>
                    </a:cubicBezTo>
                    <a:close/>
                    <a:moveTo>
                      <a:pt x="560" y="426"/>
                    </a:moveTo>
                    <a:cubicBezTo>
                      <a:pt x="560" y="427"/>
                      <a:pt x="560" y="427"/>
                      <a:pt x="560" y="428"/>
                    </a:cubicBezTo>
                    <a:cubicBezTo>
                      <a:pt x="574" y="435"/>
                      <a:pt x="574" y="435"/>
                      <a:pt x="574" y="435"/>
                    </a:cubicBezTo>
                    <a:cubicBezTo>
                      <a:pt x="574" y="434"/>
                      <a:pt x="575" y="434"/>
                      <a:pt x="575" y="433"/>
                    </a:cubicBezTo>
                    <a:cubicBezTo>
                      <a:pt x="560" y="426"/>
                      <a:pt x="560" y="426"/>
                      <a:pt x="560" y="426"/>
                    </a:cubicBezTo>
                    <a:close/>
                    <a:moveTo>
                      <a:pt x="561" y="426"/>
                    </a:moveTo>
                    <a:cubicBezTo>
                      <a:pt x="560" y="426"/>
                      <a:pt x="560" y="426"/>
                      <a:pt x="560" y="426"/>
                    </a:cubicBezTo>
                    <a:cubicBezTo>
                      <a:pt x="575" y="433"/>
                      <a:pt x="575" y="433"/>
                      <a:pt x="575" y="433"/>
                    </a:cubicBezTo>
                    <a:cubicBezTo>
                      <a:pt x="575" y="433"/>
                      <a:pt x="575" y="433"/>
                      <a:pt x="575" y="433"/>
                    </a:cubicBezTo>
                    <a:cubicBezTo>
                      <a:pt x="561" y="426"/>
                      <a:pt x="561" y="426"/>
                      <a:pt x="561" y="426"/>
                    </a:cubicBezTo>
                    <a:close/>
                    <a:moveTo>
                      <a:pt x="569" y="406"/>
                    </a:moveTo>
                    <a:cubicBezTo>
                      <a:pt x="569" y="407"/>
                      <a:pt x="569" y="408"/>
                      <a:pt x="568" y="408"/>
                    </a:cubicBezTo>
                    <a:cubicBezTo>
                      <a:pt x="583" y="414"/>
                      <a:pt x="583" y="414"/>
                      <a:pt x="583" y="414"/>
                    </a:cubicBezTo>
                    <a:cubicBezTo>
                      <a:pt x="583" y="414"/>
                      <a:pt x="584" y="413"/>
                      <a:pt x="584" y="412"/>
                    </a:cubicBezTo>
                    <a:cubicBezTo>
                      <a:pt x="569" y="406"/>
                      <a:pt x="569" y="406"/>
                      <a:pt x="569" y="406"/>
                    </a:cubicBezTo>
                    <a:close/>
                    <a:moveTo>
                      <a:pt x="569" y="406"/>
                    </a:moveTo>
                    <a:cubicBezTo>
                      <a:pt x="569" y="406"/>
                      <a:pt x="569" y="406"/>
                      <a:pt x="569" y="406"/>
                    </a:cubicBezTo>
                    <a:cubicBezTo>
                      <a:pt x="584" y="412"/>
                      <a:pt x="584" y="412"/>
                      <a:pt x="584" y="412"/>
                    </a:cubicBezTo>
                    <a:cubicBezTo>
                      <a:pt x="584" y="412"/>
                      <a:pt x="584" y="412"/>
                      <a:pt x="584" y="412"/>
                    </a:cubicBezTo>
                    <a:cubicBezTo>
                      <a:pt x="569" y="406"/>
                      <a:pt x="569" y="406"/>
                      <a:pt x="569" y="406"/>
                    </a:cubicBezTo>
                    <a:close/>
                    <a:moveTo>
                      <a:pt x="576" y="386"/>
                    </a:moveTo>
                    <a:cubicBezTo>
                      <a:pt x="576" y="387"/>
                      <a:pt x="576" y="387"/>
                      <a:pt x="576" y="388"/>
                    </a:cubicBezTo>
                    <a:cubicBezTo>
                      <a:pt x="591" y="393"/>
                      <a:pt x="591" y="393"/>
                      <a:pt x="591" y="393"/>
                    </a:cubicBezTo>
                    <a:cubicBezTo>
                      <a:pt x="591" y="392"/>
                      <a:pt x="591" y="392"/>
                      <a:pt x="591" y="391"/>
                    </a:cubicBezTo>
                    <a:cubicBezTo>
                      <a:pt x="576" y="386"/>
                      <a:pt x="576" y="386"/>
                      <a:pt x="576" y="386"/>
                    </a:cubicBezTo>
                    <a:close/>
                    <a:moveTo>
                      <a:pt x="576" y="386"/>
                    </a:moveTo>
                    <a:cubicBezTo>
                      <a:pt x="576" y="386"/>
                      <a:pt x="576" y="386"/>
                      <a:pt x="576" y="386"/>
                    </a:cubicBezTo>
                    <a:cubicBezTo>
                      <a:pt x="591" y="391"/>
                      <a:pt x="591" y="391"/>
                      <a:pt x="591" y="391"/>
                    </a:cubicBezTo>
                    <a:cubicBezTo>
                      <a:pt x="591" y="391"/>
                      <a:pt x="591" y="391"/>
                      <a:pt x="591" y="391"/>
                    </a:cubicBezTo>
                    <a:cubicBezTo>
                      <a:pt x="576" y="386"/>
                      <a:pt x="576" y="386"/>
                      <a:pt x="576" y="386"/>
                    </a:cubicBezTo>
                    <a:close/>
                    <a:moveTo>
                      <a:pt x="582" y="366"/>
                    </a:moveTo>
                    <a:cubicBezTo>
                      <a:pt x="582" y="366"/>
                      <a:pt x="581" y="367"/>
                      <a:pt x="581" y="367"/>
                    </a:cubicBezTo>
                    <a:cubicBezTo>
                      <a:pt x="597" y="371"/>
                      <a:pt x="597" y="371"/>
                      <a:pt x="597" y="371"/>
                    </a:cubicBezTo>
                    <a:cubicBezTo>
                      <a:pt x="597" y="370"/>
                      <a:pt x="597" y="370"/>
                      <a:pt x="597" y="369"/>
                    </a:cubicBezTo>
                    <a:cubicBezTo>
                      <a:pt x="582" y="366"/>
                      <a:pt x="582" y="366"/>
                      <a:pt x="582" y="366"/>
                    </a:cubicBezTo>
                    <a:close/>
                    <a:moveTo>
                      <a:pt x="582" y="365"/>
                    </a:moveTo>
                    <a:cubicBezTo>
                      <a:pt x="582" y="366"/>
                      <a:pt x="582" y="366"/>
                      <a:pt x="582" y="366"/>
                    </a:cubicBezTo>
                    <a:cubicBezTo>
                      <a:pt x="597" y="369"/>
                      <a:pt x="597" y="369"/>
                      <a:pt x="597" y="369"/>
                    </a:cubicBezTo>
                    <a:cubicBezTo>
                      <a:pt x="597" y="369"/>
                      <a:pt x="597" y="369"/>
                      <a:pt x="597" y="369"/>
                    </a:cubicBezTo>
                    <a:cubicBezTo>
                      <a:pt x="582" y="365"/>
                      <a:pt x="582" y="365"/>
                      <a:pt x="582" y="365"/>
                    </a:cubicBezTo>
                    <a:close/>
                    <a:moveTo>
                      <a:pt x="586" y="344"/>
                    </a:moveTo>
                    <a:cubicBezTo>
                      <a:pt x="586" y="345"/>
                      <a:pt x="585" y="346"/>
                      <a:pt x="585" y="346"/>
                    </a:cubicBezTo>
                    <a:cubicBezTo>
                      <a:pt x="601" y="349"/>
                      <a:pt x="601" y="349"/>
                      <a:pt x="601" y="349"/>
                    </a:cubicBezTo>
                    <a:cubicBezTo>
                      <a:pt x="601" y="348"/>
                      <a:pt x="601" y="348"/>
                      <a:pt x="601" y="347"/>
                    </a:cubicBezTo>
                    <a:cubicBezTo>
                      <a:pt x="586" y="344"/>
                      <a:pt x="586" y="344"/>
                      <a:pt x="586" y="344"/>
                    </a:cubicBezTo>
                    <a:close/>
                    <a:moveTo>
                      <a:pt x="586" y="344"/>
                    </a:moveTo>
                    <a:cubicBezTo>
                      <a:pt x="586" y="344"/>
                      <a:pt x="586" y="344"/>
                      <a:pt x="586" y="344"/>
                    </a:cubicBezTo>
                    <a:cubicBezTo>
                      <a:pt x="601" y="347"/>
                      <a:pt x="601" y="347"/>
                      <a:pt x="601" y="347"/>
                    </a:cubicBezTo>
                    <a:cubicBezTo>
                      <a:pt x="601" y="347"/>
                      <a:pt x="601" y="347"/>
                      <a:pt x="601" y="347"/>
                    </a:cubicBezTo>
                    <a:cubicBezTo>
                      <a:pt x="601" y="347"/>
                      <a:pt x="601" y="347"/>
                      <a:pt x="601" y="347"/>
                    </a:cubicBezTo>
                    <a:cubicBezTo>
                      <a:pt x="586" y="344"/>
                      <a:pt x="586" y="344"/>
                      <a:pt x="586" y="344"/>
                    </a:cubicBezTo>
                    <a:close/>
                    <a:moveTo>
                      <a:pt x="588" y="323"/>
                    </a:moveTo>
                    <a:cubicBezTo>
                      <a:pt x="588" y="324"/>
                      <a:pt x="588" y="325"/>
                      <a:pt x="588" y="325"/>
                    </a:cubicBezTo>
                    <a:cubicBezTo>
                      <a:pt x="604" y="326"/>
                      <a:pt x="604" y="326"/>
                      <a:pt x="604" y="326"/>
                    </a:cubicBezTo>
                    <a:cubicBezTo>
                      <a:pt x="604" y="326"/>
                      <a:pt x="604" y="325"/>
                      <a:pt x="604" y="324"/>
                    </a:cubicBezTo>
                    <a:lnTo>
                      <a:pt x="588" y="323"/>
                    </a:lnTo>
                    <a:close/>
                    <a:moveTo>
                      <a:pt x="588" y="323"/>
                    </a:moveTo>
                    <a:cubicBezTo>
                      <a:pt x="588" y="323"/>
                      <a:pt x="588" y="323"/>
                      <a:pt x="588" y="323"/>
                    </a:cubicBezTo>
                    <a:cubicBezTo>
                      <a:pt x="604" y="324"/>
                      <a:pt x="604" y="324"/>
                      <a:pt x="604" y="324"/>
                    </a:cubicBezTo>
                    <a:cubicBezTo>
                      <a:pt x="604" y="324"/>
                      <a:pt x="604" y="324"/>
                      <a:pt x="604" y="324"/>
                    </a:cubicBezTo>
                    <a:cubicBezTo>
                      <a:pt x="588" y="323"/>
                      <a:pt x="588" y="323"/>
                      <a:pt x="588" y="323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06" name="Freeform 25"/>
              <p:cNvSpPr>
                <a:spLocks noEditPoints="1"/>
              </p:cNvSpPr>
              <p:nvPr/>
            </p:nvSpPr>
            <p:spPr bwMode="auto">
              <a:xfrm>
                <a:off x="4810126" y="2135188"/>
                <a:ext cx="2571750" cy="2593975"/>
              </a:xfrm>
              <a:custGeom>
                <a:avLst/>
                <a:gdLst>
                  <a:gd name="T0" fmla="*/ 143 w 805"/>
                  <a:gd name="T1" fmla="*/ 143 h 804"/>
                  <a:gd name="T2" fmla="*/ 662 w 805"/>
                  <a:gd name="T3" fmla="*/ 661 h 804"/>
                  <a:gd name="T4" fmla="*/ 397 w 805"/>
                  <a:gd name="T5" fmla="*/ 46 h 804"/>
                  <a:gd name="T6" fmla="*/ 405 w 805"/>
                  <a:gd name="T7" fmla="*/ 43 h 804"/>
                  <a:gd name="T8" fmla="*/ 408 w 805"/>
                  <a:gd name="T9" fmla="*/ 52 h 804"/>
                  <a:gd name="T10" fmla="*/ 400 w 805"/>
                  <a:gd name="T11" fmla="*/ 54 h 804"/>
                  <a:gd name="T12" fmla="*/ 397 w 805"/>
                  <a:gd name="T13" fmla="*/ 46 h 804"/>
                  <a:gd name="T14" fmla="*/ 355 w 805"/>
                  <a:gd name="T15" fmla="*/ 47 h 804"/>
                  <a:gd name="T16" fmla="*/ 363 w 805"/>
                  <a:gd name="T17" fmla="*/ 49 h 804"/>
                  <a:gd name="T18" fmla="*/ 363 w 805"/>
                  <a:gd name="T19" fmla="*/ 56 h 804"/>
                  <a:gd name="T20" fmla="*/ 356 w 805"/>
                  <a:gd name="T21" fmla="*/ 58 h 804"/>
                  <a:gd name="T22" fmla="*/ 352 w 805"/>
                  <a:gd name="T23" fmla="*/ 50 h 804"/>
                  <a:gd name="T24" fmla="*/ 310 w 805"/>
                  <a:gd name="T25" fmla="*/ 56 h 804"/>
                  <a:gd name="T26" fmla="*/ 319 w 805"/>
                  <a:gd name="T27" fmla="*/ 57 h 804"/>
                  <a:gd name="T28" fmla="*/ 320 w 805"/>
                  <a:gd name="T29" fmla="*/ 64 h 804"/>
                  <a:gd name="T30" fmla="*/ 313 w 805"/>
                  <a:gd name="T31" fmla="*/ 67 h 804"/>
                  <a:gd name="T32" fmla="*/ 308 w 805"/>
                  <a:gd name="T33" fmla="*/ 60 h 804"/>
                  <a:gd name="T34" fmla="*/ 271 w 805"/>
                  <a:gd name="T35" fmla="*/ 69 h 804"/>
                  <a:gd name="T36" fmla="*/ 277 w 805"/>
                  <a:gd name="T37" fmla="*/ 75 h 804"/>
                  <a:gd name="T38" fmla="*/ 270 w 805"/>
                  <a:gd name="T39" fmla="*/ 81 h 804"/>
                  <a:gd name="T40" fmla="*/ 265 w 805"/>
                  <a:gd name="T41" fmla="*/ 74 h 804"/>
                  <a:gd name="T42" fmla="*/ 224 w 805"/>
                  <a:gd name="T43" fmla="*/ 91 h 804"/>
                  <a:gd name="T44" fmla="*/ 233 w 805"/>
                  <a:gd name="T45" fmla="*/ 89 h 804"/>
                  <a:gd name="T46" fmla="*/ 235 w 805"/>
                  <a:gd name="T47" fmla="*/ 98 h 804"/>
                  <a:gd name="T48" fmla="*/ 226 w 805"/>
                  <a:gd name="T49" fmla="*/ 99 h 804"/>
                  <a:gd name="T50" fmla="*/ 224 w 805"/>
                  <a:gd name="T51" fmla="*/ 91 h 804"/>
                  <a:gd name="T52" fmla="*/ 48 w 805"/>
                  <a:gd name="T53" fmla="*/ 393 h 804"/>
                  <a:gd name="T54" fmla="*/ 156 w 805"/>
                  <a:gd name="T55" fmla="*/ 142 h 804"/>
                  <a:gd name="T56" fmla="*/ 161 w 805"/>
                  <a:gd name="T57" fmla="*/ 148 h 804"/>
                  <a:gd name="T58" fmla="*/ 48 w 805"/>
                  <a:gd name="T59" fmla="*/ 393 h 804"/>
                  <a:gd name="T60" fmla="*/ 642 w 805"/>
                  <a:gd name="T61" fmla="*/ 641 h 804"/>
                  <a:gd name="T62" fmla="*/ 545 w 805"/>
                  <a:gd name="T63" fmla="*/ 726 h 804"/>
                  <a:gd name="T64" fmla="*/ 503 w 805"/>
                  <a:gd name="T65" fmla="*/ 725 h 804"/>
                  <a:gd name="T66" fmla="*/ 112 w 805"/>
                  <a:gd name="T67" fmla="*/ 574 h 804"/>
                  <a:gd name="T68" fmla="*/ 52 w 805"/>
                  <a:gd name="T69" fmla="*/ 451 h 804"/>
                  <a:gd name="T70" fmla="*/ 164 w 805"/>
                  <a:gd name="T71" fmla="*/ 163 h 804"/>
                  <a:gd name="T72" fmla="*/ 425 w 805"/>
                  <a:gd name="T73" fmla="*/ 49 h 804"/>
                  <a:gd name="T74" fmla="*/ 574 w 805"/>
                  <a:gd name="T75" fmla="*/ 110 h 804"/>
                  <a:gd name="T76" fmla="*/ 673 w 805"/>
                  <a:gd name="T77" fmla="*/ 199 h 804"/>
                  <a:gd name="T78" fmla="*/ 721 w 805"/>
                  <a:gd name="T79" fmla="*/ 556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05" h="804">
                    <a:moveTo>
                      <a:pt x="662" y="143"/>
                    </a:moveTo>
                    <a:cubicBezTo>
                      <a:pt x="519" y="0"/>
                      <a:pt x="287" y="0"/>
                      <a:pt x="143" y="143"/>
                    </a:cubicBezTo>
                    <a:cubicBezTo>
                      <a:pt x="0" y="286"/>
                      <a:pt x="0" y="518"/>
                      <a:pt x="143" y="661"/>
                    </a:cubicBezTo>
                    <a:cubicBezTo>
                      <a:pt x="287" y="804"/>
                      <a:pt x="519" y="804"/>
                      <a:pt x="662" y="661"/>
                    </a:cubicBezTo>
                    <a:cubicBezTo>
                      <a:pt x="805" y="518"/>
                      <a:pt x="805" y="286"/>
                      <a:pt x="662" y="143"/>
                    </a:cubicBezTo>
                    <a:close/>
                    <a:moveTo>
                      <a:pt x="397" y="46"/>
                    </a:moveTo>
                    <a:cubicBezTo>
                      <a:pt x="397" y="45"/>
                      <a:pt x="398" y="43"/>
                      <a:pt x="400" y="43"/>
                    </a:cubicBezTo>
                    <a:cubicBezTo>
                      <a:pt x="405" y="43"/>
                      <a:pt x="405" y="43"/>
                      <a:pt x="405" y="43"/>
                    </a:cubicBezTo>
                    <a:cubicBezTo>
                      <a:pt x="407" y="43"/>
                      <a:pt x="408" y="45"/>
                      <a:pt x="408" y="46"/>
                    </a:cubicBezTo>
                    <a:cubicBezTo>
                      <a:pt x="408" y="52"/>
                      <a:pt x="408" y="52"/>
                      <a:pt x="408" y="52"/>
                    </a:cubicBezTo>
                    <a:cubicBezTo>
                      <a:pt x="408" y="53"/>
                      <a:pt x="407" y="54"/>
                      <a:pt x="405" y="54"/>
                    </a:cubicBezTo>
                    <a:cubicBezTo>
                      <a:pt x="400" y="54"/>
                      <a:pt x="400" y="54"/>
                      <a:pt x="400" y="54"/>
                    </a:cubicBezTo>
                    <a:cubicBezTo>
                      <a:pt x="398" y="54"/>
                      <a:pt x="397" y="53"/>
                      <a:pt x="397" y="52"/>
                    </a:cubicBezTo>
                    <a:lnTo>
                      <a:pt x="397" y="46"/>
                    </a:lnTo>
                    <a:close/>
                    <a:moveTo>
                      <a:pt x="352" y="50"/>
                    </a:moveTo>
                    <a:cubicBezTo>
                      <a:pt x="352" y="49"/>
                      <a:pt x="353" y="47"/>
                      <a:pt x="355" y="47"/>
                    </a:cubicBezTo>
                    <a:cubicBezTo>
                      <a:pt x="360" y="46"/>
                      <a:pt x="360" y="46"/>
                      <a:pt x="360" y="46"/>
                    </a:cubicBezTo>
                    <a:cubicBezTo>
                      <a:pt x="362" y="46"/>
                      <a:pt x="363" y="47"/>
                      <a:pt x="363" y="49"/>
                    </a:cubicBezTo>
                    <a:cubicBezTo>
                      <a:pt x="364" y="54"/>
                      <a:pt x="364" y="54"/>
                      <a:pt x="364" y="54"/>
                    </a:cubicBezTo>
                    <a:cubicBezTo>
                      <a:pt x="364" y="55"/>
                      <a:pt x="364" y="56"/>
                      <a:pt x="363" y="56"/>
                    </a:cubicBezTo>
                    <a:cubicBezTo>
                      <a:pt x="363" y="57"/>
                      <a:pt x="362" y="57"/>
                      <a:pt x="361" y="57"/>
                    </a:cubicBezTo>
                    <a:cubicBezTo>
                      <a:pt x="356" y="58"/>
                      <a:pt x="356" y="58"/>
                      <a:pt x="356" y="58"/>
                    </a:cubicBezTo>
                    <a:cubicBezTo>
                      <a:pt x="354" y="58"/>
                      <a:pt x="353" y="57"/>
                      <a:pt x="353" y="56"/>
                    </a:cubicBezTo>
                    <a:lnTo>
                      <a:pt x="352" y="50"/>
                    </a:lnTo>
                    <a:close/>
                    <a:moveTo>
                      <a:pt x="308" y="60"/>
                    </a:moveTo>
                    <a:cubicBezTo>
                      <a:pt x="308" y="58"/>
                      <a:pt x="309" y="57"/>
                      <a:pt x="310" y="56"/>
                    </a:cubicBezTo>
                    <a:cubicBezTo>
                      <a:pt x="315" y="55"/>
                      <a:pt x="315" y="55"/>
                      <a:pt x="315" y="55"/>
                    </a:cubicBezTo>
                    <a:cubicBezTo>
                      <a:pt x="317" y="55"/>
                      <a:pt x="318" y="55"/>
                      <a:pt x="319" y="57"/>
                    </a:cubicBezTo>
                    <a:cubicBezTo>
                      <a:pt x="320" y="62"/>
                      <a:pt x="320" y="62"/>
                      <a:pt x="320" y="62"/>
                    </a:cubicBezTo>
                    <a:cubicBezTo>
                      <a:pt x="320" y="63"/>
                      <a:pt x="320" y="64"/>
                      <a:pt x="320" y="64"/>
                    </a:cubicBezTo>
                    <a:cubicBezTo>
                      <a:pt x="319" y="65"/>
                      <a:pt x="319" y="65"/>
                      <a:pt x="318" y="66"/>
                    </a:cubicBezTo>
                    <a:cubicBezTo>
                      <a:pt x="313" y="67"/>
                      <a:pt x="313" y="67"/>
                      <a:pt x="313" y="67"/>
                    </a:cubicBezTo>
                    <a:cubicBezTo>
                      <a:pt x="311" y="67"/>
                      <a:pt x="310" y="66"/>
                      <a:pt x="309" y="65"/>
                    </a:cubicBezTo>
                    <a:lnTo>
                      <a:pt x="308" y="60"/>
                    </a:lnTo>
                    <a:close/>
                    <a:moveTo>
                      <a:pt x="266" y="71"/>
                    </a:moveTo>
                    <a:cubicBezTo>
                      <a:pt x="271" y="69"/>
                      <a:pt x="271" y="69"/>
                      <a:pt x="271" y="69"/>
                    </a:cubicBezTo>
                    <a:cubicBezTo>
                      <a:pt x="273" y="68"/>
                      <a:pt x="274" y="69"/>
                      <a:pt x="275" y="70"/>
                    </a:cubicBezTo>
                    <a:cubicBezTo>
                      <a:pt x="277" y="75"/>
                      <a:pt x="277" y="75"/>
                      <a:pt x="277" y="75"/>
                    </a:cubicBezTo>
                    <a:cubicBezTo>
                      <a:pt x="278" y="77"/>
                      <a:pt x="277" y="78"/>
                      <a:pt x="276" y="79"/>
                    </a:cubicBezTo>
                    <a:cubicBezTo>
                      <a:pt x="270" y="81"/>
                      <a:pt x="270" y="81"/>
                      <a:pt x="270" y="81"/>
                    </a:cubicBezTo>
                    <a:cubicBezTo>
                      <a:pt x="269" y="82"/>
                      <a:pt x="267" y="81"/>
                      <a:pt x="267" y="79"/>
                    </a:cubicBezTo>
                    <a:cubicBezTo>
                      <a:pt x="265" y="74"/>
                      <a:pt x="265" y="74"/>
                      <a:pt x="265" y="74"/>
                    </a:cubicBezTo>
                    <a:cubicBezTo>
                      <a:pt x="264" y="73"/>
                      <a:pt x="265" y="71"/>
                      <a:pt x="266" y="71"/>
                    </a:cubicBezTo>
                    <a:close/>
                    <a:moveTo>
                      <a:pt x="224" y="91"/>
                    </a:moveTo>
                    <a:cubicBezTo>
                      <a:pt x="229" y="88"/>
                      <a:pt x="229" y="88"/>
                      <a:pt x="229" y="88"/>
                    </a:cubicBezTo>
                    <a:cubicBezTo>
                      <a:pt x="231" y="87"/>
                      <a:pt x="232" y="88"/>
                      <a:pt x="233" y="89"/>
                    </a:cubicBezTo>
                    <a:cubicBezTo>
                      <a:pt x="236" y="94"/>
                      <a:pt x="236" y="94"/>
                      <a:pt x="236" y="94"/>
                    </a:cubicBezTo>
                    <a:cubicBezTo>
                      <a:pt x="236" y="95"/>
                      <a:pt x="236" y="97"/>
                      <a:pt x="235" y="98"/>
                    </a:cubicBezTo>
                    <a:cubicBezTo>
                      <a:pt x="230" y="100"/>
                      <a:pt x="230" y="100"/>
                      <a:pt x="230" y="100"/>
                    </a:cubicBezTo>
                    <a:cubicBezTo>
                      <a:pt x="228" y="101"/>
                      <a:pt x="227" y="101"/>
                      <a:pt x="226" y="99"/>
                    </a:cubicBezTo>
                    <a:cubicBezTo>
                      <a:pt x="223" y="95"/>
                      <a:pt x="223" y="95"/>
                      <a:pt x="223" y="95"/>
                    </a:cubicBezTo>
                    <a:cubicBezTo>
                      <a:pt x="223" y="93"/>
                      <a:pt x="223" y="92"/>
                      <a:pt x="224" y="91"/>
                    </a:cubicBezTo>
                    <a:close/>
                    <a:moveTo>
                      <a:pt x="48" y="393"/>
                    </a:moveTo>
                    <a:cubicBezTo>
                      <a:pt x="48" y="393"/>
                      <a:pt x="48" y="393"/>
                      <a:pt x="48" y="393"/>
                    </a:cubicBezTo>
                    <a:cubicBezTo>
                      <a:pt x="46" y="393"/>
                      <a:pt x="44" y="391"/>
                      <a:pt x="44" y="389"/>
                    </a:cubicBezTo>
                    <a:cubicBezTo>
                      <a:pt x="48" y="294"/>
                      <a:pt x="87" y="207"/>
                      <a:pt x="156" y="142"/>
                    </a:cubicBezTo>
                    <a:cubicBezTo>
                      <a:pt x="157" y="140"/>
                      <a:pt x="160" y="140"/>
                      <a:pt x="161" y="142"/>
                    </a:cubicBezTo>
                    <a:cubicBezTo>
                      <a:pt x="163" y="144"/>
                      <a:pt x="163" y="146"/>
                      <a:pt x="161" y="148"/>
                    </a:cubicBezTo>
                    <a:cubicBezTo>
                      <a:pt x="94" y="211"/>
                      <a:pt x="56" y="297"/>
                      <a:pt x="52" y="389"/>
                    </a:cubicBezTo>
                    <a:cubicBezTo>
                      <a:pt x="52" y="391"/>
                      <a:pt x="51" y="393"/>
                      <a:pt x="48" y="393"/>
                    </a:cubicBezTo>
                    <a:close/>
                    <a:moveTo>
                      <a:pt x="707" y="549"/>
                    </a:moveTo>
                    <a:cubicBezTo>
                      <a:pt x="691" y="582"/>
                      <a:pt x="669" y="613"/>
                      <a:pt x="642" y="641"/>
                    </a:cubicBezTo>
                    <a:cubicBezTo>
                      <a:pt x="611" y="672"/>
                      <a:pt x="576" y="695"/>
                      <a:pt x="538" y="711"/>
                    </a:cubicBezTo>
                    <a:cubicBezTo>
                      <a:pt x="545" y="726"/>
                      <a:pt x="545" y="726"/>
                      <a:pt x="545" y="726"/>
                    </a:cubicBezTo>
                    <a:cubicBezTo>
                      <a:pt x="532" y="731"/>
                      <a:pt x="520" y="736"/>
                      <a:pt x="507" y="740"/>
                    </a:cubicBezTo>
                    <a:cubicBezTo>
                      <a:pt x="503" y="725"/>
                      <a:pt x="503" y="725"/>
                      <a:pt x="503" y="725"/>
                    </a:cubicBezTo>
                    <a:cubicBezTo>
                      <a:pt x="387" y="761"/>
                      <a:pt x="255" y="733"/>
                      <a:pt x="164" y="641"/>
                    </a:cubicBezTo>
                    <a:cubicBezTo>
                      <a:pt x="143" y="620"/>
                      <a:pt x="126" y="598"/>
                      <a:pt x="112" y="574"/>
                    </a:cubicBezTo>
                    <a:cubicBezTo>
                      <a:pt x="98" y="582"/>
                      <a:pt x="98" y="582"/>
                      <a:pt x="98" y="582"/>
                    </a:cubicBezTo>
                    <a:cubicBezTo>
                      <a:pt x="74" y="541"/>
                      <a:pt x="59" y="496"/>
                      <a:pt x="52" y="451"/>
                    </a:cubicBezTo>
                    <a:cubicBezTo>
                      <a:pt x="68" y="449"/>
                      <a:pt x="68" y="449"/>
                      <a:pt x="68" y="449"/>
                    </a:cubicBezTo>
                    <a:cubicBezTo>
                      <a:pt x="54" y="347"/>
                      <a:pt x="86" y="241"/>
                      <a:pt x="164" y="163"/>
                    </a:cubicBezTo>
                    <a:cubicBezTo>
                      <a:pt x="235" y="91"/>
                      <a:pt x="330" y="59"/>
                      <a:pt x="424" y="65"/>
                    </a:cubicBezTo>
                    <a:cubicBezTo>
                      <a:pt x="425" y="49"/>
                      <a:pt x="425" y="49"/>
                      <a:pt x="425" y="49"/>
                    </a:cubicBezTo>
                    <a:cubicBezTo>
                      <a:pt x="479" y="52"/>
                      <a:pt x="533" y="68"/>
                      <a:pt x="581" y="97"/>
                    </a:cubicBezTo>
                    <a:cubicBezTo>
                      <a:pt x="574" y="110"/>
                      <a:pt x="574" y="110"/>
                      <a:pt x="574" y="110"/>
                    </a:cubicBezTo>
                    <a:cubicBezTo>
                      <a:pt x="598" y="124"/>
                      <a:pt x="621" y="142"/>
                      <a:pt x="642" y="163"/>
                    </a:cubicBezTo>
                    <a:cubicBezTo>
                      <a:pt x="653" y="174"/>
                      <a:pt x="664" y="187"/>
                      <a:pt x="673" y="199"/>
                    </a:cubicBezTo>
                    <a:cubicBezTo>
                      <a:pt x="686" y="190"/>
                      <a:pt x="686" y="190"/>
                      <a:pt x="686" y="190"/>
                    </a:cubicBezTo>
                    <a:cubicBezTo>
                      <a:pt x="766" y="297"/>
                      <a:pt x="778" y="439"/>
                      <a:pt x="721" y="556"/>
                    </a:cubicBezTo>
                    <a:lnTo>
                      <a:pt x="707" y="549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07" name="Freeform 26"/>
              <p:cNvSpPr/>
              <p:nvPr/>
            </p:nvSpPr>
            <p:spPr bwMode="auto">
              <a:xfrm>
                <a:off x="6780213" y="2441575"/>
                <a:ext cx="539750" cy="996950"/>
              </a:xfrm>
              <a:custGeom>
                <a:avLst/>
                <a:gdLst>
                  <a:gd name="T0" fmla="*/ 16 w 169"/>
                  <a:gd name="T1" fmla="*/ 2 h 309"/>
                  <a:gd name="T2" fmla="*/ 15 w 169"/>
                  <a:gd name="T3" fmla="*/ 4 h 309"/>
                  <a:gd name="T4" fmla="*/ 165 w 169"/>
                  <a:gd name="T5" fmla="*/ 307 h 309"/>
                  <a:gd name="T6" fmla="*/ 167 w 169"/>
                  <a:gd name="T7" fmla="*/ 307 h 309"/>
                  <a:gd name="T8" fmla="*/ 167 w 169"/>
                  <a:gd name="T9" fmla="*/ 305 h 309"/>
                  <a:gd name="T10" fmla="*/ 146 w 169"/>
                  <a:gd name="T11" fmla="*/ 305 h 309"/>
                  <a:gd name="T12" fmla="*/ 146 w 169"/>
                  <a:gd name="T13" fmla="*/ 307 h 309"/>
                  <a:gd name="T14" fmla="*/ 148 w 169"/>
                  <a:gd name="T15" fmla="*/ 307 h 309"/>
                  <a:gd name="T16" fmla="*/ 4 w 169"/>
                  <a:gd name="T17" fmla="*/ 18 h 309"/>
                  <a:gd name="T18" fmla="*/ 3 w 169"/>
                  <a:gd name="T19" fmla="*/ 19 h 309"/>
                  <a:gd name="T20" fmla="*/ 5 w 169"/>
                  <a:gd name="T21" fmla="*/ 20 h 309"/>
                  <a:gd name="T22" fmla="*/ 18 w 169"/>
                  <a:gd name="T23" fmla="*/ 4 h 309"/>
                  <a:gd name="T24" fmla="*/ 16 w 169"/>
                  <a:gd name="T25" fmla="*/ 2 h 309"/>
                  <a:gd name="T26" fmla="*/ 15 w 169"/>
                  <a:gd name="T27" fmla="*/ 4 h 309"/>
                  <a:gd name="T28" fmla="*/ 16 w 169"/>
                  <a:gd name="T29" fmla="*/ 2 h 309"/>
                  <a:gd name="T30" fmla="*/ 14 w 169"/>
                  <a:gd name="T31" fmla="*/ 1 h 309"/>
                  <a:gd name="T32" fmla="*/ 0 w 169"/>
                  <a:gd name="T33" fmla="*/ 20 h 309"/>
                  <a:gd name="T34" fmla="*/ 2 w 169"/>
                  <a:gd name="T35" fmla="*/ 21 h 309"/>
                  <a:gd name="T36" fmla="*/ 144 w 169"/>
                  <a:gd name="T37" fmla="*/ 307 h 309"/>
                  <a:gd name="T38" fmla="*/ 144 w 169"/>
                  <a:gd name="T39" fmla="*/ 309 h 309"/>
                  <a:gd name="T40" fmla="*/ 169 w 169"/>
                  <a:gd name="T41" fmla="*/ 309 h 309"/>
                  <a:gd name="T42" fmla="*/ 169 w 169"/>
                  <a:gd name="T43" fmla="*/ 307 h 309"/>
                  <a:gd name="T44" fmla="*/ 17 w 169"/>
                  <a:gd name="T45" fmla="*/ 1 h 309"/>
                  <a:gd name="T46" fmla="*/ 16 w 169"/>
                  <a:gd name="T47" fmla="*/ 0 h 309"/>
                  <a:gd name="T48" fmla="*/ 14 w 169"/>
                  <a:gd name="T49" fmla="*/ 1 h 309"/>
                  <a:gd name="T50" fmla="*/ 16 w 169"/>
                  <a:gd name="T51" fmla="*/ 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9" h="309">
                    <a:moveTo>
                      <a:pt x="16" y="2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106" y="73"/>
                      <a:pt x="165" y="183"/>
                      <a:pt x="165" y="307"/>
                    </a:cubicBezTo>
                    <a:cubicBezTo>
                      <a:pt x="167" y="307"/>
                      <a:pt x="167" y="307"/>
                      <a:pt x="167" y="307"/>
                    </a:cubicBezTo>
                    <a:cubicBezTo>
                      <a:pt x="167" y="305"/>
                      <a:pt x="167" y="305"/>
                      <a:pt x="167" y="305"/>
                    </a:cubicBezTo>
                    <a:cubicBezTo>
                      <a:pt x="146" y="305"/>
                      <a:pt x="146" y="305"/>
                      <a:pt x="146" y="305"/>
                    </a:cubicBezTo>
                    <a:cubicBezTo>
                      <a:pt x="146" y="307"/>
                      <a:pt x="146" y="307"/>
                      <a:pt x="146" y="307"/>
                    </a:cubicBezTo>
                    <a:cubicBezTo>
                      <a:pt x="148" y="307"/>
                      <a:pt x="148" y="307"/>
                      <a:pt x="148" y="307"/>
                    </a:cubicBezTo>
                    <a:cubicBezTo>
                      <a:pt x="148" y="189"/>
                      <a:pt x="92" y="84"/>
                      <a:pt x="4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88" y="86"/>
                      <a:pt x="144" y="190"/>
                      <a:pt x="144" y="307"/>
                    </a:cubicBezTo>
                    <a:cubicBezTo>
                      <a:pt x="144" y="309"/>
                      <a:pt x="144" y="309"/>
                      <a:pt x="144" y="309"/>
                    </a:cubicBezTo>
                    <a:cubicBezTo>
                      <a:pt x="169" y="309"/>
                      <a:pt x="169" y="309"/>
                      <a:pt x="169" y="309"/>
                    </a:cubicBezTo>
                    <a:cubicBezTo>
                      <a:pt x="169" y="307"/>
                      <a:pt x="169" y="307"/>
                      <a:pt x="169" y="307"/>
                    </a:cubicBezTo>
                    <a:cubicBezTo>
                      <a:pt x="169" y="182"/>
                      <a:pt x="110" y="71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08" name="Freeform 27"/>
              <p:cNvSpPr/>
              <p:nvPr/>
            </p:nvSpPr>
            <p:spPr bwMode="auto">
              <a:xfrm>
                <a:off x="6208713" y="4325938"/>
                <a:ext cx="665163" cy="330200"/>
              </a:xfrm>
              <a:custGeom>
                <a:avLst/>
                <a:gdLst>
                  <a:gd name="T0" fmla="*/ 208 w 208"/>
                  <a:gd name="T1" fmla="*/ 15 h 102"/>
                  <a:gd name="T2" fmla="*/ 2 w 208"/>
                  <a:gd name="T3" fmla="*/ 102 h 102"/>
                  <a:gd name="T4" fmla="*/ 0 w 208"/>
                  <a:gd name="T5" fmla="*/ 82 h 102"/>
                  <a:gd name="T6" fmla="*/ 196 w 208"/>
                  <a:gd name="T7" fmla="*/ 0 h 102"/>
                  <a:gd name="T8" fmla="*/ 208 w 208"/>
                  <a:gd name="T9" fmla="*/ 1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02">
                    <a:moveTo>
                      <a:pt x="208" y="15"/>
                    </a:moveTo>
                    <a:cubicBezTo>
                      <a:pt x="151" y="63"/>
                      <a:pt x="80" y="94"/>
                      <a:pt x="2" y="10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74" y="75"/>
                      <a:pt x="141" y="45"/>
                      <a:pt x="196" y="0"/>
                    </a:cubicBezTo>
                    <a:lnTo>
                      <a:pt x="208" y="15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09" name="Freeform 28"/>
              <p:cNvSpPr>
                <a:spLocks noEditPoints="1"/>
              </p:cNvSpPr>
              <p:nvPr/>
            </p:nvSpPr>
            <p:spPr bwMode="auto">
              <a:xfrm>
                <a:off x="6243638" y="4354513"/>
                <a:ext cx="582613" cy="261938"/>
              </a:xfrm>
              <a:custGeom>
                <a:avLst/>
                <a:gdLst>
                  <a:gd name="T0" fmla="*/ 4 w 182"/>
                  <a:gd name="T1" fmla="*/ 73 h 81"/>
                  <a:gd name="T2" fmla="*/ 0 w 182"/>
                  <a:gd name="T3" fmla="*/ 73 h 81"/>
                  <a:gd name="T4" fmla="*/ 1 w 182"/>
                  <a:gd name="T5" fmla="*/ 81 h 81"/>
                  <a:gd name="T6" fmla="*/ 5 w 182"/>
                  <a:gd name="T7" fmla="*/ 81 h 81"/>
                  <a:gd name="T8" fmla="*/ 4 w 182"/>
                  <a:gd name="T9" fmla="*/ 73 h 81"/>
                  <a:gd name="T10" fmla="*/ 27 w 182"/>
                  <a:gd name="T11" fmla="*/ 69 h 81"/>
                  <a:gd name="T12" fmla="*/ 24 w 182"/>
                  <a:gd name="T13" fmla="*/ 70 h 81"/>
                  <a:gd name="T14" fmla="*/ 25 w 182"/>
                  <a:gd name="T15" fmla="*/ 77 h 81"/>
                  <a:gd name="T16" fmla="*/ 29 w 182"/>
                  <a:gd name="T17" fmla="*/ 77 h 81"/>
                  <a:gd name="T18" fmla="*/ 27 w 182"/>
                  <a:gd name="T19" fmla="*/ 69 h 81"/>
                  <a:gd name="T20" fmla="*/ 51 w 182"/>
                  <a:gd name="T21" fmla="*/ 63 h 81"/>
                  <a:gd name="T22" fmla="*/ 47 w 182"/>
                  <a:gd name="T23" fmla="*/ 64 h 81"/>
                  <a:gd name="T24" fmla="*/ 49 w 182"/>
                  <a:gd name="T25" fmla="*/ 72 h 81"/>
                  <a:gd name="T26" fmla="*/ 53 w 182"/>
                  <a:gd name="T27" fmla="*/ 71 h 81"/>
                  <a:gd name="T28" fmla="*/ 51 w 182"/>
                  <a:gd name="T29" fmla="*/ 63 h 81"/>
                  <a:gd name="T30" fmla="*/ 73 w 182"/>
                  <a:gd name="T31" fmla="*/ 56 h 81"/>
                  <a:gd name="T32" fmla="*/ 69 w 182"/>
                  <a:gd name="T33" fmla="*/ 57 h 81"/>
                  <a:gd name="T34" fmla="*/ 72 w 182"/>
                  <a:gd name="T35" fmla="*/ 65 h 81"/>
                  <a:gd name="T36" fmla="*/ 76 w 182"/>
                  <a:gd name="T37" fmla="*/ 64 h 81"/>
                  <a:gd name="T38" fmla="*/ 73 w 182"/>
                  <a:gd name="T39" fmla="*/ 56 h 81"/>
                  <a:gd name="T40" fmla="*/ 95 w 182"/>
                  <a:gd name="T41" fmla="*/ 48 h 81"/>
                  <a:gd name="T42" fmla="*/ 92 w 182"/>
                  <a:gd name="T43" fmla="*/ 49 h 81"/>
                  <a:gd name="T44" fmla="*/ 95 w 182"/>
                  <a:gd name="T45" fmla="*/ 57 h 81"/>
                  <a:gd name="T46" fmla="*/ 98 w 182"/>
                  <a:gd name="T47" fmla="*/ 55 h 81"/>
                  <a:gd name="T48" fmla="*/ 95 w 182"/>
                  <a:gd name="T49" fmla="*/ 48 h 81"/>
                  <a:gd name="T50" fmla="*/ 117 w 182"/>
                  <a:gd name="T51" fmla="*/ 38 h 81"/>
                  <a:gd name="T52" fmla="*/ 113 w 182"/>
                  <a:gd name="T53" fmla="*/ 39 h 81"/>
                  <a:gd name="T54" fmla="*/ 117 w 182"/>
                  <a:gd name="T55" fmla="*/ 47 h 81"/>
                  <a:gd name="T56" fmla="*/ 120 w 182"/>
                  <a:gd name="T57" fmla="*/ 45 h 81"/>
                  <a:gd name="T58" fmla="*/ 117 w 182"/>
                  <a:gd name="T59" fmla="*/ 38 h 81"/>
                  <a:gd name="T60" fmla="*/ 138 w 182"/>
                  <a:gd name="T61" fmla="*/ 26 h 81"/>
                  <a:gd name="T62" fmla="*/ 134 w 182"/>
                  <a:gd name="T63" fmla="*/ 28 h 81"/>
                  <a:gd name="T64" fmla="*/ 138 w 182"/>
                  <a:gd name="T65" fmla="*/ 35 h 81"/>
                  <a:gd name="T66" fmla="*/ 142 w 182"/>
                  <a:gd name="T67" fmla="*/ 33 h 81"/>
                  <a:gd name="T68" fmla="*/ 138 w 182"/>
                  <a:gd name="T69" fmla="*/ 26 h 81"/>
                  <a:gd name="T70" fmla="*/ 158 w 182"/>
                  <a:gd name="T71" fmla="*/ 14 h 81"/>
                  <a:gd name="T72" fmla="*/ 154 w 182"/>
                  <a:gd name="T73" fmla="*/ 16 h 81"/>
                  <a:gd name="T74" fmla="*/ 159 w 182"/>
                  <a:gd name="T75" fmla="*/ 22 h 81"/>
                  <a:gd name="T76" fmla="*/ 162 w 182"/>
                  <a:gd name="T77" fmla="*/ 20 h 81"/>
                  <a:gd name="T78" fmla="*/ 158 w 182"/>
                  <a:gd name="T79" fmla="*/ 14 h 81"/>
                  <a:gd name="T80" fmla="*/ 177 w 182"/>
                  <a:gd name="T81" fmla="*/ 0 h 81"/>
                  <a:gd name="T82" fmla="*/ 174 w 182"/>
                  <a:gd name="T83" fmla="*/ 2 h 81"/>
                  <a:gd name="T84" fmla="*/ 179 w 182"/>
                  <a:gd name="T85" fmla="*/ 8 h 81"/>
                  <a:gd name="T86" fmla="*/ 182 w 182"/>
                  <a:gd name="T87" fmla="*/ 6 h 81"/>
                  <a:gd name="T88" fmla="*/ 177 w 182"/>
                  <a:gd name="T8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2" h="81">
                    <a:moveTo>
                      <a:pt x="4" y="73"/>
                    </a:moveTo>
                    <a:cubicBezTo>
                      <a:pt x="3" y="73"/>
                      <a:pt x="1" y="73"/>
                      <a:pt x="0" y="73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3" y="81"/>
                      <a:pt x="4" y="81"/>
                      <a:pt x="5" y="81"/>
                    </a:cubicBezTo>
                    <a:cubicBezTo>
                      <a:pt x="4" y="73"/>
                      <a:pt x="4" y="73"/>
                      <a:pt x="4" y="73"/>
                    </a:cubicBezTo>
                    <a:close/>
                    <a:moveTo>
                      <a:pt x="27" y="69"/>
                    </a:moveTo>
                    <a:cubicBezTo>
                      <a:pt x="26" y="69"/>
                      <a:pt x="25" y="69"/>
                      <a:pt x="24" y="70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7"/>
                      <a:pt x="28" y="77"/>
                      <a:pt x="29" y="77"/>
                    </a:cubicBezTo>
                    <a:cubicBezTo>
                      <a:pt x="27" y="69"/>
                      <a:pt x="27" y="69"/>
                      <a:pt x="27" y="69"/>
                    </a:cubicBezTo>
                    <a:close/>
                    <a:moveTo>
                      <a:pt x="51" y="63"/>
                    </a:moveTo>
                    <a:cubicBezTo>
                      <a:pt x="49" y="64"/>
                      <a:pt x="48" y="64"/>
                      <a:pt x="47" y="64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1" y="71"/>
                      <a:pt x="53" y="71"/>
                    </a:cubicBezTo>
                    <a:cubicBezTo>
                      <a:pt x="51" y="63"/>
                      <a:pt x="51" y="63"/>
                      <a:pt x="51" y="63"/>
                    </a:cubicBezTo>
                    <a:close/>
                    <a:moveTo>
                      <a:pt x="73" y="56"/>
                    </a:moveTo>
                    <a:cubicBezTo>
                      <a:pt x="72" y="57"/>
                      <a:pt x="71" y="57"/>
                      <a:pt x="69" y="57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3" y="65"/>
                      <a:pt x="75" y="64"/>
                      <a:pt x="76" y="64"/>
                    </a:cubicBezTo>
                    <a:cubicBezTo>
                      <a:pt x="73" y="56"/>
                      <a:pt x="73" y="56"/>
                      <a:pt x="73" y="56"/>
                    </a:cubicBezTo>
                    <a:close/>
                    <a:moveTo>
                      <a:pt x="95" y="48"/>
                    </a:moveTo>
                    <a:cubicBezTo>
                      <a:pt x="94" y="48"/>
                      <a:pt x="93" y="49"/>
                      <a:pt x="92" y="49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6" y="56"/>
                      <a:pt x="97" y="56"/>
                      <a:pt x="98" y="55"/>
                    </a:cubicBezTo>
                    <a:cubicBezTo>
                      <a:pt x="95" y="48"/>
                      <a:pt x="95" y="48"/>
                      <a:pt x="95" y="48"/>
                    </a:cubicBezTo>
                    <a:close/>
                    <a:moveTo>
                      <a:pt x="117" y="38"/>
                    </a:moveTo>
                    <a:cubicBezTo>
                      <a:pt x="116" y="38"/>
                      <a:pt x="114" y="39"/>
                      <a:pt x="113" y="39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6"/>
                      <a:pt x="119" y="45"/>
                      <a:pt x="120" y="45"/>
                    </a:cubicBezTo>
                    <a:cubicBezTo>
                      <a:pt x="117" y="38"/>
                      <a:pt x="117" y="38"/>
                      <a:pt x="117" y="38"/>
                    </a:cubicBezTo>
                    <a:close/>
                    <a:moveTo>
                      <a:pt x="138" y="26"/>
                    </a:moveTo>
                    <a:cubicBezTo>
                      <a:pt x="136" y="27"/>
                      <a:pt x="135" y="28"/>
                      <a:pt x="134" y="28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39" y="34"/>
                      <a:pt x="141" y="34"/>
                      <a:pt x="142" y="33"/>
                    </a:cubicBezTo>
                    <a:cubicBezTo>
                      <a:pt x="138" y="26"/>
                      <a:pt x="138" y="26"/>
                      <a:pt x="138" y="26"/>
                    </a:cubicBezTo>
                    <a:close/>
                    <a:moveTo>
                      <a:pt x="158" y="14"/>
                    </a:moveTo>
                    <a:cubicBezTo>
                      <a:pt x="157" y="14"/>
                      <a:pt x="155" y="15"/>
                      <a:pt x="154" y="16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60" y="22"/>
                      <a:pt x="161" y="21"/>
                      <a:pt x="162" y="20"/>
                    </a:cubicBezTo>
                    <a:cubicBezTo>
                      <a:pt x="158" y="14"/>
                      <a:pt x="158" y="14"/>
                      <a:pt x="158" y="14"/>
                    </a:cubicBezTo>
                    <a:close/>
                    <a:moveTo>
                      <a:pt x="177" y="0"/>
                    </a:moveTo>
                    <a:cubicBezTo>
                      <a:pt x="176" y="0"/>
                      <a:pt x="175" y="1"/>
                      <a:pt x="174" y="2"/>
                    </a:cubicBezTo>
                    <a:cubicBezTo>
                      <a:pt x="179" y="8"/>
                      <a:pt x="179" y="8"/>
                      <a:pt x="179" y="8"/>
                    </a:cubicBezTo>
                    <a:cubicBezTo>
                      <a:pt x="180" y="7"/>
                      <a:pt x="181" y="7"/>
                      <a:pt x="182" y="6"/>
                    </a:cubicBezTo>
                    <a:cubicBezTo>
                      <a:pt x="177" y="0"/>
                      <a:pt x="177" y="0"/>
                      <a:pt x="1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0" name="Freeform 29"/>
              <p:cNvSpPr/>
              <p:nvPr/>
            </p:nvSpPr>
            <p:spPr bwMode="auto">
              <a:xfrm>
                <a:off x="4897438" y="3560763"/>
                <a:ext cx="452438" cy="793750"/>
              </a:xfrm>
              <a:custGeom>
                <a:avLst/>
                <a:gdLst>
                  <a:gd name="T0" fmla="*/ 130 w 142"/>
                  <a:gd name="T1" fmla="*/ 244 h 246"/>
                  <a:gd name="T2" fmla="*/ 131 w 142"/>
                  <a:gd name="T3" fmla="*/ 242 h 246"/>
                  <a:gd name="T4" fmla="*/ 5 w 142"/>
                  <a:gd name="T5" fmla="*/ 3 h 246"/>
                  <a:gd name="T6" fmla="*/ 3 w 142"/>
                  <a:gd name="T7" fmla="*/ 4 h 246"/>
                  <a:gd name="T8" fmla="*/ 3 w 142"/>
                  <a:gd name="T9" fmla="*/ 6 h 246"/>
                  <a:gd name="T10" fmla="*/ 17 w 142"/>
                  <a:gd name="T11" fmla="*/ 4 h 246"/>
                  <a:gd name="T12" fmla="*/ 17 w 142"/>
                  <a:gd name="T13" fmla="*/ 2 h 246"/>
                  <a:gd name="T14" fmla="*/ 15 w 142"/>
                  <a:gd name="T15" fmla="*/ 2 h 246"/>
                  <a:gd name="T16" fmla="*/ 138 w 142"/>
                  <a:gd name="T17" fmla="*/ 234 h 246"/>
                  <a:gd name="T18" fmla="*/ 139 w 142"/>
                  <a:gd name="T19" fmla="*/ 232 h 246"/>
                  <a:gd name="T20" fmla="*/ 138 w 142"/>
                  <a:gd name="T21" fmla="*/ 231 h 246"/>
                  <a:gd name="T22" fmla="*/ 128 w 142"/>
                  <a:gd name="T23" fmla="*/ 242 h 246"/>
                  <a:gd name="T24" fmla="*/ 130 w 142"/>
                  <a:gd name="T25" fmla="*/ 244 h 246"/>
                  <a:gd name="T26" fmla="*/ 131 w 142"/>
                  <a:gd name="T27" fmla="*/ 242 h 246"/>
                  <a:gd name="T28" fmla="*/ 130 w 142"/>
                  <a:gd name="T29" fmla="*/ 244 h 246"/>
                  <a:gd name="T30" fmla="*/ 131 w 142"/>
                  <a:gd name="T31" fmla="*/ 245 h 246"/>
                  <a:gd name="T32" fmla="*/ 142 w 142"/>
                  <a:gd name="T33" fmla="*/ 232 h 246"/>
                  <a:gd name="T34" fmla="*/ 141 w 142"/>
                  <a:gd name="T35" fmla="*/ 231 h 246"/>
                  <a:gd name="T36" fmla="*/ 19 w 142"/>
                  <a:gd name="T37" fmla="*/ 2 h 246"/>
                  <a:gd name="T38" fmla="*/ 19 w 142"/>
                  <a:gd name="T39" fmla="*/ 0 h 246"/>
                  <a:gd name="T40" fmla="*/ 0 w 142"/>
                  <a:gd name="T41" fmla="*/ 2 h 246"/>
                  <a:gd name="T42" fmla="*/ 1 w 142"/>
                  <a:gd name="T43" fmla="*/ 4 h 246"/>
                  <a:gd name="T44" fmla="*/ 128 w 142"/>
                  <a:gd name="T45" fmla="*/ 245 h 246"/>
                  <a:gd name="T46" fmla="*/ 130 w 142"/>
                  <a:gd name="T47" fmla="*/ 246 h 246"/>
                  <a:gd name="T48" fmla="*/ 131 w 142"/>
                  <a:gd name="T49" fmla="*/ 245 h 246"/>
                  <a:gd name="T50" fmla="*/ 130 w 142"/>
                  <a:gd name="T51" fmla="*/ 24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246">
                    <a:moveTo>
                      <a:pt x="130" y="244"/>
                    </a:moveTo>
                    <a:cubicBezTo>
                      <a:pt x="131" y="242"/>
                      <a:pt x="131" y="242"/>
                      <a:pt x="131" y="242"/>
                    </a:cubicBezTo>
                    <a:cubicBezTo>
                      <a:pt x="62" y="183"/>
                      <a:pt x="16" y="98"/>
                      <a:pt x="5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6" y="94"/>
                      <a:pt x="71" y="176"/>
                      <a:pt x="138" y="234"/>
                    </a:cubicBezTo>
                    <a:cubicBezTo>
                      <a:pt x="139" y="232"/>
                      <a:pt x="139" y="232"/>
                      <a:pt x="139" y="232"/>
                    </a:cubicBezTo>
                    <a:cubicBezTo>
                      <a:pt x="138" y="231"/>
                      <a:pt x="138" y="231"/>
                      <a:pt x="138" y="231"/>
                    </a:cubicBezTo>
                    <a:cubicBezTo>
                      <a:pt x="128" y="242"/>
                      <a:pt x="128" y="242"/>
                      <a:pt x="128" y="242"/>
                    </a:cubicBezTo>
                    <a:cubicBezTo>
                      <a:pt x="130" y="244"/>
                      <a:pt x="130" y="244"/>
                      <a:pt x="130" y="244"/>
                    </a:cubicBezTo>
                    <a:cubicBezTo>
                      <a:pt x="131" y="242"/>
                      <a:pt x="131" y="242"/>
                      <a:pt x="131" y="242"/>
                    </a:cubicBezTo>
                    <a:cubicBezTo>
                      <a:pt x="130" y="244"/>
                      <a:pt x="130" y="244"/>
                      <a:pt x="130" y="244"/>
                    </a:cubicBezTo>
                    <a:cubicBezTo>
                      <a:pt x="131" y="245"/>
                      <a:pt x="131" y="245"/>
                      <a:pt x="131" y="245"/>
                    </a:cubicBezTo>
                    <a:cubicBezTo>
                      <a:pt x="142" y="232"/>
                      <a:pt x="142" y="232"/>
                      <a:pt x="142" y="232"/>
                    </a:cubicBezTo>
                    <a:cubicBezTo>
                      <a:pt x="141" y="231"/>
                      <a:pt x="141" y="231"/>
                      <a:pt x="141" y="231"/>
                    </a:cubicBezTo>
                    <a:cubicBezTo>
                      <a:pt x="75" y="174"/>
                      <a:pt x="30" y="93"/>
                      <a:pt x="19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2" y="100"/>
                      <a:pt x="59" y="185"/>
                      <a:pt x="128" y="245"/>
                    </a:cubicBezTo>
                    <a:cubicBezTo>
                      <a:pt x="130" y="246"/>
                      <a:pt x="130" y="246"/>
                      <a:pt x="130" y="246"/>
                    </a:cubicBezTo>
                    <a:cubicBezTo>
                      <a:pt x="131" y="245"/>
                      <a:pt x="131" y="245"/>
                      <a:pt x="131" y="245"/>
                    </a:cubicBezTo>
                    <a:lnTo>
                      <a:pt x="130" y="244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1" name="Freeform 30"/>
              <p:cNvSpPr>
                <a:spLocks noEditPoints="1"/>
              </p:cNvSpPr>
              <p:nvPr/>
            </p:nvSpPr>
            <p:spPr bwMode="auto">
              <a:xfrm>
                <a:off x="4676776" y="1997075"/>
                <a:ext cx="2838450" cy="2871788"/>
              </a:xfrm>
              <a:custGeom>
                <a:avLst/>
                <a:gdLst>
                  <a:gd name="T0" fmla="*/ 449 w 889"/>
                  <a:gd name="T1" fmla="*/ 866 h 890"/>
                  <a:gd name="T2" fmla="*/ 452 w 889"/>
                  <a:gd name="T3" fmla="*/ 866 h 890"/>
                  <a:gd name="T4" fmla="*/ 347 w 889"/>
                  <a:gd name="T5" fmla="*/ 879 h 890"/>
                  <a:gd name="T6" fmla="*/ 549 w 889"/>
                  <a:gd name="T7" fmla="*/ 853 h 890"/>
                  <a:gd name="T8" fmla="*/ 549 w 889"/>
                  <a:gd name="T9" fmla="*/ 853 h 890"/>
                  <a:gd name="T10" fmla="*/ 348 w 889"/>
                  <a:gd name="T11" fmla="*/ 855 h 890"/>
                  <a:gd name="T12" fmla="*/ 558 w 889"/>
                  <a:gd name="T13" fmla="*/ 875 h 890"/>
                  <a:gd name="T14" fmla="*/ 246 w 889"/>
                  <a:gd name="T15" fmla="*/ 843 h 890"/>
                  <a:gd name="T16" fmla="*/ 643 w 889"/>
                  <a:gd name="T17" fmla="*/ 816 h 890"/>
                  <a:gd name="T18" fmla="*/ 213 w 889"/>
                  <a:gd name="T19" fmla="*/ 796 h 890"/>
                  <a:gd name="T20" fmla="*/ 213 w 889"/>
                  <a:gd name="T21" fmla="*/ 796 h 890"/>
                  <a:gd name="T22" fmla="*/ 657 w 889"/>
                  <a:gd name="T23" fmla="*/ 835 h 890"/>
                  <a:gd name="T24" fmla="*/ 197 w 889"/>
                  <a:gd name="T25" fmla="*/ 814 h 890"/>
                  <a:gd name="T26" fmla="*/ 689 w 889"/>
                  <a:gd name="T27" fmla="*/ 788 h 890"/>
                  <a:gd name="T28" fmla="*/ 136 w 889"/>
                  <a:gd name="T29" fmla="*/ 731 h 890"/>
                  <a:gd name="T30" fmla="*/ 136 w 889"/>
                  <a:gd name="T31" fmla="*/ 731 h 890"/>
                  <a:gd name="T32" fmla="*/ 744 w 889"/>
                  <a:gd name="T33" fmla="*/ 774 h 890"/>
                  <a:gd name="T34" fmla="*/ 85 w 889"/>
                  <a:gd name="T35" fmla="*/ 706 h 890"/>
                  <a:gd name="T36" fmla="*/ 792 w 889"/>
                  <a:gd name="T37" fmla="*/ 682 h 890"/>
                  <a:gd name="T38" fmla="*/ 792 w 889"/>
                  <a:gd name="T39" fmla="*/ 682 h 890"/>
                  <a:gd name="T40" fmla="*/ 77 w 889"/>
                  <a:gd name="T41" fmla="*/ 650 h 890"/>
                  <a:gd name="T42" fmla="*/ 839 w 889"/>
                  <a:gd name="T43" fmla="*/ 650 h 890"/>
                  <a:gd name="T44" fmla="*/ 54 w 889"/>
                  <a:gd name="T45" fmla="*/ 658 h 890"/>
                  <a:gd name="T46" fmla="*/ 819 w 889"/>
                  <a:gd name="T47" fmla="*/ 636 h 890"/>
                  <a:gd name="T48" fmla="*/ 16 w 889"/>
                  <a:gd name="T49" fmla="*/ 562 h 890"/>
                  <a:gd name="T50" fmla="*/ 39 w 889"/>
                  <a:gd name="T51" fmla="*/ 556 h 890"/>
                  <a:gd name="T52" fmla="*/ 878 w 889"/>
                  <a:gd name="T53" fmla="*/ 551 h 890"/>
                  <a:gd name="T54" fmla="*/ 38 w 889"/>
                  <a:gd name="T55" fmla="*/ 553 h 890"/>
                  <a:gd name="T56" fmla="*/ 854 w 889"/>
                  <a:gd name="T57" fmla="*/ 541 h 890"/>
                  <a:gd name="T58" fmla="*/ 0 w 889"/>
                  <a:gd name="T59" fmla="*/ 457 h 890"/>
                  <a:gd name="T60" fmla="*/ 889 w 889"/>
                  <a:gd name="T61" fmla="*/ 428 h 890"/>
                  <a:gd name="T62" fmla="*/ 887 w 889"/>
                  <a:gd name="T63" fmla="*/ 494 h 890"/>
                  <a:gd name="T64" fmla="*/ 0 w 889"/>
                  <a:gd name="T65" fmla="*/ 453 h 890"/>
                  <a:gd name="T66" fmla="*/ 2 w 889"/>
                  <a:gd name="T67" fmla="*/ 404 h 890"/>
                  <a:gd name="T68" fmla="*/ 884 w 889"/>
                  <a:gd name="T69" fmla="*/ 375 h 890"/>
                  <a:gd name="T70" fmla="*/ 33 w 889"/>
                  <a:gd name="T71" fmla="*/ 356 h 890"/>
                  <a:gd name="T72" fmla="*/ 883 w 889"/>
                  <a:gd name="T73" fmla="*/ 371 h 890"/>
                  <a:gd name="T74" fmla="*/ 34 w 889"/>
                  <a:gd name="T75" fmla="*/ 353 h 890"/>
                  <a:gd name="T76" fmla="*/ 848 w 889"/>
                  <a:gd name="T77" fmla="*/ 326 h 890"/>
                  <a:gd name="T78" fmla="*/ 25 w 889"/>
                  <a:gd name="T79" fmla="*/ 296 h 890"/>
                  <a:gd name="T80" fmla="*/ 810 w 889"/>
                  <a:gd name="T81" fmla="*/ 236 h 890"/>
                  <a:gd name="T82" fmla="*/ 71 w 889"/>
                  <a:gd name="T83" fmla="*/ 204 h 890"/>
                  <a:gd name="T84" fmla="*/ 91 w 889"/>
                  <a:gd name="T85" fmla="*/ 217 h 890"/>
                  <a:gd name="T86" fmla="*/ 829 w 889"/>
                  <a:gd name="T87" fmla="*/ 221 h 890"/>
                  <a:gd name="T88" fmla="*/ 93 w 889"/>
                  <a:gd name="T89" fmla="*/ 214 h 890"/>
                  <a:gd name="T90" fmla="*/ 750 w 889"/>
                  <a:gd name="T91" fmla="*/ 156 h 890"/>
                  <a:gd name="T92" fmla="*/ 139 w 889"/>
                  <a:gd name="T93" fmla="*/ 122 h 890"/>
                  <a:gd name="T94" fmla="*/ 728 w 889"/>
                  <a:gd name="T95" fmla="*/ 102 h 890"/>
                  <a:gd name="T96" fmla="*/ 765 w 889"/>
                  <a:gd name="T97" fmla="*/ 136 h 890"/>
                  <a:gd name="T98" fmla="*/ 158 w 889"/>
                  <a:gd name="T99" fmla="*/ 137 h 890"/>
                  <a:gd name="T100" fmla="*/ 710 w 889"/>
                  <a:gd name="T101" fmla="*/ 119 h 890"/>
                  <a:gd name="T102" fmla="*/ 224 w 889"/>
                  <a:gd name="T103" fmla="*/ 58 h 890"/>
                  <a:gd name="T104" fmla="*/ 639 w 889"/>
                  <a:gd name="T105" fmla="*/ 45 h 890"/>
                  <a:gd name="T106" fmla="*/ 639 w 889"/>
                  <a:gd name="T107" fmla="*/ 45 h 890"/>
                  <a:gd name="T108" fmla="*/ 282 w 889"/>
                  <a:gd name="T109" fmla="*/ 57 h 890"/>
                  <a:gd name="T110" fmla="*/ 635 w 889"/>
                  <a:gd name="T111" fmla="*/ 43 h 890"/>
                  <a:gd name="T112" fmla="*/ 285 w 889"/>
                  <a:gd name="T113" fmla="*/ 55 h 890"/>
                  <a:gd name="T114" fmla="*/ 578 w 889"/>
                  <a:gd name="T115" fmla="*/ 46 h 890"/>
                  <a:gd name="T116" fmla="*/ 327 w 889"/>
                  <a:gd name="T117" fmla="*/ 16 h 890"/>
                  <a:gd name="T118" fmla="*/ 483 w 889"/>
                  <a:gd name="T119" fmla="*/ 26 h 890"/>
                  <a:gd name="T120" fmla="*/ 428 w 889"/>
                  <a:gd name="T121" fmla="*/ 0 h 890"/>
                  <a:gd name="T122" fmla="*/ 444 w 889"/>
                  <a:gd name="T123" fmla="*/ 0 h 890"/>
                  <a:gd name="T124" fmla="*/ 481 w 889"/>
                  <a:gd name="T125" fmla="*/ 2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89" h="890">
                    <a:moveTo>
                      <a:pt x="402" y="863"/>
                    </a:moveTo>
                    <a:cubicBezTo>
                      <a:pt x="402" y="863"/>
                      <a:pt x="402" y="863"/>
                      <a:pt x="402" y="863"/>
                    </a:cubicBezTo>
                    <a:cubicBezTo>
                      <a:pt x="399" y="887"/>
                      <a:pt x="399" y="887"/>
                      <a:pt x="399" y="887"/>
                    </a:cubicBezTo>
                    <a:cubicBezTo>
                      <a:pt x="399" y="887"/>
                      <a:pt x="399" y="887"/>
                      <a:pt x="399" y="887"/>
                    </a:cubicBezTo>
                    <a:cubicBezTo>
                      <a:pt x="414" y="889"/>
                      <a:pt x="430" y="890"/>
                      <a:pt x="445" y="890"/>
                    </a:cubicBezTo>
                    <a:cubicBezTo>
                      <a:pt x="446" y="890"/>
                      <a:pt x="447" y="890"/>
                      <a:pt x="449" y="890"/>
                    </a:cubicBezTo>
                    <a:cubicBezTo>
                      <a:pt x="449" y="890"/>
                      <a:pt x="449" y="890"/>
                      <a:pt x="449" y="890"/>
                    </a:cubicBezTo>
                    <a:cubicBezTo>
                      <a:pt x="449" y="866"/>
                      <a:pt x="449" y="866"/>
                      <a:pt x="449" y="866"/>
                    </a:cubicBezTo>
                    <a:cubicBezTo>
                      <a:pt x="449" y="866"/>
                      <a:pt x="449" y="866"/>
                      <a:pt x="449" y="866"/>
                    </a:cubicBezTo>
                    <a:cubicBezTo>
                      <a:pt x="448" y="866"/>
                      <a:pt x="448" y="866"/>
                      <a:pt x="448" y="866"/>
                    </a:cubicBezTo>
                    <a:cubicBezTo>
                      <a:pt x="447" y="866"/>
                      <a:pt x="446" y="866"/>
                      <a:pt x="445" y="866"/>
                    </a:cubicBezTo>
                    <a:cubicBezTo>
                      <a:pt x="431" y="866"/>
                      <a:pt x="416" y="865"/>
                      <a:pt x="402" y="863"/>
                    </a:cubicBezTo>
                    <a:moveTo>
                      <a:pt x="499" y="862"/>
                    </a:moveTo>
                    <a:cubicBezTo>
                      <a:pt x="499" y="862"/>
                      <a:pt x="499" y="862"/>
                      <a:pt x="499" y="862"/>
                    </a:cubicBezTo>
                    <a:cubicBezTo>
                      <a:pt x="484" y="864"/>
                      <a:pt x="468" y="865"/>
                      <a:pt x="452" y="866"/>
                    </a:cubicBezTo>
                    <a:cubicBezTo>
                      <a:pt x="452" y="866"/>
                      <a:pt x="452" y="866"/>
                      <a:pt x="452" y="866"/>
                    </a:cubicBezTo>
                    <a:cubicBezTo>
                      <a:pt x="453" y="890"/>
                      <a:pt x="453" y="890"/>
                      <a:pt x="453" y="890"/>
                    </a:cubicBezTo>
                    <a:cubicBezTo>
                      <a:pt x="453" y="890"/>
                      <a:pt x="453" y="890"/>
                      <a:pt x="453" y="890"/>
                    </a:cubicBezTo>
                    <a:cubicBezTo>
                      <a:pt x="469" y="889"/>
                      <a:pt x="486" y="888"/>
                      <a:pt x="502" y="886"/>
                    </a:cubicBezTo>
                    <a:cubicBezTo>
                      <a:pt x="502" y="886"/>
                      <a:pt x="502" y="886"/>
                      <a:pt x="502" y="886"/>
                    </a:cubicBezTo>
                    <a:cubicBezTo>
                      <a:pt x="499" y="862"/>
                      <a:pt x="499" y="862"/>
                      <a:pt x="499" y="862"/>
                    </a:cubicBezTo>
                    <a:cubicBezTo>
                      <a:pt x="499" y="862"/>
                      <a:pt x="499" y="862"/>
                      <a:pt x="499" y="862"/>
                    </a:cubicBezTo>
                    <a:moveTo>
                      <a:pt x="352" y="855"/>
                    </a:moveTo>
                    <a:cubicBezTo>
                      <a:pt x="347" y="879"/>
                      <a:pt x="347" y="879"/>
                      <a:pt x="347" y="879"/>
                    </a:cubicBezTo>
                    <a:cubicBezTo>
                      <a:pt x="347" y="879"/>
                      <a:pt x="347" y="879"/>
                      <a:pt x="347" y="879"/>
                    </a:cubicBezTo>
                    <a:cubicBezTo>
                      <a:pt x="363" y="882"/>
                      <a:pt x="379" y="885"/>
                      <a:pt x="395" y="887"/>
                    </a:cubicBezTo>
                    <a:cubicBezTo>
                      <a:pt x="396" y="887"/>
                      <a:pt x="396" y="887"/>
                      <a:pt x="396" y="887"/>
                    </a:cubicBezTo>
                    <a:cubicBezTo>
                      <a:pt x="398" y="863"/>
                      <a:pt x="398" y="863"/>
                      <a:pt x="398" y="863"/>
                    </a:cubicBezTo>
                    <a:cubicBezTo>
                      <a:pt x="398" y="863"/>
                      <a:pt x="398" y="863"/>
                      <a:pt x="398" y="863"/>
                    </a:cubicBezTo>
                    <a:cubicBezTo>
                      <a:pt x="383" y="861"/>
                      <a:pt x="367" y="859"/>
                      <a:pt x="352" y="855"/>
                    </a:cubicBezTo>
                    <a:cubicBezTo>
                      <a:pt x="352" y="855"/>
                      <a:pt x="352" y="855"/>
                      <a:pt x="352" y="855"/>
                    </a:cubicBezTo>
                    <a:moveTo>
                      <a:pt x="549" y="853"/>
                    </a:moveTo>
                    <a:cubicBezTo>
                      <a:pt x="548" y="853"/>
                      <a:pt x="548" y="853"/>
                      <a:pt x="548" y="853"/>
                    </a:cubicBezTo>
                    <a:cubicBezTo>
                      <a:pt x="533" y="856"/>
                      <a:pt x="518" y="859"/>
                      <a:pt x="503" y="862"/>
                    </a:cubicBezTo>
                    <a:cubicBezTo>
                      <a:pt x="503" y="862"/>
                      <a:pt x="503" y="862"/>
                      <a:pt x="503" y="862"/>
                    </a:cubicBezTo>
                    <a:cubicBezTo>
                      <a:pt x="506" y="885"/>
                      <a:pt x="506" y="885"/>
                      <a:pt x="506" y="885"/>
                    </a:cubicBezTo>
                    <a:cubicBezTo>
                      <a:pt x="506" y="885"/>
                      <a:pt x="506" y="885"/>
                      <a:pt x="506" y="885"/>
                    </a:cubicBezTo>
                    <a:cubicBezTo>
                      <a:pt x="522" y="883"/>
                      <a:pt x="539" y="880"/>
                      <a:pt x="554" y="876"/>
                    </a:cubicBezTo>
                    <a:cubicBezTo>
                      <a:pt x="555" y="876"/>
                      <a:pt x="555" y="876"/>
                      <a:pt x="555" y="876"/>
                    </a:cubicBezTo>
                    <a:cubicBezTo>
                      <a:pt x="549" y="853"/>
                      <a:pt x="549" y="853"/>
                      <a:pt x="549" y="853"/>
                    </a:cubicBezTo>
                    <a:cubicBezTo>
                      <a:pt x="549" y="853"/>
                      <a:pt x="549" y="853"/>
                      <a:pt x="549" y="853"/>
                    </a:cubicBezTo>
                    <a:moveTo>
                      <a:pt x="303" y="841"/>
                    </a:moveTo>
                    <a:cubicBezTo>
                      <a:pt x="295" y="864"/>
                      <a:pt x="295" y="864"/>
                      <a:pt x="295" y="864"/>
                    </a:cubicBezTo>
                    <a:cubicBezTo>
                      <a:pt x="295" y="864"/>
                      <a:pt x="295" y="864"/>
                      <a:pt x="295" y="864"/>
                    </a:cubicBezTo>
                    <a:cubicBezTo>
                      <a:pt x="311" y="869"/>
                      <a:pt x="327" y="874"/>
                      <a:pt x="343" y="878"/>
                    </a:cubicBezTo>
                    <a:cubicBezTo>
                      <a:pt x="342" y="878"/>
                      <a:pt x="342" y="878"/>
                      <a:pt x="342" y="878"/>
                    </a:cubicBezTo>
                    <a:cubicBezTo>
                      <a:pt x="343" y="878"/>
                      <a:pt x="343" y="878"/>
                      <a:pt x="343" y="878"/>
                    </a:cubicBezTo>
                    <a:cubicBezTo>
                      <a:pt x="348" y="855"/>
                      <a:pt x="348" y="855"/>
                      <a:pt x="348" y="855"/>
                    </a:cubicBezTo>
                    <a:cubicBezTo>
                      <a:pt x="348" y="855"/>
                      <a:pt x="348" y="855"/>
                      <a:pt x="348" y="855"/>
                    </a:cubicBezTo>
                    <a:cubicBezTo>
                      <a:pt x="333" y="851"/>
                      <a:pt x="318" y="847"/>
                      <a:pt x="303" y="841"/>
                    </a:cubicBezTo>
                    <a:cubicBezTo>
                      <a:pt x="303" y="841"/>
                      <a:pt x="303" y="841"/>
                      <a:pt x="303" y="841"/>
                    </a:cubicBezTo>
                    <a:moveTo>
                      <a:pt x="597" y="837"/>
                    </a:moveTo>
                    <a:cubicBezTo>
                      <a:pt x="597" y="837"/>
                      <a:pt x="597" y="837"/>
                      <a:pt x="597" y="837"/>
                    </a:cubicBezTo>
                    <a:cubicBezTo>
                      <a:pt x="582" y="843"/>
                      <a:pt x="567" y="848"/>
                      <a:pt x="552" y="852"/>
                    </a:cubicBezTo>
                    <a:cubicBezTo>
                      <a:pt x="552" y="852"/>
                      <a:pt x="552" y="852"/>
                      <a:pt x="552" y="852"/>
                    </a:cubicBezTo>
                    <a:cubicBezTo>
                      <a:pt x="558" y="875"/>
                      <a:pt x="558" y="875"/>
                      <a:pt x="558" y="875"/>
                    </a:cubicBezTo>
                    <a:cubicBezTo>
                      <a:pt x="558" y="875"/>
                      <a:pt x="558" y="875"/>
                      <a:pt x="558" y="875"/>
                    </a:cubicBezTo>
                    <a:cubicBezTo>
                      <a:pt x="574" y="871"/>
                      <a:pt x="590" y="866"/>
                      <a:pt x="605" y="860"/>
                    </a:cubicBezTo>
                    <a:cubicBezTo>
                      <a:pt x="606" y="860"/>
                      <a:pt x="606" y="860"/>
                      <a:pt x="606" y="860"/>
                    </a:cubicBezTo>
                    <a:cubicBezTo>
                      <a:pt x="597" y="837"/>
                      <a:pt x="597" y="837"/>
                      <a:pt x="597" y="837"/>
                    </a:cubicBezTo>
                    <a:cubicBezTo>
                      <a:pt x="597" y="837"/>
                      <a:pt x="597" y="837"/>
                      <a:pt x="597" y="837"/>
                    </a:cubicBezTo>
                    <a:moveTo>
                      <a:pt x="257" y="821"/>
                    </a:moveTo>
                    <a:cubicBezTo>
                      <a:pt x="246" y="843"/>
                      <a:pt x="246" y="843"/>
                      <a:pt x="246" y="843"/>
                    </a:cubicBezTo>
                    <a:cubicBezTo>
                      <a:pt x="246" y="843"/>
                      <a:pt x="246" y="843"/>
                      <a:pt x="246" y="843"/>
                    </a:cubicBezTo>
                    <a:cubicBezTo>
                      <a:pt x="261" y="850"/>
                      <a:pt x="276" y="857"/>
                      <a:pt x="292" y="863"/>
                    </a:cubicBezTo>
                    <a:cubicBezTo>
                      <a:pt x="292" y="863"/>
                      <a:pt x="292" y="863"/>
                      <a:pt x="292" y="863"/>
                    </a:cubicBezTo>
                    <a:cubicBezTo>
                      <a:pt x="300" y="840"/>
                      <a:pt x="300" y="840"/>
                      <a:pt x="300" y="840"/>
                    </a:cubicBezTo>
                    <a:cubicBezTo>
                      <a:pt x="300" y="840"/>
                      <a:pt x="300" y="840"/>
                      <a:pt x="300" y="840"/>
                    </a:cubicBezTo>
                    <a:cubicBezTo>
                      <a:pt x="285" y="835"/>
                      <a:pt x="271" y="829"/>
                      <a:pt x="257" y="822"/>
                    </a:cubicBezTo>
                    <a:cubicBezTo>
                      <a:pt x="257" y="821"/>
                      <a:pt x="257" y="821"/>
                      <a:pt x="257" y="821"/>
                    </a:cubicBezTo>
                    <a:moveTo>
                      <a:pt x="643" y="816"/>
                    </a:moveTo>
                    <a:cubicBezTo>
                      <a:pt x="643" y="816"/>
                      <a:pt x="643" y="816"/>
                      <a:pt x="643" y="816"/>
                    </a:cubicBezTo>
                    <a:cubicBezTo>
                      <a:pt x="629" y="824"/>
                      <a:pt x="615" y="830"/>
                      <a:pt x="600" y="836"/>
                    </a:cubicBezTo>
                    <a:cubicBezTo>
                      <a:pt x="600" y="836"/>
                      <a:pt x="600" y="836"/>
                      <a:pt x="600" y="836"/>
                    </a:cubicBezTo>
                    <a:cubicBezTo>
                      <a:pt x="609" y="858"/>
                      <a:pt x="609" y="858"/>
                      <a:pt x="609" y="858"/>
                    </a:cubicBezTo>
                    <a:cubicBezTo>
                      <a:pt x="609" y="858"/>
                      <a:pt x="609" y="858"/>
                      <a:pt x="609" y="858"/>
                    </a:cubicBezTo>
                    <a:cubicBezTo>
                      <a:pt x="624" y="852"/>
                      <a:pt x="639" y="845"/>
                      <a:pt x="654" y="837"/>
                    </a:cubicBezTo>
                    <a:cubicBezTo>
                      <a:pt x="654" y="837"/>
                      <a:pt x="654" y="837"/>
                      <a:pt x="654" y="837"/>
                    </a:cubicBezTo>
                    <a:cubicBezTo>
                      <a:pt x="643" y="816"/>
                      <a:pt x="643" y="816"/>
                      <a:pt x="643" y="816"/>
                    </a:cubicBezTo>
                    <a:moveTo>
                      <a:pt x="213" y="796"/>
                    </a:moveTo>
                    <a:cubicBezTo>
                      <a:pt x="200" y="816"/>
                      <a:pt x="200" y="816"/>
                      <a:pt x="200" y="816"/>
                    </a:cubicBezTo>
                    <a:cubicBezTo>
                      <a:pt x="200" y="816"/>
                      <a:pt x="200" y="816"/>
                      <a:pt x="200" y="816"/>
                    </a:cubicBezTo>
                    <a:cubicBezTo>
                      <a:pt x="214" y="825"/>
                      <a:pt x="228" y="834"/>
                      <a:pt x="243" y="841"/>
                    </a:cubicBezTo>
                    <a:cubicBezTo>
                      <a:pt x="243" y="841"/>
                      <a:pt x="243" y="841"/>
                      <a:pt x="243" y="841"/>
                    </a:cubicBezTo>
                    <a:cubicBezTo>
                      <a:pt x="254" y="820"/>
                      <a:pt x="254" y="820"/>
                      <a:pt x="254" y="820"/>
                    </a:cubicBezTo>
                    <a:cubicBezTo>
                      <a:pt x="254" y="820"/>
                      <a:pt x="254" y="820"/>
                      <a:pt x="254" y="820"/>
                    </a:cubicBezTo>
                    <a:cubicBezTo>
                      <a:pt x="254" y="820"/>
                      <a:pt x="254" y="820"/>
                      <a:pt x="254" y="820"/>
                    </a:cubicBezTo>
                    <a:cubicBezTo>
                      <a:pt x="240" y="813"/>
                      <a:pt x="226" y="805"/>
                      <a:pt x="213" y="796"/>
                    </a:cubicBezTo>
                    <a:cubicBezTo>
                      <a:pt x="213" y="796"/>
                      <a:pt x="213" y="796"/>
                      <a:pt x="213" y="796"/>
                    </a:cubicBezTo>
                    <a:moveTo>
                      <a:pt x="686" y="790"/>
                    </a:moveTo>
                    <a:cubicBezTo>
                      <a:pt x="686" y="790"/>
                      <a:pt x="686" y="790"/>
                      <a:pt x="686" y="790"/>
                    </a:cubicBezTo>
                    <a:cubicBezTo>
                      <a:pt x="673" y="799"/>
                      <a:pt x="660" y="807"/>
                      <a:pt x="646" y="814"/>
                    </a:cubicBezTo>
                    <a:cubicBezTo>
                      <a:pt x="646" y="814"/>
                      <a:pt x="646" y="814"/>
                      <a:pt x="646" y="814"/>
                    </a:cubicBezTo>
                    <a:cubicBezTo>
                      <a:pt x="657" y="835"/>
                      <a:pt x="657" y="835"/>
                      <a:pt x="657" y="835"/>
                    </a:cubicBezTo>
                    <a:cubicBezTo>
                      <a:pt x="657" y="836"/>
                      <a:pt x="657" y="836"/>
                      <a:pt x="657" y="836"/>
                    </a:cubicBezTo>
                    <a:cubicBezTo>
                      <a:pt x="657" y="835"/>
                      <a:pt x="657" y="835"/>
                      <a:pt x="657" y="835"/>
                    </a:cubicBezTo>
                    <a:cubicBezTo>
                      <a:pt x="672" y="828"/>
                      <a:pt x="686" y="819"/>
                      <a:pt x="699" y="809"/>
                    </a:cubicBezTo>
                    <a:cubicBezTo>
                      <a:pt x="699" y="809"/>
                      <a:pt x="699" y="809"/>
                      <a:pt x="699" y="809"/>
                    </a:cubicBezTo>
                    <a:cubicBezTo>
                      <a:pt x="686" y="790"/>
                      <a:pt x="686" y="790"/>
                      <a:pt x="686" y="790"/>
                    </a:cubicBezTo>
                    <a:moveTo>
                      <a:pt x="173" y="766"/>
                    </a:moveTo>
                    <a:cubicBezTo>
                      <a:pt x="157" y="784"/>
                      <a:pt x="157" y="784"/>
                      <a:pt x="157" y="784"/>
                    </a:cubicBezTo>
                    <a:cubicBezTo>
                      <a:pt x="157" y="784"/>
                      <a:pt x="157" y="784"/>
                      <a:pt x="157" y="784"/>
                    </a:cubicBezTo>
                    <a:cubicBezTo>
                      <a:pt x="170" y="795"/>
                      <a:pt x="183" y="805"/>
                      <a:pt x="197" y="814"/>
                    </a:cubicBezTo>
                    <a:cubicBezTo>
                      <a:pt x="197" y="814"/>
                      <a:pt x="197" y="814"/>
                      <a:pt x="197" y="814"/>
                    </a:cubicBezTo>
                    <a:cubicBezTo>
                      <a:pt x="210" y="794"/>
                      <a:pt x="210" y="794"/>
                      <a:pt x="210" y="794"/>
                    </a:cubicBezTo>
                    <a:cubicBezTo>
                      <a:pt x="210" y="794"/>
                      <a:pt x="210" y="794"/>
                      <a:pt x="210" y="794"/>
                    </a:cubicBezTo>
                    <a:cubicBezTo>
                      <a:pt x="197" y="786"/>
                      <a:pt x="185" y="776"/>
                      <a:pt x="173" y="766"/>
                    </a:cubicBezTo>
                    <a:cubicBezTo>
                      <a:pt x="173" y="766"/>
                      <a:pt x="173" y="766"/>
                      <a:pt x="173" y="766"/>
                    </a:cubicBezTo>
                    <a:moveTo>
                      <a:pt x="725" y="758"/>
                    </a:moveTo>
                    <a:cubicBezTo>
                      <a:pt x="725" y="758"/>
                      <a:pt x="725" y="758"/>
                      <a:pt x="725" y="758"/>
                    </a:cubicBezTo>
                    <a:cubicBezTo>
                      <a:pt x="714" y="769"/>
                      <a:pt x="701" y="779"/>
                      <a:pt x="689" y="788"/>
                    </a:cubicBezTo>
                    <a:cubicBezTo>
                      <a:pt x="689" y="788"/>
                      <a:pt x="689" y="788"/>
                      <a:pt x="689" y="788"/>
                    </a:cubicBezTo>
                    <a:cubicBezTo>
                      <a:pt x="702" y="807"/>
                      <a:pt x="702" y="807"/>
                      <a:pt x="702" y="807"/>
                    </a:cubicBezTo>
                    <a:cubicBezTo>
                      <a:pt x="702" y="807"/>
                      <a:pt x="702" y="807"/>
                      <a:pt x="702" y="807"/>
                    </a:cubicBezTo>
                    <a:cubicBezTo>
                      <a:pt x="703" y="807"/>
                      <a:pt x="703" y="807"/>
                      <a:pt x="703" y="807"/>
                    </a:cubicBezTo>
                    <a:cubicBezTo>
                      <a:pt x="716" y="798"/>
                      <a:pt x="729" y="787"/>
                      <a:pt x="741" y="776"/>
                    </a:cubicBezTo>
                    <a:cubicBezTo>
                      <a:pt x="741" y="777"/>
                      <a:pt x="741" y="777"/>
                      <a:pt x="741" y="777"/>
                    </a:cubicBezTo>
                    <a:cubicBezTo>
                      <a:pt x="741" y="776"/>
                      <a:pt x="741" y="776"/>
                      <a:pt x="741" y="776"/>
                    </a:cubicBezTo>
                    <a:cubicBezTo>
                      <a:pt x="725" y="758"/>
                      <a:pt x="725" y="758"/>
                      <a:pt x="725" y="758"/>
                    </a:cubicBezTo>
                    <a:moveTo>
                      <a:pt x="136" y="731"/>
                    </a:moveTo>
                    <a:cubicBezTo>
                      <a:pt x="119" y="747"/>
                      <a:pt x="119" y="747"/>
                      <a:pt x="119" y="747"/>
                    </a:cubicBezTo>
                    <a:cubicBezTo>
                      <a:pt x="119" y="747"/>
                      <a:pt x="119" y="747"/>
                      <a:pt x="119" y="747"/>
                    </a:cubicBezTo>
                    <a:cubicBezTo>
                      <a:pt x="119" y="747"/>
                      <a:pt x="119" y="747"/>
                      <a:pt x="119" y="747"/>
                    </a:cubicBezTo>
                    <a:cubicBezTo>
                      <a:pt x="130" y="759"/>
                      <a:pt x="142" y="771"/>
                      <a:pt x="154" y="782"/>
                    </a:cubicBezTo>
                    <a:cubicBezTo>
                      <a:pt x="154" y="782"/>
                      <a:pt x="154" y="782"/>
                      <a:pt x="154" y="782"/>
                    </a:cubicBezTo>
                    <a:cubicBezTo>
                      <a:pt x="170" y="764"/>
                      <a:pt x="170" y="764"/>
                      <a:pt x="170" y="764"/>
                    </a:cubicBezTo>
                    <a:cubicBezTo>
                      <a:pt x="170" y="764"/>
                      <a:pt x="170" y="764"/>
                      <a:pt x="170" y="764"/>
                    </a:cubicBezTo>
                    <a:cubicBezTo>
                      <a:pt x="158" y="753"/>
                      <a:pt x="147" y="742"/>
                      <a:pt x="136" y="731"/>
                    </a:cubicBezTo>
                    <a:cubicBezTo>
                      <a:pt x="136" y="731"/>
                      <a:pt x="136" y="731"/>
                      <a:pt x="136" y="731"/>
                    </a:cubicBezTo>
                    <a:moveTo>
                      <a:pt x="761" y="722"/>
                    </a:moveTo>
                    <a:cubicBezTo>
                      <a:pt x="761" y="722"/>
                      <a:pt x="761" y="722"/>
                      <a:pt x="761" y="722"/>
                    </a:cubicBezTo>
                    <a:cubicBezTo>
                      <a:pt x="761" y="722"/>
                      <a:pt x="761" y="722"/>
                      <a:pt x="761" y="722"/>
                    </a:cubicBezTo>
                    <a:cubicBezTo>
                      <a:pt x="761" y="723"/>
                      <a:pt x="761" y="723"/>
                      <a:pt x="761" y="723"/>
                    </a:cubicBezTo>
                    <a:cubicBezTo>
                      <a:pt x="750" y="734"/>
                      <a:pt x="739" y="745"/>
                      <a:pt x="728" y="756"/>
                    </a:cubicBezTo>
                    <a:cubicBezTo>
                      <a:pt x="728" y="756"/>
                      <a:pt x="728" y="756"/>
                      <a:pt x="728" y="756"/>
                    </a:cubicBezTo>
                    <a:cubicBezTo>
                      <a:pt x="744" y="774"/>
                      <a:pt x="744" y="774"/>
                      <a:pt x="744" y="774"/>
                    </a:cubicBezTo>
                    <a:cubicBezTo>
                      <a:pt x="744" y="774"/>
                      <a:pt x="744" y="774"/>
                      <a:pt x="744" y="774"/>
                    </a:cubicBezTo>
                    <a:cubicBezTo>
                      <a:pt x="756" y="762"/>
                      <a:pt x="768" y="751"/>
                      <a:pt x="779" y="738"/>
                    </a:cubicBezTo>
                    <a:cubicBezTo>
                      <a:pt x="779" y="738"/>
                      <a:pt x="779" y="738"/>
                      <a:pt x="779" y="738"/>
                    </a:cubicBezTo>
                    <a:cubicBezTo>
                      <a:pt x="761" y="723"/>
                      <a:pt x="761" y="723"/>
                      <a:pt x="761" y="723"/>
                    </a:cubicBezTo>
                    <a:cubicBezTo>
                      <a:pt x="761" y="722"/>
                      <a:pt x="761" y="722"/>
                      <a:pt x="761" y="722"/>
                    </a:cubicBezTo>
                    <a:moveTo>
                      <a:pt x="104" y="692"/>
                    </a:moveTo>
                    <a:cubicBezTo>
                      <a:pt x="85" y="706"/>
                      <a:pt x="85" y="706"/>
                      <a:pt x="85" y="706"/>
                    </a:cubicBezTo>
                    <a:cubicBezTo>
                      <a:pt x="85" y="706"/>
                      <a:pt x="85" y="706"/>
                      <a:pt x="85" y="706"/>
                    </a:cubicBezTo>
                    <a:cubicBezTo>
                      <a:pt x="94" y="719"/>
                      <a:pt x="105" y="732"/>
                      <a:pt x="116" y="744"/>
                    </a:cubicBezTo>
                    <a:cubicBezTo>
                      <a:pt x="116" y="745"/>
                      <a:pt x="116" y="745"/>
                      <a:pt x="116" y="745"/>
                    </a:cubicBezTo>
                    <a:cubicBezTo>
                      <a:pt x="134" y="729"/>
                      <a:pt x="134" y="729"/>
                      <a:pt x="134" y="729"/>
                    </a:cubicBezTo>
                    <a:cubicBezTo>
                      <a:pt x="134" y="729"/>
                      <a:pt x="134" y="729"/>
                      <a:pt x="134" y="729"/>
                    </a:cubicBezTo>
                    <a:cubicBezTo>
                      <a:pt x="134" y="728"/>
                      <a:pt x="134" y="728"/>
                      <a:pt x="134" y="728"/>
                    </a:cubicBezTo>
                    <a:cubicBezTo>
                      <a:pt x="123" y="717"/>
                      <a:pt x="113" y="705"/>
                      <a:pt x="104" y="692"/>
                    </a:cubicBezTo>
                    <a:cubicBezTo>
                      <a:pt x="104" y="692"/>
                      <a:pt x="104" y="692"/>
                      <a:pt x="104" y="692"/>
                    </a:cubicBezTo>
                    <a:moveTo>
                      <a:pt x="792" y="682"/>
                    </a:moveTo>
                    <a:cubicBezTo>
                      <a:pt x="792" y="683"/>
                      <a:pt x="792" y="683"/>
                      <a:pt x="792" y="683"/>
                    </a:cubicBezTo>
                    <a:cubicBezTo>
                      <a:pt x="783" y="695"/>
                      <a:pt x="773" y="708"/>
                      <a:pt x="763" y="720"/>
                    </a:cubicBezTo>
                    <a:cubicBezTo>
                      <a:pt x="763" y="720"/>
                      <a:pt x="763" y="720"/>
                      <a:pt x="763" y="720"/>
                    </a:cubicBezTo>
                    <a:cubicBezTo>
                      <a:pt x="781" y="735"/>
                      <a:pt x="781" y="735"/>
                      <a:pt x="781" y="735"/>
                    </a:cubicBezTo>
                    <a:cubicBezTo>
                      <a:pt x="781" y="735"/>
                      <a:pt x="781" y="735"/>
                      <a:pt x="781" y="735"/>
                    </a:cubicBezTo>
                    <a:cubicBezTo>
                      <a:pt x="792" y="723"/>
                      <a:pt x="802" y="710"/>
                      <a:pt x="811" y="696"/>
                    </a:cubicBezTo>
                    <a:cubicBezTo>
                      <a:pt x="812" y="696"/>
                      <a:pt x="812" y="696"/>
                      <a:pt x="812" y="696"/>
                    </a:cubicBezTo>
                    <a:cubicBezTo>
                      <a:pt x="792" y="682"/>
                      <a:pt x="792" y="682"/>
                      <a:pt x="792" y="682"/>
                    </a:cubicBezTo>
                    <a:moveTo>
                      <a:pt x="77" y="649"/>
                    </a:moveTo>
                    <a:cubicBezTo>
                      <a:pt x="56" y="661"/>
                      <a:pt x="56" y="661"/>
                      <a:pt x="56" y="661"/>
                    </a:cubicBezTo>
                    <a:cubicBezTo>
                      <a:pt x="56" y="661"/>
                      <a:pt x="56" y="661"/>
                      <a:pt x="56" y="661"/>
                    </a:cubicBezTo>
                    <a:cubicBezTo>
                      <a:pt x="64" y="676"/>
                      <a:pt x="73" y="690"/>
                      <a:pt x="82" y="703"/>
                    </a:cubicBezTo>
                    <a:cubicBezTo>
                      <a:pt x="82" y="703"/>
                      <a:pt x="82" y="703"/>
                      <a:pt x="82" y="703"/>
                    </a:cubicBezTo>
                    <a:cubicBezTo>
                      <a:pt x="102" y="689"/>
                      <a:pt x="102" y="689"/>
                      <a:pt x="102" y="689"/>
                    </a:cubicBezTo>
                    <a:cubicBezTo>
                      <a:pt x="102" y="689"/>
                      <a:pt x="102" y="689"/>
                      <a:pt x="102" y="689"/>
                    </a:cubicBezTo>
                    <a:cubicBezTo>
                      <a:pt x="93" y="676"/>
                      <a:pt x="84" y="663"/>
                      <a:pt x="77" y="650"/>
                    </a:cubicBezTo>
                    <a:cubicBezTo>
                      <a:pt x="77" y="649"/>
                      <a:pt x="77" y="649"/>
                      <a:pt x="77" y="649"/>
                    </a:cubicBezTo>
                    <a:moveTo>
                      <a:pt x="818" y="639"/>
                    </a:moveTo>
                    <a:cubicBezTo>
                      <a:pt x="818" y="639"/>
                      <a:pt x="818" y="639"/>
                      <a:pt x="818" y="639"/>
                    </a:cubicBezTo>
                    <a:cubicBezTo>
                      <a:pt x="811" y="653"/>
                      <a:pt x="803" y="667"/>
                      <a:pt x="794" y="679"/>
                    </a:cubicBezTo>
                    <a:cubicBezTo>
                      <a:pt x="794" y="680"/>
                      <a:pt x="794" y="680"/>
                      <a:pt x="794" y="680"/>
                    </a:cubicBezTo>
                    <a:cubicBezTo>
                      <a:pt x="814" y="693"/>
                      <a:pt x="814" y="693"/>
                      <a:pt x="814" y="693"/>
                    </a:cubicBezTo>
                    <a:cubicBezTo>
                      <a:pt x="814" y="693"/>
                      <a:pt x="814" y="693"/>
                      <a:pt x="814" y="693"/>
                    </a:cubicBezTo>
                    <a:cubicBezTo>
                      <a:pt x="823" y="679"/>
                      <a:pt x="831" y="665"/>
                      <a:pt x="839" y="650"/>
                    </a:cubicBezTo>
                    <a:cubicBezTo>
                      <a:pt x="839" y="650"/>
                      <a:pt x="839" y="650"/>
                      <a:pt x="839" y="650"/>
                    </a:cubicBezTo>
                    <a:cubicBezTo>
                      <a:pt x="818" y="639"/>
                      <a:pt x="818" y="639"/>
                      <a:pt x="818" y="639"/>
                    </a:cubicBezTo>
                    <a:cubicBezTo>
                      <a:pt x="818" y="639"/>
                      <a:pt x="818" y="639"/>
                      <a:pt x="818" y="639"/>
                    </a:cubicBezTo>
                    <a:moveTo>
                      <a:pt x="55" y="604"/>
                    </a:moveTo>
                    <a:cubicBezTo>
                      <a:pt x="33" y="613"/>
                      <a:pt x="33" y="613"/>
                      <a:pt x="33" y="613"/>
                    </a:cubicBezTo>
                    <a:cubicBezTo>
                      <a:pt x="33" y="613"/>
                      <a:pt x="33" y="613"/>
                      <a:pt x="33" y="613"/>
                    </a:cubicBezTo>
                    <a:cubicBezTo>
                      <a:pt x="39" y="628"/>
                      <a:pt x="46" y="643"/>
                      <a:pt x="54" y="658"/>
                    </a:cubicBezTo>
                    <a:cubicBezTo>
                      <a:pt x="54" y="658"/>
                      <a:pt x="54" y="658"/>
                      <a:pt x="54" y="658"/>
                    </a:cubicBezTo>
                    <a:cubicBezTo>
                      <a:pt x="75" y="646"/>
                      <a:pt x="75" y="646"/>
                      <a:pt x="75" y="646"/>
                    </a:cubicBezTo>
                    <a:cubicBezTo>
                      <a:pt x="75" y="646"/>
                      <a:pt x="75" y="646"/>
                      <a:pt x="75" y="646"/>
                    </a:cubicBezTo>
                    <a:cubicBezTo>
                      <a:pt x="68" y="633"/>
                      <a:pt x="61" y="618"/>
                      <a:pt x="55" y="604"/>
                    </a:cubicBezTo>
                    <a:cubicBezTo>
                      <a:pt x="55" y="604"/>
                      <a:pt x="55" y="604"/>
                      <a:pt x="55" y="604"/>
                    </a:cubicBezTo>
                    <a:moveTo>
                      <a:pt x="838" y="593"/>
                    </a:moveTo>
                    <a:cubicBezTo>
                      <a:pt x="838" y="593"/>
                      <a:pt x="838" y="593"/>
                      <a:pt x="838" y="593"/>
                    </a:cubicBezTo>
                    <a:cubicBezTo>
                      <a:pt x="833" y="608"/>
                      <a:pt x="827" y="622"/>
                      <a:pt x="820" y="636"/>
                    </a:cubicBezTo>
                    <a:cubicBezTo>
                      <a:pt x="819" y="636"/>
                      <a:pt x="819" y="636"/>
                      <a:pt x="819" y="636"/>
                    </a:cubicBezTo>
                    <a:cubicBezTo>
                      <a:pt x="841" y="647"/>
                      <a:pt x="841" y="647"/>
                      <a:pt x="841" y="647"/>
                    </a:cubicBezTo>
                    <a:cubicBezTo>
                      <a:pt x="841" y="647"/>
                      <a:pt x="841" y="647"/>
                      <a:pt x="841" y="647"/>
                    </a:cubicBezTo>
                    <a:cubicBezTo>
                      <a:pt x="848" y="632"/>
                      <a:pt x="855" y="617"/>
                      <a:pt x="861" y="602"/>
                    </a:cubicBezTo>
                    <a:cubicBezTo>
                      <a:pt x="861" y="602"/>
                      <a:pt x="861" y="602"/>
                      <a:pt x="861" y="602"/>
                    </a:cubicBezTo>
                    <a:cubicBezTo>
                      <a:pt x="838" y="593"/>
                      <a:pt x="838" y="593"/>
                      <a:pt x="838" y="593"/>
                    </a:cubicBezTo>
                    <a:moveTo>
                      <a:pt x="39" y="556"/>
                    </a:moveTo>
                    <a:cubicBezTo>
                      <a:pt x="16" y="562"/>
                      <a:pt x="16" y="562"/>
                      <a:pt x="16" y="562"/>
                    </a:cubicBezTo>
                    <a:cubicBezTo>
                      <a:pt x="16" y="562"/>
                      <a:pt x="16" y="562"/>
                      <a:pt x="16" y="562"/>
                    </a:cubicBezTo>
                    <a:cubicBezTo>
                      <a:pt x="16" y="563"/>
                      <a:pt x="16" y="563"/>
                      <a:pt x="16" y="563"/>
                    </a:cubicBezTo>
                    <a:cubicBezTo>
                      <a:pt x="20" y="578"/>
                      <a:pt x="25" y="594"/>
                      <a:pt x="31" y="609"/>
                    </a:cubicBezTo>
                    <a:cubicBezTo>
                      <a:pt x="31" y="610"/>
                      <a:pt x="31" y="610"/>
                      <a:pt x="31" y="610"/>
                    </a:cubicBezTo>
                    <a:cubicBezTo>
                      <a:pt x="53" y="601"/>
                      <a:pt x="53" y="601"/>
                      <a:pt x="53" y="601"/>
                    </a:cubicBezTo>
                    <a:cubicBezTo>
                      <a:pt x="54" y="601"/>
                      <a:pt x="54" y="601"/>
                      <a:pt x="54" y="601"/>
                    </a:cubicBezTo>
                    <a:cubicBezTo>
                      <a:pt x="54" y="601"/>
                      <a:pt x="54" y="601"/>
                      <a:pt x="54" y="601"/>
                    </a:cubicBezTo>
                    <a:cubicBezTo>
                      <a:pt x="48" y="586"/>
                      <a:pt x="43" y="571"/>
                      <a:pt x="39" y="556"/>
                    </a:cubicBezTo>
                    <a:cubicBezTo>
                      <a:pt x="39" y="556"/>
                      <a:pt x="39" y="556"/>
                      <a:pt x="39" y="556"/>
                    </a:cubicBezTo>
                    <a:moveTo>
                      <a:pt x="853" y="545"/>
                    </a:moveTo>
                    <a:cubicBezTo>
                      <a:pt x="853" y="545"/>
                      <a:pt x="853" y="545"/>
                      <a:pt x="853" y="545"/>
                    </a:cubicBezTo>
                    <a:cubicBezTo>
                      <a:pt x="850" y="560"/>
                      <a:pt x="845" y="575"/>
                      <a:pt x="840" y="590"/>
                    </a:cubicBezTo>
                    <a:cubicBezTo>
                      <a:pt x="840" y="590"/>
                      <a:pt x="840" y="590"/>
                      <a:pt x="840" y="590"/>
                    </a:cubicBezTo>
                    <a:cubicBezTo>
                      <a:pt x="862" y="598"/>
                      <a:pt x="862" y="598"/>
                      <a:pt x="862" y="598"/>
                    </a:cubicBezTo>
                    <a:cubicBezTo>
                      <a:pt x="862" y="598"/>
                      <a:pt x="862" y="598"/>
                      <a:pt x="862" y="598"/>
                    </a:cubicBezTo>
                    <a:cubicBezTo>
                      <a:pt x="868" y="582"/>
                      <a:pt x="873" y="567"/>
                      <a:pt x="877" y="551"/>
                    </a:cubicBezTo>
                    <a:cubicBezTo>
                      <a:pt x="878" y="551"/>
                      <a:pt x="878" y="551"/>
                      <a:pt x="878" y="551"/>
                    </a:cubicBezTo>
                    <a:cubicBezTo>
                      <a:pt x="853" y="545"/>
                      <a:pt x="853" y="545"/>
                      <a:pt x="853" y="545"/>
                    </a:cubicBezTo>
                    <a:moveTo>
                      <a:pt x="28" y="507"/>
                    </a:moveTo>
                    <a:cubicBezTo>
                      <a:pt x="5" y="510"/>
                      <a:pt x="5" y="510"/>
                      <a:pt x="5" y="510"/>
                    </a:cubicBezTo>
                    <a:cubicBezTo>
                      <a:pt x="5" y="510"/>
                      <a:pt x="5" y="510"/>
                      <a:pt x="5" y="510"/>
                    </a:cubicBezTo>
                    <a:cubicBezTo>
                      <a:pt x="5" y="510"/>
                      <a:pt x="5" y="510"/>
                      <a:pt x="5" y="510"/>
                    </a:cubicBezTo>
                    <a:cubicBezTo>
                      <a:pt x="7" y="527"/>
                      <a:pt x="10" y="543"/>
                      <a:pt x="15" y="559"/>
                    </a:cubicBezTo>
                    <a:cubicBezTo>
                      <a:pt x="15" y="559"/>
                      <a:pt x="15" y="559"/>
                      <a:pt x="15" y="559"/>
                    </a:cubicBezTo>
                    <a:cubicBezTo>
                      <a:pt x="38" y="553"/>
                      <a:pt x="38" y="553"/>
                      <a:pt x="38" y="553"/>
                    </a:cubicBezTo>
                    <a:cubicBezTo>
                      <a:pt x="38" y="552"/>
                      <a:pt x="38" y="552"/>
                      <a:pt x="38" y="552"/>
                    </a:cubicBezTo>
                    <a:cubicBezTo>
                      <a:pt x="34" y="537"/>
                      <a:pt x="31" y="522"/>
                      <a:pt x="28" y="507"/>
                    </a:cubicBezTo>
                    <a:cubicBezTo>
                      <a:pt x="28" y="507"/>
                      <a:pt x="28" y="507"/>
                      <a:pt x="28" y="507"/>
                    </a:cubicBezTo>
                    <a:moveTo>
                      <a:pt x="863" y="495"/>
                    </a:moveTo>
                    <a:cubicBezTo>
                      <a:pt x="861" y="495"/>
                      <a:pt x="861" y="495"/>
                      <a:pt x="861" y="495"/>
                    </a:cubicBezTo>
                    <a:cubicBezTo>
                      <a:pt x="862" y="495"/>
                      <a:pt x="862" y="495"/>
                      <a:pt x="862" y="495"/>
                    </a:cubicBezTo>
                    <a:cubicBezTo>
                      <a:pt x="860" y="511"/>
                      <a:pt x="858" y="526"/>
                      <a:pt x="854" y="541"/>
                    </a:cubicBezTo>
                    <a:cubicBezTo>
                      <a:pt x="854" y="541"/>
                      <a:pt x="854" y="541"/>
                      <a:pt x="854" y="541"/>
                    </a:cubicBezTo>
                    <a:cubicBezTo>
                      <a:pt x="878" y="547"/>
                      <a:pt x="878" y="547"/>
                      <a:pt x="878" y="547"/>
                    </a:cubicBezTo>
                    <a:cubicBezTo>
                      <a:pt x="878" y="547"/>
                      <a:pt x="878" y="547"/>
                      <a:pt x="878" y="547"/>
                    </a:cubicBezTo>
                    <a:cubicBezTo>
                      <a:pt x="881" y="531"/>
                      <a:pt x="884" y="514"/>
                      <a:pt x="886" y="498"/>
                    </a:cubicBezTo>
                    <a:cubicBezTo>
                      <a:pt x="886" y="498"/>
                      <a:pt x="886" y="498"/>
                      <a:pt x="886" y="498"/>
                    </a:cubicBezTo>
                    <a:cubicBezTo>
                      <a:pt x="863" y="495"/>
                      <a:pt x="863" y="495"/>
                      <a:pt x="863" y="495"/>
                    </a:cubicBezTo>
                    <a:moveTo>
                      <a:pt x="24" y="456"/>
                    </a:move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74"/>
                      <a:pt x="2" y="490"/>
                      <a:pt x="4" y="506"/>
                    </a:cubicBezTo>
                    <a:cubicBezTo>
                      <a:pt x="4" y="507"/>
                      <a:pt x="4" y="507"/>
                      <a:pt x="4" y="507"/>
                    </a:cubicBezTo>
                    <a:cubicBezTo>
                      <a:pt x="28" y="503"/>
                      <a:pt x="28" y="503"/>
                      <a:pt x="28" y="503"/>
                    </a:cubicBezTo>
                    <a:cubicBezTo>
                      <a:pt x="28" y="503"/>
                      <a:pt x="28" y="503"/>
                      <a:pt x="28" y="503"/>
                    </a:cubicBezTo>
                    <a:cubicBezTo>
                      <a:pt x="28" y="503"/>
                      <a:pt x="28" y="503"/>
                      <a:pt x="28" y="503"/>
                    </a:cubicBezTo>
                    <a:cubicBezTo>
                      <a:pt x="26" y="488"/>
                      <a:pt x="24" y="472"/>
                      <a:pt x="24" y="457"/>
                    </a:cubicBezTo>
                    <a:cubicBezTo>
                      <a:pt x="24" y="456"/>
                      <a:pt x="24" y="456"/>
                      <a:pt x="24" y="456"/>
                    </a:cubicBezTo>
                    <a:moveTo>
                      <a:pt x="889" y="428"/>
                    </a:moveTo>
                    <a:cubicBezTo>
                      <a:pt x="865" y="429"/>
                      <a:pt x="865" y="429"/>
                      <a:pt x="865" y="429"/>
                    </a:cubicBezTo>
                    <a:cubicBezTo>
                      <a:pt x="865" y="429"/>
                      <a:pt x="865" y="429"/>
                      <a:pt x="865" y="429"/>
                    </a:cubicBezTo>
                    <a:cubicBezTo>
                      <a:pt x="865" y="429"/>
                      <a:pt x="865" y="429"/>
                      <a:pt x="865" y="429"/>
                    </a:cubicBezTo>
                    <a:cubicBezTo>
                      <a:pt x="865" y="434"/>
                      <a:pt x="865" y="440"/>
                      <a:pt x="865" y="445"/>
                    </a:cubicBezTo>
                    <a:cubicBezTo>
                      <a:pt x="865" y="460"/>
                      <a:pt x="864" y="476"/>
                      <a:pt x="863" y="491"/>
                    </a:cubicBezTo>
                    <a:cubicBezTo>
                      <a:pt x="863" y="492"/>
                      <a:pt x="863" y="492"/>
                      <a:pt x="863" y="492"/>
                    </a:cubicBezTo>
                    <a:cubicBezTo>
                      <a:pt x="886" y="494"/>
                      <a:pt x="886" y="494"/>
                      <a:pt x="886" y="494"/>
                    </a:cubicBezTo>
                    <a:cubicBezTo>
                      <a:pt x="887" y="494"/>
                      <a:pt x="887" y="494"/>
                      <a:pt x="887" y="494"/>
                    </a:cubicBezTo>
                    <a:cubicBezTo>
                      <a:pt x="887" y="494"/>
                      <a:pt x="887" y="494"/>
                      <a:pt x="887" y="494"/>
                    </a:cubicBezTo>
                    <a:cubicBezTo>
                      <a:pt x="888" y="478"/>
                      <a:pt x="889" y="461"/>
                      <a:pt x="889" y="445"/>
                    </a:cubicBezTo>
                    <a:cubicBezTo>
                      <a:pt x="889" y="439"/>
                      <a:pt x="889" y="434"/>
                      <a:pt x="889" y="428"/>
                    </a:cubicBezTo>
                    <a:cubicBezTo>
                      <a:pt x="889" y="428"/>
                      <a:pt x="889" y="428"/>
                      <a:pt x="889" y="428"/>
                    </a:cubicBezTo>
                    <a:moveTo>
                      <a:pt x="2" y="404"/>
                    </a:moveTo>
                    <a:cubicBezTo>
                      <a:pt x="2" y="404"/>
                      <a:pt x="2" y="404"/>
                      <a:pt x="2" y="404"/>
                    </a:cubicBezTo>
                    <a:cubicBezTo>
                      <a:pt x="0" y="417"/>
                      <a:pt x="0" y="431"/>
                      <a:pt x="0" y="445"/>
                    </a:cubicBezTo>
                    <a:cubicBezTo>
                      <a:pt x="0" y="448"/>
                      <a:pt x="0" y="450"/>
                      <a:pt x="0" y="453"/>
                    </a:cubicBezTo>
                    <a:cubicBezTo>
                      <a:pt x="0" y="453"/>
                      <a:pt x="0" y="453"/>
                      <a:pt x="0" y="453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24" y="450"/>
                      <a:pt x="24" y="448"/>
                      <a:pt x="24" y="445"/>
                    </a:cubicBezTo>
                    <a:cubicBezTo>
                      <a:pt x="24" y="432"/>
                      <a:pt x="24" y="419"/>
                      <a:pt x="26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2" y="404"/>
                      <a:pt x="2" y="404"/>
                      <a:pt x="2" y="404"/>
                    </a:cubicBezTo>
                    <a:moveTo>
                      <a:pt x="884" y="375"/>
                    </a:moveTo>
                    <a:cubicBezTo>
                      <a:pt x="860" y="379"/>
                      <a:pt x="860" y="379"/>
                      <a:pt x="860" y="379"/>
                    </a:cubicBezTo>
                    <a:cubicBezTo>
                      <a:pt x="860" y="379"/>
                      <a:pt x="860" y="379"/>
                      <a:pt x="860" y="379"/>
                    </a:cubicBezTo>
                    <a:cubicBezTo>
                      <a:pt x="863" y="394"/>
                      <a:pt x="864" y="410"/>
                      <a:pt x="865" y="425"/>
                    </a:cubicBezTo>
                    <a:cubicBezTo>
                      <a:pt x="865" y="425"/>
                      <a:pt x="865" y="425"/>
                      <a:pt x="865" y="425"/>
                    </a:cubicBezTo>
                    <a:cubicBezTo>
                      <a:pt x="889" y="424"/>
                      <a:pt x="889" y="424"/>
                      <a:pt x="889" y="424"/>
                    </a:cubicBezTo>
                    <a:cubicBezTo>
                      <a:pt x="889" y="424"/>
                      <a:pt x="889" y="424"/>
                      <a:pt x="889" y="424"/>
                    </a:cubicBezTo>
                    <a:cubicBezTo>
                      <a:pt x="888" y="408"/>
                      <a:pt x="886" y="391"/>
                      <a:pt x="884" y="375"/>
                    </a:cubicBezTo>
                    <a:cubicBezTo>
                      <a:pt x="884" y="375"/>
                      <a:pt x="884" y="375"/>
                      <a:pt x="884" y="375"/>
                    </a:cubicBezTo>
                    <a:moveTo>
                      <a:pt x="10" y="351"/>
                    </a:moveTo>
                    <a:cubicBezTo>
                      <a:pt x="10" y="351"/>
                      <a:pt x="10" y="351"/>
                      <a:pt x="10" y="351"/>
                    </a:cubicBezTo>
                    <a:cubicBezTo>
                      <a:pt x="6" y="367"/>
                      <a:pt x="4" y="383"/>
                      <a:pt x="2" y="400"/>
                    </a:cubicBezTo>
                    <a:cubicBezTo>
                      <a:pt x="2" y="400"/>
                      <a:pt x="2" y="400"/>
                      <a:pt x="2" y="400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27" y="387"/>
                      <a:pt x="30" y="371"/>
                      <a:pt x="33" y="356"/>
                    </a:cubicBezTo>
                    <a:cubicBezTo>
                      <a:pt x="33" y="356"/>
                      <a:pt x="33" y="356"/>
                      <a:pt x="33" y="356"/>
                    </a:cubicBezTo>
                    <a:cubicBezTo>
                      <a:pt x="10" y="351"/>
                      <a:pt x="10" y="351"/>
                      <a:pt x="10" y="351"/>
                    </a:cubicBezTo>
                    <a:moveTo>
                      <a:pt x="872" y="323"/>
                    </a:moveTo>
                    <a:cubicBezTo>
                      <a:pt x="849" y="329"/>
                      <a:pt x="849" y="329"/>
                      <a:pt x="849" y="329"/>
                    </a:cubicBezTo>
                    <a:cubicBezTo>
                      <a:pt x="849" y="329"/>
                      <a:pt x="849" y="329"/>
                      <a:pt x="849" y="329"/>
                    </a:cubicBezTo>
                    <a:cubicBezTo>
                      <a:pt x="854" y="344"/>
                      <a:pt x="857" y="360"/>
                      <a:pt x="860" y="375"/>
                    </a:cubicBezTo>
                    <a:cubicBezTo>
                      <a:pt x="860" y="375"/>
                      <a:pt x="860" y="375"/>
                      <a:pt x="860" y="375"/>
                    </a:cubicBezTo>
                    <a:cubicBezTo>
                      <a:pt x="883" y="371"/>
                      <a:pt x="883" y="371"/>
                      <a:pt x="883" y="371"/>
                    </a:cubicBezTo>
                    <a:cubicBezTo>
                      <a:pt x="883" y="371"/>
                      <a:pt x="883" y="371"/>
                      <a:pt x="883" y="371"/>
                    </a:cubicBezTo>
                    <a:cubicBezTo>
                      <a:pt x="881" y="355"/>
                      <a:pt x="877" y="339"/>
                      <a:pt x="872" y="323"/>
                    </a:cubicBezTo>
                    <a:cubicBezTo>
                      <a:pt x="872" y="323"/>
                      <a:pt x="872" y="323"/>
                      <a:pt x="872" y="323"/>
                    </a:cubicBezTo>
                    <a:moveTo>
                      <a:pt x="24" y="299"/>
                    </a:moveTo>
                    <a:cubicBezTo>
                      <a:pt x="24" y="300"/>
                      <a:pt x="24" y="300"/>
                      <a:pt x="24" y="300"/>
                    </a:cubicBezTo>
                    <a:cubicBezTo>
                      <a:pt x="19" y="315"/>
                      <a:pt x="14" y="331"/>
                      <a:pt x="11" y="347"/>
                    </a:cubicBezTo>
                    <a:cubicBezTo>
                      <a:pt x="11" y="347"/>
                      <a:pt x="11" y="347"/>
                      <a:pt x="11" y="347"/>
                    </a:cubicBezTo>
                    <a:cubicBezTo>
                      <a:pt x="34" y="353"/>
                      <a:pt x="34" y="353"/>
                      <a:pt x="34" y="353"/>
                    </a:cubicBezTo>
                    <a:cubicBezTo>
                      <a:pt x="34" y="352"/>
                      <a:pt x="34" y="352"/>
                      <a:pt x="34" y="352"/>
                    </a:cubicBezTo>
                    <a:cubicBezTo>
                      <a:pt x="37" y="337"/>
                      <a:pt x="42" y="322"/>
                      <a:pt x="47" y="307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24" y="299"/>
                      <a:pt x="24" y="299"/>
                      <a:pt x="24" y="299"/>
                    </a:cubicBezTo>
                    <a:moveTo>
                      <a:pt x="855" y="272"/>
                    </a:moveTo>
                    <a:cubicBezTo>
                      <a:pt x="833" y="282"/>
                      <a:pt x="833" y="282"/>
                      <a:pt x="833" y="282"/>
                    </a:cubicBezTo>
                    <a:cubicBezTo>
                      <a:pt x="833" y="282"/>
                      <a:pt x="833" y="282"/>
                      <a:pt x="833" y="282"/>
                    </a:cubicBezTo>
                    <a:cubicBezTo>
                      <a:pt x="839" y="296"/>
                      <a:pt x="844" y="311"/>
                      <a:pt x="848" y="326"/>
                    </a:cubicBezTo>
                    <a:cubicBezTo>
                      <a:pt x="848" y="326"/>
                      <a:pt x="848" y="326"/>
                      <a:pt x="848" y="326"/>
                    </a:cubicBezTo>
                    <a:cubicBezTo>
                      <a:pt x="871" y="319"/>
                      <a:pt x="871" y="319"/>
                      <a:pt x="871" y="319"/>
                    </a:cubicBezTo>
                    <a:cubicBezTo>
                      <a:pt x="871" y="319"/>
                      <a:pt x="871" y="319"/>
                      <a:pt x="871" y="319"/>
                    </a:cubicBezTo>
                    <a:cubicBezTo>
                      <a:pt x="867" y="303"/>
                      <a:pt x="861" y="288"/>
                      <a:pt x="855" y="272"/>
                    </a:cubicBezTo>
                    <a:cubicBezTo>
                      <a:pt x="855" y="272"/>
                      <a:pt x="855" y="272"/>
                      <a:pt x="855" y="272"/>
                    </a:cubicBezTo>
                    <a:moveTo>
                      <a:pt x="45" y="250"/>
                    </a:moveTo>
                    <a:cubicBezTo>
                      <a:pt x="44" y="250"/>
                      <a:pt x="44" y="250"/>
                      <a:pt x="44" y="250"/>
                    </a:cubicBezTo>
                    <a:cubicBezTo>
                      <a:pt x="37" y="265"/>
                      <a:pt x="31" y="280"/>
                      <a:pt x="25" y="296"/>
                    </a:cubicBezTo>
                    <a:cubicBezTo>
                      <a:pt x="24" y="296"/>
                      <a:pt x="24" y="296"/>
                      <a:pt x="24" y="296"/>
                    </a:cubicBezTo>
                    <a:cubicBezTo>
                      <a:pt x="48" y="304"/>
                      <a:pt x="48" y="304"/>
                      <a:pt x="48" y="304"/>
                    </a:cubicBezTo>
                    <a:cubicBezTo>
                      <a:pt x="48" y="304"/>
                      <a:pt x="48" y="304"/>
                      <a:pt x="48" y="304"/>
                    </a:cubicBezTo>
                    <a:cubicBezTo>
                      <a:pt x="53" y="289"/>
                      <a:pt x="59" y="275"/>
                      <a:pt x="66" y="261"/>
                    </a:cubicBezTo>
                    <a:cubicBezTo>
                      <a:pt x="66" y="261"/>
                      <a:pt x="66" y="261"/>
                      <a:pt x="66" y="261"/>
                    </a:cubicBezTo>
                    <a:cubicBezTo>
                      <a:pt x="45" y="250"/>
                      <a:pt x="45" y="250"/>
                      <a:pt x="45" y="250"/>
                    </a:cubicBezTo>
                    <a:moveTo>
                      <a:pt x="831" y="224"/>
                    </a:moveTo>
                    <a:cubicBezTo>
                      <a:pt x="810" y="236"/>
                      <a:pt x="810" y="236"/>
                      <a:pt x="810" y="236"/>
                    </a:cubicBezTo>
                    <a:cubicBezTo>
                      <a:pt x="810" y="237"/>
                      <a:pt x="810" y="237"/>
                      <a:pt x="810" y="237"/>
                    </a:cubicBezTo>
                    <a:cubicBezTo>
                      <a:pt x="818" y="250"/>
                      <a:pt x="825" y="264"/>
                      <a:pt x="831" y="278"/>
                    </a:cubicBezTo>
                    <a:cubicBezTo>
                      <a:pt x="831" y="278"/>
                      <a:pt x="831" y="278"/>
                      <a:pt x="831" y="278"/>
                    </a:cubicBezTo>
                    <a:cubicBezTo>
                      <a:pt x="853" y="269"/>
                      <a:pt x="853" y="269"/>
                      <a:pt x="853" y="269"/>
                    </a:cubicBezTo>
                    <a:cubicBezTo>
                      <a:pt x="853" y="269"/>
                      <a:pt x="853" y="269"/>
                      <a:pt x="853" y="269"/>
                    </a:cubicBezTo>
                    <a:cubicBezTo>
                      <a:pt x="847" y="254"/>
                      <a:pt x="839" y="239"/>
                      <a:pt x="831" y="225"/>
                    </a:cubicBezTo>
                    <a:cubicBezTo>
                      <a:pt x="831" y="224"/>
                      <a:pt x="831" y="224"/>
                      <a:pt x="831" y="224"/>
                    </a:cubicBezTo>
                    <a:moveTo>
                      <a:pt x="71" y="204"/>
                    </a:moveTo>
                    <a:cubicBezTo>
                      <a:pt x="71" y="204"/>
                      <a:pt x="71" y="204"/>
                      <a:pt x="71" y="204"/>
                    </a:cubicBezTo>
                    <a:cubicBezTo>
                      <a:pt x="62" y="217"/>
                      <a:pt x="54" y="232"/>
                      <a:pt x="46" y="246"/>
                    </a:cubicBezTo>
                    <a:cubicBezTo>
                      <a:pt x="46" y="246"/>
                      <a:pt x="46" y="246"/>
                      <a:pt x="46" y="246"/>
                    </a:cubicBezTo>
                    <a:cubicBezTo>
                      <a:pt x="67" y="257"/>
                      <a:pt x="67" y="257"/>
                      <a:pt x="67" y="257"/>
                    </a:cubicBezTo>
                    <a:cubicBezTo>
                      <a:pt x="68" y="257"/>
                      <a:pt x="68" y="257"/>
                      <a:pt x="68" y="257"/>
                    </a:cubicBezTo>
                    <a:cubicBezTo>
                      <a:pt x="68" y="257"/>
                      <a:pt x="68" y="257"/>
                      <a:pt x="68" y="257"/>
                    </a:cubicBezTo>
                    <a:cubicBezTo>
                      <a:pt x="75" y="243"/>
                      <a:pt x="82" y="230"/>
                      <a:pt x="91" y="217"/>
                    </a:cubicBezTo>
                    <a:cubicBezTo>
                      <a:pt x="91" y="217"/>
                      <a:pt x="91" y="217"/>
                      <a:pt x="91" y="217"/>
                    </a:cubicBezTo>
                    <a:cubicBezTo>
                      <a:pt x="71" y="204"/>
                      <a:pt x="71" y="204"/>
                      <a:pt x="71" y="204"/>
                    </a:cubicBezTo>
                    <a:moveTo>
                      <a:pt x="802" y="180"/>
                    </a:moveTo>
                    <a:cubicBezTo>
                      <a:pt x="802" y="180"/>
                      <a:pt x="802" y="180"/>
                      <a:pt x="802" y="180"/>
                    </a:cubicBezTo>
                    <a:cubicBezTo>
                      <a:pt x="782" y="194"/>
                      <a:pt x="782" y="194"/>
                      <a:pt x="782" y="194"/>
                    </a:cubicBezTo>
                    <a:cubicBezTo>
                      <a:pt x="783" y="194"/>
                      <a:pt x="783" y="194"/>
                      <a:pt x="783" y="194"/>
                    </a:cubicBezTo>
                    <a:cubicBezTo>
                      <a:pt x="792" y="207"/>
                      <a:pt x="800" y="220"/>
                      <a:pt x="808" y="233"/>
                    </a:cubicBezTo>
                    <a:cubicBezTo>
                      <a:pt x="808" y="233"/>
                      <a:pt x="808" y="233"/>
                      <a:pt x="808" y="233"/>
                    </a:cubicBezTo>
                    <a:cubicBezTo>
                      <a:pt x="829" y="221"/>
                      <a:pt x="829" y="221"/>
                      <a:pt x="829" y="221"/>
                    </a:cubicBezTo>
                    <a:cubicBezTo>
                      <a:pt x="829" y="221"/>
                      <a:pt x="829" y="221"/>
                      <a:pt x="829" y="221"/>
                    </a:cubicBezTo>
                    <a:cubicBezTo>
                      <a:pt x="821" y="207"/>
                      <a:pt x="812" y="193"/>
                      <a:pt x="802" y="180"/>
                    </a:cubicBezTo>
                    <a:cubicBezTo>
                      <a:pt x="802" y="180"/>
                      <a:pt x="802" y="180"/>
                      <a:pt x="802" y="180"/>
                    </a:cubicBezTo>
                    <a:moveTo>
                      <a:pt x="102" y="161"/>
                    </a:moveTo>
                    <a:cubicBezTo>
                      <a:pt x="102" y="161"/>
                      <a:pt x="102" y="161"/>
                      <a:pt x="102" y="161"/>
                    </a:cubicBezTo>
                    <a:cubicBezTo>
                      <a:pt x="92" y="173"/>
                      <a:pt x="82" y="187"/>
                      <a:pt x="73" y="200"/>
                    </a:cubicBezTo>
                    <a:cubicBezTo>
                      <a:pt x="73" y="200"/>
                      <a:pt x="73" y="200"/>
                      <a:pt x="73" y="200"/>
                    </a:cubicBezTo>
                    <a:cubicBezTo>
                      <a:pt x="93" y="214"/>
                      <a:pt x="93" y="214"/>
                      <a:pt x="93" y="214"/>
                    </a:cubicBezTo>
                    <a:cubicBezTo>
                      <a:pt x="93" y="214"/>
                      <a:pt x="93" y="214"/>
                      <a:pt x="93" y="214"/>
                    </a:cubicBezTo>
                    <a:cubicBezTo>
                      <a:pt x="93" y="213"/>
                      <a:pt x="93" y="213"/>
                      <a:pt x="93" y="213"/>
                    </a:cubicBezTo>
                    <a:cubicBezTo>
                      <a:pt x="102" y="201"/>
                      <a:pt x="111" y="188"/>
                      <a:pt x="121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02" y="161"/>
                      <a:pt x="102" y="161"/>
                      <a:pt x="102" y="161"/>
                    </a:cubicBezTo>
                    <a:moveTo>
                      <a:pt x="767" y="139"/>
                    </a:moveTo>
                    <a:cubicBezTo>
                      <a:pt x="750" y="155"/>
                      <a:pt x="750" y="155"/>
                      <a:pt x="750" y="155"/>
                    </a:cubicBezTo>
                    <a:cubicBezTo>
                      <a:pt x="750" y="156"/>
                      <a:pt x="750" y="156"/>
                      <a:pt x="750" y="156"/>
                    </a:cubicBezTo>
                    <a:cubicBezTo>
                      <a:pt x="761" y="167"/>
                      <a:pt x="771" y="179"/>
                      <a:pt x="780" y="191"/>
                    </a:cubicBezTo>
                    <a:cubicBezTo>
                      <a:pt x="780" y="191"/>
                      <a:pt x="780" y="191"/>
                      <a:pt x="780" y="191"/>
                    </a:cubicBezTo>
                    <a:cubicBezTo>
                      <a:pt x="800" y="177"/>
                      <a:pt x="800" y="177"/>
                      <a:pt x="800" y="177"/>
                    </a:cubicBezTo>
                    <a:cubicBezTo>
                      <a:pt x="799" y="177"/>
                      <a:pt x="799" y="177"/>
                      <a:pt x="799" y="177"/>
                    </a:cubicBezTo>
                    <a:cubicBezTo>
                      <a:pt x="790" y="164"/>
                      <a:pt x="779" y="151"/>
                      <a:pt x="768" y="139"/>
                    </a:cubicBezTo>
                    <a:cubicBezTo>
                      <a:pt x="767" y="139"/>
                      <a:pt x="767" y="139"/>
                      <a:pt x="767" y="139"/>
                    </a:cubicBezTo>
                    <a:moveTo>
                      <a:pt x="139" y="122"/>
                    </a:moveTo>
                    <a:cubicBezTo>
                      <a:pt x="139" y="122"/>
                      <a:pt x="139" y="122"/>
                      <a:pt x="139" y="122"/>
                    </a:cubicBezTo>
                    <a:cubicBezTo>
                      <a:pt x="127" y="133"/>
                      <a:pt x="116" y="145"/>
                      <a:pt x="105" y="158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33" y="161"/>
                      <a:pt x="144" y="150"/>
                      <a:pt x="155" y="139"/>
                    </a:cubicBezTo>
                    <a:cubicBezTo>
                      <a:pt x="155" y="139"/>
                      <a:pt x="155" y="139"/>
                      <a:pt x="155" y="139"/>
                    </a:cubicBezTo>
                    <a:cubicBezTo>
                      <a:pt x="139" y="122"/>
                      <a:pt x="139" y="122"/>
                      <a:pt x="139" y="122"/>
                    </a:cubicBezTo>
                    <a:moveTo>
                      <a:pt x="728" y="102"/>
                    </a:moveTo>
                    <a:cubicBezTo>
                      <a:pt x="713" y="121"/>
                      <a:pt x="713" y="121"/>
                      <a:pt x="713" y="121"/>
                    </a:cubicBezTo>
                    <a:cubicBezTo>
                      <a:pt x="713" y="121"/>
                      <a:pt x="713" y="121"/>
                      <a:pt x="713" y="121"/>
                    </a:cubicBezTo>
                    <a:cubicBezTo>
                      <a:pt x="713" y="121"/>
                      <a:pt x="713" y="121"/>
                      <a:pt x="713" y="121"/>
                    </a:cubicBezTo>
                    <a:cubicBezTo>
                      <a:pt x="725" y="131"/>
                      <a:pt x="737" y="142"/>
                      <a:pt x="747" y="153"/>
                    </a:cubicBezTo>
                    <a:cubicBezTo>
                      <a:pt x="748" y="153"/>
                      <a:pt x="748" y="153"/>
                      <a:pt x="748" y="153"/>
                    </a:cubicBezTo>
                    <a:cubicBezTo>
                      <a:pt x="765" y="136"/>
                      <a:pt x="765" y="136"/>
                      <a:pt x="765" y="136"/>
                    </a:cubicBezTo>
                    <a:cubicBezTo>
                      <a:pt x="765" y="136"/>
                      <a:pt x="765" y="136"/>
                      <a:pt x="765" y="136"/>
                    </a:cubicBezTo>
                    <a:cubicBezTo>
                      <a:pt x="765" y="136"/>
                      <a:pt x="765" y="136"/>
                      <a:pt x="765" y="136"/>
                    </a:cubicBezTo>
                    <a:cubicBezTo>
                      <a:pt x="753" y="124"/>
                      <a:pt x="741" y="113"/>
                      <a:pt x="729" y="103"/>
                    </a:cubicBezTo>
                    <a:cubicBezTo>
                      <a:pt x="728" y="102"/>
                      <a:pt x="728" y="102"/>
                      <a:pt x="728" y="102"/>
                    </a:cubicBezTo>
                    <a:moveTo>
                      <a:pt x="180" y="87"/>
                    </a:moveTo>
                    <a:cubicBezTo>
                      <a:pt x="180" y="87"/>
                      <a:pt x="180" y="87"/>
                      <a:pt x="180" y="87"/>
                    </a:cubicBezTo>
                    <a:cubicBezTo>
                      <a:pt x="167" y="97"/>
                      <a:pt x="154" y="108"/>
                      <a:pt x="142" y="119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142" y="119"/>
                      <a:pt x="142" y="119"/>
                      <a:pt x="142" y="119"/>
                    </a:cubicBezTo>
                    <a:cubicBezTo>
                      <a:pt x="158" y="137"/>
                      <a:pt x="158" y="137"/>
                      <a:pt x="158" y="137"/>
                    </a:cubicBezTo>
                    <a:cubicBezTo>
                      <a:pt x="158" y="137"/>
                      <a:pt x="158" y="137"/>
                      <a:pt x="158" y="137"/>
                    </a:cubicBezTo>
                    <a:cubicBezTo>
                      <a:pt x="170" y="126"/>
                      <a:pt x="182" y="116"/>
                      <a:pt x="194" y="107"/>
                    </a:cubicBezTo>
                    <a:cubicBezTo>
                      <a:pt x="194" y="107"/>
                      <a:pt x="194" y="107"/>
                      <a:pt x="194" y="107"/>
                    </a:cubicBezTo>
                    <a:cubicBezTo>
                      <a:pt x="180" y="87"/>
                      <a:pt x="180" y="87"/>
                      <a:pt x="180" y="87"/>
                    </a:cubicBezTo>
                    <a:moveTo>
                      <a:pt x="685" y="71"/>
                    </a:moveTo>
                    <a:cubicBezTo>
                      <a:pt x="672" y="91"/>
                      <a:pt x="672" y="91"/>
                      <a:pt x="672" y="91"/>
                    </a:cubicBezTo>
                    <a:cubicBezTo>
                      <a:pt x="673" y="91"/>
                      <a:pt x="673" y="91"/>
                      <a:pt x="673" y="91"/>
                    </a:cubicBezTo>
                    <a:cubicBezTo>
                      <a:pt x="686" y="100"/>
                      <a:pt x="698" y="109"/>
                      <a:pt x="710" y="119"/>
                    </a:cubicBezTo>
                    <a:cubicBezTo>
                      <a:pt x="710" y="119"/>
                      <a:pt x="710" y="119"/>
                      <a:pt x="710" y="119"/>
                    </a:cubicBezTo>
                    <a:cubicBezTo>
                      <a:pt x="725" y="100"/>
                      <a:pt x="725" y="100"/>
                      <a:pt x="725" y="100"/>
                    </a:cubicBezTo>
                    <a:cubicBezTo>
                      <a:pt x="726" y="100"/>
                      <a:pt x="726" y="100"/>
                      <a:pt x="726" y="100"/>
                    </a:cubicBezTo>
                    <a:cubicBezTo>
                      <a:pt x="725" y="100"/>
                      <a:pt x="725" y="100"/>
                      <a:pt x="725" y="100"/>
                    </a:cubicBezTo>
                    <a:cubicBezTo>
                      <a:pt x="713" y="90"/>
                      <a:pt x="699" y="80"/>
                      <a:pt x="686" y="71"/>
                    </a:cubicBezTo>
                    <a:cubicBezTo>
                      <a:pt x="685" y="71"/>
                      <a:pt x="685" y="71"/>
                      <a:pt x="685" y="71"/>
                    </a:cubicBezTo>
                    <a:moveTo>
                      <a:pt x="225" y="58"/>
                    </a:moveTo>
                    <a:cubicBezTo>
                      <a:pt x="224" y="58"/>
                      <a:pt x="224" y="58"/>
                      <a:pt x="224" y="58"/>
                    </a:cubicBezTo>
                    <a:cubicBezTo>
                      <a:pt x="210" y="66"/>
                      <a:pt x="196" y="75"/>
                      <a:pt x="183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97" y="105"/>
                      <a:pt x="197" y="105"/>
                      <a:pt x="197" y="105"/>
                    </a:cubicBezTo>
                    <a:cubicBezTo>
                      <a:pt x="197" y="104"/>
                      <a:pt x="197" y="104"/>
                      <a:pt x="197" y="104"/>
                    </a:cubicBezTo>
                    <a:cubicBezTo>
                      <a:pt x="210" y="95"/>
                      <a:pt x="223" y="87"/>
                      <a:pt x="236" y="79"/>
                    </a:cubicBezTo>
                    <a:cubicBezTo>
                      <a:pt x="236" y="79"/>
                      <a:pt x="236" y="79"/>
                      <a:pt x="236" y="79"/>
                    </a:cubicBezTo>
                    <a:cubicBezTo>
                      <a:pt x="225" y="58"/>
                      <a:pt x="225" y="58"/>
                      <a:pt x="225" y="58"/>
                    </a:cubicBezTo>
                    <a:moveTo>
                      <a:pt x="639" y="45"/>
                    </a:moveTo>
                    <a:cubicBezTo>
                      <a:pt x="628" y="66"/>
                      <a:pt x="628" y="66"/>
                      <a:pt x="628" y="66"/>
                    </a:cubicBezTo>
                    <a:cubicBezTo>
                      <a:pt x="629" y="66"/>
                      <a:pt x="629" y="66"/>
                      <a:pt x="629" y="66"/>
                    </a:cubicBezTo>
                    <a:cubicBezTo>
                      <a:pt x="642" y="73"/>
                      <a:pt x="656" y="81"/>
                      <a:pt x="669" y="89"/>
                    </a:cubicBezTo>
                    <a:cubicBezTo>
                      <a:pt x="669" y="89"/>
                      <a:pt x="669" y="89"/>
                      <a:pt x="669" y="89"/>
                    </a:cubicBezTo>
                    <a:cubicBezTo>
                      <a:pt x="682" y="69"/>
                      <a:pt x="682" y="69"/>
                      <a:pt x="682" y="69"/>
                    </a:cubicBezTo>
                    <a:cubicBezTo>
                      <a:pt x="682" y="69"/>
                      <a:pt x="682" y="69"/>
                      <a:pt x="682" y="69"/>
                    </a:cubicBezTo>
                    <a:cubicBezTo>
                      <a:pt x="668" y="60"/>
                      <a:pt x="654" y="52"/>
                      <a:pt x="639" y="45"/>
                    </a:cubicBezTo>
                    <a:cubicBezTo>
                      <a:pt x="639" y="45"/>
                      <a:pt x="639" y="45"/>
                      <a:pt x="639" y="45"/>
                    </a:cubicBezTo>
                    <a:moveTo>
                      <a:pt x="272" y="35"/>
                    </a:moveTo>
                    <a:cubicBezTo>
                      <a:pt x="272" y="35"/>
                      <a:pt x="272" y="35"/>
                      <a:pt x="272" y="35"/>
                    </a:cubicBezTo>
                    <a:cubicBezTo>
                      <a:pt x="257" y="41"/>
                      <a:pt x="242" y="48"/>
                      <a:pt x="228" y="56"/>
                    </a:cubicBezTo>
                    <a:cubicBezTo>
                      <a:pt x="228" y="56"/>
                      <a:pt x="228" y="56"/>
                      <a:pt x="228" y="56"/>
                    </a:cubicBezTo>
                    <a:cubicBezTo>
                      <a:pt x="240" y="77"/>
                      <a:pt x="240" y="77"/>
                      <a:pt x="240" y="77"/>
                    </a:cubicBezTo>
                    <a:cubicBezTo>
                      <a:pt x="240" y="77"/>
                      <a:pt x="240" y="77"/>
                      <a:pt x="240" y="77"/>
                    </a:cubicBezTo>
                    <a:cubicBezTo>
                      <a:pt x="253" y="70"/>
                      <a:pt x="267" y="63"/>
                      <a:pt x="282" y="57"/>
                    </a:cubicBezTo>
                    <a:cubicBezTo>
                      <a:pt x="282" y="57"/>
                      <a:pt x="282" y="57"/>
                      <a:pt x="282" y="57"/>
                    </a:cubicBezTo>
                    <a:cubicBezTo>
                      <a:pt x="272" y="35"/>
                      <a:pt x="272" y="35"/>
                      <a:pt x="272" y="35"/>
                    </a:cubicBezTo>
                    <a:moveTo>
                      <a:pt x="589" y="24"/>
                    </a:moveTo>
                    <a:cubicBezTo>
                      <a:pt x="582" y="47"/>
                      <a:pt x="582" y="47"/>
                      <a:pt x="582" y="47"/>
                    </a:cubicBezTo>
                    <a:cubicBezTo>
                      <a:pt x="582" y="47"/>
                      <a:pt x="582" y="47"/>
                      <a:pt x="582" y="47"/>
                    </a:cubicBezTo>
                    <a:cubicBezTo>
                      <a:pt x="596" y="52"/>
                      <a:pt x="611" y="58"/>
                      <a:pt x="625" y="65"/>
                    </a:cubicBezTo>
                    <a:cubicBezTo>
                      <a:pt x="625" y="65"/>
                      <a:pt x="625" y="65"/>
                      <a:pt x="625" y="65"/>
                    </a:cubicBezTo>
                    <a:cubicBezTo>
                      <a:pt x="635" y="43"/>
                      <a:pt x="635" y="43"/>
                      <a:pt x="635" y="43"/>
                    </a:cubicBezTo>
                    <a:cubicBezTo>
                      <a:pt x="635" y="43"/>
                      <a:pt x="635" y="43"/>
                      <a:pt x="635" y="43"/>
                    </a:cubicBezTo>
                    <a:cubicBezTo>
                      <a:pt x="621" y="36"/>
                      <a:pt x="605" y="30"/>
                      <a:pt x="590" y="24"/>
                    </a:cubicBezTo>
                    <a:cubicBezTo>
                      <a:pt x="589" y="24"/>
                      <a:pt x="589" y="24"/>
                      <a:pt x="589" y="24"/>
                    </a:cubicBezTo>
                    <a:moveTo>
                      <a:pt x="323" y="17"/>
                    </a:moveTo>
                    <a:cubicBezTo>
                      <a:pt x="323" y="17"/>
                      <a:pt x="323" y="17"/>
                      <a:pt x="323" y="17"/>
                    </a:cubicBezTo>
                    <a:cubicBezTo>
                      <a:pt x="307" y="21"/>
                      <a:pt x="291" y="27"/>
                      <a:pt x="276" y="33"/>
                    </a:cubicBezTo>
                    <a:cubicBezTo>
                      <a:pt x="276" y="33"/>
                      <a:pt x="276" y="33"/>
                      <a:pt x="276" y="33"/>
                    </a:cubicBezTo>
                    <a:cubicBezTo>
                      <a:pt x="285" y="55"/>
                      <a:pt x="285" y="55"/>
                      <a:pt x="285" y="55"/>
                    </a:cubicBezTo>
                    <a:cubicBezTo>
                      <a:pt x="285" y="55"/>
                      <a:pt x="285" y="55"/>
                      <a:pt x="285" y="55"/>
                    </a:cubicBezTo>
                    <a:cubicBezTo>
                      <a:pt x="300" y="49"/>
                      <a:pt x="314" y="44"/>
                      <a:pt x="329" y="40"/>
                    </a:cubicBezTo>
                    <a:cubicBezTo>
                      <a:pt x="329" y="40"/>
                      <a:pt x="329" y="40"/>
                      <a:pt x="329" y="40"/>
                    </a:cubicBezTo>
                    <a:cubicBezTo>
                      <a:pt x="323" y="17"/>
                      <a:pt x="323" y="17"/>
                      <a:pt x="323" y="17"/>
                    </a:cubicBezTo>
                    <a:cubicBezTo>
                      <a:pt x="323" y="17"/>
                      <a:pt x="323" y="17"/>
                      <a:pt x="323" y="17"/>
                    </a:cubicBezTo>
                    <a:moveTo>
                      <a:pt x="538" y="8"/>
                    </a:moveTo>
                    <a:cubicBezTo>
                      <a:pt x="533" y="33"/>
                      <a:pt x="533" y="33"/>
                      <a:pt x="533" y="33"/>
                    </a:cubicBezTo>
                    <a:cubicBezTo>
                      <a:pt x="533" y="33"/>
                      <a:pt x="533" y="33"/>
                      <a:pt x="533" y="33"/>
                    </a:cubicBezTo>
                    <a:cubicBezTo>
                      <a:pt x="548" y="37"/>
                      <a:pt x="563" y="41"/>
                      <a:pt x="578" y="46"/>
                    </a:cubicBezTo>
                    <a:cubicBezTo>
                      <a:pt x="578" y="46"/>
                      <a:pt x="578" y="46"/>
                      <a:pt x="578" y="46"/>
                    </a:cubicBezTo>
                    <a:cubicBezTo>
                      <a:pt x="586" y="23"/>
                      <a:pt x="586" y="23"/>
                      <a:pt x="586" y="23"/>
                    </a:cubicBezTo>
                    <a:cubicBezTo>
                      <a:pt x="586" y="23"/>
                      <a:pt x="586" y="23"/>
                      <a:pt x="586" y="23"/>
                    </a:cubicBezTo>
                    <a:cubicBezTo>
                      <a:pt x="570" y="18"/>
                      <a:pt x="554" y="13"/>
                      <a:pt x="538" y="10"/>
                    </a:cubicBezTo>
                    <a:cubicBezTo>
                      <a:pt x="538" y="8"/>
                      <a:pt x="538" y="8"/>
                      <a:pt x="538" y="8"/>
                    </a:cubicBezTo>
                    <a:moveTo>
                      <a:pt x="375" y="5"/>
                    </a:moveTo>
                    <a:cubicBezTo>
                      <a:pt x="375" y="5"/>
                      <a:pt x="375" y="5"/>
                      <a:pt x="375" y="5"/>
                    </a:cubicBezTo>
                    <a:cubicBezTo>
                      <a:pt x="359" y="8"/>
                      <a:pt x="342" y="12"/>
                      <a:pt x="327" y="16"/>
                    </a:cubicBezTo>
                    <a:cubicBezTo>
                      <a:pt x="326" y="16"/>
                      <a:pt x="326" y="16"/>
                      <a:pt x="326" y="16"/>
                    </a:cubicBezTo>
                    <a:cubicBezTo>
                      <a:pt x="333" y="39"/>
                      <a:pt x="333" y="39"/>
                      <a:pt x="333" y="39"/>
                    </a:cubicBezTo>
                    <a:cubicBezTo>
                      <a:pt x="333" y="39"/>
                      <a:pt x="333" y="39"/>
                      <a:pt x="333" y="39"/>
                    </a:cubicBezTo>
                    <a:cubicBezTo>
                      <a:pt x="348" y="35"/>
                      <a:pt x="363" y="32"/>
                      <a:pt x="379" y="29"/>
                    </a:cubicBezTo>
                    <a:cubicBezTo>
                      <a:pt x="379" y="29"/>
                      <a:pt x="379" y="29"/>
                      <a:pt x="379" y="29"/>
                    </a:cubicBezTo>
                    <a:cubicBezTo>
                      <a:pt x="375" y="5"/>
                      <a:pt x="375" y="5"/>
                      <a:pt x="375" y="5"/>
                    </a:cubicBezTo>
                    <a:moveTo>
                      <a:pt x="485" y="2"/>
                    </a:moveTo>
                    <a:cubicBezTo>
                      <a:pt x="483" y="26"/>
                      <a:pt x="483" y="26"/>
                      <a:pt x="483" y="26"/>
                    </a:cubicBezTo>
                    <a:cubicBezTo>
                      <a:pt x="483" y="26"/>
                      <a:pt x="483" y="26"/>
                      <a:pt x="483" y="26"/>
                    </a:cubicBezTo>
                    <a:cubicBezTo>
                      <a:pt x="499" y="27"/>
                      <a:pt x="514" y="29"/>
                      <a:pt x="529" y="33"/>
                    </a:cubicBezTo>
                    <a:cubicBezTo>
                      <a:pt x="530" y="33"/>
                      <a:pt x="530" y="33"/>
                      <a:pt x="530" y="33"/>
                    </a:cubicBezTo>
                    <a:cubicBezTo>
                      <a:pt x="534" y="9"/>
                      <a:pt x="534" y="9"/>
                      <a:pt x="534" y="9"/>
                    </a:cubicBezTo>
                    <a:cubicBezTo>
                      <a:pt x="534" y="9"/>
                      <a:pt x="534" y="9"/>
                      <a:pt x="534" y="9"/>
                    </a:cubicBezTo>
                    <a:cubicBezTo>
                      <a:pt x="518" y="6"/>
                      <a:pt x="502" y="3"/>
                      <a:pt x="485" y="2"/>
                    </a:cubicBezTo>
                    <a:moveTo>
                      <a:pt x="428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2" y="1"/>
                      <a:pt x="395" y="2"/>
                      <a:pt x="379" y="5"/>
                    </a:cubicBezTo>
                    <a:cubicBezTo>
                      <a:pt x="379" y="5"/>
                      <a:pt x="379" y="5"/>
                      <a:pt x="379" y="5"/>
                    </a:cubicBezTo>
                    <a:cubicBezTo>
                      <a:pt x="382" y="29"/>
                      <a:pt x="382" y="29"/>
                      <a:pt x="382" y="29"/>
                    </a:cubicBezTo>
                    <a:cubicBezTo>
                      <a:pt x="382" y="29"/>
                      <a:pt x="382" y="29"/>
                      <a:pt x="382" y="29"/>
                    </a:cubicBezTo>
                    <a:cubicBezTo>
                      <a:pt x="398" y="26"/>
                      <a:pt x="413" y="25"/>
                      <a:pt x="429" y="24"/>
                    </a:cubicBezTo>
                    <a:cubicBezTo>
                      <a:pt x="429" y="24"/>
                      <a:pt x="429" y="24"/>
                      <a:pt x="429" y="24"/>
                    </a:cubicBezTo>
                    <a:cubicBezTo>
                      <a:pt x="428" y="0"/>
                      <a:pt x="428" y="0"/>
                      <a:pt x="428" y="0"/>
                    </a:cubicBezTo>
                    <a:moveTo>
                      <a:pt x="444" y="0"/>
                    </a:moveTo>
                    <a:cubicBezTo>
                      <a:pt x="440" y="0"/>
                      <a:pt x="436" y="0"/>
                      <a:pt x="432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6" y="24"/>
                      <a:pt x="440" y="24"/>
                      <a:pt x="445" y="24"/>
                    </a:cubicBezTo>
                    <a:cubicBezTo>
                      <a:pt x="456" y="24"/>
                      <a:pt x="468" y="25"/>
                      <a:pt x="479" y="25"/>
                    </a:cubicBezTo>
                    <a:cubicBezTo>
                      <a:pt x="480" y="25"/>
                      <a:pt x="480" y="25"/>
                      <a:pt x="480" y="25"/>
                    </a:cubicBezTo>
                    <a:cubicBezTo>
                      <a:pt x="481" y="2"/>
                      <a:pt x="481" y="2"/>
                      <a:pt x="481" y="2"/>
                    </a:cubicBezTo>
                    <a:cubicBezTo>
                      <a:pt x="481" y="2"/>
                      <a:pt x="481" y="2"/>
                      <a:pt x="481" y="2"/>
                    </a:cubicBezTo>
                    <a:cubicBezTo>
                      <a:pt x="469" y="1"/>
                      <a:pt x="457" y="0"/>
                      <a:pt x="444" y="0"/>
                    </a:cubicBezTo>
                  </a:path>
                </a:pathLst>
              </a:custGeom>
              <a:solidFill>
                <a:srgbClr val="CCF0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2" name="Freeform 31"/>
              <p:cNvSpPr/>
              <p:nvPr/>
            </p:nvSpPr>
            <p:spPr bwMode="auto">
              <a:xfrm>
                <a:off x="6738938" y="4545013"/>
                <a:ext cx="169863" cy="149225"/>
              </a:xfrm>
              <a:custGeom>
                <a:avLst/>
                <a:gdLst>
                  <a:gd name="T0" fmla="*/ 11 w 53"/>
                  <a:gd name="T1" fmla="*/ 46 h 46"/>
                  <a:gd name="T2" fmla="*/ 11 w 53"/>
                  <a:gd name="T3" fmla="*/ 45 h 46"/>
                  <a:gd name="T4" fmla="*/ 0 w 53"/>
                  <a:gd name="T5" fmla="*/ 24 h 46"/>
                  <a:gd name="T6" fmla="*/ 0 w 53"/>
                  <a:gd name="T7" fmla="*/ 24 h 46"/>
                  <a:gd name="T8" fmla="*/ 40 w 53"/>
                  <a:gd name="T9" fmla="*/ 0 h 46"/>
                  <a:gd name="T10" fmla="*/ 40 w 53"/>
                  <a:gd name="T11" fmla="*/ 0 h 46"/>
                  <a:gd name="T12" fmla="*/ 53 w 53"/>
                  <a:gd name="T13" fmla="*/ 19 h 46"/>
                  <a:gd name="T14" fmla="*/ 53 w 53"/>
                  <a:gd name="T15" fmla="*/ 19 h 46"/>
                  <a:gd name="T16" fmla="*/ 11 w 53"/>
                  <a:gd name="T17" fmla="*/ 45 h 46"/>
                  <a:gd name="T18" fmla="*/ 11 w 53"/>
                  <a:gd name="T1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46">
                    <a:moveTo>
                      <a:pt x="11" y="46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4" y="17"/>
                      <a:pt x="27" y="9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40" y="29"/>
                      <a:pt x="26" y="38"/>
                      <a:pt x="11" y="45"/>
                    </a:cubicBezTo>
                    <a:lnTo>
                      <a:pt x="11" y="46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3" name="Freeform 32"/>
              <p:cNvSpPr/>
              <p:nvPr/>
            </p:nvSpPr>
            <p:spPr bwMode="auto">
              <a:xfrm>
                <a:off x="6877051" y="4441825"/>
                <a:ext cx="165100" cy="158750"/>
              </a:xfrm>
              <a:custGeom>
                <a:avLst/>
                <a:gdLst>
                  <a:gd name="T0" fmla="*/ 13 w 52"/>
                  <a:gd name="T1" fmla="*/ 49 h 49"/>
                  <a:gd name="T2" fmla="*/ 13 w 52"/>
                  <a:gd name="T3" fmla="*/ 49 h 49"/>
                  <a:gd name="T4" fmla="*/ 0 w 52"/>
                  <a:gd name="T5" fmla="*/ 30 h 49"/>
                  <a:gd name="T6" fmla="*/ 0 w 52"/>
                  <a:gd name="T7" fmla="*/ 30 h 49"/>
                  <a:gd name="T8" fmla="*/ 36 w 52"/>
                  <a:gd name="T9" fmla="*/ 0 h 49"/>
                  <a:gd name="T10" fmla="*/ 36 w 52"/>
                  <a:gd name="T11" fmla="*/ 0 h 49"/>
                  <a:gd name="T12" fmla="*/ 52 w 52"/>
                  <a:gd name="T13" fmla="*/ 18 h 49"/>
                  <a:gd name="T14" fmla="*/ 52 w 52"/>
                  <a:gd name="T15" fmla="*/ 19 h 49"/>
                  <a:gd name="T16" fmla="*/ 52 w 52"/>
                  <a:gd name="T17" fmla="*/ 18 h 49"/>
                  <a:gd name="T18" fmla="*/ 14 w 52"/>
                  <a:gd name="T19" fmla="*/ 49 h 49"/>
                  <a:gd name="T20" fmla="*/ 13 w 52"/>
                  <a:gd name="T21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9">
                    <a:moveTo>
                      <a:pt x="13" y="49"/>
                    </a:moveTo>
                    <a:cubicBezTo>
                      <a:pt x="13" y="49"/>
                      <a:pt x="13" y="49"/>
                      <a:pt x="13" y="4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2" y="21"/>
                      <a:pt x="25" y="11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0" y="29"/>
                      <a:pt x="27" y="40"/>
                      <a:pt x="14" y="49"/>
                    </a:cubicBezTo>
                    <a:lnTo>
                      <a:pt x="13" y="49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4" name="Freeform 33"/>
              <p:cNvSpPr/>
              <p:nvPr/>
            </p:nvSpPr>
            <p:spPr bwMode="auto">
              <a:xfrm>
                <a:off x="7000876" y="4325938"/>
                <a:ext cx="163513" cy="168275"/>
              </a:xfrm>
              <a:custGeom>
                <a:avLst/>
                <a:gdLst>
                  <a:gd name="T0" fmla="*/ 16 w 51"/>
                  <a:gd name="T1" fmla="*/ 52 h 52"/>
                  <a:gd name="T2" fmla="*/ 0 w 51"/>
                  <a:gd name="T3" fmla="*/ 34 h 52"/>
                  <a:gd name="T4" fmla="*/ 0 w 51"/>
                  <a:gd name="T5" fmla="*/ 34 h 52"/>
                  <a:gd name="T6" fmla="*/ 33 w 51"/>
                  <a:gd name="T7" fmla="*/ 1 h 52"/>
                  <a:gd name="T8" fmla="*/ 33 w 51"/>
                  <a:gd name="T9" fmla="*/ 0 h 52"/>
                  <a:gd name="T10" fmla="*/ 33 w 51"/>
                  <a:gd name="T11" fmla="*/ 0 h 52"/>
                  <a:gd name="T12" fmla="*/ 33 w 51"/>
                  <a:gd name="T13" fmla="*/ 0 h 52"/>
                  <a:gd name="T14" fmla="*/ 33 w 51"/>
                  <a:gd name="T15" fmla="*/ 1 h 52"/>
                  <a:gd name="T16" fmla="*/ 51 w 51"/>
                  <a:gd name="T17" fmla="*/ 16 h 52"/>
                  <a:gd name="T18" fmla="*/ 51 w 51"/>
                  <a:gd name="T19" fmla="*/ 16 h 52"/>
                  <a:gd name="T20" fmla="*/ 16 w 51"/>
                  <a:gd name="T2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52">
                    <a:moveTo>
                      <a:pt x="16" y="52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1" y="23"/>
                      <a:pt x="22" y="12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40" y="29"/>
                      <a:pt x="28" y="40"/>
                      <a:pt x="16" y="52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5" name="Freeform 34"/>
              <p:cNvSpPr/>
              <p:nvPr/>
            </p:nvSpPr>
            <p:spPr bwMode="auto">
              <a:xfrm>
                <a:off x="7113588" y="4197350"/>
                <a:ext cx="155575" cy="171450"/>
              </a:xfrm>
              <a:custGeom>
                <a:avLst/>
                <a:gdLst>
                  <a:gd name="T0" fmla="*/ 18 w 49"/>
                  <a:gd name="T1" fmla="*/ 53 h 53"/>
                  <a:gd name="T2" fmla="*/ 0 w 49"/>
                  <a:gd name="T3" fmla="*/ 38 h 53"/>
                  <a:gd name="T4" fmla="*/ 0 w 49"/>
                  <a:gd name="T5" fmla="*/ 38 h 53"/>
                  <a:gd name="T6" fmla="*/ 29 w 49"/>
                  <a:gd name="T7" fmla="*/ 1 h 53"/>
                  <a:gd name="T8" fmla="*/ 29 w 49"/>
                  <a:gd name="T9" fmla="*/ 0 h 53"/>
                  <a:gd name="T10" fmla="*/ 49 w 49"/>
                  <a:gd name="T11" fmla="*/ 14 h 53"/>
                  <a:gd name="T12" fmla="*/ 48 w 49"/>
                  <a:gd name="T13" fmla="*/ 14 h 53"/>
                  <a:gd name="T14" fmla="*/ 18 w 49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53">
                    <a:moveTo>
                      <a:pt x="18" y="53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0" y="26"/>
                      <a:pt x="20" y="13"/>
                      <a:pt x="29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39" y="28"/>
                      <a:pt x="29" y="41"/>
                      <a:pt x="18" y="53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6" name="Freeform 35"/>
              <p:cNvSpPr/>
              <p:nvPr/>
            </p:nvSpPr>
            <p:spPr bwMode="auto">
              <a:xfrm>
                <a:off x="7212013" y="4057650"/>
                <a:ext cx="144463" cy="174625"/>
              </a:xfrm>
              <a:custGeom>
                <a:avLst/>
                <a:gdLst>
                  <a:gd name="T0" fmla="*/ 20 w 45"/>
                  <a:gd name="T1" fmla="*/ 54 h 54"/>
                  <a:gd name="T2" fmla="*/ 0 w 45"/>
                  <a:gd name="T3" fmla="*/ 41 h 54"/>
                  <a:gd name="T4" fmla="*/ 0 w 45"/>
                  <a:gd name="T5" fmla="*/ 40 h 54"/>
                  <a:gd name="T6" fmla="*/ 24 w 45"/>
                  <a:gd name="T7" fmla="*/ 0 h 54"/>
                  <a:gd name="T8" fmla="*/ 24 w 45"/>
                  <a:gd name="T9" fmla="*/ 0 h 54"/>
                  <a:gd name="T10" fmla="*/ 24 w 45"/>
                  <a:gd name="T11" fmla="*/ 0 h 54"/>
                  <a:gd name="T12" fmla="*/ 45 w 45"/>
                  <a:gd name="T13" fmla="*/ 11 h 54"/>
                  <a:gd name="T14" fmla="*/ 45 w 45"/>
                  <a:gd name="T15" fmla="*/ 11 h 54"/>
                  <a:gd name="T16" fmla="*/ 20 w 45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54">
                    <a:moveTo>
                      <a:pt x="20" y="54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28"/>
                      <a:pt x="17" y="14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37" y="26"/>
                      <a:pt x="29" y="40"/>
                      <a:pt x="20" y="54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7" name="Freeform 36"/>
              <p:cNvSpPr/>
              <p:nvPr/>
            </p:nvSpPr>
            <p:spPr bwMode="auto">
              <a:xfrm>
                <a:off x="7291388" y="3910013"/>
                <a:ext cx="134938" cy="174625"/>
              </a:xfrm>
              <a:custGeom>
                <a:avLst/>
                <a:gdLst>
                  <a:gd name="T0" fmla="*/ 22 w 42"/>
                  <a:gd name="T1" fmla="*/ 54 h 54"/>
                  <a:gd name="T2" fmla="*/ 0 w 42"/>
                  <a:gd name="T3" fmla="*/ 43 h 54"/>
                  <a:gd name="T4" fmla="*/ 1 w 42"/>
                  <a:gd name="T5" fmla="*/ 43 h 54"/>
                  <a:gd name="T6" fmla="*/ 19 w 42"/>
                  <a:gd name="T7" fmla="*/ 0 h 54"/>
                  <a:gd name="T8" fmla="*/ 19 w 42"/>
                  <a:gd name="T9" fmla="*/ 0 h 54"/>
                  <a:gd name="T10" fmla="*/ 42 w 42"/>
                  <a:gd name="T11" fmla="*/ 9 h 54"/>
                  <a:gd name="T12" fmla="*/ 42 w 42"/>
                  <a:gd name="T13" fmla="*/ 9 h 54"/>
                  <a:gd name="T14" fmla="*/ 22 w 42"/>
                  <a:gd name="T1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8" y="29"/>
                      <a:pt x="14" y="15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6" y="24"/>
                      <a:pt x="29" y="39"/>
                      <a:pt x="22" y="54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8" name="Freeform 37"/>
              <p:cNvSpPr/>
              <p:nvPr/>
            </p:nvSpPr>
            <p:spPr bwMode="auto">
              <a:xfrm>
                <a:off x="7359651" y="3754438"/>
                <a:ext cx="120650" cy="171450"/>
              </a:xfrm>
              <a:custGeom>
                <a:avLst/>
                <a:gdLst>
                  <a:gd name="T0" fmla="*/ 22 w 38"/>
                  <a:gd name="T1" fmla="*/ 53 h 53"/>
                  <a:gd name="T2" fmla="*/ 0 w 38"/>
                  <a:gd name="T3" fmla="*/ 45 h 53"/>
                  <a:gd name="T4" fmla="*/ 0 w 38"/>
                  <a:gd name="T5" fmla="*/ 45 h 53"/>
                  <a:gd name="T6" fmla="*/ 13 w 38"/>
                  <a:gd name="T7" fmla="*/ 0 h 53"/>
                  <a:gd name="T8" fmla="*/ 13 w 38"/>
                  <a:gd name="T9" fmla="*/ 0 h 53"/>
                  <a:gd name="T10" fmla="*/ 38 w 38"/>
                  <a:gd name="T11" fmla="*/ 6 h 53"/>
                  <a:gd name="T12" fmla="*/ 37 w 38"/>
                  <a:gd name="T13" fmla="*/ 6 h 53"/>
                  <a:gd name="T14" fmla="*/ 22 w 38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53">
                    <a:moveTo>
                      <a:pt x="22" y="53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" y="30"/>
                      <a:pt x="10" y="15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3" y="22"/>
                      <a:pt x="28" y="37"/>
                      <a:pt x="22" y="53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9" name="Freeform 38"/>
              <p:cNvSpPr/>
              <p:nvPr/>
            </p:nvSpPr>
            <p:spPr bwMode="auto">
              <a:xfrm>
                <a:off x="7404101" y="3594100"/>
                <a:ext cx="101600" cy="166688"/>
              </a:xfrm>
              <a:custGeom>
                <a:avLst/>
                <a:gdLst>
                  <a:gd name="T0" fmla="*/ 24 w 32"/>
                  <a:gd name="T1" fmla="*/ 52 h 52"/>
                  <a:gd name="T2" fmla="*/ 0 w 32"/>
                  <a:gd name="T3" fmla="*/ 46 h 52"/>
                  <a:gd name="T4" fmla="*/ 0 w 32"/>
                  <a:gd name="T5" fmla="*/ 46 h 52"/>
                  <a:gd name="T6" fmla="*/ 8 w 32"/>
                  <a:gd name="T7" fmla="*/ 0 h 52"/>
                  <a:gd name="T8" fmla="*/ 7 w 32"/>
                  <a:gd name="T9" fmla="*/ 0 h 52"/>
                  <a:gd name="T10" fmla="*/ 9 w 32"/>
                  <a:gd name="T11" fmla="*/ 0 h 52"/>
                  <a:gd name="T12" fmla="*/ 32 w 32"/>
                  <a:gd name="T13" fmla="*/ 3 h 52"/>
                  <a:gd name="T14" fmla="*/ 32 w 32"/>
                  <a:gd name="T15" fmla="*/ 3 h 52"/>
                  <a:gd name="T16" fmla="*/ 24 w 32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52">
                    <a:moveTo>
                      <a:pt x="24" y="52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31"/>
                      <a:pt x="6" y="16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0" y="19"/>
                      <a:pt x="27" y="36"/>
                      <a:pt x="24" y="52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0" name="Freeform 39"/>
              <p:cNvSpPr/>
              <p:nvPr/>
            </p:nvSpPr>
            <p:spPr bwMode="auto">
              <a:xfrm>
                <a:off x="7432676" y="3378200"/>
                <a:ext cx="82550" cy="212725"/>
              </a:xfrm>
              <a:custGeom>
                <a:avLst/>
                <a:gdLst>
                  <a:gd name="T0" fmla="*/ 24 w 26"/>
                  <a:gd name="T1" fmla="*/ 66 h 66"/>
                  <a:gd name="T2" fmla="*/ 23 w 26"/>
                  <a:gd name="T3" fmla="*/ 66 h 66"/>
                  <a:gd name="T4" fmla="*/ 0 w 26"/>
                  <a:gd name="T5" fmla="*/ 64 h 66"/>
                  <a:gd name="T6" fmla="*/ 0 w 26"/>
                  <a:gd name="T7" fmla="*/ 63 h 66"/>
                  <a:gd name="T8" fmla="*/ 2 w 26"/>
                  <a:gd name="T9" fmla="*/ 17 h 66"/>
                  <a:gd name="T10" fmla="*/ 2 w 26"/>
                  <a:gd name="T11" fmla="*/ 1 h 66"/>
                  <a:gd name="T12" fmla="*/ 2 w 26"/>
                  <a:gd name="T13" fmla="*/ 1 h 66"/>
                  <a:gd name="T14" fmla="*/ 2 w 26"/>
                  <a:gd name="T15" fmla="*/ 1 h 66"/>
                  <a:gd name="T16" fmla="*/ 26 w 26"/>
                  <a:gd name="T17" fmla="*/ 0 h 66"/>
                  <a:gd name="T18" fmla="*/ 26 w 26"/>
                  <a:gd name="T19" fmla="*/ 0 h 66"/>
                  <a:gd name="T20" fmla="*/ 26 w 26"/>
                  <a:gd name="T21" fmla="*/ 17 h 66"/>
                  <a:gd name="T22" fmla="*/ 24 w 26"/>
                  <a:gd name="T2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66">
                    <a:moveTo>
                      <a:pt x="24" y="66"/>
                    </a:moveTo>
                    <a:cubicBezTo>
                      <a:pt x="23" y="66"/>
                      <a:pt x="23" y="66"/>
                      <a:pt x="23" y="6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" y="48"/>
                      <a:pt x="2" y="32"/>
                      <a:pt x="2" y="17"/>
                    </a:cubicBezTo>
                    <a:cubicBezTo>
                      <a:pt x="2" y="12"/>
                      <a:pt x="2" y="6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6"/>
                      <a:pt x="26" y="11"/>
                      <a:pt x="26" y="17"/>
                    </a:cubicBezTo>
                    <a:cubicBezTo>
                      <a:pt x="26" y="33"/>
                      <a:pt x="25" y="50"/>
                      <a:pt x="24" y="66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1" name="Freeform 40"/>
              <p:cNvSpPr/>
              <p:nvPr/>
            </p:nvSpPr>
            <p:spPr bwMode="auto">
              <a:xfrm>
                <a:off x="7423151" y="3206750"/>
                <a:ext cx="92075" cy="160338"/>
              </a:xfrm>
              <a:custGeom>
                <a:avLst/>
                <a:gdLst>
                  <a:gd name="T0" fmla="*/ 5 w 29"/>
                  <a:gd name="T1" fmla="*/ 50 h 50"/>
                  <a:gd name="T2" fmla="*/ 5 w 29"/>
                  <a:gd name="T3" fmla="*/ 50 h 50"/>
                  <a:gd name="T4" fmla="*/ 0 w 29"/>
                  <a:gd name="T5" fmla="*/ 4 h 50"/>
                  <a:gd name="T6" fmla="*/ 0 w 29"/>
                  <a:gd name="T7" fmla="*/ 4 h 50"/>
                  <a:gd name="T8" fmla="*/ 24 w 29"/>
                  <a:gd name="T9" fmla="*/ 0 h 50"/>
                  <a:gd name="T10" fmla="*/ 24 w 29"/>
                  <a:gd name="T11" fmla="*/ 0 h 50"/>
                  <a:gd name="T12" fmla="*/ 29 w 29"/>
                  <a:gd name="T13" fmla="*/ 49 h 50"/>
                  <a:gd name="T14" fmla="*/ 29 w 29"/>
                  <a:gd name="T15" fmla="*/ 49 h 50"/>
                  <a:gd name="T16" fmla="*/ 5 w 29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50">
                    <a:moveTo>
                      <a:pt x="5" y="50"/>
                    </a:moveTo>
                    <a:cubicBezTo>
                      <a:pt x="5" y="50"/>
                      <a:pt x="5" y="50"/>
                      <a:pt x="5" y="50"/>
                    </a:cubicBezTo>
                    <a:cubicBezTo>
                      <a:pt x="4" y="35"/>
                      <a:pt x="3" y="19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16"/>
                      <a:pt x="28" y="33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2" name="Freeform 41"/>
              <p:cNvSpPr/>
              <p:nvPr/>
            </p:nvSpPr>
            <p:spPr bwMode="auto">
              <a:xfrm>
                <a:off x="7388226" y="3038475"/>
                <a:ext cx="107950" cy="168275"/>
              </a:xfrm>
              <a:custGeom>
                <a:avLst/>
                <a:gdLst>
                  <a:gd name="T0" fmla="*/ 11 w 34"/>
                  <a:gd name="T1" fmla="*/ 52 h 52"/>
                  <a:gd name="T2" fmla="*/ 11 w 34"/>
                  <a:gd name="T3" fmla="*/ 52 h 52"/>
                  <a:gd name="T4" fmla="*/ 0 w 34"/>
                  <a:gd name="T5" fmla="*/ 6 h 52"/>
                  <a:gd name="T6" fmla="*/ 0 w 34"/>
                  <a:gd name="T7" fmla="*/ 6 h 52"/>
                  <a:gd name="T8" fmla="*/ 23 w 34"/>
                  <a:gd name="T9" fmla="*/ 0 h 52"/>
                  <a:gd name="T10" fmla="*/ 23 w 34"/>
                  <a:gd name="T11" fmla="*/ 0 h 52"/>
                  <a:gd name="T12" fmla="*/ 34 w 34"/>
                  <a:gd name="T13" fmla="*/ 48 h 52"/>
                  <a:gd name="T14" fmla="*/ 34 w 34"/>
                  <a:gd name="T15" fmla="*/ 48 h 52"/>
                  <a:gd name="T16" fmla="*/ 11 w 34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2">
                    <a:moveTo>
                      <a:pt x="11" y="52"/>
                    </a:moveTo>
                    <a:cubicBezTo>
                      <a:pt x="11" y="52"/>
                      <a:pt x="11" y="52"/>
                      <a:pt x="11" y="52"/>
                    </a:cubicBezTo>
                    <a:cubicBezTo>
                      <a:pt x="8" y="37"/>
                      <a:pt x="5" y="21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8" y="16"/>
                      <a:pt x="32" y="32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lnTo>
                      <a:pt x="11" y="52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3" name="Freeform 42"/>
              <p:cNvSpPr/>
              <p:nvPr/>
            </p:nvSpPr>
            <p:spPr bwMode="auto">
              <a:xfrm>
                <a:off x="7337426" y="2873375"/>
                <a:ext cx="120650" cy="174625"/>
              </a:xfrm>
              <a:custGeom>
                <a:avLst/>
                <a:gdLst>
                  <a:gd name="T0" fmla="*/ 15 w 38"/>
                  <a:gd name="T1" fmla="*/ 54 h 54"/>
                  <a:gd name="T2" fmla="*/ 15 w 38"/>
                  <a:gd name="T3" fmla="*/ 54 h 54"/>
                  <a:gd name="T4" fmla="*/ 0 w 38"/>
                  <a:gd name="T5" fmla="*/ 10 h 54"/>
                  <a:gd name="T6" fmla="*/ 0 w 38"/>
                  <a:gd name="T7" fmla="*/ 10 h 54"/>
                  <a:gd name="T8" fmla="*/ 22 w 38"/>
                  <a:gd name="T9" fmla="*/ 0 h 54"/>
                  <a:gd name="T10" fmla="*/ 22 w 38"/>
                  <a:gd name="T11" fmla="*/ 0 h 54"/>
                  <a:gd name="T12" fmla="*/ 38 w 38"/>
                  <a:gd name="T13" fmla="*/ 47 h 54"/>
                  <a:gd name="T14" fmla="*/ 38 w 38"/>
                  <a:gd name="T15" fmla="*/ 47 h 54"/>
                  <a:gd name="T16" fmla="*/ 15 w 38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54">
                    <a:moveTo>
                      <a:pt x="15" y="54"/>
                    </a:moveTo>
                    <a:cubicBezTo>
                      <a:pt x="15" y="54"/>
                      <a:pt x="15" y="54"/>
                      <a:pt x="15" y="54"/>
                    </a:cubicBezTo>
                    <a:cubicBezTo>
                      <a:pt x="11" y="39"/>
                      <a:pt x="6" y="2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8" y="16"/>
                      <a:pt x="34" y="3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lnTo>
                      <a:pt x="15" y="54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4" name="Freeform 43"/>
              <p:cNvSpPr/>
              <p:nvPr/>
            </p:nvSpPr>
            <p:spPr bwMode="auto">
              <a:xfrm>
                <a:off x="7262813" y="2719388"/>
                <a:ext cx="138113" cy="174625"/>
              </a:xfrm>
              <a:custGeom>
                <a:avLst/>
                <a:gdLst>
                  <a:gd name="T0" fmla="*/ 21 w 43"/>
                  <a:gd name="T1" fmla="*/ 54 h 54"/>
                  <a:gd name="T2" fmla="*/ 21 w 43"/>
                  <a:gd name="T3" fmla="*/ 54 h 54"/>
                  <a:gd name="T4" fmla="*/ 0 w 43"/>
                  <a:gd name="T5" fmla="*/ 13 h 54"/>
                  <a:gd name="T6" fmla="*/ 0 w 43"/>
                  <a:gd name="T7" fmla="*/ 12 h 54"/>
                  <a:gd name="T8" fmla="*/ 21 w 43"/>
                  <a:gd name="T9" fmla="*/ 0 h 54"/>
                  <a:gd name="T10" fmla="*/ 21 w 43"/>
                  <a:gd name="T11" fmla="*/ 1 h 54"/>
                  <a:gd name="T12" fmla="*/ 43 w 43"/>
                  <a:gd name="T13" fmla="*/ 45 h 54"/>
                  <a:gd name="T14" fmla="*/ 43 w 43"/>
                  <a:gd name="T15" fmla="*/ 45 h 54"/>
                  <a:gd name="T16" fmla="*/ 21 w 43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54">
                    <a:moveTo>
                      <a:pt x="21" y="54"/>
                    </a:moveTo>
                    <a:cubicBezTo>
                      <a:pt x="21" y="54"/>
                      <a:pt x="21" y="54"/>
                      <a:pt x="21" y="54"/>
                    </a:cubicBezTo>
                    <a:cubicBezTo>
                      <a:pt x="15" y="40"/>
                      <a:pt x="8" y="26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9" y="15"/>
                      <a:pt x="37" y="30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lnTo>
                      <a:pt x="21" y="54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5" name="Freeform 44"/>
              <p:cNvSpPr/>
              <p:nvPr/>
            </p:nvSpPr>
            <p:spPr bwMode="auto">
              <a:xfrm>
                <a:off x="7173913" y="2576513"/>
                <a:ext cx="149225" cy="171450"/>
              </a:xfrm>
              <a:custGeom>
                <a:avLst/>
                <a:gdLst>
                  <a:gd name="T0" fmla="*/ 26 w 47"/>
                  <a:gd name="T1" fmla="*/ 53 h 53"/>
                  <a:gd name="T2" fmla="*/ 26 w 47"/>
                  <a:gd name="T3" fmla="*/ 53 h 53"/>
                  <a:gd name="T4" fmla="*/ 1 w 47"/>
                  <a:gd name="T5" fmla="*/ 14 h 53"/>
                  <a:gd name="T6" fmla="*/ 0 w 47"/>
                  <a:gd name="T7" fmla="*/ 14 h 53"/>
                  <a:gd name="T8" fmla="*/ 20 w 47"/>
                  <a:gd name="T9" fmla="*/ 0 h 53"/>
                  <a:gd name="T10" fmla="*/ 20 w 47"/>
                  <a:gd name="T11" fmla="*/ 0 h 53"/>
                  <a:gd name="T12" fmla="*/ 20 w 47"/>
                  <a:gd name="T13" fmla="*/ 0 h 53"/>
                  <a:gd name="T14" fmla="*/ 47 w 47"/>
                  <a:gd name="T15" fmla="*/ 41 h 53"/>
                  <a:gd name="T16" fmla="*/ 47 w 47"/>
                  <a:gd name="T17" fmla="*/ 41 h 53"/>
                  <a:gd name="T18" fmla="*/ 26 w 47"/>
                  <a:gd name="T1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53">
                    <a:moveTo>
                      <a:pt x="26" y="53"/>
                    </a:moveTo>
                    <a:cubicBezTo>
                      <a:pt x="26" y="53"/>
                      <a:pt x="26" y="53"/>
                      <a:pt x="26" y="53"/>
                    </a:cubicBezTo>
                    <a:cubicBezTo>
                      <a:pt x="18" y="40"/>
                      <a:pt x="10" y="27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0" y="13"/>
                      <a:pt x="39" y="27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lnTo>
                      <a:pt x="26" y="53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6" name="Freeform 45"/>
              <p:cNvSpPr/>
              <p:nvPr/>
            </p:nvSpPr>
            <p:spPr bwMode="auto">
              <a:xfrm>
                <a:off x="7072313" y="2444750"/>
                <a:ext cx="158750" cy="168275"/>
              </a:xfrm>
              <a:custGeom>
                <a:avLst/>
                <a:gdLst>
                  <a:gd name="T0" fmla="*/ 30 w 50"/>
                  <a:gd name="T1" fmla="*/ 52 h 52"/>
                  <a:gd name="T2" fmla="*/ 30 w 50"/>
                  <a:gd name="T3" fmla="*/ 52 h 52"/>
                  <a:gd name="T4" fmla="*/ 0 w 50"/>
                  <a:gd name="T5" fmla="*/ 17 h 52"/>
                  <a:gd name="T6" fmla="*/ 0 w 50"/>
                  <a:gd name="T7" fmla="*/ 16 h 52"/>
                  <a:gd name="T8" fmla="*/ 17 w 50"/>
                  <a:gd name="T9" fmla="*/ 0 h 52"/>
                  <a:gd name="T10" fmla="*/ 18 w 50"/>
                  <a:gd name="T11" fmla="*/ 0 h 52"/>
                  <a:gd name="T12" fmla="*/ 49 w 50"/>
                  <a:gd name="T13" fmla="*/ 38 h 52"/>
                  <a:gd name="T14" fmla="*/ 50 w 50"/>
                  <a:gd name="T15" fmla="*/ 38 h 52"/>
                  <a:gd name="T16" fmla="*/ 30 w 50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52">
                    <a:moveTo>
                      <a:pt x="30" y="52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21" y="40"/>
                      <a:pt x="11" y="28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9" y="12"/>
                      <a:pt x="40" y="25"/>
                      <a:pt x="49" y="38"/>
                    </a:cubicBezTo>
                    <a:cubicBezTo>
                      <a:pt x="50" y="38"/>
                      <a:pt x="50" y="38"/>
                      <a:pt x="50" y="38"/>
                    </a:cubicBezTo>
                    <a:lnTo>
                      <a:pt x="30" y="52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7" name="Freeform 46"/>
              <p:cNvSpPr/>
              <p:nvPr/>
            </p:nvSpPr>
            <p:spPr bwMode="auto">
              <a:xfrm>
                <a:off x="6953251" y="2325688"/>
                <a:ext cx="166688" cy="165100"/>
              </a:xfrm>
              <a:custGeom>
                <a:avLst/>
                <a:gdLst>
                  <a:gd name="T0" fmla="*/ 35 w 52"/>
                  <a:gd name="T1" fmla="*/ 51 h 51"/>
                  <a:gd name="T2" fmla="*/ 34 w 52"/>
                  <a:gd name="T3" fmla="*/ 51 h 51"/>
                  <a:gd name="T4" fmla="*/ 0 w 52"/>
                  <a:gd name="T5" fmla="*/ 19 h 51"/>
                  <a:gd name="T6" fmla="*/ 0 w 52"/>
                  <a:gd name="T7" fmla="*/ 19 h 51"/>
                  <a:gd name="T8" fmla="*/ 0 w 52"/>
                  <a:gd name="T9" fmla="*/ 19 h 51"/>
                  <a:gd name="T10" fmla="*/ 15 w 52"/>
                  <a:gd name="T11" fmla="*/ 0 h 51"/>
                  <a:gd name="T12" fmla="*/ 16 w 52"/>
                  <a:gd name="T13" fmla="*/ 1 h 51"/>
                  <a:gd name="T14" fmla="*/ 52 w 52"/>
                  <a:gd name="T15" fmla="*/ 34 h 51"/>
                  <a:gd name="T16" fmla="*/ 52 w 52"/>
                  <a:gd name="T17" fmla="*/ 34 h 51"/>
                  <a:gd name="T18" fmla="*/ 52 w 52"/>
                  <a:gd name="T19" fmla="*/ 34 h 51"/>
                  <a:gd name="T20" fmla="*/ 35 w 52"/>
                  <a:gd name="T2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51">
                    <a:moveTo>
                      <a:pt x="35" y="51"/>
                    </a:moveTo>
                    <a:cubicBezTo>
                      <a:pt x="34" y="51"/>
                      <a:pt x="34" y="51"/>
                      <a:pt x="34" y="51"/>
                    </a:cubicBezTo>
                    <a:cubicBezTo>
                      <a:pt x="24" y="40"/>
                      <a:pt x="12" y="2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28" y="11"/>
                      <a:pt x="40" y="22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lnTo>
                      <a:pt x="35" y="51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8" name="Freeform 47"/>
              <p:cNvSpPr/>
              <p:nvPr/>
            </p:nvSpPr>
            <p:spPr bwMode="auto">
              <a:xfrm>
                <a:off x="5129213" y="2276475"/>
                <a:ext cx="166688" cy="161925"/>
              </a:xfrm>
              <a:custGeom>
                <a:avLst/>
                <a:gdLst>
                  <a:gd name="T0" fmla="*/ 16 w 52"/>
                  <a:gd name="T1" fmla="*/ 50 h 50"/>
                  <a:gd name="T2" fmla="*/ 0 w 52"/>
                  <a:gd name="T3" fmla="*/ 32 h 50"/>
                  <a:gd name="T4" fmla="*/ 0 w 52"/>
                  <a:gd name="T5" fmla="*/ 31 h 50"/>
                  <a:gd name="T6" fmla="*/ 0 w 52"/>
                  <a:gd name="T7" fmla="*/ 32 h 50"/>
                  <a:gd name="T8" fmla="*/ 38 w 52"/>
                  <a:gd name="T9" fmla="*/ 0 h 50"/>
                  <a:gd name="T10" fmla="*/ 38 w 52"/>
                  <a:gd name="T11" fmla="*/ 0 h 50"/>
                  <a:gd name="T12" fmla="*/ 52 w 52"/>
                  <a:gd name="T13" fmla="*/ 20 h 50"/>
                  <a:gd name="T14" fmla="*/ 52 w 52"/>
                  <a:gd name="T15" fmla="*/ 20 h 50"/>
                  <a:gd name="T16" fmla="*/ 16 w 52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0">
                    <a:moveTo>
                      <a:pt x="16" y="5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2" y="21"/>
                      <a:pt x="25" y="1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40" y="29"/>
                      <a:pt x="28" y="39"/>
                      <a:pt x="16" y="50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9" name="Freeform 48"/>
              <p:cNvSpPr/>
              <p:nvPr/>
            </p:nvSpPr>
            <p:spPr bwMode="auto">
              <a:xfrm>
                <a:off x="6823076" y="2225675"/>
                <a:ext cx="171450" cy="153988"/>
              </a:xfrm>
              <a:custGeom>
                <a:avLst/>
                <a:gdLst>
                  <a:gd name="T0" fmla="*/ 38 w 54"/>
                  <a:gd name="T1" fmla="*/ 48 h 48"/>
                  <a:gd name="T2" fmla="*/ 38 w 54"/>
                  <a:gd name="T3" fmla="*/ 48 h 48"/>
                  <a:gd name="T4" fmla="*/ 1 w 54"/>
                  <a:gd name="T5" fmla="*/ 20 h 48"/>
                  <a:gd name="T6" fmla="*/ 0 w 54"/>
                  <a:gd name="T7" fmla="*/ 20 h 48"/>
                  <a:gd name="T8" fmla="*/ 13 w 54"/>
                  <a:gd name="T9" fmla="*/ 0 h 48"/>
                  <a:gd name="T10" fmla="*/ 14 w 54"/>
                  <a:gd name="T11" fmla="*/ 0 h 48"/>
                  <a:gd name="T12" fmla="*/ 53 w 54"/>
                  <a:gd name="T13" fmla="*/ 29 h 48"/>
                  <a:gd name="T14" fmla="*/ 54 w 54"/>
                  <a:gd name="T15" fmla="*/ 29 h 48"/>
                  <a:gd name="T16" fmla="*/ 53 w 54"/>
                  <a:gd name="T17" fmla="*/ 29 h 48"/>
                  <a:gd name="T18" fmla="*/ 38 w 54"/>
                  <a:gd name="T1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48">
                    <a:moveTo>
                      <a:pt x="38" y="48"/>
                    </a:moveTo>
                    <a:cubicBezTo>
                      <a:pt x="38" y="48"/>
                      <a:pt x="38" y="48"/>
                      <a:pt x="38" y="48"/>
                    </a:cubicBezTo>
                    <a:cubicBezTo>
                      <a:pt x="26" y="38"/>
                      <a:pt x="14" y="29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7" y="9"/>
                      <a:pt x="41" y="19"/>
                      <a:pt x="53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3" y="29"/>
                      <a:pt x="53" y="29"/>
                      <a:pt x="53" y="29"/>
                    </a:cubicBezTo>
                    <a:lnTo>
                      <a:pt x="38" y="48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0" name="Freeform 49"/>
              <p:cNvSpPr/>
              <p:nvPr/>
            </p:nvSpPr>
            <p:spPr bwMode="auto">
              <a:xfrm>
                <a:off x="5260976" y="2182813"/>
                <a:ext cx="169863" cy="152400"/>
              </a:xfrm>
              <a:custGeom>
                <a:avLst/>
                <a:gdLst>
                  <a:gd name="T0" fmla="*/ 14 w 53"/>
                  <a:gd name="T1" fmla="*/ 47 h 47"/>
                  <a:gd name="T2" fmla="*/ 0 w 53"/>
                  <a:gd name="T3" fmla="*/ 27 h 47"/>
                  <a:gd name="T4" fmla="*/ 0 w 53"/>
                  <a:gd name="T5" fmla="*/ 27 h 47"/>
                  <a:gd name="T6" fmla="*/ 41 w 53"/>
                  <a:gd name="T7" fmla="*/ 0 h 47"/>
                  <a:gd name="T8" fmla="*/ 42 w 53"/>
                  <a:gd name="T9" fmla="*/ 0 h 47"/>
                  <a:gd name="T10" fmla="*/ 53 w 53"/>
                  <a:gd name="T11" fmla="*/ 21 h 47"/>
                  <a:gd name="T12" fmla="*/ 53 w 53"/>
                  <a:gd name="T13" fmla="*/ 21 h 47"/>
                  <a:gd name="T14" fmla="*/ 14 w 53"/>
                  <a:gd name="T15" fmla="*/ 46 h 47"/>
                  <a:gd name="T16" fmla="*/ 14 w 53"/>
                  <a:gd name="T1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7">
                    <a:moveTo>
                      <a:pt x="14" y="47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3" y="17"/>
                      <a:pt x="27" y="8"/>
                      <a:pt x="4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40" y="29"/>
                      <a:pt x="27" y="37"/>
                      <a:pt x="14" y="46"/>
                    </a:cubicBezTo>
                    <a:lnTo>
                      <a:pt x="14" y="47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1" name="Freeform 50"/>
              <p:cNvSpPr/>
              <p:nvPr/>
            </p:nvSpPr>
            <p:spPr bwMode="auto">
              <a:xfrm>
                <a:off x="6681788" y="2141538"/>
                <a:ext cx="173038" cy="141288"/>
              </a:xfrm>
              <a:custGeom>
                <a:avLst/>
                <a:gdLst>
                  <a:gd name="T0" fmla="*/ 41 w 54"/>
                  <a:gd name="T1" fmla="*/ 44 h 44"/>
                  <a:gd name="T2" fmla="*/ 41 w 54"/>
                  <a:gd name="T3" fmla="*/ 44 h 44"/>
                  <a:gd name="T4" fmla="*/ 1 w 54"/>
                  <a:gd name="T5" fmla="*/ 21 h 44"/>
                  <a:gd name="T6" fmla="*/ 0 w 54"/>
                  <a:gd name="T7" fmla="*/ 21 h 44"/>
                  <a:gd name="T8" fmla="*/ 11 w 54"/>
                  <a:gd name="T9" fmla="*/ 0 h 44"/>
                  <a:gd name="T10" fmla="*/ 11 w 54"/>
                  <a:gd name="T11" fmla="*/ 0 h 44"/>
                  <a:gd name="T12" fmla="*/ 54 w 54"/>
                  <a:gd name="T13" fmla="*/ 24 h 44"/>
                  <a:gd name="T14" fmla="*/ 54 w 54"/>
                  <a:gd name="T15" fmla="*/ 24 h 44"/>
                  <a:gd name="T16" fmla="*/ 41 w 54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44">
                    <a:moveTo>
                      <a:pt x="41" y="44"/>
                    </a:moveTo>
                    <a:cubicBezTo>
                      <a:pt x="41" y="44"/>
                      <a:pt x="41" y="44"/>
                      <a:pt x="41" y="44"/>
                    </a:cubicBezTo>
                    <a:cubicBezTo>
                      <a:pt x="28" y="36"/>
                      <a:pt x="14" y="28"/>
                      <a:pt x="1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6" y="7"/>
                      <a:pt x="40" y="15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41" y="44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2" name="Freeform 51"/>
              <p:cNvSpPr/>
              <p:nvPr/>
            </p:nvSpPr>
            <p:spPr bwMode="auto">
              <a:xfrm>
                <a:off x="5403851" y="2109788"/>
                <a:ext cx="173038" cy="134938"/>
              </a:xfrm>
              <a:custGeom>
                <a:avLst/>
                <a:gdLst>
                  <a:gd name="T0" fmla="*/ 12 w 54"/>
                  <a:gd name="T1" fmla="*/ 42 h 42"/>
                  <a:gd name="T2" fmla="*/ 0 w 54"/>
                  <a:gd name="T3" fmla="*/ 21 h 42"/>
                  <a:gd name="T4" fmla="*/ 0 w 54"/>
                  <a:gd name="T5" fmla="*/ 21 h 42"/>
                  <a:gd name="T6" fmla="*/ 44 w 54"/>
                  <a:gd name="T7" fmla="*/ 0 h 42"/>
                  <a:gd name="T8" fmla="*/ 44 w 54"/>
                  <a:gd name="T9" fmla="*/ 0 h 42"/>
                  <a:gd name="T10" fmla="*/ 54 w 54"/>
                  <a:gd name="T11" fmla="*/ 22 h 42"/>
                  <a:gd name="T12" fmla="*/ 54 w 54"/>
                  <a:gd name="T13" fmla="*/ 22 h 42"/>
                  <a:gd name="T14" fmla="*/ 12 w 54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42">
                    <a:moveTo>
                      <a:pt x="12" y="42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4" y="13"/>
                      <a:pt x="29" y="6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39" y="28"/>
                      <a:pt x="25" y="35"/>
                      <a:pt x="12" y="42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3" name="Freeform 52"/>
              <p:cNvSpPr/>
              <p:nvPr/>
            </p:nvSpPr>
            <p:spPr bwMode="auto">
              <a:xfrm>
                <a:off x="6535738" y="2073275"/>
                <a:ext cx="168275" cy="133350"/>
              </a:xfrm>
              <a:custGeom>
                <a:avLst/>
                <a:gdLst>
                  <a:gd name="T0" fmla="*/ 43 w 53"/>
                  <a:gd name="T1" fmla="*/ 41 h 41"/>
                  <a:gd name="T2" fmla="*/ 43 w 53"/>
                  <a:gd name="T3" fmla="*/ 41 h 41"/>
                  <a:gd name="T4" fmla="*/ 0 w 53"/>
                  <a:gd name="T5" fmla="*/ 23 h 41"/>
                  <a:gd name="T6" fmla="*/ 0 w 53"/>
                  <a:gd name="T7" fmla="*/ 23 h 41"/>
                  <a:gd name="T8" fmla="*/ 7 w 53"/>
                  <a:gd name="T9" fmla="*/ 0 h 41"/>
                  <a:gd name="T10" fmla="*/ 8 w 53"/>
                  <a:gd name="T11" fmla="*/ 0 h 41"/>
                  <a:gd name="T12" fmla="*/ 53 w 53"/>
                  <a:gd name="T13" fmla="*/ 19 h 41"/>
                  <a:gd name="T14" fmla="*/ 53 w 53"/>
                  <a:gd name="T15" fmla="*/ 19 h 41"/>
                  <a:gd name="T16" fmla="*/ 43 w 5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1">
                    <a:moveTo>
                      <a:pt x="43" y="41"/>
                    </a:moveTo>
                    <a:cubicBezTo>
                      <a:pt x="43" y="41"/>
                      <a:pt x="43" y="41"/>
                      <a:pt x="43" y="41"/>
                    </a:cubicBezTo>
                    <a:cubicBezTo>
                      <a:pt x="29" y="34"/>
                      <a:pt x="14" y="28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3" y="6"/>
                      <a:pt x="39" y="12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lnTo>
                      <a:pt x="43" y="41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4" name="Freeform 53"/>
              <p:cNvSpPr/>
              <p:nvPr/>
            </p:nvSpPr>
            <p:spPr bwMode="auto">
              <a:xfrm>
                <a:off x="5557838" y="2051050"/>
                <a:ext cx="169863" cy="122238"/>
              </a:xfrm>
              <a:custGeom>
                <a:avLst/>
                <a:gdLst>
                  <a:gd name="T0" fmla="*/ 9 w 53"/>
                  <a:gd name="T1" fmla="*/ 38 h 38"/>
                  <a:gd name="T2" fmla="*/ 0 w 53"/>
                  <a:gd name="T3" fmla="*/ 16 h 38"/>
                  <a:gd name="T4" fmla="*/ 0 w 53"/>
                  <a:gd name="T5" fmla="*/ 16 h 38"/>
                  <a:gd name="T6" fmla="*/ 47 w 53"/>
                  <a:gd name="T7" fmla="*/ 0 h 38"/>
                  <a:gd name="T8" fmla="*/ 47 w 53"/>
                  <a:gd name="T9" fmla="*/ 0 h 38"/>
                  <a:gd name="T10" fmla="*/ 47 w 53"/>
                  <a:gd name="T11" fmla="*/ 0 h 38"/>
                  <a:gd name="T12" fmla="*/ 53 w 53"/>
                  <a:gd name="T13" fmla="*/ 23 h 38"/>
                  <a:gd name="T14" fmla="*/ 53 w 53"/>
                  <a:gd name="T15" fmla="*/ 23 h 38"/>
                  <a:gd name="T16" fmla="*/ 9 w 53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38">
                    <a:moveTo>
                      <a:pt x="9" y="38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5" y="10"/>
                      <a:pt x="31" y="4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38" y="27"/>
                      <a:pt x="24" y="32"/>
                      <a:pt x="9" y="38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5" name="Freeform 54"/>
              <p:cNvSpPr/>
              <p:nvPr/>
            </p:nvSpPr>
            <p:spPr bwMode="auto">
              <a:xfrm>
                <a:off x="6378576" y="2022475"/>
                <a:ext cx="169863" cy="122238"/>
              </a:xfrm>
              <a:custGeom>
                <a:avLst/>
                <a:gdLst>
                  <a:gd name="T0" fmla="*/ 45 w 53"/>
                  <a:gd name="T1" fmla="*/ 38 h 38"/>
                  <a:gd name="T2" fmla="*/ 45 w 53"/>
                  <a:gd name="T3" fmla="*/ 38 h 38"/>
                  <a:gd name="T4" fmla="*/ 0 w 53"/>
                  <a:gd name="T5" fmla="*/ 25 h 38"/>
                  <a:gd name="T6" fmla="*/ 0 w 53"/>
                  <a:gd name="T7" fmla="*/ 25 h 38"/>
                  <a:gd name="T8" fmla="*/ 5 w 53"/>
                  <a:gd name="T9" fmla="*/ 0 h 38"/>
                  <a:gd name="T10" fmla="*/ 5 w 53"/>
                  <a:gd name="T11" fmla="*/ 2 h 38"/>
                  <a:gd name="T12" fmla="*/ 53 w 53"/>
                  <a:gd name="T13" fmla="*/ 15 h 38"/>
                  <a:gd name="T14" fmla="*/ 53 w 53"/>
                  <a:gd name="T15" fmla="*/ 15 h 38"/>
                  <a:gd name="T16" fmla="*/ 45 w 53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38">
                    <a:moveTo>
                      <a:pt x="45" y="38"/>
                    </a:moveTo>
                    <a:cubicBezTo>
                      <a:pt x="45" y="38"/>
                      <a:pt x="45" y="38"/>
                      <a:pt x="45" y="38"/>
                    </a:cubicBezTo>
                    <a:cubicBezTo>
                      <a:pt x="30" y="33"/>
                      <a:pt x="15" y="2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1" y="5"/>
                      <a:pt x="37" y="10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lnTo>
                      <a:pt x="45" y="38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6" name="Freeform 55"/>
              <p:cNvSpPr/>
              <p:nvPr/>
            </p:nvSpPr>
            <p:spPr bwMode="auto">
              <a:xfrm>
                <a:off x="5718176" y="2012950"/>
                <a:ext cx="168275" cy="109538"/>
              </a:xfrm>
              <a:custGeom>
                <a:avLst/>
                <a:gdLst>
                  <a:gd name="T0" fmla="*/ 7 w 53"/>
                  <a:gd name="T1" fmla="*/ 34 h 34"/>
                  <a:gd name="T2" fmla="*/ 0 w 53"/>
                  <a:gd name="T3" fmla="*/ 11 h 34"/>
                  <a:gd name="T4" fmla="*/ 1 w 53"/>
                  <a:gd name="T5" fmla="*/ 11 h 34"/>
                  <a:gd name="T6" fmla="*/ 49 w 53"/>
                  <a:gd name="T7" fmla="*/ 0 h 34"/>
                  <a:gd name="T8" fmla="*/ 49 w 53"/>
                  <a:gd name="T9" fmla="*/ 0 h 34"/>
                  <a:gd name="T10" fmla="*/ 53 w 53"/>
                  <a:gd name="T11" fmla="*/ 24 h 34"/>
                  <a:gd name="T12" fmla="*/ 53 w 53"/>
                  <a:gd name="T13" fmla="*/ 24 h 34"/>
                  <a:gd name="T14" fmla="*/ 7 w 53"/>
                  <a:gd name="T1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34">
                    <a:moveTo>
                      <a:pt x="7" y="34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6" y="7"/>
                      <a:pt x="33" y="3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37" y="27"/>
                      <a:pt x="22" y="30"/>
                      <a:pt x="7" y="34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7" name="Freeform 56"/>
              <p:cNvSpPr/>
              <p:nvPr/>
            </p:nvSpPr>
            <p:spPr bwMode="auto">
              <a:xfrm>
                <a:off x="6218238" y="2003425"/>
                <a:ext cx="163513" cy="100013"/>
              </a:xfrm>
              <a:custGeom>
                <a:avLst/>
                <a:gdLst>
                  <a:gd name="T0" fmla="*/ 47 w 51"/>
                  <a:gd name="T1" fmla="*/ 31 h 31"/>
                  <a:gd name="T2" fmla="*/ 46 w 51"/>
                  <a:gd name="T3" fmla="*/ 31 h 31"/>
                  <a:gd name="T4" fmla="*/ 0 w 51"/>
                  <a:gd name="T5" fmla="*/ 24 h 31"/>
                  <a:gd name="T6" fmla="*/ 0 w 51"/>
                  <a:gd name="T7" fmla="*/ 24 h 31"/>
                  <a:gd name="T8" fmla="*/ 2 w 51"/>
                  <a:gd name="T9" fmla="*/ 0 h 31"/>
                  <a:gd name="T10" fmla="*/ 51 w 51"/>
                  <a:gd name="T11" fmla="*/ 7 h 31"/>
                  <a:gd name="T12" fmla="*/ 51 w 51"/>
                  <a:gd name="T13" fmla="*/ 7 h 31"/>
                  <a:gd name="T14" fmla="*/ 47 w 51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31">
                    <a:moveTo>
                      <a:pt x="47" y="31"/>
                    </a:moveTo>
                    <a:cubicBezTo>
                      <a:pt x="46" y="31"/>
                      <a:pt x="46" y="31"/>
                      <a:pt x="46" y="31"/>
                    </a:cubicBezTo>
                    <a:cubicBezTo>
                      <a:pt x="31" y="27"/>
                      <a:pt x="16" y="25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9" y="1"/>
                      <a:pt x="35" y="4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8" name="Freeform 57"/>
              <p:cNvSpPr/>
              <p:nvPr/>
            </p:nvSpPr>
            <p:spPr bwMode="auto">
              <a:xfrm>
                <a:off x="5886451" y="1997075"/>
                <a:ext cx="160338" cy="93663"/>
              </a:xfrm>
              <a:custGeom>
                <a:avLst/>
                <a:gdLst>
                  <a:gd name="T0" fmla="*/ 3 w 50"/>
                  <a:gd name="T1" fmla="*/ 29 h 29"/>
                  <a:gd name="T2" fmla="*/ 0 w 50"/>
                  <a:gd name="T3" fmla="*/ 5 h 29"/>
                  <a:gd name="T4" fmla="*/ 0 w 50"/>
                  <a:gd name="T5" fmla="*/ 5 h 29"/>
                  <a:gd name="T6" fmla="*/ 49 w 50"/>
                  <a:gd name="T7" fmla="*/ 0 h 29"/>
                  <a:gd name="T8" fmla="*/ 49 w 50"/>
                  <a:gd name="T9" fmla="*/ 0 h 29"/>
                  <a:gd name="T10" fmla="*/ 50 w 50"/>
                  <a:gd name="T11" fmla="*/ 24 h 29"/>
                  <a:gd name="T12" fmla="*/ 50 w 50"/>
                  <a:gd name="T13" fmla="*/ 24 h 29"/>
                  <a:gd name="T14" fmla="*/ 3 w 50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29">
                    <a:moveTo>
                      <a:pt x="3" y="29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2"/>
                      <a:pt x="33" y="1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34" y="25"/>
                      <a:pt x="19" y="26"/>
                      <a:pt x="3" y="29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9" name="Freeform 58"/>
              <p:cNvSpPr/>
              <p:nvPr/>
            </p:nvSpPr>
            <p:spPr bwMode="auto">
              <a:xfrm>
                <a:off x="6056313" y="1997075"/>
                <a:ext cx="155575" cy="79375"/>
              </a:xfrm>
              <a:custGeom>
                <a:avLst/>
                <a:gdLst>
                  <a:gd name="T0" fmla="*/ 48 w 49"/>
                  <a:gd name="T1" fmla="*/ 25 h 25"/>
                  <a:gd name="T2" fmla="*/ 47 w 49"/>
                  <a:gd name="T3" fmla="*/ 25 h 25"/>
                  <a:gd name="T4" fmla="*/ 13 w 49"/>
                  <a:gd name="T5" fmla="*/ 24 h 25"/>
                  <a:gd name="T6" fmla="*/ 1 w 49"/>
                  <a:gd name="T7" fmla="*/ 24 h 25"/>
                  <a:gd name="T8" fmla="*/ 1 w 49"/>
                  <a:gd name="T9" fmla="*/ 24 h 25"/>
                  <a:gd name="T10" fmla="*/ 0 w 49"/>
                  <a:gd name="T11" fmla="*/ 0 h 25"/>
                  <a:gd name="T12" fmla="*/ 0 w 49"/>
                  <a:gd name="T13" fmla="*/ 0 h 25"/>
                  <a:gd name="T14" fmla="*/ 49 w 49"/>
                  <a:gd name="T15" fmla="*/ 2 h 25"/>
                  <a:gd name="T16" fmla="*/ 49 w 49"/>
                  <a:gd name="T17" fmla="*/ 2 h 25"/>
                  <a:gd name="T18" fmla="*/ 48 w 49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25">
                    <a:moveTo>
                      <a:pt x="48" y="25"/>
                    </a:moveTo>
                    <a:cubicBezTo>
                      <a:pt x="47" y="25"/>
                      <a:pt x="47" y="25"/>
                      <a:pt x="47" y="25"/>
                    </a:cubicBezTo>
                    <a:cubicBezTo>
                      <a:pt x="36" y="25"/>
                      <a:pt x="24" y="24"/>
                      <a:pt x="13" y="24"/>
                    </a:cubicBezTo>
                    <a:cubicBezTo>
                      <a:pt x="8" y="24"/>
                      <a:pt x="4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33" y="0"/>
                      <a:pt x="49" y="2"/>
                    </a:cubicBezTo>
                    <a:cubicBezTo>
                      <a:pt x="49" y="2"/>
                      <a:pt x="49" y="2"/>
                      <a:pt x="49" y="2"/>
                    </a:cubicBezTo>
                    <a:lnTo>
                      <a:pt x="48" y="25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0" name="Freeform 59"/>
              <p:cNvSpPr/>
              <p:nvPr/>
            </p:nvSpPr>
            <p:spPr bwMode="auto">
              <a:xfrm>
                <a:off x="4648201" y="2425700"/>
                <a:ext cx="407988" cy="1790700"/>
              </a:xfrm>
              <a:custGeom>
                <a:avLst/>
                <a:gdLst>
                  <a:gd name="T0" fmla="*/ 74 w 128"/>
                  <a:gd name="T1" fmla="*/ 553 h 555"/>
                  <a:gd name="T2" fmla="*/ 4 w 128"/>
                  <a:gd name="T3" fmla="*/ 312 h 555"/>
                  <a:gd name="T4" fmla="*/ 128 w 128"/>
                  <a:gd name="T5" fmla="*/ 2 h 555"/>
                  <a:gd name="T6" fmla="*/ 125 w 128"/>
                  <a:gd name="T7" fmla="*/ 0 h 555"/>
                  <a:gd name="T8" fmla="*/ 0 w 128"/>
                  <a:gd name="T9" fmla="*/ 312 h 555"/>
                  <a:gd name="T10" fmla="*/ 71 w 128"/>
                  <a:gd name="T11" fmla="*/ 555 h 555"/>
                  <a:gd name="T12" fmla="*/ 74 w 128"/>
                  <a:gd name="T13" fmla="*/ 553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555">
                    <a:moveTo>
                      <a:pt x="74" y="553"/>
                    </a:moveTo>
                    <a:cubicBezTo>
                      <a:pt x="30" y="483"/>
                      <a:pt x="4" y="401"/>
                      <a:pt x="4" y="312"/>
                    </a:cubicBezTo>
                    <a:cubicBezTo>
                      <a:pt x="4" y="192"/>
                      <a:pt x="51" y="83"/>
                      <a:pt x="128" y="2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48" y="81"/>
                      <a:pt x="0" y="191"/>
                      <a:pt x="0" y="312"/>
                    </a:cubicBezTo>
                    <a:cubicBezTo>
                      <a:pt x="0" y="401"/>
                      <a:pt x="26" y="485"/>
                      <a:pt x="71" y="555"/>
                    </a:cubicBezTo>
                    <a:cubicBezTo>
                      <a:pt x="74" y="553"/>
                      <a:pt x="74" y="553"/>
                      <a:pt x="74" y="5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1" name="Freeform 60"/>
              <p:cNvSpPr/>
              <p:nvPr/>
            </p:nvSpPr>
            <p:spPr bwMode="auto">
              <a:xfrm>
                <a:off x="4602163" y="3597275"/>
                <a:ext cx="285750" cy="644525"/>
              </a:xfrm>
              <a:custGeom>
                <a:avLst/>
                <a:gdLst>
                  <a:gd name="T0" fmla="*/ 67 w 89"/>
                  <a:gd name="T1" fmla="*/ 194 h 200"/>
                  <a:gd name="T2" fmla="*/ 69 w 89"/>
                  <a:gd name="T3" fmla="*/ 193 h 200"/>
                  <a:gd name="T4" fmla="*/ 4 w 89"/>
                  <a:gd name="T5" fmla="*/ 12 h 200"/>
                  <a:gd name="T6" fmla="*/ 4 w 89"/>
                  <a:gd name="T7" fmla="*/ 11 h 200"/>
                  <a:gd name="T8" fmla="*/ 9 w 89"/>
                  <a:gd name="T9" fmla="*/ 5 h 200"/>
                  <a:gd name="T10" fmla="*/ 20 w 89"/>
                  <a:gd name="T11" fmla="*/ 4 h 200"/>
                  <a:gd name="T12" fmla="*/ 19 w 89"/>
                  <a:gd name="T13" fmla="*/ 2 h 200"/>
                  <a:gd name="T14" fmla="*/ 17 w 89"/>
                  <a:gd name="T15" fmla="*/ 2 h 200"/>
                  <a:gd name="T16" fmla="*/ 85 w 89"/>
                  <a:gd name="T17" fmla="*/ 192 h 200"/>
                  <a:gd name="T18" fmla="*/ 87 w 89"/>
                  <a:gd name="T19" fmla="*/ 191 h 200"/>
                  <a:gd name="T20" fmla="*/ 86 w 89"/>
                  <a:gd name="T21" fmla="*/ 190 h 200"/>
                  <a:gd name="T22" fmla="*/ 77 w 89"/>
                  <a:gd name="T23" fmla="*/ 195 h 200"/>
                  <a:gd name="T24" fmla="*/ 74 w 89"/>
                  <a:gd name="T25" fmla="*/ 196 h 200"/>
                  <a:gd name="T26" fmla="*/ 69 w 89"/>
                  <a:gd name="T27" fmla="*/ 193 h 200"/>
                  <a:gd name="T28" fmla="*/ 67 w 89"/>
                  <a:gd name="T29" fmla="*/ 194 h 200"/>
                  <a:gd name="T30" fmla="*/ 65 w 89"/>
                  <a:gd name="T31" fmla="*/ 195 h 200"/>
                  <a:gd name="T32" fmla="*/ 74 w 89"/>
                  <a:gd name="T33" fmla="*/ 200 h 200"/>
                  <a:gd name="T34" fmla="*/ 79 w 89"/>
                  <a:gd name="T35" fmla="*/ 199 h 200"/>
                  <a:gd name="T36" fmla="*/ 89 w 89"/>
                  <a:gd name="T37" fmla="*/ 192 h 200"/>
                  <a:gd name="T38" fmla="*/ 88 w 89"/>
                  <a:gd name="T39" fmla="*/ 190 h 200"/>
                  <a:gd name="T40" fmla="*/ 21 w 89"/>
                  <a:gd name="T41" fmla="*/ 2 h 200"/>
                  <a:gd name="T42" fmla="*/ 21 w 89"/>
                  <a:gd name="T43" fmla="*/ 0 h 200"/>
                  <a:gd name="T44" fmla="*/ 9 w 89"/>
                  <a:gd name="T45" fmla="*/ 1 h 200"/>
                  <a:gd name="T46" fmla="*/ 0 w 89"/>
                  <a:gd name="T47" fmla="*/ 11 h 200"/>
                  <a:gd name="T48" fmla="*/ 0 w 89"/>
                  <a:gd name="T49" fmla="*/ 12 h 200"/>
                  <a:gd name="T50" fmla="*/ 65 w 89"/>
                  <a:gd name="T51" fmla="*/ 195 h 200"/>
                  <a:gd name="T52" fmla="*/ 67 w 89"/>
                  <a:gd name="T53" fmla="*/ 1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9" h="200">
                    <a:moveTo>
                      <a:pt x="67" y="194"/>
                    </a:moveTo>
                    <a:cubicBezTo>
                      <a:pt x="69" y="193"/>
                      <a:pt x="69" y="193"/>
                      <a:pt x="69" y="193"/>
                    </a:cubicBezTo>
                    <a:cubicBezTo>
                      <a:pt x="35" y="139"/>
                      <a:pt x="13" y="78"/>
                      <a:pt x="4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8"/>
                      <a:pt x="6" y="5"/>
                      <a:pt x="9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25" y="71"/>
                      <a:pt x="49" y="136"/>
                      <a:pt x="85" y="192"/>
                    </a:cubicBezTo>
                    <a:cubicBezTo>
                      <a:pt x="87" y="191"/>
                      <a:pt x="87" y="191"/>
                      <a:pt x="87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6"/>
                      <a:pt x="75" y="196"/>
                      <a:pt x="74" y="196"/>
                    </a:cubicBezTo>
                    <a:cubicBezTo>
                      <a:pt x="72" y="196"/>
                      <a:pt x="70" y="195"/>
                      <a:pt x="69" y="193"/>
                    </a:cubicBezTo>
                    <a:cubicBezTo>
                      <a:pt x="67" y="194"/>
                      <a:pt x="67" y="194"/>
                      <a:pt x="67" y="194"/>
                    </a:cubicBezTo>
                    <a:cubicBezTo>
                      <a:pt x="65" y="195"/>
                      <a:pt x="65" y="195"/>
                      <a:pt x="65" y="195"/>
                    </a:cubicBezTo>
                    <a:cubicBezTo>
                      <a:pt x="67" y="198"/>
                      <a:pt x="70" y="200"/>
                      <a:pt x="74" y="200"/>
                    </a:cubicBezTo>
                    <a:cubicBezTo>
                      <a:pt x="75" y="200"/>
                      <a:pt x="77" y="200"/>
                      <a:pt x="79" y="199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53" y="134"/>
                      <a:pt x="29" y="70"/>
                      <a:pt x="21" y="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4" y="2"/>
                      <a:pt x="0" y="6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9" y="79"/>
                      <a:pt x="32" y="141"/>
                      <a:pt x="65" y="195"/>
                    </a:cubicBezTo>
                    <a:lnTo>
                      <a:pt x="67" y="1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2" name="Freeform 61"/>
              <p:cNvSpPr>
                <a:spLocks noEditPoints="1"/>
              </p:cNvSpPr>
              <p:nvPr/>
            </p:nvSpPr>
            <p:spPr bwMode="auto">
              <a:xfrm>
                <a:off x="4298951" y="1579563"/>
                <a:ext cx="3660775" cy="3221038"/>
              </a:xfrm>
              <a:custGeom>
                <a:avLst/>
                <a:gdLst>
                  <a:gd name="T0" fmla="*/ 950 w 1146"/>
                  <a:gd name="T1" fmla="*/ 889 h 998"/>
                  <a:gd name="T2" fmla="*/ 976 w 1146"/>
                  <a:gd name="T3" fmla="*/ 915 h 998"/>
                  <a:gd name="T4" fmla="*/ 1017 w 1146"/>
                  <a:gd name="T5" fmla="*/ 858 h 998"/>
                  <a:gd name="T6" fmla="*/ 1016 w 1146"/>
                  <a:gd name="T7" fmla="*/ 785 h 998"/>
                  <a:gd name="T8" fmla="*/ 1072 w 1146"/>
                  <a:gd name="T9" fmla="*/ 743 h 998"/>
                  <a:gd name="T10" fmla="*/ 1073 w 1146"/>
                  <a:gd name="T11" fmla="*/ 739 h 998"/>
                  <a:gd name="T12" fmla="*/ 1053 w 1146"/>
                  <a:gd name="T13" fmla="*/ 672 h 998"/>
                  <a:gd name="T14" fmla="*/ 1089 w 1146"/>
                  <a:gd name="T15" fmla="*/ 675 h 998"/>
                  <a:gd name="T16" fmla="*/ 1062 w 1146"/>
                  <a:gd name="T17" fmla="*/ 606 h 998"/>
                  <a:gd name="T18" fmla="*/ 1097 w 1146"/>
                  <a:gd name="T19" fmla="*/ 613 h 998"/>
                  <a:gd name="T20" fmla="*/ 1098 w 1146"/>
                  <a:gd name="T21" fmla="*/ 543 h 998"/>
                  <a:gd name="T22" fmla="*/ 30 w 1146"/>
                  <a:gd name="T23" fmla="*/ 509 h 998"/>
                  <a:gd name="T24" fmla="*/ 66 w 1146"/>
                  <a:gd name="T25" fmla="*/ 514 h 998"/>
                  <a:gd name="T26" fmla="*/ 1090 w 1146"/>
                  <a:gd name="T27" fmla="*/ 477 h 998"/>
                  <a:gd name="T28" fmla="*/ 42 w 1146"/>
                  <a:gd name="T29" fmla="*/ 444 h 998"/>
                  <a:gd name="T30" fmla="*/ 77 w 1146"/>
                  <a:gd name="T31" fmla="*/ 453 h 998"/>
                  <a:gd name="T32" fmla="*/ 1074 w 1146"/>
                  <a:gd name="T33" fmla="*/ 412 h 998"/>
                  <a:gd name="T34" fmla="*/ 95 w 1146"/>
                  <a:gd name="T35" fmla="*/ 394 h 998"/>
                  <a:gd name="T36" fmla="*/ 97 w 1146"/>
                  <a:gd name="T37" fmla="*/ 390 h 998"/>
                  <a:gd name="T38" fmla="*/ 1018 w 1146"/>
                  <a:gd name="T39" fmla="*/ 366 h 998"/>
                  <a:gd name="T40" fmla="*/ 1019 w 1146"/>
                  <a:gd name="T41" fmla="*/ 370 h 998"/>
                  <a:gd name="T42" fmla="*/ 92 w 1146"/>
                  <a:gd name="T43" fmla="*/ 317 h 998"/>
                  <a:gd name="T44" fmla="*/ 1019 w 1146"/>
                  <a:gd name="T45" fmla="*/ 292 h 998"/>
                  <a:gd name="T46" fmla="*/ 989 w 1146"/>
                  <a:gd name="T47" fmla="*/ 312 h 998"/>
                  <a:gd name="T48" fmla="*/ 127 w 1146"/>
                  <a:gd name="T49" fmla="*/ 261 h 998"/>
                  <a:gd name="T50" fmla="*/ 956 w 1146"/>
                  <a:gd name="T51" fmla="*/ 264 h 998"/>
                  <a:gd name="T52" fmla="*/ 983 w 1146"/>
                  <a:gd name="T53" fmla="*/ 240 h 998"/>
                  <a:gd name="T54" fmla="*/ 169 w 1146"/>
                  <a:gd name="T55" fmla="*/ 210 h 998"/>
                  <a:gd name="T56" fmla="*/ 914 w 1146"/>
                  <a:gd name="T57" fmla="*/ 218 h 998"/>
                  <a:gd name="T58" fmla="*/ 937 w 1146"/>
                  <a:gd name="T59" fmla="*/ 190 h 998"/>
                  <a:gd name="T60" fmla="*/ 236 w 1146"/>
                  <a:gd name="T61" fmla="*/ 194 h 998"/>
                  <a:gd name="T62" fmla="*/ 240 w 1146"/>
                  <a:gd name="T63" fmla="*/ 192 h 998"/>
                  <a:gd name="T64" fmla="*/ 865 w 1146"/>
                  <a:gd name="T65" fmla="*/ 175 h 998"/>
                  <a:gd name="T66" fmla="*/ 890 w 1146"/>
                  <a:gd name="T67" fmla="*/ 149 h 998"/>
                  <a:gd name="T68" fmla="*/ 270 w 1146"/>
                  <a:gd name="T69" fmla="*/ 124 h 998"/>
                  <a:gd name="T70" fmla="*/ 816 w 1146"/>
                  <a:gd name="T71" fmla="*/ 142 h 998"/>
                  <a:gd name="T72" fmla="*/ 835 w 1146"/>
                  <a:gd name="T73" fmla="*/ 112 h 998"/>
                  <a:gd name="T74" fmla="*/ 323 w 1146"/>
                  <a:gd name="T75" fmla="*/ 94 h 998"/>
                  <a:gd name="T76" fmla="*/ 339 w 1146"/>
                  <a:gd name="T77" fmla="*/ 126 h 998"/>
                  <a:gd name="T78" fmla="*/ 776 w 1146"/>
                  <a:gd name="T79" fmla="*/ 82 h 998"/>
                  <a:gd name="T80" fmla="*/ 396 w 1146"/>
                  <a:gd name="T81" fmla="*/ 102 h 998"/>
                  <a:gd name="T82" fmla="*/ 400 w 1146"/>
                  <a:gd name="T83" fmla="*/ 101 h 998"/>
                  <a:gd name="T84" fmla="*/ 700 w 1146"/>
                  <a:gd name="T85" fmla="*/ 93 h 998"/>
                  <a:gd name="T86" fmla="*/ 714 w 1146"/>
                  <a:gd name="T87" fmla="*/ 59 h 998"/>
                  <a:gd name="T88" fmla="*/ 452 w 1146"/>
                  <a:gd name="T89" fmla="*/ 49 h 998"/>
                  <a:gd name="T90" fmla="*/ 644 w 1146"/>
                  <a:gd name="T91" fmla="*/ 80 h 998"/>
                  <a:gd name="T92" fmla="*/ 645 w 1146"/>
                  <a:gd name="T93" fmla="*/ 44 h 998"/>
                  <a:gd name="T94" fmla="*/ 514 w 1146"/>
                  <a:gd name="T95" fmla="*/ 40 h 998"/>
                  <a:gd name="T96" fmla="*/ 516 w 1146"/>
                  <a:gd name="T97" fmla="*/ 76 h 998"/>
                  <a:gd name="T98" fmla="*/ 579 w 1146"/>
                  <a:gd name="T99" fmla="*/ 38 h 998"/>
                  <a:gd name="T100" fmla="*/ 560 w 1146"/>
                  <a:gd name="T101" fmla="*/ 0 h 998"/>
                  <a:gd name="T102" fmla="*/ 1031 w 1146"/>
                  <a:gd name="T103" fmla="*/ 574 h 998"/>
                  <a:gd name="T104" fmla="*/ 1146 w 1146"/>
                  <a:gd name="T105" fmla="*/ 574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46" h="998">
                    <a:moveTo>
                      <a:pt x="976" y="915"/>
                    </a:moveTo>
                    <a:cubicBezTo>
                      <a:pt x="948" y="893"/>
                      <a:pt x="948" y="893"/>
                      <a:pt x="948" y="893"/>
                    </a:cubicBezTo>
                    <a:cubicBezTo>
                      <a:pt x="948" y="892"/>
                      <a:pt x="948" y="892"/>
                      <a:pt x="948" y="892"/>
                    </a:cubicBezTo>
                    <a:cubicBezTo>
                      <a:pt x="949" y="892"/>
                      <a:pt x="949" y="891"/>
                      <a:pt x="950" y="891"/>
                    </a:cubicBezTo>
                    <a:cubicBezTo>
                      <a:pt x="950" y="890"/>
                      <a:pt x="950" y="890"/>
                      <a:pt x="951" y="890"/>
                    </a:cubicBezTo>
                    <a:cubicBezTo>
                      <a:pt x="950" y="889"/>
                      <a:pt x="950" y="889"/>
                      <a:pt x="950" y="889"/>
                    </a:cubicBezTo>
                    <a:cubicBezTo>
                      <a:pt x="951" y="889"/>
                      <a:pt x="951" y="889"/>
                      <a:pt x="951" y="889"/>
                    </a:cubicBezTo>
                    <a:cubicBezTo>
                      <a:pt x="951" y="889"/>
                      <a:pt x="951" y="889"/>
                      <a:pt x="951" y="889"/>
                    </a:cubicBezTo>
                    <a:cubicBezTo>
                      <a:pt x="979" y="912"/>
                      <a:pt x="979" y="912"/>
                      <a:pt x="979" y="912"/>
                    </a:cubicBezTo>
                    <a:cubicBezTo>
                      <a:pt x="978" y="913"/>
                      <a:pt x="978" y="913"/>
                      <a:pt x="978" y="913"/>
                    </a:cubicBezTo>
                    <a:cubicBezTo>
                      <a:pt x="978" y="914"/>
                      <a:pt x="977" y="914"/>
                      <a:pt x="976" y="915"/>
                    </a:cubicBezTo>
                    <a:cubicBezTo>
                      <a:pt x="976" y="915"/>
                      <a:pt x="976" y="915"/>
                      <a:pt x="976" y="915"/>
                    </a:cubicBezTo>
                    <a:moveTo>
                      <a:pt x="1015" y="862"/>
                    </a:moveTo>
                    <a:cubicBezTo>
                      <a:pt x="985" y="843"/>
                      <a:pt x="985" y="843"/>
                      <a:pt x="985" y="843"/>
                    </a:cubicBezTo>
                    <a:cubicBezTo>
                      <a:pt x="987" y="839"/>
                      <a:pt x="987" y="839"/>
                      <a:pt x="987" y="839"/>
                    </a:cubicBezTo>
                    <a:cubicBezTo>
                      <a:pt x="986" y="839"/>
                      <a:pt x="986" y="839"/>
                      <a:pt x="986" y="839"/>
                    </a:cubicBezTo>
                    <a:cubicBezTo>
                      <a:pt x="1017" y="858"/>
                      <a:pt x="1017" y="858"/>
                      <a:pt x="1017" y="858"/>
                    </a:cubicBezTo>
                    <a:cubicBezTo>
                      <a:pt x="1017" y="858"/>
                      <a:pt x="1017" y="858"/>
                      <a:pt x="1017" y="858"/>
                    </a:cubicBezTo>
                    <a:cubicBezTo>
                      <a:pt x="1017" y="859"/>
                      <a:pt x="1016" y="861"/>
                      <a:pt x="1015" y="862"/>
                    </a:cubicBezTo>
                    <a:cubicBezTo>
                      <a:pt x="1015" y="862"/>
                      <a:pt x="1015" y="862"/>
                      <a:pt x="1015" y="862"/>
                    </a:cubicBezTo>
                    <a:moveTo>
                      <a:pt x="1047" y="804"/>
                    </a:moveTo>
                    <a:cubicBezTo>
                      <a:pt x="1015" y="789"/>
                      <a:pt x="1015" y="789"/>
                      <a:pt x="1015" y="789"/>
                    </a:cubicBezTo>
                    <a:cubicBezTo>
                      <a:pt x="1015" y="788"/>
                      <a:pt x="1015" y="788"/>
                      <a:pt x="1015" y="788"/>
                    </a:cubicBezTo>
                    <a:cubicBezTo>
                      <a:pt x="1015" y="787"/>
                      <a:pt x="1016" y="786"/>
                      <a:pt x="1016" y="785"/>
                    </a:cubicBezTo>
                    <a:cubicBezTo>
                      <a:pt x="1016" y="785"/>
                      <a:pt x="1016" y="785"/>
                      <a:pt x="1016" y="785"/>
                    </a:cubicBezTo>
                    <a:cubicBezTo>
                      <a:pt x="1049" y="800"/>
                      <a:pt x="1049" y="800"/>
                      <a:pt x="1049" y="800"/>
                    </a:cubicBezTo>
                    <a:cubicBezTo>
                      <a:pt x="1049" y="800"/>
                      <a:pt x="1049" y="800"/>
                      <a:pt x="1049" y="800"/>
                    </a:cubicBezTo>
                    <a:cubicBezTo>
                      <a:pt x="1048" y="801"/>
                      <a:pt x="1048" y="803"/>
                      <a:pt x="1047" y="804"/>
                    </a:cubicBezTo>
                    <a:cubicBezTo>
                      <a:pt x="1047" y="804"/>
                      <a:pt x="1047" y="804"/>
                      <a:pt x="1047" y="804"/>
                    </a:cubicBezTo>
                    <a:moveTo>
                      <a:pt x="1072" y="743"/>
                    </a:moveTo>
                    <a:cubicBezTo>
                      <a:pt x="1038" y="731"/>
                      <a:pt x="1038" y="731"/>
                      <a:pt x="1038" y="731"/>
                    </a:cubicBezTo>
                    <a:cubicBezTo>
                      <a:pt x="1038" y="731"/>
                      <a:pt x="1038" y="731"/>
                      <a:pt x="1038" y="731"/>
                    </a:cubicBezTo>
                    <a:cubicBezTo>
                      <a:pt x="1038" y="730"/>
                      <a:pt x="1038" y="729"/>
                      <a:pt x="1039" y="727"/>
                    </a:cubicBezTo>
                    <a:cubicBezTo>
                      <a:pt x="1039" y="727"/>
                      <a:pt x="1039" y="727"/>
                      <a:pt x="1039" y="727"/>
                    </a:cubicBezTo>
                    <a:cubicBezTo>
                      <a:pt x="1039" y="727"/>
                      <a:pt x="1039" y="727"/>
                      <a:pt x="1039" y="727"/>
                    </a:cubicBezTo>
                    <a:cubicBezTo>
                      <a:pt x="1073" y="739"/>
                      <a:pt x="1073" y="739"/>
                      <a:pt x="1073" y="739"/>
                    </a:cubicBezTo>
                    <a:cubicBezTo>
                      <a:pt x="1073" y="739"/>
                      <a:pt x="1073" y="739"/>
                      <a:pt x="1073" y="739"/>
                    </a:cubicBezTo>
                    <a:cubicBezTo>
                      <a:pt x="1073" y="739"/>
                      <a:pt x="1073" y="740"/>
                      <a:pt x="1072" y="741"/>
                    </a:cubicBezTo>
                    <a:cubicBezTo>
                      <a:pt x="1072" y="741"/>
                      <a:pt x="1072" y="742"/>
                      <a:pt x="1072" y="742"/>
                    </a:cubicBezTo>
                    <a:cubicBezTo>
                      <a:pt x="1072" y="743"/>
                      <a:pt x="1072" y="743"/>
                      <a:pt x="1072" y="743"/>
                    </a:cubicBezTo>
                    <a:moveTo>
                      <a:pt x="1089" y="679"/>
                    </a:moveTo>
                    <a:cubicBezTo>
                      <a:pt x="1053" y="672"/>
                      <a:pt x="1053" y="672"/>
                      <a:pt x="1053" y="672"/>
                    </a:cubicBezTo>
                    <a:cubicBezTo>
                      <a:pt x="1053" y="671"/>
                      <a:pt x="1053" y="671"/>
                      <a:pt x="1053" y="671"/>
                    </a:cubicBezTo>
                    <a:cubicBezTo>
                      <a:pt x="1054" y="670"/>
                      <a:pt x="1054" y="669"/>
                      <a:pt x="1054" y="668"/>
                    </a:cubicBezTo>
                    <a:cubicBezTo>
                      <a:pt x="1053" y="667"/>
                      <a:pt x="1053" y="667"/>
                      <a:pt x="1053" y="667"/>
                    </a:cubicBezTo>
                    <a:cubicBezTo>
                      <a:pt x="1054" y="667"/>
                      <a:pt x="1054" y="667"/>
                      <a:pt x="1054" y="667"/>
                    </a:cubicBezTo>
                    <a:cubicBezTo>
                      <a:pt x="1089" y="674"/>
                      <a:pt x="1089" y="674"/>
                      <a:pt x="1089" y="674"/>
                    </a:cubicBezTo>
                    <a:cubicBezTo>
                      <a:pt x="1089" y="675"/>
                      <a:pt x="1089" y="675"/>
                      <a:pt x="1089" y="675"/>
                    </a:cubicBezTo>
                    <a:cubicBezTo>
                      <a:pt x="1089" y="676"/>
                      <a:pt x="1089" y="677"/>
                      <a:pt x="1089" y="678"/>
                    </a:cubicBezTo>
                    <a:cubicBezTo>
                      <a:pt x="1089" y="679"/>
                      <a:pt x="1089" y="679"/>
                      <a:pt x="1089" y="679"/>
                    </a:cubicBezTo>
                    <a:moveTo>
                      <a:pt x="1097" y="613"/>
                    </a:moveTo>
                    <a:cubicBezTo>
                      <a:pt x="1062" y="610"/>
                      <a:pt x="1062" y="610"/>
                      <a:pt x="1062" y="610"/>
                    </a:cubicBezTo>
                    <a:cubicBezTo>
                      <a:pt x="1062" y="609"/>
                      <a:pt x="1062" y="609"/>
                      <a:pt x="1062" y="609"/>
                    </a:cubicBezTo>
                    <a:cubicBezTo>
                      <a:pt x="1062" y="608"/>
                      <a:pt x="1062" y="607"/>
                      <a:pt x="1062" y="606"/>
                    </a:cubicBezTo>
                    <a:cubicBezTo>
                      <a:pt x="1062" y="606"/>
                      <a:pt x="1062" y="606"/>
                      <a:pt x="1062" y="606"/>
                    </a:cubicBezTo>
                    <a:cubicBezTo>
                      <a:pt x="1098" y="608"/>
                      <a:pt x="1098" y="608"/>
                      <a:pt x="1098" y="608"/>
                    </a:cubicBezTo>
                    <a:cubicBezTo>
                      <a:pt x="1098" y="609"/>
                      <a:pt x="1098" y="609"/>
                      <a:pt x="1098" y="609"/>
                    </a:cubicBezTo>
                    <a:cubicBezTo>
                      <a:pt x="1098" y="610"/>
                      <a:pt x="1098" y="611"/>
                      <a:pt x="1097" y="613"/>
                    </a:cubicBezTo>
                    <a:cubicBezTo>
                      <a:pt x="1097" y="613"/>
                      <a:pt x="1097" y="613"/>
                      <a:pt x="1097" y="613"/>
                    </a:cubicBezTo>
                    <a:cubicBezTo>
                      <a:pt x="1097" y="613"/>
                      <a:pt x="1097" y="613"/>
                      <a:pt x="1097" y="613"/>
                    </a:cubicBezTo>
                    <a:moveTo>
                      <a:pt x="1062" y="549"/>
                    </a:moveTo>
                    <a:cubicBezTo>
                      <a:pt x="1062" y="548"/>
                      <a:pt x="1062" y="548"/>
                      <a:pt x="1062" y="548"/>
                    </a:cubicBezTo>
                    <a:cubicBezTo>
                      <a:pt x="1062" y="547"/>
                      <a:pt x="1062" y="546"/>
                      <a:pt x="1062" y="545"/>
                    </a:cubicBezTo>
                    <a:cubicBezTo>
                      <a:pt x="1062" y="544"/>
                      <a:pt x="1062" y="544"/>
                      <a:pt x="1062" y="544"/>
                    </a:cubicBezTo>
                    <a:cubicBezTo>
                      <a:pt x="1098" y="542"/>
                      <a:pt x="1098" y="542"/>
                      <a:pt x="1098" y="542"/>
                    </a:cubicBezTo>
                    <a:cubicBezTo>
                      <a:pt x="1098" y="543"/>
                      <a:pt x="1098" y="543"/>
                      <a:pt x="1098" y="543"/>
                    </a:cubicBezTo>
                    <a:cubicBezTo>
                      <a:pt x="1098" y="544"/>
                      <a:pt x="1098" y="545"/>
                      <a:pt x="1098" y="547"/>
                    </a:cubicBezTo>
                    <a:cubicBezTo>
                      <a:pt x="1098" y="547"/>
                      <a:pt x="1098" y="547"/>
                      <a:pt x="1098" y="547"/>
                    </a:cubicBezTo>
                    <a:cubicBezTo>
                      <a:pt x="1062" y="549"/>
                      <a:pt x="1062" y="549"/>
                      <a:pt x="1062" y="549"/>
                    </a:cubicBezTo>
                    <a:moveTo>
                      <a:pt x="66" y="514"/>
                    </a:moveTo>
                    <a:cubicBezTo>
                      <a:pt x="30" y="509"/>
                      <a:pt x="30" y="509"/>
                      <a:pt x="30" y="509"/>
                    </a:cubicBezTo>
                    <a:cubicBezTo>
                      <a:pt x="30" y="509"/>
                      <a:pt x="30" y="509"/>
                      <a:pt x="30" y="509"/>
                    </a:cubicBezTo>
                    <a:cubicBezTo>
                      <a:pt x="30" y="508"/>
                      <a:pt x="30" y="507"/>
                      <a:pt x="31" y="505"/>
                    </a:cubicBezTo>
                    <a:cubicBezTo>
                      <a:pt x="31" y="505"/>
                      <a:pt x="31" y="505"/>
                      <a:pt x="31" y="505"/>
                    </a:cubicBezTo>
                    <a:cubicBezTo>
                      <a:pt x="66" y="509"/>
                      <a:pt x="66" y="509"/>
                      <a:pt x="66" y="509"/>
                    </a:cubicBezTo>
                    <a:cubicBezTo>
                      <a:pt x="66" y="510"/>
                      <a:pt x="66" y="510"/>
                      <a:pt x="66" y="510"/>
                    </a:cubicBezTo>
                    <a:cubicBezTo>
                      <a:pt x="66" y="510"/>
                      <a:pt x="66" y="511"/>
                      <a:pt x="66" y="512"/>
                    </a:cubicBezTo>
                    <a:cubicBezTo>
                      <a:pt x="66" y="514"/>
                      <a:pt x="66" y="514"/>
                      <a:pt x="66" y="514"/>
                    </a:cubicBezTo>
                    <a:moveTo>
                      <a:pt x="1055" y="487"/>
                    </a:moveTo>
                    <a:cubicBezTo>
                      <a:pt x="1055" y="487"/>
                      <a:pt x="1055" y="487"/>
                      <a:pt x="1055" y="487"/>
                    </a:cubicBezTo>
                    <a:cubicBezTo>
                      <a:pt x="1055" y="486"/>
                      <a:pt x="1055" y="485"/>
                      <a:pt x="1055" y="483"/>
                    </a:cubicBezTo>
                    <a:cubicBezTo>
                      <a:pt x="1055" y="483"/>
                      <a:pt x="1055" y="483"/>
                      <a:pt x="1055" y="483"/>
                    </a:cubicBezTo>
                    <a:cubicBezTo>
                      <a:pt x="1055" y="483"/>
                      <a:pt x="1055" y="483"/>
                      <a:pt x="1055" y="483"/>
                    </a:cubicBezTo>
                    <a:cubicBezTo>
                      <a:pt x="1090" y="477"/>
                      <a:pt x="1090" y="477"/>
                      <a:pt x="1090" y="477"/>
                    </a:cubicBezTo>
                    <a:cubicBezTo>
                      <a:pt x="1090" y="477"/>
                      <a:pt x="1090" y="477"/>
                      <a:pt x="1090" y="477"/>
                    </a:cubicBezTo>
                    <a:cubicBezTo>
                      <a:pt x="1091" y="481"/>
                      <a:pt x="1091" y="481"/>
                      <a:pt x="1091" y="481"/>
                    </a:cubicBezTo>
                    <a:cubicBezTo>
                      <a:pt x="1055" y="487"/>
                      <a:pt x="1055" y="487"/>
                      <a:pt x="1055" y="487"/>
                    </a:cubicBezTo>
                    <a:moveTo>
                      <a:pt x="77" y="453"/>
                    </a:moveTo>
                    <a:cubicBezTo>
                      <a:pt x="42" y="444"/>
                      <a:pt x="42" y="444"/>
                      <a:pt x="42" y="444"/>
                    </a:cubicBezTo>
                    <a:cubicBezTo>
                      <a:pt x="42" y="444"/>
                      <a:pt x="42" y="444"/>
                      <a:pt x="42" y="444"/>
                    </a:cubicBezTo>
                    <a:cubicBezTo>
                      <a:pt x="42" y="443"/>
                      <a:pt x="43" y="441"/>
                      <a:pt x="43" y="440"/>
                    </a:cubicBezTo>
                    <a:cubicBezTo>
                      <a:pt x="43" y="440"/>
                      <a:pt x="43" y="440"/>
                      <a:pt x="43" y="440"/>
                    </a:cubicBezTo>
                    <a:cubicBezTo>
                      <a:pt x="78" y="449"/>
                      <a:pt x="78" y="449"/>
                      <a:pt x="78" y="449"/>
                    </a:cubicBezTo>
                    <a:cubicBezTo>
                      <a:pt x="78" y="449"/>
                      <a:pt x="78" y="449"/>
                      <a:pt x="78" y="449"/>
                    </a:cubicBezTo>
                    <a:cubicBezTo>
                      <a:pt x="78" y="450"/>
                      <a:pt x="77" y="452"/>
                      <a:pt x="77" y="453"/>
                    </a:cubicBezTo>
                    <a:cubicBezTo>
                      <a:pt x="77" y="453"/>
                      <a:pt x="77" y="453"/>
                      <a:pt x="77" y="453"/>
                    </a:cubicBezTo>
                    <a:moveTo>
                      <a:pt x="1041" y="427"/>
                    </a:moveTo>
                    <a:cubicBezTo>
                      <a:pt x="1041" y="427"/>
                      <a:pt x="1041" y="427"/>
                      <a:pt x="1041" y="427"/>
                    </a:cubicBezTo>
                    <a:cubicBezTo>
                      <a:pt x="1041" y="426"/>
                      <a:pt x="1040" y="425"/>
                      <a:pt x="1040" y="424"/>
                    </a:cubicBezTo>
                    <a:cubicBezTo>
                      <a:pt x="1040" y="423"/>
                      <a:pt x="1040" y="423"/>
                      <a:pt x="1040" y="423"/>
                    </a:cubicBezTo>
                    <a:cubicBezTo>
                      <a:pt x="1040" y="423"/>
                      <a:pt x="1040" y="423"/>
                      <a:pt x="1040" y="423"/>
                    </a:cubicBezTo>
                    <a:cubicBezTo>
                      <a:pt x="1074" y="412"/>
                      <a:pt x="1074" y="412"/>
                      <a:pt x="1074" y="412"/>
                    </a:cubicBezTo>
                    <a:cubicBezTo>
                      <a:pt x="1074" y="413"/>
                      <a:pt x="1074" y="413"/>
                      <a:pt x="1074" y="413"/>
                    </a:cubicBezTo>
                    <a:cubicBezTo>
                      <a:pt x="1075" y="414"/>
                      <a:pt x="1075" y="415"/>
                      <a:pt x="1075" y="417"/>
                    </a:cubicBezTo>
                    <a:cubicBezTo>
                      <a:pt x="1075" y="417"/>
                      <a:pt x="1075" y="417"/>
                      <a:pt x="1075" y="417"/>
                    </a:cubicBezTo>
                    <a:cubicBezTo>
                      <a:pt x="1041" y="427"/>
                      <a:pt x="1041" y="427"/>
                      <a:pt x="1041" y="427"/>
                    </a:cubicBezTo>
                    <a:moveTo>
                      <a:pt x="95" y="394"/>
                    </a:moveTo>
                    <a:cubicBezTo>
                      <a:pt x="95" y="394"/>
                      <a:pt x="95" y="394"/>
                      <a:pt x="95" y="394"/>
                    </a:cubicBezTo>
                    <a:cubicBezTo>
                      <a:pt x="62" y="381"/>
                      <a:pt x="62" y="381"/>
                      <a:pt x="62" y="381"/>
                    </a:cubicBezTo>
                    <a:cubicBezTo>
                      <a:pt x="62" y="381"/>
                      <a:pt x="62" y="381"/>
                      <a:pt x="62" y="381"/>
                    </a:cubicBezTo>
                    <a:cubicBezTo>
                      <a:pt x="62" y="380"/>
                      <a:pt x="63" y="378"/>
                      <a:pt x="63" y="377"/>
                    </a:cubicBezTo>
                    <a:cubicBezTo>
                      <a:pt x="64" y="377"/>
                      <a:pt x="64" y="377"/>
                      <a:pt x="64" y="377"/>
                    </a:cubicBezTo>
                    <a:cubicBezTo>
                      <a:pt x="97" y="390"/>
                      <a:pt x="97" y="390"/>
                      <a:pt x="97" y="390"/>
                    </a:cubicBezTo>
                    <a:cubicBezTo>
                      <a:pt x="97" y="390"/>
                      <a:pt x="97" y="390"/>
                      <a:pt x="97" y="390"/>
                    </a:cubicBezTo>
                    <a:cubicBezTo>
                      <a:pt x="96" y="391"/>
                      <a:pt x="96" y="393"/>
                      <a:pt x="96" y="394"/>
                    </a:cubicBezTo>
                    <a:cubicBezTo>
                      <a:pt x="95" y="394"/>
                      <a:pt x="95" y="394"/>
                      <a:pt x="95" y="394"/>
                    </a:cubicBezTo>
                    <a:moveTo>
                      <a:pt x="1019" y="370"/>
                    </a:moveTo>
                    <a:cubicBezTo>
                      <a:pt x="1019" y="369"/>
                      <a:pt x="1019" y="369"/>
                      <a:pt x="1019" y="369"/>
                    </a:cubicBezTo>
                    <a:cubicBezTo>
                      <a:pt x="1019" y="368"/>
                      <a:pt x="1018" y="367"/>
                      <a:pt x="1018" y="366"/>
                    </a:cubicBezTo>
                    <a:cubicBezTo>
                      <a:pt x="1018" y="366"/>
                      <a:pt x="1018" y="366"/>
                      <a:pt x="1018" y="366"/>
                    </a:cubicBezTo>
                    <a:cubicBezTo>
                      <a:pt x="1050" y="351"/>
                      <a:pt x="1050" y="351"/>
                      <a:pt x="1050" y="351"/>
                    </a:cubicBezTo>
                    <a:cubicBezTo>
                      <a:pt x="1050" y="351"/>
                      <a:pt x="1050" y="351"/>
                      <a:pt x="1050" y="351"/>
                    </a:cubicBezTo>
                    <a:cubicBezTo>
                      <a:pt x="1051" y="352"/>
                      <a:pt x="1052" y="353"/>
                      <a:pt x="1052" y="355"/>
                    </a:cubicBezTo>
                    <a:cubicBezTo>
                      <a:pt x="1052" y="355"/>
                      <a:pt x="1052" y="355"/>
                      <a:pt x="1052" y="355"/>
                    </a:cubicBezTo>
                    <a:cubicBezTo>
                      <a:pt x="1052" y="355"/>
                      <a:pt x="1052" y="355"/>
                      <a:pt x="1052" y="355"/>
                    </a:cubicBezTo>
                    <a:cubicBezTo>
                      <a:pt x="1019" y="370"/>
                      <a:pt x="1019" y="370"/>
                      <a:pt x="1019" y="370"/>
                    </a:cubicBezTo>
                    <a:moveTo>
                      <a:pt x="121" y="338"/>
                    </a:moveTo>
                    <a:cubicBezTo>
                      <a:pt x="121" y="338"/>
                      <a:pt x="121" y="338"/>
                      <a:pt x="121" y="338"/>
                    </a:cubicBezTo>
                    <a:cubicBezTo>
                      <a:pt x="89" y="321"/>
                      <a:pt x="89" y="321"/>
                      <a:pt x="89" y="321"/>
                    </a:cubicBezTo>
                    <a:cubicBezTo>
                      <a:pt x="90" y="320"/>
                      <a:pt x="90" y="320"/>
                      <a:pt x="90" y="320"/>
                    </a:cubicBezTo>
                    <a:cubicBezTo>
                      <a:pt x="90" y="319"/>
                      <a:pt x="91" y="318"/>
                      <a:pt x="92" y="317"/>
                    </a:cubicBezTo>
                    <a:cubicBezTo>
                      <a:pt x="92" y="317"/>
                      <a:pt x="92" y="317"/>
                      <a:pt x="92" y="317"/>
                    </a:cubicBezTo>
                    <a:cubicBezTo>
                      <a:pt x="123" y="334"/>
                      <a:pt x="123" y="334"/>
                      <a:pt x="123" y="334"/>
                    </a:cubicBezTo>
                    <a:cubicBezTo>
                      <a:pt x="123" y="334"/>
                      <a:pt x="123" y="334"/>
                      <a:pt x="123" y="334"/>
                    </a:cubicBezTo>
                    <a:cubicBezTo>
                      <a:pt x="123" y="335"/>
                      <a:pt x="122" y="337"/>
                      <a:pt x="121" y="338"/>
                    </a:cubicBezTo>
                    <a:cubicBezTo>
                      <a:pt x="121" y="338"/>
                      <a:pt x="121" y="338"/>
                      <a:pt x="121" y="338"/>
                    </a:cubicBezTo>
                    <a:moveTo>
                      <a:pt x="988" y="312"/>
                    </a:moveTo>
                    <a:cubicBezTo>
                      <a:pt x="1019" y="292"/>
                      <a:pt x="1019" y="292"/>
                      <a:pt x="1019" y="292"/>
                    </a:cubicBezTo>
                    <a:cubicBezTo>
                      <a:pt x="1019" y="293"/>
                      <a:pt x="1019" y="293"/>
                      <a:pt x="1019" y="293"/>
                    </a:cubicBezTo>
                    <a:cubicBezTo>
                      <a:pt x="1020" y="294"/>
                      <a:pt x="1021" y="295"/>
                      <a:pt x="1021" y="296"/>
                    </a:cubicBezTo>
                    <a:cubicBezTo>
                      <a:pt x="1022" y="296"/>
                      <a:pt x="1022" y="296"/>
                      <a:pt x="1022" y="296"/>
                    </a:cubicBezTo>
                    <a:cubicBezTo>
                      <a:pt x="991" y="315"/>
                      <a:pt x="991" y="315"/>
                      <a:pt x="991" y="315"/>
                    </a:cubicBezTo>
                    <a:cubicBezTo>
                      <a:pt x="991" y="315"/>
                      <a:pt x="991" y="315"/>
                      <a:pt x="991" y="315"/>
                    </a:cubicBezTo>
                    <a:cubicBezTo>
                      <a:pt x="990" y="314"/>
                      <a:pt x="990" y="313"/>
                      <a:pt x="989" y="312"/>
                    </a:cubicBezTo>
                    <a:cubicBezTo>
                      <a:pt x="989" y="312"/>
                      <a:pt x="989" y="312"/>
                      <a:pt x="989" y="312"/>
                    </a:cubicBezTo>
                    <a:cubicBezTo>
                      <a:pt x="988" y="312"/>
                      <a:pt x="988" y="312"/>
                      <a:pt x="988" y="312"/>
                    </a:cubicBezTo>
                    <a:moveTo>
                      <a:pt x="154" y="285"/>
                    </a:moveTo>
                    <a:cubicBezTo>
                      <a:pt x="124" y="264"/>
                      <a:pt x="124" y="264"/>
                      <a:pt x="124" y="264"/>
                    </a:cubicBezTo>
                    <a:cubicBezTo>
                      <a:pt x="124" y="264"/>
                      <a:pt x="124" y="264"/>
                      <a:pt x="124" y="264"/>
                    </a:cubicBezTo>
                    <a:cubicBezTo>
                      <a:pt x="125" y="263"/>
                      <a:pt x="126" y="262"/>
                      <a:pt x="127" y="261"/>
                    </a:cubicBezTo>
                    <a:cubicBezTo>
                      <a:pt x="127" y="261"/>
                      <a:pt x="127" y="261"/>
                      <a:pt x="127" y="261"/>
                    </a:cubicBezTo>
                    <a:cubicBezTo>
                      <a:pt x="156" y="282"/>
                      <a:pt x="156" y="282"/>
                      <a:pt x="156" y="282"/>
                    </a:cubicBezTo>
                    <a:cubicBezTo>
                      <a:pt x="156" y="282"/>
                      <a:pt x="156" y="282"/>
                      <a:pt x="156" y="282"/>
                    </a:cubicBezTo>
                    <a:cubicBezTo>
                      <a:pt x="155" y="283"/>
                      <a:pt x="155" y="284"/>
                      <a:pt x="154" y="285"/>
                    </a:cubicBezTo>
                    <a:cubicBezTo>
                      <a:pt x="154" y="285"/>
                      <a:pt x="154" y="285"/>
                      <a:pt x="154" y="285"/>
                    </a:cubicBezTo>
                    <a:moveTo>
                      <a:pt x="956" y="264"/>
                    </a:moveTo>
                    <a:cubicBezTo>
                      <a:pt x="955" y="264"/>
                      <a:pt x="955" y="264"/>
                      <a:pt x="955" y="264"/>
                    </a:cubicBezTo>
                    <a:cubicBezTo>
                      <a:pt x="955" y="263"/>
                      <a:pt x="954" y="262"/>
                      <a:pt x="953" y="261"/>
                    </a:cubicBezTo>
                    <a:cubicBezTo>
                      <a:pt x="953" y="261"/>
                      <a:pt x="953" y="261"/>
                      <a:pt x="953" y="261"/>
                    </a:cubicBezTo>
                    <a:cubicBezTo>
                      <a:pt x="981" y="238"/>
                      <a:pt x="981" y="238"/>
                      <a:pt x="981" y="238"/>
                    </a:cubicBezTo>
                    <a:cubicBezTo>
                      <a:pt x="981" y="239"/>
                      <a:pt x="981" y="239"/>
                      <a:pt x="981" y="239"/>
                    </a:cubicBezTo>
                    <a:cubicBezTo>
                      <a:pt x="982" y="239"/>
                      <a:pt x="982" y="240"/>
                      <a:pt x="983" y="240"/>
                    </a:cubicBezTo>
                    <a:cubicBezTo>
                      <a:pt x="984" y="242"/>
                      <a:pt x="984" y="242"/>
                      <a:pt x="984" y="242"/>
                    </a:cubicBezTo>
                    <a:cubicBezTo>
                      <a:pt x="956" y="264"/>
                      <a:pt x="956" y="264"/>
                      <a:pt x="956" y="264"/>
                    </a:cubicBezTo>
                    <a:moveTo>
                      <a:pt x="192" y="237"/>
                    </a:moveTo>
                    <a:cubicBezTo>
                      <a:pt x="166" y="213"/>
                      <a:pt x="166" y="213"/>
                      <a:pt x="166" y="213"/>
                    </a:cubicBezTo>
                    <a:cubicBezTo>
                      <a:pt x="166" y="213"/>
                      <a:pt x="166" y="213"/>
                      <a:pt x="166" y="213"/>
                    </a:cubicBezTo>
                    <a:cubicBezTo>
                      <a:pt x="167" y="212"/>
                      <a:pt x="168" y="211"/>
                      <a:pt x="169" y="210"/>
                    </a:cubicBezTo>
                    <a:cubicBezTo>
                      <a:pt x="169" y="210"/>
                      <a:pt x="169" y="210"/>
                      <a:pt x="169" y="210"/>
                    </a:cubicBezTo>
                    <a:cubicBezTo>
                      <a:pt x="195" y="234"/>
                      <a:pt x="195" y="234"/>
                      <a:pt x="195" y="234"/>
                    </a:cubicBezTo>
                    <a:cubicBezTo>
                      <a:pt x="195" y="234"/>
                      <a:pt x="195" y="234"/>
                      <a:pt x="195" y="234"/>
                    </a:cubicBezTo>
                    <a:cubicBezTo>
                      <a:pt x="194" y="235"/>
                      <a:pt x="193" y="236"/>
                      <a:pt x="192" y="237"/>
                    </a:cubicBezTo>
                    <a:cubicBezTo>
                      <a:pt x="192" y="237"/>
                      <a:pt x="192" y="237"/>
                      <a:pt x="192" y="237"/>
                    </a:cubicBezTo>
                    <a:moveTo>
                      <a:pt x="914" y="218"/>
                    </a:moveTo>
                    <a:cubicBezTo>
                      <a:pt x="914" y="218"/>
                      <a:pt x="914" y="218"/>
                      <a:pt x="914" y="218"/>
                    </a:cubicBezTo>
                    <a:cubicBezTo>
                      <a:pt x="913" y="217"/>
                      <a:pt x="912" y="216"/>
                      <a:pt x="912" y="215"/>
                    </a:cubicBezTo>
                    <a:cubicBezTo>
                      <a:pt x="911" y="215"/>
                      <a:pt x="911" y="215"/>
                      <a:pt x="911" y="215"/>
                    </a:cubicBezTo>
                    <a:cubicBezTo>
                      <a:pt x="912" y="215"/>
                      <a:pt x="912" y="215"/>
                      <a:pt x="912" y="215"/>
                    </a:cubicBezTo>
                    <a:cubicBezTo>
                      <a:pt x="937" y="189"/>
                      <a:pt x="937" y="189"/>
                      <a:pt x="937" y="189"/>
                    </a:cubicBezTo>
                    <a:cubicBezTo>
                      <a:pt x="937" y="190"/>
                      <a:pt x="937" y="190"/>
                      <a:pt x="937" y="190"/>
                    </a:cubicBezTo>
                    <a:cubicBezTo>
                      <a:pt x="937" y="190"/>
                      <a:pt x="938" y="191"/>
                      <a:pt x="939" y="192"/>
                    </a:cubicBezTo>
                    <a:cubicBezTo>
                      <a:pt x="940" y="193"/>
                      <a:pt x="940" y="193"/>
                      <a:pt x="940" y="193"/>
                    </a:cubicBezTo>
                    <a:cubicBezTo>
                      <a:pt x="940" y="193"/>
                      <a:pt x="940" y="193"/>
                      <a:pt x="940" y="193"/>
                    </a:cubicBezTo>
                    <a:cubicBezTo>
                      <a:pt x="914" y="218"/>
                      <a:pt x="914" y="218"/>
                      <a:pt x="914" y="218"/>
                    </a:cubicBezTo>
                    <a:moveTo>
                      <a:pt x="237" y="194"/>
                    </a:move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13" y="167"/>
                      <a:pt x="213" y="167"/>
                      <a:pt x="213" y="167"/>
                    </a:cubicBezTo>
                    <a:cubicBezTo>
                      <a:pt x="213" y="167"/>
                      <a:pt x="213" y="167"/>
                      <a:pt x="213" y="167"/>
                    </a:cubicBezTo>
                    <a:cubicBezTo>
                      <a:pt x="214" y="166"/>
                      <a:pt x="215" y="165"/>
                      <a:pt x="216" y="164"/>
                    </a:cubicBezTo>
                    <a:cubicBezTo>
                      <a:pt x="217" y="164"/>
                      <a:pt x="217" y="164"/>
                      <a:pt x="217" y="164"/>
                    </a:cubicBezTo>
                    <a:cubicBezTo>
                      <a:pt x="240" y="191"/>
                      <a:pt x="240" y="191"/>
                      <a:pt x="240" y="191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39" y="192"/>
                      <a:pt x="238" y="193"/>
                      <a:pt x="237" y="194"/>
                    </a:cubicBezTo>
                    <a:cubicBezTo>
                      <a:pt x="237" y="194"/>
                      <a:pt x="237" y="194"/>
                      <a:pt x="237" y="194"/>
                    </a:cubicBezTo>
                    <a:moveTo>
                      <a:pt x="868" y="178"/>
                    </a:moveTo>
                    <a:cubicBezTo>
                      <a:pt x="868" y="177"/>
                      <a:pt x="868" y="177"/>
                      <a:pt x="868" y="177"/>
                    </a:cubicBezTo>
                    <a:cubicBezTo>
                      <a:pt x="867" y="177"/>
                      <a:pt x="866" y="176"/>
                      <a:pt x="865" y="175"/>
                    </a:cubicBezTo>
                    <a:cubicBezTo>
                      <a:pt x="865" y="175"/>
                      <a:pt x="865" y="175"/>
                      <a:pt x="865" y="175"/>
                    </a:cubicBezTo>
                    <a:cubicBezTo>
                      <a:pt x="865" y="175"/>
                      <a:pt x="865" y="175"/>
                      <a:pt x="865" y="175"/>
                    </a:cubicBezTo>
                    <a:cubicBezTo>
                      <a:pt x="886" y="146"/>
                      <a:pt x="886" y="146"/>
                      <a:pt x="886" y="146"/>
                    </a:cubicBezTo>
                    <a:cubicBezTo>
                      <a:pt x="887" y="146"/>
                      <a:pt x="887" y="146"/>
                      <a:pt x="887" y="146"/>
                    </a:cubicBezTo>
                    <a:cubicBezTo>
                      <a:pt x="888" y="147"/>
                      <a:pt x="889" y="148"/>
                      <a:pt x="890" y="149"/>
                    </a:cubicBezTo>
                    <a:cubicBezTo>
                      <a:pt x="890" y="149"/>
                      <a:pt x="890" y="149"/>
                      <a:pt x="890" y="149"/>
                    </a:cubicBezTo>
                    <a:cubicBezTo>
                      <a:pt x="890" y="149"/>
                      <a:pt x="890" y="149"/>
                      <a:pt x="890" y="149"/>
                    </a:cubicBezTo>
                    <a:cubicBezTo>
                      <a:pt x="868" y="178"/>
                      <a:pt x="868" y="178"/>
                      <a:pt x="868" y="178"/>
                    </a:cubicBezTo>
                    <a:moveTo>
                      <a:pt x="286" y="157"/>
                    </a:moveTo>
                    <a:cubicBezTo>
                      <a:pt x="266" y="127"/>
                      <a:pt x="266" y="127"/>
                      <a:pt x="266" y="127"/>
                    </a:cubicBezTo>
                    <a:cubicBezTo>
                      <a:pt x="267" y="127"/>
                      <a:pt x="267" y="127"/>
                      <a:pt x="267" y="127"/>
                    </a:cubicBezTo>
                    <a:cubicBezTo>
                      <a:pt x="268" y="126"/>
                      <a:pt x="268" y="125"/>
                      <a:pt x="269" y="125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89" y="155"/>
                      <a:pt x="289" y="155"/>
                      <a:pt x="289" y="155"/>
                    </a:cubicBezTo>
                    <a:cubicBezTo>
                      <a:pt x="289" y="155"/>
                      <a:pt x="289" y="155"/>
                      <a:pt x="289" y="155"/>
                    </a:cubicBezTo>
                    <a:cubicBezTo>
                      <a:pt x="288" y="155"/>
                      <a:pt x="288" y="156"/>
                      <a:pt x="287" y="156"/>
                    </a:cubicBezTo>
                    <a:cubicBezTo>
                      <a:pt x="286" y="157"/>
                      <a:pt x="286" y="157"/>
                      <a:pt x="286" y="157"/>
                    </a:cubicBezTo>
                    <a:moveTo>
                      <a:pt x="817" y="143"/>
                    </a:moveTo>
                    <a:cubicBezTo>
                      <a:pt x="816" y="142"/>
                      <a:pt x="816" y="142"/>
                      <a:pt x="816" y="142"/>
                    </a:cubicBezTo>
                    <a:cubicBezTo>
                      <a:pt x="815" y="142"/>
                      <a:pt x="814" y="141"/>
                      <a:pt x="813" y="141"/>
                    </a:cubicBezTo>
                    <a:cubicBezTo>
                      <a:pt x="813" y="141"/>
                      <a:pt x="813" y="141"/>
                      <a:pt x="813" y="141"/>
                    </a:cubicBezTo>
                    <a:cubicBezTo>
                      <a:pt x="813" y="141"/>
                      <a:pt x="813" y="141"/>
                      <a:pt x="813" y="141"/>
                    </a:cubicBezTo>
                    <a:cubicBezTo>
                      <a:pt x="831" y="110"/>
                      <a:pt x="831" y="110"/>
                      <a:pt x="831" y="110"/>
                    </a:cubicBezTo>
                    <a:cubicBezTo>
                      <a:pt x="833" y="110"/>
                      <a:pt x="833" y="110"/>
                      <a:pt x="833" y="110"/>
                    </a:cubicBezTo>
                    <a:cubicBezTo>
                      <a:pt x="833" y="111"/>
                      <a:pt x="834" y="111"/>
                      <a:pt x="835" y="112"/>
                    </a:cubicBezTo>
                    <a:cubicBezTo>
                      <a:pt x="835" y="112"/>
                      <a:pt x="835" y="112"/>
                      <a:pt x="835" y="112"/>
                    </a:cubicBezTo>
                    <a:cubicBezTo>
                      <a:pt x="817" y="143"/>
                      <a:pt x="817" y="143"/>
                      <a:pt x="817" y="143"/>
                    </a:cubicBezTo>
                    <a:moveTo>
                      <a:pt x="339" y="126"/>
                    </a:moveTo>
                    <a:cubicBezTo>
                      <a:pt x="339" y="126"/>
                      <a:pt x="339" y="126"/>
                      <a:pt x="339" y="126"/>
                    </a:cubicBezTo>
                    <a:cubicBezTo>
                      <a:pt x="323" y="94"/>
                      <a:pt x="323" y="94"/>
                      <a:pt x="323" y="94"/>
                    </a:cubicBezTo>
                    <a:cubicBezTo>
                      <a:pt x="323" y="94"/>
                      <a:pt x="323" y="94"/>
                      <a:pt x="323" y="94"/>
                    </a:cubicBezTo>
                    <a:cubicBezTo>
                      <a:pt x="325" y="93"/>
                      <a:pt x="326" y="92"/>
                      <a:pt x="327" y="92"/>
                    </a:cubicBezTo>
                    <a:cubicBezTo>
                      <a:pt x="327" y="92"/>
                      <a:pt x="327" y="92"/>
                      <a:pt x="327" y="92"/>
                    </a:cubicBezTo>
                    <a:cubicBezTo>
                      <a:pt x="343" y="124"/>
                      <a:pt x="343" y="124"/>
                      <a:pt x="343" y="124"/>
                    </a:cubicBezTo>
                    <a:cubicBezTo>
                      <a:pt x="343" y="124"/>
                      <a:pt x="343" y="124"/>
                      <a:pt x="343" y="124"/>
                    </a:cubicBezTo>
                    <a:cubicBezTo>
                      <a:pt x="342" y="125"/>
                      <a:pt x="340" y="125"/>
                      <a:pt x="339" y="126"/>
                    </a:cubicBezTo>
                    <a:cubicBezTo>
                      <a:pt x="339" y="126"/>
                      <a:pt x="339" y="126"/>
                      <a:pt x="339" y="126"/>
                    </a:cubicBezTo>
                    <a:moveTo>
                      <a:pt x="758" y="113"/>
                    </a:moveTo>
                    <a:cubicBezTo>
                      <a:pt x="758" y="113"/>
                      <a:pt x="758" y="113"/>
                      <a:pt x="758" y="113"/>
                    </a:cubicBezTo>
                    <a:cubicBezTo>
                      <a:pt x="772" y="80"/>
                      <a:pt x="772" y="80"/>
                      <a:pt x="772" y="80"/>
                    </a:cubicBezTo>
                    <a:cubicBezTo>
                      <a:pt x="773" y="80"/>
                      <a:pt x="773" y="80"/>
                      <a:pt x="773" y="80"/>
                    </a:cubicBezTo>
                    <a:cubicBezTo>
                      <a:pt x="774" y="81"/>
                      <a:pt x="775" y="81"/>
                      <a:pt x="776" y="82"/>
                    </a:cubicBezTo>
                    <a:cubicBezTo>
                      <a:pt x="776" y="82"/>
                      <a:pt x="776" y="82"/>
                      <a:pt x="776" y="82"/>
                    </a:cubicBezTo>
                    <a:cubicBezTo>
                      <a:pt x="776" y="82"/>
                      <a:pt x="776" y="82"/>
                      <a:pt x="776" y="82"/>
                    </a:cubicBezTo>
                    <a:cubicBezTo>
                      <a:pt x="762" y="115"/>
                      <a:pt x="762" y="115"/>
                      <a:pt x="762" y="115"/>
                    </a:cubicBezTo>
                    <a:cubicBezTo>
                      <a:pt x="762" y="115"/>
                      <a:pt x="762" y="115"/>
                      <a:pt x="762" y="115"/>
                    </a:cubicBezTo>
                    <a:cubicBezTo>
                      <a:pt x="761" y="114"/>
                      <a:pt x="759" y="114"/>
                      <a:pt x="758" y="113"/>
                    </a:cubicBezTo>
                    <a:cubicBezTo>
                      <a:pt x="758" y="113"/>
                      <a:pt x="758" y="113"/>
                      <a:pt x="758" y="113"/>
                    </a:cubicBezTo>
                    <a:moveTo>
                      <a:pt x="396" y="102"/>
                    </a:moveTo>
                    <a:cubicBezTo>
                      <a:pt x="384" y="68"/>
                      <a:pt x="384" y="68"/>
                      <a:pt x="384" y="68"/>
                    </a:cubicBezTo>
                    <a:cubicBezTo>
                      <a:pt x="384" y="68"/>
                      <a:pt x="384" y="68"/>
                      <a:pt x="384" y="68"/>
                    </a:cubicBezTo>
                    <a:cubicBezTo>
                      <a:pt x="385" y="67"/>
                      <a:pt x="387" y="67"/>
                      <a:pt x="388" y="67"/>
                    </a:cubicBezTo>
                    <a:cubicBezTo>
                      <a:pt x="388" y="66"/>
                      <a:pt x="388" y="66"/>
                      <a:pt x="388" y="66"/>
                    </a:cubicBezTo>
                    <a:cubicBezTo>
                      <a:pt x="388" y="67"/>
                      <a:pt x="388" y="67"/>
                      <a:pt x="388" y="67"/>
                    </a:cubicBezTo>
                    <a:cubicBezTo>
                      <a:pt x="400" y="101"/>
                      <a:pt x="400" y="101"/>
                      <a:pt x="400" y="101"/>
                    </a:cubicBezTo>
                    <a:cubicBezTo>
                      <a:pt x="400" y="101"/>
                      <a:pt x="400" y="101"/>
                      <a:pt x="400" y="101"/>
                    </a:cubicBezTo>
                    <a:cubicBezTo>
                      <a:pt x="399" y="101"/>
                      <a:pt x="397" y="101"/>
                      <a:pt x="396" y="102"/>
                    </a:cubicBezTo>
                    <a:cubicBezTo>
                      <a:pt x="396" y="102"/>
                      <a:pt x="396" y="102"/>
                      <a:pt x="396" y="102"/>
                    </a:cubicBezTo>
                    <a:moveTo>
                      <a:pt x="704" y="94"/>
                    </a:moveTo>
                    <a:cubicBezTo>
                      <a:pt x="704" y="94"/>
                      <a:pt x="704" y="94"/>
                      <a:pt x="704" y="94"/>
                    </a:cubicBezTo>
                    <a:cubicBezTo>
                      <a:pt x="702" y="93"/>
                      <a:pt x="701" y="93"/>
                      <a:pt x="700" y="93"/>
                    </a:cubicBezTo>
                    <a:cubicBezTo>
                      <a:pt x="700" y="93"/>
                      <a:pt x="700" y="93"/>
                      <a:pt x="700" y="93"/>
                    </a:cubicBezTo>
                    <a:cubicBezTo>
                      <a:pt x="710" y="58"/>
                      <a:pt x="710" y="58"/>
                      <a:pt x="710" y="58"/>
                    </a:cubicBezTo>
                    <a:cubicBezTo>
                      <a:pt x="710" y="58"/>
                      <a:pt x="710" y="58"/>
                      <a:pt x="710" y="58"/>
                    </a:cubicBezTo>
                    <a:cubicBezTo>
                      <a:pt x="711" y="58"/>
                      <a:pt x="712" y="59"/>
                      <a:pt x="714" y="59"/>
                    </a:cubicBezTo>
                    <a:cubicBezTo>
                      <a:pt x="714" y="59"/>
                      <a:pt x="714" y="59"/>
                      <a:pt x="714" y="59"/>
                    </a:cubicBezTo>
                    <a:cubicBezTo>
                      <a:pt x="714" y="59"/>
                      <a:pt x="714" y="59"/>
                      <a:pt x="714" y="59"/>
                    </a:cubicBezTo>
                    <a:cubicBezTo>
                      <a:pt x="704" y="94"/>
                      <a:pt x="704" y="94"/>
                      <a:pt x="704" y="94"/>
                    </a:cubicBezTo>
                    <a:moveTo>
                      <a:pt x="455" y="85"/>
                    </a:moveTo>
                    <a:cubicBezTo>
                      <a:pt x="455" y="85"/>
                      <a:pt x="455" y="85"/>
                      <a:pt x="455" y="85"/>
                    </a:cubicBezTo>
                    <a:cubicBezTo>
                      <a:pt x="448" y="50"/>
                      <a:pt x="448" y="50"/>
                      <a:pt x="448" y="50"/>
                    </a:cubicBezTo>
                    <a:cubicBezTo>
                      <a:pt x="448" y="50"/>
                      <a:pt x="448" y="50"/>
                      <a:pt x="448" y="50"/>
                    </a:cubicBezTo>
                    <a:cubicBezTo>
                      <a:pt x="449" y="50"/>
                      <a:pt x="451" y="49"/>
                      <a:pt x="452" y="49"/>
                    </a:cubicBezTo>
                    <a:cubicBezTo>
                      <a:pt x="452" y="49"/>
                      <a:pt x="452" y="49"/>
                      <a:pt x="452" y="49"/>
                    </a:cubicBezTo>
                    <a:cubicBezTo>
                      <a:pt x="459" y="84"/>
                      <a:pt x="459" y="84"/>
                      <a:pt x="459" y="84"/>
                    </a:cubicBezTo>
                    <a:cubicBezTo>
                      <a:pt x="459" y="84"/>
                      <a:pt x="459" y="84"/>
                      <a:pt x="459" y="84"/>
                    </a:cubicBezTo>
                    <a:cubicBezTo>
                      <a:pt x="458" y="84"/>
                      <a:pt x="457" y="85"/>
                      <a:pt x="455" y="85"/>
                    </a:cubicBezTo>
                    <a:cubicBezTo>
                      <a:pt x="455" y="85"/>
                      <a:pt x="455" y="85"/>
                      <a:pt x="455" y="85"/>
                    </a:cubicBezTo>
                    <a:moveTo>
                      <a:pt x="644" y="80"/>
                    </a:moveTo>
                    <a:cubicBezTo>
                      <a:pt x="643" y="80"/>
                      <a:pt x="643" y="80"/>
                      <a:pt x="643" y="80"/>
                    </a:cubicBezTo>
                    <a:cubicBezTo>
                      <a:pt x="642" y="80"/>
                      <a:pt x="641" y="80"/>
                      <a:pt x="640" y="79"/>
                    </a:cubicBezTo>
                    <a:cubicBezTo>
                      <a:pt x="639" y="79"/>
                      <a:pt x="639" y="79"/>
                      <a:pt x="639" y="79"/>
                    </a:cubicBezTo>
                    <a:cubicBezTo>
                      <a:pt x="639" y="79"/>
                      <a:pt x="639" y="79"/>
                      <a:pt x="639" y="79"/>
                    </a:cubicBezTo>
                    <a:cubicBezTo>
                      <a:pt x="645" y="44"/>
                      <a:pt x="645" y="44"/>
                      <a:pt x="645" y="44"/>
                    </a:cubicBezTo>
                    <a:cubicBezTo>
                      <a:pt x="645" y="44"/>
                      <a:pt x="645" y="44"/>
                      <a:pt x="645" y="44"/>
                    </a:cubicBezTo>
                    <a:cubicBezTo>
                      <a:pt x="647" y="44"/>
                      <a:pt x="648" y="44"/>
                      <a:pt x="649" y="44"/>
                    </a:cubicBezTo>
                    <a:cubicBezTo>
                      <a:pt x="649" y="45"/>
                      <a:pt x="649" y="45"/>
                      <a:pt x="649" y="45"/>
                    </a:cubicBezTo>
                    <a:cubicBezTo>
                      <a:pt x="644" y="80"/>
                      <a:pt x="644" y="80"/>
                      <a:pt x="644" y="80"/>
                    </a:cubicBezTo>
                    <a:moveTo>
                      <a:pt x="516" y="76"/>
                    </a:moveTo>
                    <a:cubicBezTo>
                      <a:pt x="513" y="40"/>
                      <a:pt x="513" y="40"/>
                      <a:pt x="513" y="40"/>
                    </a:cubicBezTo>
                    <a:cubicBezTo>
                      <a:pt x="514" y="40"/>
                      <a:pt x="514" y="40"/>
                      <a:pt x="514" y="40"/>
                    </a:cubicBezTo>
                    <a:cubicBezTo>
                      <a:pt x="515" y="40"/>
                      <a:pt x="516" y="39"/>
                      <a:pt x="517" y="39"/>
                    </a:cubicBezTo>
                    <a:cubicBezTo>
                      <a:pt x="518" y="39"/>
                      <a:pt x="518" y="39"/>
                      <a:pt x="518" y="39"/>
                    </a:cubicBezTo>
                    <a:cubicBezTo>
                      <a:pt x="521" y="75"/>
                      <a:pt x="521" y="75"/>
                      <a:pt x="521" y="75"/>
                    </a:cubicBezTo>
                    <a:cubicBezTo>
                      <a:pt x="520" y="75"/>
                      <a:pt x="520" y="75"/>
                      <a:pt x="520" y="75"/>
                    </a:cubicBezTo>
                    <a:cubicBezTo>
                      <a:pt x="519" y="75"/>
                      <a:pt x="518" y="75"/>
                      <a:pt x="517" y="76"/>
                    </a:cubicBezTo>
                    <a:cubicBezTo>
                      <a:pt x="516" y="76"/>
                      <a:pt x="516" y="76"/>
                      <a:pt x="516" y="76"/>
                    </a:cubicBezTo>
                    <a:moveTo>
                      <a:pt x="582" y="74"/>
                    </a:moveTo>
                    <a:cubicBezTo>
                      <a:pt x="581" y="74"/>
                      <a:pt x="579" y="74"/>
                      <a:pt x="578" y="74"/>
                    </a:cubicBezTo>
                    <a:cubicBezTo>
                      <a:pt x="578" y="74"/>
                      <a:pt x="578" y="74"/>
                      <a:pt x="578" y="74"/>
                    </a:cubicBezTo>
                    <a:cubicBezTo>
                      <a:pt x="578" y="74"/>
                      <a:pt x="578" y="74"/>
                      <a:pt x="578" y="74"/>
                    </a:cubicBezTo>
                    <a:cubicBezTo>
                      <a:pt x="579" y="38"/>
                      <a:pt x="579" y="38"/>
                      <a:pt x="579" y="38"/>
                    </a:cubicBezTo>
                    <a:cubicBezTo>
                      <a:pt x="579" y="38"/>
                      <a:pt x="579" y="38"/>
                      <a:pt x="579" y="38"/>
                    </a:cubicBezTo>
                    <a:cubicBezTo>
                      <a:pt x="581" y="38"/>
                      <a:pt x="582" y="38"/>
                      <a:pt x="583" y="38"/>
                    </a:cubicBezTo>
                    <a:cubicBezTo>
                      <a:pt x="584" y="38"/>
                      <a:pt x="584" y="38"/>
                      <a:pt x="584" y="38"/>
                    </a:cubicBezTo>
                    <a:cubicBezTo>
                      <a:pt x="582" y="74"/>
                      <a:pt x="582" y="74"/>
                      <a:pt x="582" y="74"/>
                    </a:cubicBezTo>
                    <a:cubicBezTo>
                      <a:pt x="582" y="74"/>
                      <a:pt x="582" y="74"/>
                      <a:pt x="582" y="74"/>
                    </a:cubicBezTo>
                    <a:moveTo>
                      <a:pt x="563" y="0"/>
                    </a:moveTo>
                    <a:cubicBezTo>
                      <a:pt x="562" y="0"/>
                      <a:pt x="561" y="0"/>
                      <a:pt x="560" y="0"/>
                    </a:cubicBezTo>
                    <a:cubicBezTo>
                      <a:pt x="552" y="0"/>
                      <a:pt x="543" y="0"/>
                      <a:pt x="534" y="1"/>
                    </a:cubicBezTo>
                    <a:cubicBezTo>
                      <a:pt x="534" y="12"/>
                      <a:pt x="534" y="12"/>
                      <a:pt x="534" y="12"/>
                    </a:cubicBezTo>
                    <a:cubicBezTo>
                      <a:pt x="237" y="27"/>
                      <a:pt x="0" y="273"/>
                      <a:pt x="0" y="574"/>
                    </a:cubicBezTo>
                    <a:cubicBezTo>
                      <a:pt x="94" y="574"/>
                      <a:pt x="94" y="574"/>
                      <a:pt x="94" y="574"/>
                    </a:cubicBezTo>
                    <a:cubicBezTo>
                      <a:pt x="94" y="315"/>
                      <a:pt x="304" y="105"/>
                      <a:pt x="563" y="105"/>
                    </a:cubicBezTo>
                    <a:cubicBezTo>
                      <a:pt x="822" y="105"/>
                      <a:pt x="1031" y="315"/>
                      <a:pt x="1031" y="574"/>
                    </a:cubicBezTo>
                    <a:cubicBezTo>
                      <a:pt x="1031" y="708"/>
                      <a:pt x="975" y="829"/>
                      <a:pt x="884" y="915"/>
                    </a:cubicBezTo>
                    <a:cubicBezTo>
                      <a:pt x="896" y="927"/>
                      <a:pt x="896" y="927"/>
                      <a:pt x="896" y="927"/>
                    </a:cubicBezTo>
                    <a:cubicBezTo>
                      <a:pt x="919" y="952"/>
                      <a:pt x="919" y="952"/>
                      <a:pt x="919" y="952"/>
                    </a:cubicBezTo>
                    <a:cubicBezTo>
                      <a:pt x="949" y="983"/>
                      <a:pt x="949" y="983"/>
                      <a:pt x="949" y="983"/>
                    </a:cubicBezTo>
                    <a:cubicBezTo>
                      <a:pt x="963" y="998"/>
                      <a:pt x="963" y="998"/>
                      <a:pt x="963" y="998"/>
                    </a:cubicBezTo>
                    <a:cubicBezTo>
                      <a:pt x="1075" y="892"/>
                      <a:pt x="1146" y="741"/>
                      <a:pt x="1146" y="574"/>
                    </a:cubicBezTo>
                    <a:cubicBezTo>
                      <a:pt x="1146" y="563"/>
                      <a:pt x="1145" y="553"/>
                      <a:pt x="1145" y="542"/>
                    </a:cubicBezTo>
                    <a:cubicBezTo>
                      <a:pt x="1124" y="543"/>
                      <a:pt x="1124" y="543"/>
                      <a:pt x="1124" y="543"/>
                    </a:cubicBezTo>
                    <a:cubicBezTo>
                      <a:pt x="1117" y="411"/>
                      <a:pt x="1065" y="292"/>
                      <a:pt x="982" y="199"/>
                    </a:cubicBezTo>
                    <a:cubicBezTo>
                      <a:pt x="991" y="192"/>
                      <a:pt x="991" y="192"/>
                      <a:pt x="991" y="192"/>
                    </a:cubicBezTo>
                    <a:cubicBezTo>
                      <a:pt x="886" y="74"/>
                      <a:pt x="733" y="0"/>
                      <a:pt x="563" y="0"/>
                    </a:cubicBezTo>
                  </a:path>
                </a:pathLst>
              </a:custGeom>
              <a:solidFill>
                <a:srgbClr val="7FD9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3" name="Freeform 62"/>
              <p:cNvSpPr>
                <a:spLocks noEditPoints="1"/>
              </p:cNvSpPr>
              <p:nvPr/>
            </p:nvSpPr>
            <p:spPr bwMode="auto">
              <a:xfrm>
                <a:off x="5375276" y="2697163"/>
                <a:ext cx="1404938" cy="1471613"/>
              </a:xfrm>
              <a:custGeom>
                <a:avLst/>
                <a:gdLst>
                  <a:gd name="T0" fmla="*/ 427 w 440"/>
                  <a:gd name="T1" fmla="*/ 249 h 456"/>
                  <a:gd name="T2" fmla="*/ 424 w 440"/>
                  <a:gd name="T3" fmla="*/ 186 h 456"/>
                  <a:gd name="T4" fmla="*/ 353 w 440"/>
                  <a:gd name="T5" fmla="*/ 71 h 456"/>
                  <a:gd name="T6" fmla="*/ 361 w 440"/>
                  <a:gd name="T7" fmla="*/ 61 h 456"/>
                  <a:gd name="T8" fmla="*/ 292 w 440"/>
                  <a:gd name="T9" fmla="*/ 24 h 456"/>
                  <a:gd name="T10" fmla="*/ 82 w 440"/>
                  <a:gd name="T11" fmla="*/ 69 h 456"/>
                  <a:gd name="T12" fmla="*/ 16 w 440"/>
                  <a:gd name="T13" fmla="*/ 273 h 456"/>
                  <a:gd name="T14" fmla="*/ 160 w 440"/>
                  <a:gd name="T15" fmla="*/ 432 h 456"/>
                  <a:gd name="T16" fmla="*/ 370 w 440"/>
                  <a:gd name="T17" fmla="*/ 387 h 456"/>
                  <a:gd name="T18" fmla="*/ 440 w 440"/>
                  <a:gd name="T19" fmla="*/ 250 h 456"/>
                  <a:gd name="T20" fmla="*/ 427 w 440"/>
                  <a:gd name="T21" fmla="*/ 249 h 456"/>
                  <a:gd name="T22" fmla="*/ 353 w 440"/>
                  <a:gd name="T23" fmla="*/ 368 h 456"/>
                  <a:gd name="T24" fmla="*/ 298 w 440"/>
                  <a:gd name="T25" fmla="*/ 402 h 456"/>
                  <a:gd name="T26" fmla="*/ 302 w 440"/>
                  <a:gd name="T27" fmla="*/ 412 h 456"/>
                  <a:gd name="T28" fmla="*/ 165 w 440"/>
                  <a:gd name="T29" fmla="*/ 417 h 456"/>
                  <a:gd name="T30" fmla="*/ 32 w 440"/>
                  <a:gd name="T31" fmla="*/ 269 h 456"/>
                  <a:gd name="T32" fmla="*/ 28 w 440"/>
                  <a:gd name="T33" fmla="*/ 241 h 456"/>
                  <a:gd name="T34" fmla="*/ 38 w 440"/>
                  <a:gd name="T35" fmla="*/ 240 h 456"/>
                  <a:gd name="T36" fmla="*/ 100 w 440"/>
                  <a:gd name="T37" fmla="*/ 88 h 456"/>
                  <a:gd name="T38" fmla="*/ 169 w 440"/>
                  <a:gd name="T39" fmla="*/ 48 h 456"/>
                  <a:gd name="T40" fmla="*/ 166 w 440"/>
                  <a:gd name="T41" fmla="*/ 38 h 456"/>
                  <a:gd name="T42" fmla="*/ 199 w 440"/>
                  <a:gd name="T43" fmla="*/ 31 h 456"/>
                  <a:gd name="T44" fmla="*/ 200 w 440"/>
                  <a:gd name="T45" fmla="*/ 41 h 456"/>
                  <a:gd name="T46" fmla="*/ 233 w 440"/>
                  <a:gd name="T47" fmla="*/ 39 h 456"/>
                  <a:gd name="T48" fmla="*/ 233 w 440"/>
                  <a:gd name="T49" fmla="*/ 29 h 456"/>
                  <a:gd name="T50" fmla="*/ 287 w 440"/>
                  <a:gd name="T51" fmla="*/ 38 h 456"/>
                  <a:gd name="T52" fmla="*/ 296 w 440"/>
                  <a:gd name="T53" fmla="*/ 41 h 456"/>
                  <a:gd name="T54" fmla="*/ 292 w 440"/>
                  <a:gd name="T55" fmla="*/ 51 h 456"/>
                  <a:gd name="T56" fmla="*/ 411 w 440"/>
                  <a:gd name="T57" fmla="*/ 188 h 456"/>
                  <a:gd name="T58" fmla="*/ 353 w 440"/>
                  <a:gd name="T59" fmla="*/ 368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0" h="456">
                    <a:moveTo>
                      <a:pt x="427" y="249"/>
                    </a:moveTo>
                    <a:cubicBezTo>
                      <a:pt x="429" y="228"/>
                      <a:pt x="428" y="207"/>
                      <a:pt x="424" y="186"/>
                    </a:cubicBezTo>
                    <a:cubicBezTo>
                      <a:pt x="414" y="140"/>
                      <a:pt x="388" y="99"/>
                      <a:pt x="353" y="71"/>
                    </a:cubicBezTo>
                    <a:cubicBezTo>
                      <a:pt x="361" y="61"/>
                      <a:pt x="361" y="61"/>
                      <a:pt x="361" y="61"/>
                    </a:cubicBezTo>
                    <a:cubicBezTo>
                      <a:pt x="341" y="44"/>
                      <a:pt x="318" y="32"/>
                      <a:pt x="292" y="24"/>
                    </a:cubicBezTo>
                    <a:cubicBezTo>
                      <a:pt x="219" y="0"/>
                      <a:pt x="139" y="17"/>
                      <a:pt x="82" y="69"/>
                    </a:cubicBezTo>
                    <a:cubicBezTo>
                      <a:pt x="25" y="120"/>
                      <a:pt x="0" y="198"/>
                      <a:pt x="16" y="273"/>
                    </a:cubicBezTo>
                    <a:cubicBezTo>
                      <a:pt x="32" y="348"/>
                      <a:pt x="87" y="408"/>
                      <a:pt x="160" y="432"/>
                    </a:cubicBezTo>
                    <a:cubicBezTo>
                      <a:pt x="233" y="456"/>
                      <a:pt x="313" y="439"/>
                      <a:pt x="370" y="387"/>
                    </a:cubicBezTo>
                    <a:cubicBezTo>
                      <a:pt x="410" y="351"/>
                      <a:pt x="434" y="302"/>
                      <a:pt x="440" y="250"/>
                    </a:cubicBezTo>
                    <a:lnTo>
                      <a:pt x="427" y="249"/>
                    </a:lnTo>
                    <a:close/>
                    <a:moveTo>
                      <a:pt x="353" y="368"/>
                    </a:moveTo>
                    <a:cubicBezTo>
                      <a:pt x="336" y="383"/>
                      <a:pt x="318" y="394"/>
                      <a:pt x="298" y="402"/>
                    </a:cubicBezTo>
                    <a:cubicBezTo>
                      <a:pt x="302" y="412"/>
                      <a:pt x="302" y="412"/>
                      <a:pt x="302" y="412"/>
                    </a:cubicBezTo>
                    <a:cubicBezTo>
                      <a:pt x="259" y="430"/>
                      <a:pt x="210" y="432"/>
                      <a:pt x="165" y="417"/>
                    </a:cubicBezTo>
                    <a:cubicBezTo>
                      <a:pt x="97" y="395"/>
                      <a:pt x="46" y="339"/>
                      <a:pt x="32" y="269"/>
                    </a:cubicBezTo>
                    <a:cubicBezTo>
                      <a:pt x="29" y="260"/>
                      <a:pt x="28" y="250"/>
                      <a:pt x="28" y="241"/>
                    </a:cubicBezTo>
                    <a:cubicBezTo>
                      <a:pt x="38" y="240"/>
                      <a:pt x="38" y="240"/>
                      <a:pt x="38" y="240"/>
                    </a:cubicBezTo>
                    <a:cubicBezTo>
                      <a:pt x="34" y="183"/>
                      <a:pt x="56" y="127"/>
                      <a:pt x="100" y="88"/>
                    </a:cubicBezTo>
                    <a:cubicBezTo>
                      <a:pt x="120" y="69"/>
                      <a:pt x="144" y="56"/>
                      <a:pt x="169" y="48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77" y="35"/>
                      <a:pt x="188" y="32"/>
                      <a:pt x="199" y="31"/>
                    </a:cubicBezTo>
                    <a:cubicBezTo>
                      <a:pt x="200" y="41"/>
                      <a:pt x="200" y="41"/>
                      <a:pt x="200" y="41"/>
                    </a:cubicBezTo>
                    <a:cubicBezTo>
                      <a:pt x="211" y="39"/>
                      <a:pt x="222" y="39"/>
                      <a:pt x="233" y="39"/>
                    </a:cubicBezTo>
                    <a:cubicBezTo>
                      <a:pt x="233" y="29"/>
                      <a:pt x="233" y="29"/>
                      <a:pt x="233" y="29"/>
                    </a:cubicBezTo>
                    <a:cubicBezTo>
                      <a:pt x="251" y="30"/>
                      <a:pt x="270" y="33"/>
                      <a:pt x="287" y="38"/>
                    </a:cubicBezTo>
                    <a:cubicBezTo>
                      <a:pt x="290" y="39"/>
                      <a:pt x="293" y="40"/>
                      <a:pt x="296" y="41"/>
                    </a:cubicBezTo>
                    <a:cubicBezTo>
                      <a:pt x="292" y="51"/>
                      <a:pt x="292" y="51"/>
                      <a:pt x="292" y="51"/>
                    </a:cubicBezTo>
                    <a:cubicBezTo>
                      <a:pt x="352" y="73"/>
                      <a:pt x="397" y="125"/>
                      <a:pt x="411" y="188"/>
                    </a:cubicBezTo>
                    <a:cubicBezTo>
                      <a:pt x="425" y="254"/>
                      <a:pt x="403" y="323"/>
                      <a:pt x="353" y="368"/>
                    </a:cubicBez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4" name="Freeform 63"/>
              <p:cNvSpPr>
                <a:spLocks noEditPoints="1"/>
              </p:cNvSpPr>
              <p:nvPr/>
            </p:nvSpPr>
            <p:spPr bwMode="auto">
              <a:xfrm>
                <a:off x="3983038" y="1357313"/>
                <a:ext cx="4078288" cy="4130675"/>
              </a:xfrm>
              <a:custGeom>
                <a:avLst/>
                <a:gdLst>
                  <a:gd name="T0" fmla="*/ 1277 w 1277"/>
                  <a:gd name="T1" fmla="*/ 643 h 1280"/>
                  <a:gd name="T2" fmla="*/ 1101 w 1277"/>
                  <a:gd name="T3" fmla="*/ 212 h 1280"/>
                  <a:gd name="T4" fmla="*/ 1113 w 1277"/>
                  <a:gd name="T5" fmla="*/ 200 h 1280"/>
                  <a:gd name="T6" fmla="*/ 1146 w 1277"/>
                  <a:gd name="T7" fmla="*/ 168 h 1280"/>
                  <a:gd name="T8" fmla="*/ 1147 w 1277"/>
                  <a:gd name="T9" fmla="*/ 148 h 1280"/>
                  <a:gd name="T10" fmla="*/ 1099 w 1277"/>
                  <a:gd name="T11" fmla="*/ 106 h 1280"/>
                  <a:gd name="T12" fmla="*/ 1086 w 1277"/>
                  <a:gd name="T13" fmla="*/ 104 h 1280"/>
                  <a:gd name="T14" fmla="*/ 1040 w 1277"/>
                  <a:gd name="T15" fmla="*/ 123 h 1280"/>
                  <a:gd name="T16" fmla="*/ 665 w 1277"/>
                  <a:gd name="T17" fmla="*/ 0 h 1280"/>
                  <a:gd name="T18" fmla="*/ 664 w 1277"/>
                  <a:gd name="T19" fmla="*/ 28 h 1280"/>
                  <a:gd name="T20" fmla="*/ 662 w 1277"/>
                  <a:gd name="T21" fmla="*/ 28 h 1280"/>
                  <a:gd name="T22" fmla="*/ 285 w 1277"/>
                  <a:gd name="T23" fmla="*/ 156 h 1280"/>
                  <a:gd name="T24" fmla="*/ 268 w 1277"/>
                  <a:gd name="T25" fmla="*/ 134 h 1280"/>
                  <a:gd name="T26" fmla="*/ 104 w 1277"/>
                  <a:gd name="T27" fmla="*/ 323 h 1280"/>
                  <a:gd name="T28" fmla="*/ 112 w 1277"/>
                  <a:gd name="T29" fmla="*/ 365 h 1280"/>
                  <a:gd name="T30" fmla="*/ 46 w 1277"/>
                  <a:gd name="T31" fmla="*/ 643 h 1280"/>
                  <a:gd name="T32" fmla="*/ 65 w 1277"/>
                  <a:gd name="T33" fmla="*/ 792 h 1280"/>
                  <a:gd name="T34" fmla="*/ 0 w 1277"/>
                  <a:gd name="T35" fmla="*/ 799 h 1280"/>
                  <a:gd name="T36" fmla="*/ 37 w 1277"/>
                  <a:gd name="T37" fmla="*/ 911 h 1280"/>
                  <a:gd name="T38" fmla="*/ 78 w 1277"/>
                  <a:gd name="T39" fmla="*/ 914 h 1280"/>
                  <a:gd name="T40" fmla="*/ 368 w 1277"/>
                  <a:gd name="T41" fmla="*/ 1215 h 1280"/>
                  <a:gd name="T42" fmla="*/ 381 w 1277"/>
                  <a:gd name="T43" fmla="*/ 1190 h 1280"/>
                  <a:gd name="T44" fmla="*/ 662 w 1277"/>
                  <a:gd name="T45" fmla="*/ 1258 h 1280"/>
                  <a:gd name="T46" fmla="*/ 744 w 1277"/>
                  <a:gd name="T47" fmla="*/ 1253 h 1280"/>
                  <a:gd name="T48" fmla="*/ 746 w 1277"/>
                  <a:gd name="T49" fmla="*/ 1270 h 1280"/>
                  <a:gd name="T50" fmla="*/ 758 w 1277"/>
                  <a:gd name="T51" fmla="*/ 1279 h 1280"/>
                  <a:gd name="T52" fmla="*/ 1021 w 1277"/>
                  <a:gd name="T53" fmla="*/ 1176 h 1280"/>
                  <a:gd name="T54" fmla="*/ 1042 w 1277"/>
                  <a:gd name="T55" fmla="*/ 1161 h 1280"/>
                  <a:gd name="T56" fmla="*/ 1033 w 1277"/>
                  <a:gd name="T57" fmla="*/ 1134 h 1280"/>
                  <a:gd name="T58" fmla="*/ 1277 w 1277"/>
                  <a:gd name="T59" fmla="*/ 643 h 1280"/>
                  <a:gd name="T60" fmla="*/ 662 w 1277"/>
                  <a:gd name="T61" fmla="*/ 1241 h 1280"/>
                  <a:gd name="T62" fmla="*/ 64 w 1277"/>
                  <a:gd name="T63" fmla="*/ 643 h 1280"/>
                  <a:gd name="T64" fmla="*/ 662 w 1277"/>
                  <a:gd name="T65" fmla="*/ 45 h 1280"/>
                  <a:gd name="T66" fmla="*/ 1259 w 1277"/>
                  <a:gd name="T67" fmla="*/ 643 h 1280"/>
                  <a:gd name="T68" fmla="*/ 662 w 1277"/>
                  <a:gd name="T69" fmla="*/ 1241 h 1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77" h="1280">
                    <a:moveTo>
                      <a:pt x="1277" y="643"/>
                    </a:moveTo>
                    <a:cubicBezTo>
                      <a:pt x="1277" y="475"/>
                      <a:pt x="1210" y="323"/>
                      <a:pt x="1101" y="212"/>
                    </a:cubicBezTo>
                    <a:cubicBezTo>
                      <a:pt x="1113" y="200"/>
                      <a:pt x="1113" y="200"/>
                      <a:pt x="1113" y="200"/>
                    </a:cubicBezTo>
                    <a:cubicBezTo>
                      <a:pt x="1146" y="168"/>
                      <a:pt x="1146" y="168"/>
                      <a:pt x="1146" y="168"/>
                    </a:cubicBezTo>
                    <a:cubicBezTo>
                      <a:pt x="1152" y="163"/>
                      <a:pt x="1152" y="154"/>
                      <a:pt x="1147" y="148"/>
                    </a:cubicBezTo>
                    <a:cubicBezTo>
                      <a:pt x="1129" y="130"/>
                      <a:pt x="1121" y="122"/>
                      <a:pt x="1099" y="106"/>
                    </a:cubicBezTo>
                    <a:cubicBezTo>
                      <a:pt x="1095" y="103"/>
                      <a:pt x="1090" y="102"/>
                      <a:pt x="1086" y="104"/>
                    </a:cubicBezTo>
                    <a:cubicBezTo>
                      <a:pt x="1040" y="123"/>
                      <a:pt x="1040" y="123"/>
                      <a:pt x="1040" y="123"/>
                    </a:cubicBezTo>
                    <a:cubicBezTo>
                      <a:pt x="934" y="46"/>
                      <a:pt x="805" y="0"/>
                      <a:pt x="665" y="0"/>
                    </a:cubicBezTo>
                    <a:cubicBezTo>
                      <a:pt x="664" y="28"/>
                      <a:pt x="664" y="28"/>
                      <a:pt x="664" y="28"/>
                    </a:cubicBezTo>
                    <a:cubicBezTo>
                      <a:pt x="664" y="28"/>
                      <a:pt x="663" y="28"/>
                      <a:pt x="662" y="28"/>
                    </a:cubicBezTo>
                    <a:cubicBezTo>
                      <a:pt x="520" y="28"/>
                      <a:pt x="389" y="75"/>
                      <a:pt x="285" y="156"/>
                    </a:cubicBezTo>
                    <a:cubicBezTo>
                      <a:pt x="268" y="134"/>
                      <a:pt x="268" y="134"/>
                      <a:pt x="268" y="134"/>
                    </a:cubicBezTo>
                    <a:cubicBezTo>
                      <a:pt x="203" y="184"/>
                      <a:pt x="147" y="248"/>
                      <a:pt x="104" y="323"/>
                    </a:cubicBezTo>
                    <a:cubicBezTo>
                      <a:pt x="99" y="331"/>
                      <a:pt x="107" y="352"/>
                      <a:pt x="112" y="365"/>
                    </a:cubicBezTo>
                    <a:cubicBezTo>
                      <a:pt x="70" y="448"/>
                      <a:pt x="46" y="543"/>
                      <a:pt x="46" y="643"/>
                    </a:cubicBezTo>
                    <a:cubicBezTo>
                      <a:pt x="46" y="694"/>
                      <a:pt x="53" y="744"/>
                      <a:pt x="65" y="792"/>
                    </a:cubicBezTo>
                    <a:cubicBezTo>
                      <a:pt x="0" y="799"/>
                      <a:pt x="0" y="799"/>
                      <a:pt x="0" y="799"/>
                    </a:cubicBezTo>
                    <a:cubicBezTo>
                      <a:pt x="9" y="834"/>
                      <a:pt x="23" y="878"/>
                      <a:pt x="37" y="911"/>
                    </a:cubicBezTo>
                    <a:cubicBezTo>
                      <a:pt x="39" y="916"/>
                      <a:pt x="59" y="916"/>
                      <a:pt x="78" y="914"/>
                    </a:cubicBezTo>
                    <a:cubicBezTo>
                      <a:pt x="137" y="1039"/>
                      <a:pt x="236" y="1147"/>
                      <a:pt x="368" y="1215"/>
                    </a:cubicBezTo>
                    <a:cubicBezTo>
                      <a:pt x="381" y="1190"/>
                      <a:pt x="381" y="1190"/>
                      <a:pt x="381" y="1190"/>
                    </a:cubicBezTo>
                    <a:cubicBezTo>
                      <a:pt x="465" y="1234"/>
                      <a:pt x="560" y="1258"/>
                      <a:pt x="662" y="1258"/>
                    </a:cubicBezTo>
                    <a:cubicBezTo>
                      <a:pt x="689" y="1258"/>
                      <a:pt x="717" y="1256"/>
                      <a:pt x="744" y="1253"/>
                    </a:cubicBezTo>
                    <a:cubicBezTo>
                      <a:pt x="746" y="1270"/>
                      <a:pt x="746" y="1270"/>
                      <a:pt x="746" y="1270"/>
                    </a:cubicBezTo>
                    <a:cubicBezTo>
                      <a:pt x="747" y="1276"/>
                      <a:pt x="752" y="1280"/>
                      <a:pt x="758" y="1279"/>
                    </a:cubicBezTo>
                    <a:cubicBezTo>
                      <a:pt x="849" y="1265"/>
                      <a:pt x="939" y="1231"/>
                      <a:pt x="1021" y="1176"/>
                    </a:cubicBezTo>
                    <a:cubicBezTo>
                      <a:pt x="1031" y="1169"/>
                      <a:pt x="1032" y="1169"/>
                      <a:pt x="1042" y="1161"/>
                    </a:cubicBezTo>
                    <a:cubicBezTo>
                      <a:pt x="1033" y="1134"/>
                      <a:pt x="1033" y="1134"/>
                      <a:pt x="1033" y="1134"/>
                    </a:cubicBezTo>
                    <a:cubicBezTo>
                      <a:pt x="1181" y="1021"/>
                      <a:pt x="1277" y="843"/>
                      <a:pt x="1277" y="643"/>
                    </a:cubicBezTo>
                    <a:close/>
                    <a:moveTo>
                      <a:pt x="662" y="1241"/>
                    </a:moveTo>
                    <a:cubicBezTo>
                      <a:pt x="331" y="1241"/>
                      <a:pt x="64" y="973"/>
                      <a:pt x="64" y="643"/>
                    </a:cubicBezTo>
                    <a:cubicBezTo>
                      <a:pt x="64" y="313"/>
                      <a:pt x="331" y="45"/>
                      <a:pt x="662" y="45"/>
                    </a:cubicBezTo>
                    <a:cubicBezTo>
                      <a:pt x="992" y="45"/>
                      <a:pt x="1259" y="313"/>
                      <a:pt x="1259" y="643"/>
                    </a:cubicBezTo>
                    <a:cubicBezTo>
                      <a:pt x="1259" y="973"/>
                      <a:pt x="992" y="1241"/>
                      <a:pt x="662" y="1241"/>
                    </a:cubicBez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0" grpId="0" bldLvl="0" animBg="1"/>
      <p:bldP spid="765" grpId="0"/>
      <p:bldP spid="770" grpId="0" bldLvl="0" animBg="1"/>
      <p:bldP spid="78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2" name="组合 61"/>
          <p:cNvGrpSpPr/>
          <p:nvPr/>
        </p:nvGrpSpPr>
        <p:grpSpPr>
          <a:xfrm flipH="1">
            <a:off x="208876" y="4687146"/>
            <a:ext cx="4134209" cy="3900488"/>
            <a:chOff x="7450530" y="4687146"/>
            <a:chExt cx="4049941" cy="3900488"/>
          </a:xfrm>
          <a:solidFill>
            <a:srgbClr val="00B4EB"/>
          </a:solidFill>
        </p:grpSpPr>
        <p:sp>
          <p:nvSpPr>
            <p:cNvPr id="41" name="Freeform 284"/>
            <p:cNvSpPr/>
            <p:nvPr/>
          </p:nvSpPr>
          <p:spPr bwMode="auto">
            <a:xfrm rot="18900000">
              <a:off x="9890126" y="5133767"/>
              <a:ext cx="1563688" cy="2544763"/>
            </a:xfrm>
            <a:custGeom>
              <a:avLst/>
              <a:gdLst>
                <a:gd name="T0" fmla="*/ 12 w 490"/>
                <a:gd name="T1" fmla="*/ 0 h 789"/>
                <a:gd name="T2" fmla="*/ 0 w 490"/>
                <a:gd name="T3" fmla="*/ 11 h 789"/>
                <a:gd name="T4" fmla="*/ 4 w 490"/>
                <a:gd name="T5" fmla="*/ 13 h 789"/>
                <a:gd name="T6" fmla="*/ 13 w 490"/>
                <a:gd name="T7" fmla="*/ 4 h 789"/>
                <a:gd name="T8" fmla="*/ 41 w 490"/>
                <a:gd name="T9" fmla="*/ 4 h 789"/>
                <a:gd name="T10" fmla="*/ 84 w 490"/>
                <a:gd name="T11" fmla="*/ 47 h 789"/>
                <a:gd name="T12" fmla="*/ 129 w 490"/>
                <a:gd name="T13" fmla="*/ 47 h 789"/>
                <a:gd name="T14" fmla="*/ 321 w 490"/>
                <a:gd name="T15" fmla="*/ 239 h 789"/>
                <a:gd name="T16" fmla="*/ 320 w 490"/>
                <a:gd name="T17" fmla="*/ 323 h 789"/>
                <a:gd name="T18" fmla="*/ 486 w 490"/>
                <a:gd name="T19" fmla="*/ 488 h 789"/>
                <a:gd name="T20" fmla="*/ 486 w 490"/>
                <a:gd name="T21" fmla="*/ 789 h 789"/>
                <a:gd name="T22" fmla="*/ 490 w 490"/>
                <a:gd name="T23" fmla="*/ 789 h 789"/>
                <a:gd name="T24" fmla="*/ 490 w 490"/>
                <a:gd name="T25" fmla="*/ 487 h 789"/>
                <a:gd name="T26" fmla="*/ 324 w 490"/>
                <a:gd name="T27" fmla="*/ 321 h 789"/>
                <a:gd name="T28" fmla="*/ 325 w 490"/>
                <a:gd name="T29" fmla="*/ 237 h 789"/>
                <a:gd name="T30" fmla="*/ 131 w 490"/>
                <a:gd name="T31" fmla="*/ 43 h 789"/>
                <a:gd name="T32" fmla="*/ 86 w 490"/>
                <a:gd name="T33" fmla="*/ 43 h 789"/>
                <a:gd name="T34" fmla="*/ 43 w 490"/>
                <a:gd name="T35" fmla="*/ 0 h 789"/>
                <a:gd name="T36" fmla="*/ 12 w 490"/>
                <a:gd name="T37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0" h="789">
                  <a:moveTo>
                    <a:pt x="1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" y="12"/>
                    <a:pt x="3" y="12"/>
                    <a:pt x="4" y="1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321" y="239"/>
                    <a:pt x="321" y="239"/>
                    <a:pt x="321" y="239"/>
                  </a:cubicBezTo>
                  <a:cubicBezTo>
                    <a:pt x="320" y="323"/>
                    <a:pt x="320" y="323"/>
                    <a:pt x="320" y="323"/>
                  </a:cubicBezTo>
                  <a:cubicBezTo>
                    <a:pt x="486" y="488"/>
                    <a:pt x="486" y="488"/>
                    <a:pt x="486" y="488"/>
                  </a:cubicBezTo>
                  <a:cubicBezTo>
                    <a:pt x="486" y="789"/>
                    <a:pt x="486" y="789"/>
                    <a:pt x="486" y="789"/>
                  </a:cubicBezTo>
                  <a:cubicBezTo>
                    <a:pt x="490" y="789"/>
                    <a:pt x="490" y="789"/>
                    <a:pt x="490" y="789"/>
                  </a:cubicBezTo>
                  <a:cubicBezTo>
                    <a:pt x="490" y="487"/>
                    <a:pt x="490" y="487"/>
                    <a:pt x="490" y="487"/>
                  </a:cubicBezTo>
                  <a:cubicBezTo>
                    <a:pt x="324" y="321"/>
                    <a:pt x="324" y="321"/>
                    <a:pt x="324" y="321"/>
                  </a:cubicBezTo>
                  <a:cubicBezTo>
                    <a:pt x="325" y="237"/>
                    <a:pt x="325" y="237"/>
                    <a:pt x="325" y="237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2" name="Freeform 285"/>
            <p:cNvSpPr/>
            <p:nvPr/>
          </p:nvSpPr>
          <p:spPr bwMode="auto">
            <a:xfrm rot="18900000">
              <a:off x="10127746" y="5302447"/>
              <a:ext cx="1366838" cy="2351088"/>
            </a:xfrm>
            <a:custGeom>
              <a:avLst/>
              <a:gdLst>
                <a:gd name="T0" fmla="*/ 7 w 428"/>
                <a:gd name="T1" fmla="*/ 0 h 729"/>
                <a:gd name="T2" fmla="*/ 0 w 428"/>
                <a:gd name="T3" fmla="*/ 7 h 729"/>
                <a:gd name="T4" fmla="*/ 2 w 428"/>
                <a:gd name="T5" fmla="*/ 9 h 729"/>
                <a:gd name="T6" fmla="*/ 3 w 428"/>
                <a:gd name="T7" fmla="*/ 10 h 729"/>
                <a:gd name="T8" fmla="*/ 9 w 428"/>
                <a:gd name="T9" fmla="*/ 4 h 729"/>
                <a:gd name="T10" fmla="*/ 84 w 428"/>
                <a:gd name="T11" fmla="*/ 6 h 729"/>
                <a:gd name="T12" fmla="*/ 173 w 428"/>
                <a:gd name="T13" fmla="*/ 95 h 729"/>
                <a:gd name="T14" fmla="*/ 170 w 428"/>
                <a:gd name="T15" fmla="*/ 199 h 729"/>
                <a:gd name="T16" fmla="*/ 191 w 428"/>
                <a:gd name="T17" fmla="*/ 220 h 729"/>
                <a:gd name="T18" fmla="*/ 218 w 428"/>
                <a:gd name="T19" fmla="*/ 220 h 729"/>
                <a:gd name="T20" fmla="*/ 424 w 428"/>
                <a:gd name="T21" fmla="*/ 426 h 729"/>
                <a:gd name="T22" fmla="*/ 424 w 428"/>
                <a:gd name="T23" fmla="*/ 729 h 729"/>
                <a:gd name="T24" fmla="*/ 428 w 428"/>
                <a:gd name="T25" fmla="*/ 729 h 729"/>
                <a:gd name="T26" fmla="*/ 428 w 428"/>
                <a:gd name="T27" fmla="*/ 425 h 729"/>
                <a:gd name="T28" fmla="*/ 220 w 428"/>
                <a:gd name="T29" fmla="*/ 216 h 729"/>
                <a:gd name="T30" fmla="*/ 192 w 428"/>
                <a:gd name="T31" fmla="*/ 216 h 729"/>
                <a:gd name="T32" fmla="*/ 174 w 428"/>
                <a:gd name="T33" fmla="*/ 198 h 729"/>
                <a:gd name="T34" fmla="*/ 177 w 428"/>
                <a:gd name="T35" fmla="*/ 94 h 729"/>
                <a:gd name="T36" fmla="*/ 86 w 428"/>
                <a:gd name="T37" fmla="*/ 2 h 729"/>
                <a:gd name="T38" fmla="*/ 7 w 428"/>
                <a:gd name="T39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29"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0" y="199"/>
                    <a:pt x="170" y="199"/>
                    <a:pt x="170" y="199"/>
                  </a:cubicBezTo>
                  <a:cubicBezTo>
                    <a:pt x="191" y="220"/>
                    <a:pt x="191" y="220"/>
                    <a:pt x="191" y="22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24" y="426"/>
                    <a:pt x="424" y="426"/>
                    <a:pt x="424" y="426"/>
                  </a:cubicBezTo>
                  <a:cubicBezTo>
                    <a:pt x="424" y="729"/>
                    <a:pt x="424" y="729"/>
                    <a:pt x="424" y="729"/>
                  </a:cubicBezTo>
                  <a:cubicBezTo>
                    <a:pt x="428" y="729"/>
                    <a:pt x="428" y="729"/>
                    <a:pt x="428" y="729"/>
                  </a:cubicBezTo>
                  <a:cubicBezTo>
                    <a:pt x="428" y="425"/>
                    <a:pt x="428" y="425"/>
                    <a:pt x="428" y="425"/>
                  </a:cubicBezTo>
                  <a:cubicBezTo>
                    <a:pt x="220" y="216"/>
                    <a:pt x="220" y="216"/>
                    <a:pt x="220" y="216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174" y="198"/>
                    <a:pt x="174" y="198"/>
                    <a:pt x="174" y="198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3" name="Freeform 286"/>
            <p:cNvSpPr/>
            <p:nvPr/>
          </p:nvSpPr>
          <p:spPr bwMode="auto">
            <a:xfrm rot="18900000">
              <a:off x="10235233" y="5529791"/>
              <a:ext cx="1265238" cy="2009775"/>
            </a:xfrm>
            <a:custGeom>
              <a:avLst/>
              <a:gdLst>
                <a:gd name="T0" fmla="*/ 3 w 396"/>
                <a:gd name="T1" fmla="*/ 0 h 623"/>
                <a:gd name="T2" fmla="*/ 2 w 396"/>
                <a:gd name="T3" fmla="*/ 1 h 623"/>
                <a:gd name="T4" fmla="*/ 0 w 396"/>
                <a:gd name="T5" fmla="*/ 3 h 623"/>
                <a:gd name="T6" fmla="*/ 157 w 396"/>
                <a:gd name="T7" fmla="*/ 159 h 623"/>
                <a:gd name="T8" fmla="*/ 188 w 396"/>
                <a:gd name="T9" fmla="*/ 157 h 623"/>
                <a:gd name="T10" fmla="*/ 392 w 396"/>
                <a:gd name="T11" fmla="*/ 362 h 623"/>
                <a:gd name="T12" fmla="*/ 392 w 396"/>
                <a:gd name="T13" fmla="*/ 623 h 623"/>
                <a:gd name="T14" fmla="*/ 396 w 396"/>
                <a:gd name="T15" fmla="*/ 623 h 623"/>
                <a:gd name="T16" fmla="*/ 396 w 396"/>
                <a:gd name="T17" fmla="*/ 361 h 623"/>
                <a:gd name="T18" fmla="*/ 190 w 396"/>
                <a:gd name="T19" fmla="*/ 153 h 623"/>
                <a:gd name="T20" fmla="*/ 158 w 396"/>
                <a:gd name="T21" fmla="*/ 155 h 623"/>
                <a:gd name="T22" fmla="*/ 3 w 396"/>
                <a:gd name="T2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6" h="623">
                  <a:moveTo>
                    <a:pt x="3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88" y="157"/>
                    <a:pt x="188" y="157"/>
                    <a:pt x="188" y="157"/>
                  </a:cubicBezTo>
                  <a:cubicBezTo>
                    <a:pt x="392" y="362"/>
                    <a:pt x="392" y="362"/>
                    <a:pt x="392" y="362"/>
                  </a:cubicBezTo>
                  <a:cubicBezTo>
                    <a:pt x="392" y="623"/>
                    <a:pt x="392" y="623"/>
                    <a:pt x="392" y="623"/>
                  </a:cubicBezTo>
                  <a:cubicBezTo>
                    <a:pt x="396" y="623"/>
                    <a:pt x="396" y="623"/>
                    <a:pt x="396" y="623"/>
                  </a:cubicBezTo>
                  <a:cubicBezTo>
                    <a:pt x="396" y="361"/>
                    <a:pt x="396" y="361"/>
                    <a:pt x="396" y="361"/>
                  </a:cubicBezTo>
                  <a:cubicBezTo>
                    <a:pt x="190" y="153"/>
                    <a:pt x="190" y="153"/>
                    <a:pt x="190" y="153"/>
                  </a:cubicBezTo>
                  <a:cubicBezTo>
                    <a:pt x="158" y="155"/>
                    <a:pt x="158" y="155"/>
                    <a:pt x="158" y="15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4" name="Freeform 287"/>
            <p:cNvSpPr/>
            <p:nvPr/>
          </p:nvSpPr>
          <p:spPr bwMode="auto">
            <a:xfrm rot="18900000">
              <a:off x="9832863" y="5347274"/>
              <a:ext cx="1655763" cy="2589213"/>
            </a:xfrm>
            <a:custGeom>
              <a:avLst/>
              <a:gdLst>
                <a:gd name="T0" fmla="*/ 0 w 519"/>
                <a:gd name="T1" fmla="*/ 0 h 803"/>
                <a:gd name="T2" fmla="*/ 0 w 519"/>
                <a:gd name="T3" fmla="*/ 34 h 803"/>
                <a:gd name="T4" fmla="*/ 263 w 519"/>
                <a:gd name="T5" fmla="*/ 296 h 803"/>
                <a:gd name="T6" fmla="*/ 328 w 519"/>
                <a:gd name="T7" fmla="*/ 295 h 803"/>
                <a:gd name="T8" fmla="*/ 515 w 519"/>
                <a:gd name="T9" fmla="*/ 483 h 803"/>
                <a:gd name="T10" fmla="*/ 515 w 519"/>
                <a:gd name="T11" fmla="*/ 803 h 803"/>
                <a:gd name="T12" fmla="*/ 519 w 519"/>
                <a:gd name="T13" fmla="*/ 803 h 803"/>
                <a:gd name="T14" fmla="*/ 519 w 519"/>
                <a:gd name="T15" fmla="*/ 481 h 803"/>
                <a:gd name="T16" fmla="*/ 330 w 519"/>
                <a:gd name="T17" fmla="*/ 291 h 803"/>
                <a:gd name="T18" fmla="*/ 264 w 519"/>
                <a:gd name="T19" fmla="*/ 292 h 803"/>
                <a:gd name="T20" fmla="*/ 4 w 519"/>
                <a:gd name="T21" fmla="*/ 33 h 803"/>
                <a:gd name="T22" fmla="*/ 4 w 519"/>
                <a:gd name="T23" fmla="*/ 0 h 803"/>
                <a:gd name="T24" fmla="*/ 3 w 519"/>
                <a:gd name="T25" fmla="*/ 0 h 803"/>
                <a:gd name="T26" fmla="*/ 3 w 519"/>
                <a:gd name="T27" fmla="*/ 0 h 803"/>
                <a:gd name="T28" fmla="*/ 0 w 519"/>
                <a:gd name="T29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9" h="803">
                  <a:moveTo>
                    <a:pt x="0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263" y="296"/>
                    <a:pt x="263" y="296"/>
                    <a:pt x="263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515" y="483"/>
                    <a:pt x="515" y="483"/>
                    <a:pt x="515" y="483"/>
                  </a:cubicBezTo>
                  <a:cubicBezTo>
                    <a:pt x="515" y="803"/>
                    <a:pt x="515" y="803"/>
                    <a:pt x="515" y="803"/>
                  </a:cubicBezTo>
                  <a:cubicBezTo>
                    <a:pt x="519" y="803"/>
                    <a:pt x="519" y="803"/>
                    <a:pt x="519" y="803"/>
                  </a:cubicBezTo>
                  <a:cubicBezTo>
                    <a:pt x="519" y="481"/>
                    <a:pt x="519" y="481"/>
                    <a:pt x="519" y="481"/>
                  </a:cubicBezTo>
                  <a:cubicBezTo>
                    <a:pt x="330" y="291"/>
                    <a:pt x="330" y="291"/>
                    <a:pt x="330" y="291"/>
                  </a:cubicBezTo>
                  <a:cubicBezTo>
                    <a:pt x="264" y="292"/>
                    <a:pt x="264" y="292"/>
                    <a:pt x="264" y="29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5" name="Freeform 288"/>
            <p:cNvSpPr/>
            <p:nvPr/>
          </p:nvSpPr>
          <p:spPr bwMode="auto">
            <a:xfrm rot="18900000">
              <a:off x="7450530" y="4687146"/>
              <a:ext cx="3551238" cy="3900488"/>
            </a:xfrm>
            <a:custGeom>
              <a:avLst/>
              <a:gdLst>
                <a:gd name="T0" fmla="*/ 6 w 2237"/>
                <a:gd name="T1" fmla="*/ 0 h 2457"/>
                <a:gd name="T2" fmla="*/ 0 w 2237"/>
                <a:gd name="T3" fmla="*/ 6 h 2457"/>
                <a:gd name="T4" fmla="*/ 860 w 2237"/>
                <a:gd name="T5" fmla="*/ 871 h 2457"/>
                <a:gd name="T6" fmla="*/ 1023 w 2237"/>
                <a:gd name="T7" fmla="*/ 873 h 2457"/>
                <a:gd name="T8" fmla="*/ 1122 w 2237"/>
                <a:gd name="T9" fmla="*/ 973 h 2457"/>
                <a:gd name="T10" fmla="*/ 1120 w 2237"/>
                <a:gd name="T11" fmla="*/ 1109 h 2457"/>
                <a:gd name="T12" fmla="*/ 1721 w 2237"/>
                <a:gd name="T13" fmla="*/ 1716 h 2457"/>
                <a:gd name="T14" fmla="*/ 1873 w 2237"/>
                <a:gd name="T15" fmla="*/ 1712 h 2457"/>
                <a:gd name="T16" fmla="*/ 2229 w 2237"/>
                <a:gd name="T17" fmla="*/ 2076 h 2457"/>
                <a:gd name="T18" fmla="*/ 2229 w 2237"/>
                <a:gd name="T19" fmla="*/ 2457 h 2457"/>
                <a:gd name="T20" fmla="*/ 2237 w 2237"/>
                <a:gd name="T21" fmla="*/ 2457 h 2457"/>
                <a:gd name="T22" fmla="*/ 2237 w 2237"/>
                <a:gd name="T23" fmla="*/ 2072 h 2457"/>
                <a:gd name="T24" fmla="*/ 1877 w 2237"/>
                <a:gd name="T25" fmla="*/ 1704 h 2457"/>
                <a:gd name="T26" fmla="*/ 1725 w 2237"/>
                <a:gd name="T27" fmla="*/ 1708 h 2457"/>
                <a:gd name="T28" fmla="*/ 1128 w 2237"/>
                <a:gd name="T29" fmla="*/ 1107 h 2457"/>
                <a:gd name="T30" fmla="*/ 1130 w 2237"/>
                <a:gd name="T31" fmla="*/ 971 h 2457"/>
                <a:gd name="T32" fmla="*/ 1025 w 2237"/>
                <a:gd name="T33" fmla="*/ 865 h 2457"/>
                <a:gd name="T34" fmla="*/ 862 w 2237"/>
                <a:gd name="T35" fmla="*/ 863 h 2457"/>
                <a:gd name="T36" fmla="*/ 6 w 2237"/>
                <a:gd name="T37" fmla="*/ 0 h 2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7" h="2457">
                  <a:moveTo>
                    <a:pt x="6" y="0"/>
                  </a:moveTo>
                  <a:lnTo>
                    <a:pt x="0" y="6"/>
                  </a:lnTo>
                  <a:lnTo>
                    <a:pt x="860" y="871"/>
                  </a:lnTo>
                  <a:lnTo>
                    <a:pt x="1023" y="873"/>
                  </a:lnTo>
                  <a:lnTo>
                    <a:pt x="1122" y="973"/>
                  </a:lnTo>
                  <a:lnTo>
                    <a:pt x="1120" y="1109"/>
                  </a:lnTo>
                  <a:lnTo>
                    <a:pt x="1721" y="1716"/>
                  </a:lnTo>
                  <a:lnTo>
                    <a:pt x="1873" y="1712"/>
                  </a:lnTo>
                  <a:lnTo>
                    <a:pt x="2229" y="2076"/>
                  </a:lnTo>
                  <a:lnTo>
                    <a:pt x="2229" y="2457"/>
                  </a:lnTo>
                  <a:lnTo>
                    <a:pt x="2237" y="2457"/>
                  </a:lnTo>
                  <a:lnTo>
                    <a:pt x="2237" y="2072"/>
                  </a:lnTo>
                  <a:lnTo>
                    <a:pt x="1877" y="1704"/>
                  </a:lnTo>
                  <a:lnTo>
                    <a:pt x="1725" y="1708"/>
                  </a:lnTo>
                  <a:lnTo>
                    <a:pt x="1128" y="1107"/>
                  </a:lnTo>
                  <a:lnTo>
                    <a:pt x="1130" y="971"/>
                  </a:lnTo>
                  <a:lnTo>
                    <a:pt x="1025" y="865"/>
                  </a:lnTo>
                  <a:lnTo>
                    <a:pt x="862" y="863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6" name="Freeform 289"/>
            <p:cNvSpPr/>
            <p:nvPr/>
          </p:nvSpPr>
          <p:spPr bwMode="auto">
            <a:xfrm rot="18900000">
              <a:off x="7450530" y="4687146"/>
              <a:ext cx="3551238" cy="3900488"/>
            </a:xfrm>
            <a:custGeom>
              <a:avLst/>
              <a:gdLst>
                <a:gd name="T0" fmla="*/ 6 w 2237"/>
                <a:gd name="T1" fmla="*/ 0 h 2457"/>
                <a:gd name="T2" fmla="*/ 0 w 2237"/>
                <a:gd name="T3" fmla="*/ 6 h 2457"/>
                <a:gd name="T4" fmla="*/ 860 w 2237"/>
                <a:gd name="T5" fmla="*/ 871 h 2457"/>
                <a:gd name="T6" fmla="*/ 1023 w 2237"/>
                <a:gd name="T7" fmla="*/ 873 h 2457"/>
                <a:gd name="T8" fmla="*/ 1122 w 2237"/>
                <a:gd name="T9" fmla="*/ 973 h 2457"/>
                <a:gd name="T10" fmla="*/ 1120 w 2237"/>
                <a:gd name="T11" fmla="*/ 1109 h 2457"/>
                <a:gd name="T12" fmla="*/ 1721 w 2237"/>
                <a:gd name="T13" fmla="*/ 1716 h 2457"/>
                <a:gd name="T14" fmla="*/ 1873 w 2237"/>
                <a:gd name="T15" fmla="*/ 1712 h 2457"/>
                <a:gd name="T16" fmla="*/ 2229 w 2237"/>
                <a:gd name="T17" fmla="*/ 2076 h 2457"/>
                <a:gd name="T18" fmla="*/ 2229 w 2237"/>
                <a:gd name="T19" fmla="*/ 2457 h 2457"/>
                <a:gd name="T20" fmla="*/ 2237 w 2237"/>
                <a:gd name="T21" fmla="*/ 2457 h 2457"/>
                <a:gd name="T22" fmla="*/ 2237 w 2237"/>
                <a:gd name="T23" fmla="*/ 2072 h 2457"/>
                <a:gd name="T24" fmla="*/ 1877 w 2237"/>
                <a:gd name="T25" fmla="*/ 1704 h 2457"/>
                <a:gd name="T26" fmla="*/ 1725 w 2237"/>
                <a:gd name="T27" fmla="*/ 1708 h 2457"/>
                <a:gd name="T28" fmla="*/ 1128 w 2237"/>
                <a:gd name="T29" fmla="*/ 1107 h 2457"/>
                <a:gd name="T30" fmla="*/ 1130 w 2237"/>
                <a:gd name="T31" fmla="*/ 971 h 2457"/>
                <a:gd name="T32" fmla="*/ 1025 w 2237"/>
                <a:gd name="T33" fmla="*/ 865 h 2457"/>
                <a:gd name="T34" fmla="*/ 862 w 2237"/>
                <a:gd name="T35" fmla="*/ 863 h 2457"/>
                <a:gd name="T36" fmla="*/ 6 w 2237"/>
                <a:gd name="T37" fmla="*/ 0 h 2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7" h="2457">
                  <a:moveTo>
                    <a:pt x="6" y="0"/>
                  </a:moveTo>
                  <a:lnTo>
                    <a:pt x="0" y="6"/>
                  </a:lnTo>
                  <a:lnTo>
                    <a:pt x="860" y="871"/>
                  </a:lnTo>
                  <a:lnTo>
                    <a:pt x="1023" y="873"/>
                  </a:lnTo>
                  <a:lnTo>
                    <a:pt x="1122" y="973"/>
                  </a:lnTo>
                  <a:lnTo>
                    <a:pt x="1120" y="1109"/>
                  </a:lnTo>
                  <a:lnTo>
                    <a:pt x="1721" y="1716"/>
                  </a:lnTo>
                  <a:lnTo>
                    <a:pt x="1873" y="1712"/>
                  </a:lnTo>
                  <a:lnTo>
                    <a:pt x="2229" y="2076"/>
                  </a:lnTo>
                  <a:lnTo>
                    <a:pt x="2229" y="2457"/>
                  </a:lnTo>
                  <a:lnTo>
                    <a:pt x="2237" y="2457"/>
                  </a:lnTo>
                  <a:lnTo>
                    <a:pt x="2237" y="2072"/>
                  </a:lnTo>
                  <a:lnTo>
                    <a:pt x="1877" y="1704"/>
                  </a:lnTo>
                  <a:lnTo>
                    <a:pt x="1725" y="1708"/>
                  </a:lnTo>
                  <a:lnTo>
                    <a:pt x="1128" y="1107"/>
                  </a:lnTo>
                  <a:lnTo>
                    <a:pt x="1130" y="971"/>
                  </a:lnTo>
                  <a:lnTo>
                    <a:pt x="1025" y="865"/>
                  </a:lnTo>
                  <a:lnTo>
                    <a:pt x="862" y="863"/>
                  </a:lnTo>
                  <a:lnTo>
                    <a:pt x="6" y="0"/>
                  </a:ln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7" name="Freeform 290"/>
            <p:cNvSpPr/>
            <p:nvPr/>
          </p:nvSpPr>
          <p:spPr bwMode="auto">
            <a:xfrm rot="18900000">
              <a:off x="7971895" y="4956871"/>
              <a:ext cx="3114675" cy="3457575"/>
            </a:xfrm>
            <a:custGeom>
              <a:avLst/>
              <a:gdLst>
                <a:gd name="T0" fmla="*/ 6 w 1962"/>
                <a:gd name="T1" fmla="*/ 0 h 2178"/>
                <a:gd name="T2" fmla="*/ 0 w 1962"/>
                <a:gd name="T3" fmla="*/ 6 h 2178"/>
                <a:gd name="T4" fmla="*/ 587 w 1962"/>
                <a:gd name="T5" fmla="*/ 597 h 2178"/>
                <a:gd name="T6" fmla="*/ 750 w 1962"/>
                <a:gd name="T7" fmla="*/ 601 h 2178"/>
                <a:gd name="T8" fmla="*/ 848 w 1962"/>
                <a:gd name="T9" fmla="*/ 701 h 2178"/>
                <a:gd name="T10" fmla="*/ 840 w 1962"/>
                <a:gd name="T11" fmla="*/ 841 h 2178"/>
                <a:gd name="T12" fmla="*/ 1441 w 1962"/>
                <a:gd name="T13" fmla="*/ 1448 h 2178"/>
                <a:gd name="T14" fmla="*/ 1596 w 1962"/>
                <a:gd name="T15" fmla="*/ 1446 h 2178"/>
                <a:gd name="T16" fmla="*/ 1954 w 1962"/>
                <a:gd name="T17" fmla="*/ 1808 h 2178"/>
                <a:gd name="T18" fmla="*/ 1954 w 1962"/>
                <a:gd name="T19" fmla="*/ 2178 h 2178"/>
                <a:gd name="T20" fmla="*/ 1962 w 1962"/>
                <a:gd name="T21" fmla="*/ 2178 h 2178"/>
                <a:gd name="T22" fmla="*/ 1962 w 1962"/>
                <a:gd name="T23" fmla="*/ 1804 h 2178"/>
                <a:gd name="T24" fmla="*/ 1600 w 1962"/>
                <a:gd name="T25" fmla="*/ 1438 h 2178"/>
                <a:gd name="T26" fmla="*/ 1443 w 1962"/>
                <a:gd name="T27" fmla="*/ 1440 h 2178"/>
                <a:gd name="T28" fmla="*/ 848 w 1962"/>
                <a:gd name="T29" fmla="*/ 839 h 2178"/>
                <a:gd name="T30" fmla="*/ 857 w 1962"/>
                <a:gd name="T31" fmla="*/ 697 h 2178"/>
                <a:gd name="T32" fmla="*/ 752 w 1962"/>
                <a:gd name="T33" fmla="*/ 593 h 2178"/>
                <a:gd name="T34" fmla="*/ 591 w 1962"/>
                <a:gd name="T35" fmla="*/ 589 h 2178"/>
                <a:gd name="T36" fmla="*/ 6 w 1962"/>
                <a:gd name="T37" fmla="*/ 0 h 2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2" h="2178">
                  <a:moveTo>
                    <a:pt x="6" y="0"/>
                  </a:moveTo>
                  <a:lnTo>
                    <a:pt x="0" y="6"/>
                  </a:lnTo>
                  <a:lnTo>
                    <a:pt x="587" y="597"/>
                  </a:lnTo>
                  <a:lnTo>
                    <a:pt x="750" y="601"/>
                  </a:lnTo>
                  <a:lnTo>
                    <a:pt x="848" y="701"/>
                  </a:lnTo>
                  <a:lnTo>
                    <a:pt x="840" y="841"/>
                  </a:lnTo>
                  <a:lnTo>
                    <a:pt x="1441" y="1448"/>
                  </a:lnTo>
                  <a:lnTo>
                    <a:pt x="1596" y="1446"/>
                  </a:lnTo>
                  <a:lnTo>
                    <a:pt x="1954" y="1808"/>
                  </a:lnTo>
                  <a:lnTo>
                    <a:pt x="1954" y="2178"/>
                  </a:lnTo>
                  <a:lnTo>
                    <a:pt x="1962" y="2178"/>
                  </a:lnTo>
                  <a:lnTo>
                    <a:pt x="1962" y="1804"/>
                  </a:lnTo>
                  <a:lnTo>
                    <a:pt x="1600" y="1438"/>
                  </a:lnTo>
                  <a:lnTo>
                    <a:pt x="1443" y="1440"/>
                  </a:lnTo>
                  <a:lnTo>
                    <a:pt x="848" y="839"/>
                  </a:lnTo>
                  <a:lnTo>
                    <a:pt x="857" y="697"/>
                  </a:lnTo>
                  <a:lnTo>
                    <a:pt x="752" y="593"/>
                  </a:lnTo>
                  <a:lnTo>
                    <a:pt x="591" y="589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8" name="Freeform 291"/>
            <p:cNvSpPr/>
            <p:nvPr/>
          </p:nvSpPr>
          <p:spPr bwMode="auto">
            <a:xfrm rot="18900000">
              <a:off x="7971895" y="4956871"/>
              <a:ext cx="3114675" cy="3457575"/>
            </a:xfrm>
            <a:custGeom>
              <a:avLst/>
              <a:gdLst>
                <a:gd name="T0" fmla="*/ 6 w 1962"/>
                <a:gd name="T1" fmla="*/ 0 h 2178"/>
                <a:gd name="T2" fmla="*/ 0 w 1962"/>
                <a:gd name="T3" fmla="*/ 6 h 2178"/>
                <a:gd name="T4" fmla="*/ 587 w 1962"/>
                <a:gd name="T5" fmla="*/ 597 h 2178"/>
                <a:gd name="T6" fmla="*/ 750 w 1962"/>
                <a:gd name="T7" fmla="*/ 601 h 2178"/>
                <a:gd name="T8" fmla="*/ 848 w 1962"/>
                <a:gd name="T9" fmla="*/ 701 h 2178"/>
                <a:gd name="T10" fmla="*/ 840 w 1962"/>
                <a:gd name="T11" fmla="*/ 841 h 2178"/>
                <a:gd name="T12" fmla="*/ 1441 w 1962"/>
                <a:gd name="T13" fmla="*/ 1448 h 2178"/>
                <a:gd name="T14" fmla="*/ 1596 w 1962"/>
                <a:gd name="T15" fmla="*/ 1446 h 2178"/>
                <a:gd name="T16" fmla="*/ 1954 w 1962"/>
                <a:gd name="T17" fmla="*/ 1808 h 2178"/>
                <a:gd name="T18" fmla="*/ 1954 w 1962"/>
                <a:gd name="T19" fmla="*/ 2178 h 2178"/>
                <a:gd name="T20" fmla="*/ 1962 w 1962"/>
                <a:gd name="T21" fmla="*/ 2178 h 2178"/>
                <a:gd name="T22" fmla="*/ 1962 w 1962"/>
                <a:gd name="T23" fmla="*/ 1804 h 2178"/>
                <a:gd name="T24" fmla="*/ 1600 w 1962"/>
                <a:gd name="T25" fmla="*/ 1438 h 2178"/>
                <a:gd name="T26" fmla="*/ 1443 w 1962"/>
                <a:gd name="T27" fmla="*/ 1440 h 2178"/>
                <a:gd name="T28" fmla="*/ 848 w 1962"/>
                <a:gd name="T29" fmla="*/ 839 h 2178"/>
                <a:gd name="T30" fmla="*/ 857 w 1962"/>
                <a:gd name="T31" fmla="*/ 697 h 2178"/>
                <a:gd name="T32" fmla="*/ 752 w 1962"/>
                <a:gd name="T33" fmla="*/ 593 h 2178"/>
                <a:gd name="T34" fmla="*/ 591 w 1962"/>
                <a:gd name="T35" fmla="*/ 589 h 2178"/>
                <a:gd name="T36" fmla="*/ 6 w 1962"/>
                <a:gd name="T37" fmla="*/ 0 h 2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2" h="2178">
                  <a:moveTo>
                    <a:pt x="6" y="0"/>
                  </a:moveTo>
                  <a:lnTo>
                    <a:pt x="0" y="6"/>
                  </a:lnTo>
                  <a:lnTo>
                    <a:pt x="587" y="597"/>
                  </a:lnTo>
                  <a:lnTo>
                    <a:pt x="750" y="601"/>
                  </a:lnTo>
                  <a:lnTo>
                    <a:pt x="848" y="701"/>
                  </a:lnTo>
                  <a:lnTo>
                    <a:pt x="840" y="841"/>
                  </a:lnTo>
                  <a:lnTo>
                    <a:pt x="1441" y="1448"/>
                  </a:lnTo>
                  <a:lnTo>
                    <a:pt x="1596" y="1446"/>
                  </a:lnTo>
                  <a:lnTo>
                    <a:pt x="1954" y="1808"/>
                  </a:lnTo>
                  <a:lnTo>
                    <a:pt x="1954" y="2178"/>
                  </a:lnTo>
                  <a:lnTo>
                    <a:pt x="1962" y="2178"/>
                  </a:lnTo>
                  <a:lnTo>
                    <a:pt x="1962" y="1804"/>
                  </a:lnTo>
                  <a:lnTo>
                    <a:pt x="1600" y="1438"/>
                  </a:lnTo>
                  <a:lnTo>
                    <a:pt x="1443" y="1440"/>
                  </a:lnTo>
                  <a:lnTo>
                    <a:pt x="848" y="839"/>
                  </a:lnTo>
                  <a:lnTo>
                    <a:pt x="857" y="697"/>
                  </a:lnTo>
                  <a:lnTo>
                    <a:pt x="752" y="593"/>
                  </a:lnTo>
                  <a:lnTo>
                    <a:pt x="591" y="589"/>
                  </a:lnTo>
                  <a:lnTo>
                    <a:pt x="6" y="0"/>
                  </a:ln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9" name="Freeform 292"/>
            <p:cNvSpPr/>
            <p:nvPr/>
          </p:nvSpPr>
          <p:spPr bwMode="auto">
            <a:xfrm rot="18900000">
              <a:off x="9410422" y="5539344"/>
              <a:ext cx="1930400" cy="2454275"/>
            </a:xfrm>
            <a:custGeom>
              <a:avLst/>
              <a:gdLst>
                <a:gd name="T0" fmla="*/ 4 w 605"/>
                <a:gd name="T1" fmla="*/ 0 h 761"/>
                <a:gd name="T2" fmla="*/ 1 w 605"/>
                <a:gd name="T3" fmla="*/ 0 h 761"/>
                <a:gd name="T4" fmla="*/ 0 w 605"/>
                <a:gd name="T5" fmla="*/ 0 h 761"/>
                <a:gd name="T6" fmla="*/ 1 w 605"/>
                <a:gd name="T7" fmla="*/ 16 h 761"/>
                <a:gd name="T8" fmla="*/ 350 w 605"/>
                <a:gd name="T9" fmla="*/ 365 h 761"/>
                <a:gd name="T10" fmla="*/ 424 w 605"/>
                <a:gd name="T11" fmla="*/ 367 h 761"/>
                <a:gd name="T12" fmla="*/ 601 w 605"/>
                <a:gd name="T13" fmla="*/ 545 h 761"/>
                <a:gd name="T14" fmla="*/ 601 w 605"/>
                <a:gd name="T15" fmla="*/ 761 h 761"/>
                <a:gd name="T16" fmla="*/ 605 w 605"/>
                <a:gd name="T17" fmla="*/ 761 h 761"/>
                <a:gd name="T18" fmla="*/ 605 w 605"/>
                <a:gd name="T19" fmla="*/ 543 h 761"/>
                <a:gd name="T20" fmla="*/ 426 w 605"/>
                <a:gd name="T21" fmla="*/ 363 h 761"/>
                <a:gd name="T22" fmla="*/ 352 w 605"/>
                <a:gd name="T23" fmla="*/ 361 h 761"/>
                <a:gd name="T24" fmla="*/ 5 w 605"/>
                <a:gd name="T25" fmla="*/ 15 h 761"/>
                <a:gd name="T26" fmla="*/ 4 w 605"/>
                <a:gd name="T27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5" h="761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50" y="365"/>
                    <a:pt x="350" y="365"/>
                    <a:pt x="350" y="365"/>
                  </a:cubicBezTo>
                  <a:cubicBezTo>
                    <a:pt x="424" y="367"/>
                    <a:pt x="424" y="367"/>
                    <a:pt x="424" y="367"/>
                  </a:cubicBezTo>
                  <a:cubicBezTo>
                    <a:pt x="601" y="545"/>
                    <a:pt x="601" y="545"/>
                    <a:pt x="601" y="545"/>
                  </a:cubicBezTo>
                  <a:cubicBezTo>
                    <a:pt x="601" y="761"/>
                    <a:pt x="601" y="761"/>
                    <a:pt x="601" y="761"/>
                  </a:cubicBezTo>
                  <a:cubicBezTo>
                    <a:pt x="605" y="761"/>
                    <a:pt x="605" y="761"/>
                    <a:pt x="605" y="761"/>
                  </a:cubicBezTo>
                  <a:cubicBezTo>
                    <a:pt x="605" y="543"/>
                    <a:pt x="605" y="543"/>
                    <a:pt x="605" y="543"/>
                  </a:cubicBezTo>
                  <a:cubicBezTo>
                    <a:pt x="426" y="363"/>
                    <a:pt x="426" y="363"/>
                    <a:pt x="426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0" name="Freeform 293"/>
            <p:cNvSpPr/>
            <p:nvPr/>
          </p:nvSpPr>
          <p:spPr bwMode="auto">
            <a:xfrm rot="18900000">
              <a:off x="9068805" y="6204232"/>
              <a:ext cx="104775" cy="106363"/>
            </a:xfrm>
            <a:custGeom>
              <a:avLst/>
              <a:gdLst>
                <a:gd name="T0" fmla="*/ 16 w 33"/>
                <a:gd name="T1" fmla="*/ 0 h 33"/>
                <a:gd name="T2" fmla="*/ 5 w 33"/>
                <a:gd name="T3" fmla="*/ 5 h 33"/>
                <a:gd name="T4" fmla="*/ 0 w 33"/>
                <a:gd name="T5" fmla="*/ 17 h 33"/>
                <a:gd name="T6" fmla="*/ 5 w 33"/>
                <a:gd name="T7" fmla="*/ 29 h 33"/>
                <a:gd name="T8" fmla="*/ 16 w 33"/>
                <a:gd name="T9" fmla="*/ 33 h 33"/>
                <a:gd name="T10" fmla="*/ 28 w 33"/>
                <a:gd name="T11" fmla="*/ 29 h 33"/>
                <a:gd name="T12" fmla="*/ 33 w 33"/>
                <a:gd name="T13" fmla="*/ 17 h 33"/>
                <a:gd name="T14" fmla="*/ 28 w 33"/>
                <a:gd name="T15" fmla="*/ 5 h 33"/>
                <a:gd name="T16" fmla="*/ 30 w 33"/>
                <a:gd name="T17" fmla="*/ 4 h 33"/>
                <a:gd name="T18" fmla="*/ 30 w 33"/>
                <a:gd name="T19" fmla="*/ 4 h 33"/>
                <a:gd name="T20" fmla="*/ 28 w 33"/>
                <a:gd name="T21" fmla="*/ 5 h 33"/>
                <a:gd name="T22" fmla="*/ 16 w 33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cubicBezTo>
                    <a:pt x="12" y="0"/>
                    <a:pt x="8" y="2"/>
                    <a:pt x="5" y="5"/>
                  </a:cubicBezTo>
                  <a:cubicBezTo>
                    <a:pt x="1" y="8"/>
                    <a:pt x="0" y="13"/>
                    <a:pt x="0" y="17"/>
                  </a:cubicBezTo>
                  <a:cubicBezTo>
                    <a:pt x="0" y="21"/>
                    <a:pt x="1" y="25"/>
                    <a:pt x="5" y="29"/>
                  </a:cubicBezTo>
                  <a:cubicBezTo>
                    <a:pt x="8" y="32"/>
                    <a:pt x="12" y="33"/>
                    <a:pt x="16" y="33"/>
                  </a:cubicBezTo>
                  <a:cubicBezTo>
                    <a:pt x="21" y="33"/>
                    <a:pt x="25" y="32"/>
                    <a:pt x="28" y="29"/>
                  </a:cubicBezTo>
                  <a:cubicBezTo>
                    <a:pt x="31" y="25"/>
                    <a:pt x="33" y="21"/>
                    <a:pt x="33" y="17"/>
                  </a:cubicBezTo>
                  <a:cubicBezTo>
                    <a:pt x="33" y="13"/>
                    <a:pt x="31" y="8"/>
                    <a:pt x="28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5" y="2"/>
                    <a:pt x="21" y="0"/>
                    <a:pt x="16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1" name="Freeform 294"/>
            <p:cNvSpPr>
              <a:spLocks noEditPoints="1"/>
            </p:cNvSpPr>
            <p:nvPr/>
          </p:nvSpPr>
          <p:spPr bwMode="auto">
            <a:xfrm rot="18900000">
              <a:off x="9056105" y="6191532"/>
              <a:ext cx="130175" cy="131763"/>
            </a:xfrm>
            <a:custGeom>
              <a:avLst/>
              <a:gdLst>
                <a:gd name="T0" fmla="*/ 20 w 41"/>
                <a:gd name="T1" fmla="*/ 37 h 41"/>
                <a:gd name="T2" fmla="*/ 9 w 41"/>
                <a:gd name="T3" fmla="*/ 33 h 41"/>
                <a:gd name="T4" fmla="*/ 4 w 41"/>
                <a:gd name="T5" fmla="*/ 21 h 41"/>
                <a:gd name="T6" fmla="*/ 9 w 41"/>
                <a:gd name="T7" fmla="*/ 9 h 41"/>
                <a:gd name="T8" fmla="*/ 20 w 41"/>
                <a:gd name="T9" fmla="*/ 4 h 41"/>
                <a:gd name="T10" fmla="*/ 32 w 41"/>
                <a:gd name="T11" fmla="*/ 9 h 41"/>
                <a:gd name="T12" fmla="*/ 34 w 41"/>
                <a:gd name="T13" fmla="*/ 8 h 41"/>
                <a:gd name="T14" fmla="*/ 35 w 41"/>
                <a:gd name="T15" fmla="*/ 6 h 41"/>
                <a:gd name="T16" fmla="*/ 34 w 41"/>
                <a:gd name="T17" fmla="*/ 8 h 41"/>
                <a:gd name="T18" fmla="*/ 32 w 41"/>
                <a:gd name="T19" fmla="*/ 9 h 41"/>
                <a:gd name="T20" fmla="*/ 37 w 41"/>
                <a:gd name="T21" fmla="*/ 21 h 41"/>
                <a:gd name="T22" fmla="*/ 32 w 41"/>
                <a:gd name="T23" fmla="*/ 33 h 41"/>
                <a:gd name="T24" fmla="*/ 20 w 41"/>
                <a:gd name="T25" fmla="*/ 37 h 41"/>
                <a:gd name="T26" fmla="*/ 20 w 41"/>
                <a:gd name="T27" fmla="*/ 0 h 41"/>
                <a:gd name="T28" fmla="*/ 20 w 41"/>
                <a:gd name="T29" fmla="*/ 0 h 41"/>
                <a:gd name="T30" fmla="*/ 6 w 41"/>
                <a:gd name="T31" fmla="*/ 6 h 41"/>
                <a:gd name="T32" fmla="*/ 0 w 41"/>
                <a:gd name="T33" fmla="*/ 21 h 41"/>
                <a:gd name="T34" fmla="*/ 6 w 41"/>
                <a:gd name="T35" fmla="*/ 35 h 41"/>
                <a:gd name="T36" fmla="*/ 17 w 41"/>
                <a:gd name="T37" fmla="*/ 41 h 41"/>
                <a:gd name="T38" fmla="*/ 20 w 41"/>
                <a:gd name="T39" fmla="*/ 41 h 41"/>
                <a:gd name="T40" fmla="*/ 20 w 41"/>
                <a:gd name="T41" fmla="*/ 41 h 41"/>
                <a:gd name="T42" fmla="*/ 21 w 41"/>
                <a:gd name="T43" fmla="*/ 41 h 41"/>
                <a:gd name="T44" fmla="*/ 35 w 41"/>
                <a:gd name="T45" fmla="*/ 35 h 41"/>
                <a:gd name="T46" fmla="*/ 41 w 41"/>
                <a:gd name="T47" fmla="*/ 21 h 41"/>
                <a:gd name="T48" fmla="*/ 35 w 41"/>
                <a:gd name="T49" fmla="*/ 6 h 41"/>
                <a:gd name="T50" fmla="*/ 35 w 41"/>
                <a:gd name="T51" fmla="*/ 6 h 41"/>
                <a:gd name="T52" fmla="*/ 20 w 41"/>
                <a:gd name="T5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1" h="41">
                  <a:moveTo>
                    <a:pt x="20" y="37"/>
                  </a:moveTo>
                  <a:cubicBezTo>
                    <a:pt x="16" y="37"/>
                    <a:pt x="12" y="36"/>
                    <a:pt x="9" y="33"/>
                  </a:cubicBezTo>
                  <a:cubicBezTo>
                    <a:pt x="5" y="29"/>
                    <a:pt x="4" y="25"/>
                    <a:pt x="4" y="21"/>
                  </a:cubicBezTo>
                  <a:cubicBezTo>
                    <a:pt x="4" y="17"/>
                    <a:pt x="5" y="12"/>
                    <a:pt x="9" y="9"/>
                  </a:cubicBezTo>
                  <a:cubicBezTo>
                    <a:pt x="12" y="6"/>
                    <a:pt x="16" y="4"/>
                    <a:pt x="20" y="4"/>
                  </a:cubicBezTo>
                  <a:cubicBezTo>
                    <a:pt x="25" y="4"/>
                    <a:pt x="29" y="6"/>
                    <a:pt x="32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5" y="12"/>
                    <a:pt x="37" y="17"/>
                    <a:pt x="37" y="21"/>
                  </a:cubicBezTo>
                  <a:cubicBezTo>
                    <a:pt x="37" y="25"/>
                    <a:pt x="35" y="29"/>
                    <a:pt x="32" y="33"/>
                  </a:cubicBezTo>
                  <a:cubicBezTo>
                    <a:pt x="29" y="36"/>
                    <a:pt x="25" y="37"/>
                    <a:pt x="20" y="37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1"/>
                  </a:cubicBezTo>
                  <a:cubicBezTo>
                    <a:pt x="0" y="26"/>
                    <a:pt x="2" y="31"/>
                    <a:pt x="6" y="35"/>
                  </a:cubicBezTo>
                  <a:cubicBezTo>
                    <a:pt x="9" y="38"/>
                    <a:pt x="13" y="40"/>
                    <a:pt x="17" y="41"/>
                  </a:cubicBezTo>
                  <a:cubicBezTo>
                    <a:pt x="18" y="41"/>
                    <a:pt x="19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1" y="41"/>
                    <a:pt x="21" y="41"/>
                  </a:cubicBezTo>
                  <a:cubicBezTo>
                    <a:pt x="26" y="41"/>
                    <a:pt x="31" y="39"/>
                    <a:pt x="35" y="35"/>
                  </a:cubicBezTo>
                  <a:cubicBezTo>
                    <a:pt x="39" y="31"/>
                    <a:pt x="41" y="26"/>
                    <a:pt x="41" y="21"/>
                  </a:cubicBezTo>
                  <a:cubicBezTo>
                    <a:pt x="41" y="16"/>
                    <a:pt x="39" y="10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1" y="2"/>
                    <a:pt x="26" y="0"/>
                    <a:pt x="20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2" name="Freeform 295"/>
            <p:cNvSpPr/>
            <p:nvPr/>
          </p:nvSpPr>
          <p:spPr bwMode="auto">
            <a:xfrm rot="18900000">
              <a:off x="9454604" y="6145123"/>
              <a:ext cx="130175" cy="119063"/>
            </a:xfrm>
            <a:custGeom>
              <a:avLst/>
              <a:gdLst>
                <a:gd name="T0" fmla="*/ 20 w 41"/>
                <a:gd name="T1" fmla="*/ 0 h 37"/>
                <a:gd name="T2" fmla="*/ 7 w 41"/>
                <a:gd name="T3" fmla="*/ 6 h 37"/>
                <a:gd name="T4" fmla="*/ 7 w 41"/>
                <a:gd name="T5" fmla="*/ 32 h 37"/>
                <a:gd name="T6" fmla="*/ 20 w 41"/>
                <a:gd name="T7" fmla="*/ 37 h 37"/>
                <a:gd name="T8" fmla="*/ 34 w 41"/>
                <a:gd name="T9" fmla="*/ 32 h 37"/>
                <a:gd name="T10" fmla="*/ 35 w 41"/>
                <a:gd name="T11" fmla="*/ 7 h 37"/>
                <a:gd name="T12" fmla="*/ 34 w 41"/>
                <a:gd name="T13" fmla="*/ 6 h 37"/>
                <a:gd name="T14" fmla="*/ 32 w 41"/>
                <a:gd name="T15" fmla="*/ 4 h 37"/>
                <a:gd name="T16" fmla="*/ 20 w 41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16" y="0"/>
                    <a:pt x="11" y="2"/>
                    <a:pt x="7" y="6"/>
                  </a:cubicBezTo>
                  <a:cubicBezTo>
                    <a:pt x="0" y="13"/>
                    <a:pt x="0" y="25"/>
                    <a:pt x="7" y="32"/>
                  </a:cubicBezTo>
                  <a:cubicBezTo>
                    <a:pt x="11" y="36"/>
                    <a:pt x="16" y="37"/>
                    <a:pt x="20" y="37"/>
                  </a:cubicBezTo>
                  <a:cubicBezTo>
                    <a:pt x="25" y="37"/>
                    <a:pt x="30" y="36"/>
                    <a:pt x="34" y="32"/>
                  </a:cubicBezTo>
                  <a:cubicBezTo>
                    <a:pt x="40" y="25"/>
                    <a:pt x="41" y="14"/>
                    <a:pt x="35" y="7"/>
                  </a:cubicBezTo>
                  <a:cubicBezTo>
                    <a:pt x="35" y="7"/>
                    <a:pt x="34" y="6"/>
                    <a:pt x="34" y="6"/>
                  </a:cubicBezTo>
                  <a:cubicBezTo>
                    <a:pt x="33" y="5"/>
                    <a:pt x="33" y="5"/>
                    <a:pt x="32" y="4"/>
                  </a:cubicBezTo>
                  <a:cubicBezTo>
                    <a:pt x="29" y="2"/>
                    <a:pt x="25" y="0"/>
                    <a:pt x="20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3" name="Freeform 296"/>
            <p:cNvSpPr/>
            <p:nvPr/>
          </p:nvSpPr>
          <p:spPr bwMode="auto">
            <a:xfrm rot="18900000">
              <a:off x="8721590" y="6476269"/>
              <a:ext cx="130175" cy="119063"/>
            </a:xfrm>
            <a:custGeom>
              <a:avLst/>
              <a:gdLst>
                <a:gd name="T0" fmla="*/ 20 w 41"/>
                <a:gd name="T1" fmla="*/ 0 h 37"/>
                <a:gd name="T2" fmla="*/ 7 w 41"/>
                <a:gd name="T3" fmla="*/ 6 h 37"/>
                <a:gd name="T4" fmla="*/ 7 w 41"/>
                <a:gd name="T5" fmla="*/ 32 h 37"/>
                <a:gd name="T6" fmla="*/ 19 w 41"/>
                <a:gd name="T7" fmla="*/ 37 h 37"/>
                <a:gd name="T8" fmla="*/ 20 w 41"/>
                <a:gd name="T9" fmla="*/ 37 h 37"/>
                <a:gd name="T10" fmla="*/ 23 w 41"/>
                <a:gd name="T11" fmla="*/ 37 h 37"/>
                <a:gd name="T12" fmla="*/ 34 w 41"/>
                <a:gd name="T13" fmla="*/ 32 h 37"/>
                <a:gd name="T14" fmla="*/ 34 w 41"/>
                <a:gd name="T15" fmla="*/ 6 h 37"/>
                <a:gd name="T16" fmla="*/ 20 w 41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16" y="0"/>
                    <a:pt x="11" y="2"/>
                    <a:pt x="7" y="6"/>
                  </a:cubicBezTo>
                  <a:cubicBezTo>
                    <a:pt x="0" y="13"/>
                    <a:pt x="0" y="25"/>
                    <a:pt x="7" y="32"/>
                  </a:cubicBezTo>
                  <a:cubicBezTo>
                    <a:pt x="11" y="35"/>
                    <a:pt x="15" y="37"/>
                    <a:pt x="19" y="37"/>
                  </a:cubicBezTo>
                  <a:cubicBezTo>
                    <a:pt x="19" y="37"/>
                    <a:pt x="20" y="37"/>
                    <a:pt x="20" y="37"/>
                  </a:cubicBezTo>
                  <a:cubicBezTo>
                    <a:pt x="21" y="37"/>
                    <a:pt x="22" y="37"/>
                    <a:pt x="23" y="37"/>
                  </a:cubicBezTo>
                  <a:cubicBezTo>
                    <a:pt x="27" y="37"/>
                    <a:pt x="31" y="35"/>
                    <a:pt x="34" y="32"/>
                  </a:cubicBezTo>
                  <a:cubicBezTo>
                    <a:pt x="41" y="25"/>
                    <a:pt x="41" y="13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4" name="Freeform 297"/>
            <p:cNvSpPr/>
            <p:nvPr/>
          </p:nvSpPr>
          <p:spPr bwMode="auto">
            <a:xfrm rot="18900000">
              <a:off x="9590758" y="6208313"/>
              <a:ext cx="131763" cy="120650"/>
            </a:xfrm>
            <a:custGeom>
              <a:avLst/>
              <a:gdLst>
                <a:gd name="T0" fmla="*/ 20 w 41"/>
                <a:gd name="T1" fmla="*/ 0 h 37"/>
                <a:gd name="T2" fmla="*/ 7 w 41"/>
                <a:gd name="T3" fmla="*/ 6 h 37"/>
                <a:gd name="T4" fmla="*/ 7 w 41"/>
                <a:gd name="T5" fmla="*/ 32 h 37"/>
                <a:gd name="T6" fmla="*/ 20 w 41"/>
                <a:gd name="T7" fmla="*/ 37 h 37"/>
                <a:gd name="T8" fmla="*/ 32 w 41"/>
                <a:gd name="T9" fmla="*/ 34 h 37"/>
                <a:gd name="T10" fmla="*/ 34 w 41"/>
                <a:gd name="T11" fmla="*/ 32 h 37"/>
                <a:gd name="T12" fmla="*/ 35 w 41"/>
                <a:gd name="T13" fmla="*/ 31 h 37"/>
                <a:gd name="T14" fmla="*/ 34 w 41"/>
                <a:gd name="T15" fmla="*/ 6 h 37"/>
                <a:gd name="T16" fmla="*/ 20 w 41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16" y="0"/>
                    <a:pt x="11" y="2"/>
                    <a:pt x="7" y="6"/>
                  </a:cubicBezTo>
                  <a:cubicBezTo>
                    <a:pt x="0" y="13"/>
                    <a:pt x="0" y="25"/>
                    <a:pt x="7" y="32"/>
                  </a:cubicBezTo>
                  <a:cubicBezTo>
                    <a:pt x="11" y="36"/>
                    <a:pt x="16" y="37"/>
                    <a:pt x="20" y="37"/>
                  </a:cubicBezTo>
                  <a:cubicBezTo>
                    <a:pt x="24" y="37"/>
                    <a:pt x="29" y="36"/>
                    <a:pt x="32" y="34"/>
                  </a:cubicBezTo>
                  <a:cubicBezTo>
                    <a:pt x="32" y="33"/>
                    <a:pt x="33" y="33"/>
                    <a:pt x="34" y="32"/>
                  </a:cubicBezTo>
                  <a:cubicBezTo>
                    <a:pt x="34" y="32"/>
                    <a:pt x="34" y="31"/>
                    <a:pt x="35" y="31"/>
                  </a:cubicBezTo>
                  <a:cubicBezTo>
                    <a:pt x="41" y="23"/>
                    <a:pt x="41" y="13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5" name="Freeform 298"/>
            <p:cNvSpPr>
              <a:spLocks noEditPoints="1"/>
            </p:cNvSpPr>
            <p:nvPr/>
          </p:nvSpPr>
          <p:spPr bwMode="auto">
            <a:xfrm rot="18900000">
              <a:off x="9196510" y="6090594"/>
              <a:ext cx="179388" cy="180975"/>
            </a:xfrm>
            <a:custGeom>
              <a:avLst/>
              <a:gdLst>
                <a:gd name="T0" fmla="*/ 28 w 56"/>
                <a:gd name="T1" fmla="*/ 47 h 56"/>
                <a:gd name="T2" fmla="*/ 15 w 56"/>
                <a:gd name="T3" fmla="*/ 41 h 56"/>
                <a:gd name="T4" fmla="*/ 15 w 56"/>
                <a:gd name="T5" fmla="*/ 15 h 56"/>
                <a:gd name="T6" fmla="*/ 28 w 56"/>
                <a:gd name="T7" fmla="*/ 9 h 56"/>
                <a:gd name="T8" fmla="*/ 41 w 56"/>
                <a:gd name="T9" fmla="*/ 15 h 56"/>
                <a:gd name="T10" fmla="*/ 41 w 56"/>
                <a:gd name="T11" fmla="*/ 41 h 56"/>
                <a:gd name="T12" fmla="*/ 28 w 56"/>
                <a:gd name="T13" fmla="*/ 47 h 56"/>
                <a:gd name="T14" fmla="*/ 28 w 56"/>
                <a:gd name="T15" fmla="*/ 0 h 56"/>
                <a:gd name="T16" fmla="*/ 8 w 56"/>
                <a:gd name="T17" fmla="*/ 8 h 56"/>
                <a:gd name="T18" fmla="*/ 0 w 56"/>
                <a:gd name="T19" fmla="*/ 28 h 56"/>
                <a:gd name="T20" fmla="*/ 8 w 56"/>
                <a:gd name="T21" fmla="*/ 48 h 56"/>
                <a:gd name="T22" fmla="*/ 7 w 56"/>
                <a:gd name="T23" fmla="*/ 49 h 56"/>
                <a:gd name="T24" fmla="*/ 7 w 56"/>
                <a:gd name="T25" fmla="*/ 49 h 56"/>
                <a:gd name="T26" fmla="*/ 8 w 56"/>
                <a:gd name="T27" fmla="*/ 48 h 56"/>
                <a:gd name="T28" fmla="*/ 28 w 56"/>
                <a:gd name="T29" fmla="*/ 56 h 56"/>
                <a:gd name="T30" fmla="*/ 48 w 56"/>
                <a:gd name="T31" fmla="*/ 48 h 56"/>
                <a:gd name="T32" fmla="*/ 56 w 56"/>
                <a:gd name="T33" fmla="*/ 28 h 56"/>
                <a:gd name="T34" fmla="*/ 48 w 56"/>
                <a:gd name="T35" fmla="*/ 8 h 56"/>
                <a:gd name="T36" fmla="*/ 28 w 56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56">
                  <a:moveTo>
                    <a:pt x="28" y="47"/>
                  </a:moveTo>
                  <a:cubicBezTo>
                    <a:pt x="23" y="47"/>
                    <a:pt x="19" y="45"/>
                    <a:pt x="15" y="41"/>
                  </a:cubicBezTo>
                  <a:cubicBezTo>
                    <a:pt x="8" y="34"/>
                    <a:pt x="8" y="22"/>
                    <a:pt x="15" y="15"/>
                  </a:cubicBezTo>
                  <a:cubicBezTo>
                    <a:pt x="19" y="11"/>
                    <a:pt x="23" y="9"/>
                    <a:pt x="28" y="9"/>
                  </a:cubicBezTo>
                  <a:cubicBezTo>
                    <a:pt x="33" y="9"/>
                    <a:pt x="38" y="11"/>
                    <a:pt x="41" y="15"/>
                  </a:cubicBezTo>
                  <a:cubicBezTo>
                    <a:pt x="49" y="22"/>
                    <a:pt x="49" y="34"/>
                    <a:pt x="41" y="41"/>
                  </a:cubicBezTo>
                  <a:cubicBezTo>
                    <a:pt x="38" y="45"/>
                    <a:pt x="33" y="47"/>
                    <a:pt x="28" y="47"/>
                  </a:cubicBezTo>
                  <a:moveTo>
                    <a:pt x="28" y="0"/>
                  </a:moveTo>
                  <a:cubicBezTo>
                    <a:pt x="21" y="0"/>
                    <a:pt x="14" y="2"/>
                    <a:pt x="8" y="8"/>
                  </a:cubicBezTo>
                  <a:cubicBezTo>
                    <a:pt x="3" y="13"/>
                    <a:pt x="0" y="21"/>
                    <a:pt x="0" y="28"/>
                  </a:cubicBezTo>
                  <a:cubicBezTo>
                    <a:pt x="0" y="35"/>
                    <a:pt x="3" y="42"/>
                    <a:pt x="8" y="48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4" y="54"/>
                    <a:pt x="21" y="56"/>
                    <a:pt x="28" y="56"/>
                  </a:cubicBezTo>
                  <a:cubicBezTo>
                    <a:pt x="35" y="56"/>
                    <a:pt x="43" y="54"/>
                    <a:pt x="48" y="48"/>
                  </a:cubicBezTo>
                  <a:cubicBezTo>
                    <a:pt x="54" y="42"/>
                    <a:pt x="56" y="35"/>
                    <a:pt x="56" y="28"/>
                  </a:cubicBezTo>
                  <a:cubicBezTo>
                    <a:pt x="56" y="21"/>
                    <a:pt x="54" y="13"/>
                    <a:pt x="48" y="8"/>
                  </a:cubicBezTo>
                  <a:cubicBezTo>
                    <a:pt x="43" y="2"/>
                    <a:pt x="35" y="0"/>
                    <a:pt x="28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6" name="Freeform 299"/>
            <p:cNvSpPr/>
            <p:nvPr/>
          </p:nvSpPr>
          <p:spPr bwMode="auto">
            <a:xfrm rot="18900000">
              <a:off x="9183810" y="6077894"/>
              <a:ext cx="204788" cy="206375"/>
            </a:xfrm>
            <a:custGeom>
              <a:avLst/>
              <a:gdLst>
                <a:gd name="T0" fmla="*/ 32 w 64"/>
                <a:gd name="T1" fmla="*/ 0 h 64"/>
                <a:gd name="T2" fmla="*/ 32 w 64"/>
                <a:gd name="T3" fmla="*/ 0 h 64"/>
                <a:gd name="T4" fmla="*/ 9 w 64"/>
                <a:gd name="T5" fmla="*/ 9 h 64"/>
                <a:gd name="T6" fmla="*/ 0 w 64"/>
                <a:gd name="T7" fmla="*/ 32 h 64"/>
                <a:gd name="T8" fmla="*/ 9 w 64"/>
                <a:gd name="T9" fmla="*/ 55 h 64"/>
                <a:gd name="T10" fmla="*/ 11 w 64"/>
                <a:gd name="T11" fmla="*/ 53 h 64"/>
                <a:gd name="T12" fmla="*/ 12 w 64"/>
                <a:gd name="T13" fmla="*/ 52 h 64"/>
                <a:gd name="T14" fmla="*/ 4 w 64"/>
                <a:gd name="T15" fmla="*/ 32 h 64"/>
                <a:gd name="T16" fmla="*/ 12 w 64"/>
                <a:gd name="T17" fmla="*/ 12 h 64"/>
                <a:gd name="T18" fmla="*/ 32 w 64"/>
                <a:gd name="T19" fmla="*/ 4 h 64"/>
                <a:gd name="T20" fmla="*/ 52 w 64"/>
                <a:gd name="T21" fmla="*/ 12 h 64"/>
                <a:gd name="T22" fmla="*/ 60 w 64"/>
                <a:gd name="T23" fmla="*/ 32 h 64"/>
                <a:gd name="T24" fmla="*/ 52 w 64"/>
                <a:gd name="T25" fmla="*/ 52 h 64"/>
                <a:gd name="T26" fmla="*/ 32 w 64"/>
                <a:gd name="T27" fmla="*/ 60 h 64"/>
                <a:gd name="T28" fmla="*/ 12 w 64"/>
                <a:gd name="T29" fmla="*/ 52 h 64"/>
                <a:gd name="T30" fmla="*/ 11 w 64"/>
                <a:gd name="T31" fmla="*/ 53 h 64"/>
                <a:gd name="T32" fmla="*/ 9 w 64"/>
                <a:gd name="T33" fmla="*/ 55 h 64"/>
                <a:gd name="T34" fmla="*/ 32 w 64"/>
                <a:gd name="T35" fmla="*/ 64 h 64"/>
                <a:gd name="T36" fmla="*/ 32 w 64"/>
                <a:gd name="T37" fmla="*/ 64 h 64"/>
                <a:gd name="T38" fmla="*/ 55 w 64"/>
                <a:gd name="T39" fmla="*/ 55 h 64"/>
                <a:gd name="T40" fmla="*/ 64 w 64"/>
                <a:gd name="T41" fmla="*/ 32 h 64"/>
                <a:gd name="T42" fmla="*/ 55 w 64"/>
                <a:gd name="T43" fmla="*/ 9 h 64"/>
                <a:gd name="T44" fmla="*/ 48 w 64"/>
                <a:gd name="T45" fmla="*/ 4 h 64"/>
                <a:gd name="T46" fmla="*/ 44 w 64"/>
                <a:gd name="T47" fmla="*/ 2 h 64"/>
                <a:gd name="T48" fmla="*/ 32 w 64"/>
                <a:gd name="T4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16" y="3"/>
                    <a:pt x="9" y="9"/>
                  </a:cubicBezTo>
                  <a:cubicBezTo>
                    <a:pt x="3" y="15"/>
                    <a:pt x="0" y="24"/>
                    <a:pt x="0" y="32"/>
                  </a:cubicBezTo>
                  <a:cubicBezTo>
                    <a:pt x="0" y="40"/>
                    <a:pt x="3" y="49"/>
                    <a:pt x="9" y="5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7" y="46"/>
                    <a:pt x="4" y="39"/>
                    <a:pt x="4" y="32"/>
                  </a:cubicBezTo>
                  <a:cubicBezTo>
                    <a:pt x="4" y="25"/>
                    <a:pt x="7" y="17"/>
                    <a:pt x="12" y="12"/>
                  </a:cubicBezTo>
                  <a:cubicBezTo>
                    <a:pt x="18" y="6"/>
                    <a:pt x="25" y="4"/>
                    <a:pt x="32" y="4"/>
                  </a:cubicBezTo>
                  <a:cubicBezTo>
                    <a:pt x="39" y="4"/>
                    <a:pt x="47" y="6"/>
                    <a:pt x="52" y="12"/>
                  </a:cubicBezTo>
                  <a:cubicBezTo>
                    <a:pt x="58" y="17"/>
                    <a:pt x="60" y="25"/>
                    <a:pt x="60" y="32"/>
                  </a:cubicBezTo>
                  <a:cubicBezTo>
                    <a:pt x="60" y="39"/>
                    <a:pt x="58" y="46"/>
                    <a:pt x="52" y="52"/>
                  </a:cubicBezTo>
                  <a:cubicBezTo>
                    <a:pt x="47" y="58"/>
                    <a:pt x="39" y="60"/>
                    <a:pt x="32" y="60"/>
                  </a:cubicBezTo>
                  <a:cubicBezTo>
                    <a:pt x="25" y="60"/>
                    <a:pt x="18" y="58"/>
                    <a:pt x="12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6" y="61"/>
                    <a:pt x="24" y="64"/>
                    <a:pt x="32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40" y="64"/>
                    <a:pt x="49" y="61"/>
                    <a:pt x="55" y="55"/>
                  </a:cubicBezTo>
                  <a:cubicBezTo>
                    <a:pt x="61" y="49"/>
                    <a:pt x="64" y="40"/>
                    <a:pt x="64" y="32"/>
                  </a:cubicBezTo>
                  <a:cubicBezTo>
                    <a:pt x="64" y="24"/>
                    <a:pt x="61" y="15"/>
                    <a:pt x="55" y="9"/>
                  </a:cubicBezTo>
                  <a:cubicBezTo>
                    <a:pt x="53" y="7"/>
                    <a:pt x="51" y="5"/>
                    <a:pt x="48" y="4"/>
                  </a:cubicBezTo>
                  <a:cubicBezTo>
                    <a:pt x="47" y="3"/>
                    <a:pt x="46" y="3"/>
                    <a:pt x="44" y="2"/>
                  </a:cubicBezTo>
                  <a:cubicBezTo>
                    <a:pt x="40" y="0"/>
                    <a:pt x="36" y="0"/>
                    <a:pt x="32" y="0"/>
                  </a:cubicBezTo>
                </a:path>
              </a:pathLst>
            </a:custGeom>
            <a:grpFill/>
            <a:ln>
              <a:solidFill>
                <a:srgbClr val="00B4EB"/>
              </a:solidFill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6845" y="763270"/>
            <a:ext cx="10881360" cy="5260975"/>
            <a:chOff x="1793414" y="938613"/>
            <a:chExt cx="9258307" cy="4600175"/>
          </a:xfrm>
        </p:grpSpPr>
        <p:sp>
          <p:nvSpPr>
            <p:cNvPr id="12" name="Freeform 63"/>
            <p:cNvSpPr/>
            <p:nvPr/>
          </p:nvSpPr>
          <p:spPr bwMode="auto">
            <a:xfrm>
              <a:off x="1793414" y="947497"/>
              <a:ext cx="9248977" cy="4591291"/>
            </a:xfrm>
            <a:custGeom>
              <a:avLst/>
              <a:gdLst>
                <a:gd name="T0" fmla="*/ 198 w 2820"/>
                <a:gd name="T1" fmla="*/ 479 h 2892"/>
                <a:gd name="T2" fmla="*/ 198 w 2820"/>
                <a:gd name="T3" fmla="*/ 1692 h 2892"/>
                <a:gd name="T4" fmla="*/ 129 w 2820"/>
                <a:gd name="T5" fmla="*/ 1762 h 2892"/>
                <a:gd name="T6" fmla="*/ 129 w 2820"/>
                <a:gd name="T7" fmla="*/ 1762 h 2892"/>
                <a:gd name="T8" fmla="*/ 92 w 2820"/>
                <a:gd name="T9" fmla="*/ 1799 h 2892"/>
                <a:gd name="T10" fmla="*/ 92 w 2820"/>
                <a:gd name="T11" fmla="*/ 1911 h 2892"/>
                <a:gd name="T12" fmla="*/ 428 w 2820"/>
                <a:gd name="T13" fmla="*/ 2250 h 2892"/>
                <a:gd name="T14" fmla="*/ 428 w 2820"/>
                <a:gd name="T15" fmla="*/ 2404 h 2892"/>
                <a:gd name="T16" fmla="*/ 304 w 2820"/>
                <a:gd name="T17" fmla="*/ 2529 h 2892"/>
                <a:gd name="T18" fmla="*/ 304 w 2820"/>
                <a:gd name="T19" fmla="*/ 2771 h 2892"/>
                <a:gd name="T20" fmla="*/ 1118 w 2820"/>
                <a:gd name="T21" fmla="*/ 2771 h 2892"/>
                <a:gd name="T22" fmla="*/ 1256 w 2820"/>
                <a:gd name="T23" fmla="*/ 2631 h 2892"/>
                <a:gd name="T24" fmla="*/ 1514 w 2820"/>
                <a:gd name="T25" fmla="*/ 2892 h 2892"/>
                <a:gd name="T26" fmla="*/ 2530 w 2820"/>
                <a:gd name="T27" fmla="*/ 2892 h 2892"/>
                <a:gd name="T28" fmla="*/ 2820 w 2820"/>
                <a:gd name="T29" fmla="*/ 2599 h 2892"/>
                <a:gd name="T30" fmla="*/ 2820 w 2820"/>
                <a:gd name="T31" fmla="*/ 1032 h 2892"/>
                <a:gd name="T32" fmla="*/ 1799 w 2820"/>
                <a:gd name="T33" fmla="*/ 0 h 2892"/>
                <a:gd name="T34" fmla="*/ 193 w 2820"/>
                <a:gd name="T35" fmla="*/ 0 h 2892"/>
                <a:gd name="T36" fmla="*/ 0 w 2820"/>
                <a:gd name="T37" fmla="*/ 200 h 2892"/>
                <a:gd name="T38" fmla="*/ 0 w 2820"/>
                <a:gd name="T39" fmla="*/ 288 h 2892"/>
                <a:gd name="T40" fmla="*/ 129 w 2820"/>
                <a:gd name="T41" fmla="*/ 409 h 2892"/>
                <a:gd name="T42" fmla="*/ 198 w 2820"/>
                <a:gd name="T43" fmla="*/ 479 h 2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0" h="2892">
                  <a:moveTo>
                    <a:pt x="198" y="479"/>
                  </a:moveTo>
                  <a:lnTo>
                    <a:pt x="198" y="1692"/>
                  </a:lnTo>
                  <a:lnTo>
                    <a:pt x="129" y="1762"/>
                  </a:lnTo>
                  <a:lnTo>
                    <a:pt x="129" y="1762"/>
                  </a:lnTo>
                  <a:lnTo>
                    <a:pt x="92" y="1799"/>
                  </a:lnTo>
                  <a:lnTo>
                    <a:pt x="92" y="1911"/>
                  </a:lnTo>
                  <a:lnTo>
                    <a:pt x="428" y="2250"/>
                  </a:lnTo>
                  <a:lnTo>
                    <a:pt x="428" y="2404"/>
                  </a:lnTo>
                  <a:lnTo>
                    <a:pt x="304" y="2529"/>
                  </a:lnTo>
                  <a:lnTo>
                    <a:pt x="304" y="2771"/>
                  </a:lnTo>
                  <a:lnTo>
                    <a:pt x="1118" y="2771"/>
                  </a:lnTo>
                  <a:lnTo>
                    <a:pt x="1256" y="2631"/>
                  </a:lnTo>
                  <a:lnTo>
                    <a:pt x="1514" y="2892"/>
                  </a:lnTo>
                  <a:lnTo>
                    <a:pt x="2530" y="2892"/>
                  </a:lnTo>
                  <a:lnTo>
                    <a:pt x="2820" y="2599"/>
                  </a:lnTo>
                  <a:lnTo>
                    <a:pt x="2820" y="1032"/>
                  </a:lnTo>
                  <a:lnTo>
                    <a:pt x="1799" y="0"/>
                  </a:lnTo>
                  <a:lnTo>
                    <a:pt x="193" y="0"/>
                  </a:lnTo>
                  <a:lnTo>
                    <a:pt x="0" y="200"/>
                  </a:lnTo>
                  <a:lnTo>
                    <a:pt x="0" y="288"/>
                  </a:lnTo>
                  <a:lnTo>
                    <a:pt x="129" y="409"/>
                  </a:lnTo>
                  <a:lnTo>
                    <a:pt x="198" y="479"/>
                  </a:lnTo>
                  <a:close/>
                </a:path>
              </a:pathLst>
            </a:custGeom>
            <a:noFill/>
            <a:ln w="36513" cap="flat">
              <a:solidFill>
                <a:srgbClr val="00B4E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" name="Freeform 67"/>
            <p:cNvSpPr/>
            <p:nvPr/>
          </p:nvSpPr>
          <p:spPr bwMode="auto">
            <a:xfrm>
              <a:off x="8583059" y="938613"/>
              <a:ext cx="2468662" cy="1631299"/>
            </a:xfrm>
            <a:custGeom>
              <a:avLst/>
              <a:gdLst>
                <a:gd name="T0" fmla="*/ 0 w 296"/>
                <a:gd name="T1" fmla="*/ 0 h 298"/>
                <a:gd name="T2" fmla="*/ 87 w 296"/>
                <a:gd name="T3" fmla="*/ 0 h 298"/>
                <a:gd name="T4" fmla="*/ 296 w 296"/>
                <a:gd name="T5" fmla="*/ 211 h 298"/>
                <a:gd name="T6" fmla="*/ 296 w 296"/>
                <a:gd name="T7" fmla="*/ 298 h 298"/>
                <a:gd name="T8" fmla="*/ 0 w 296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298">
                  <a:moveTo>
                    <a:pt x="0" y="0"/>
                  </a:moveTo>
                  <a:lnTo>
                    <a:pt x="87" y="0"/>
                  </a:lnTo>
                  <a:lnTo>
                    <a:pt x="296" y="211"/>
                  </a:lnTo>
                  <a:lnTo>
                    <a:pt x="296" y="2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4EB"/>
            </a:solidFill>
            <a:ln w="15875" cap="flat">
              <a:solidFill>
                <a:srgbClr val="00B4E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214" name="Rectangle 96"/>
          <p:cNvSpPr/>
          <p:nvPr/>
        </p:nvSpPr>
        <p:spPr>
          <a:xfrm>
            <a:off x="1878330" y="1644650"/>
            <a:ext cx="7597775" cy="40309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3200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日常饮食建议按照《中国居民膳食指南》进行食物搭配，应注意保持合理的饮食结构，保障均衡营养。注意食物的多样性，粗细搭配、荤素适当，多吃新鲜水果蔬菜，补充维生素与纤维素，多饮水。</a:t>
            </a:r>
            <a:endParaRPr lang="en-US" sz="3200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不要听信偏方和食疗可以治疗新型冠状病毒感染的说法。如发现可疑症状，应做好防护，前往正规医院就诊。</a:t>
            </a:r>
            <a:endParaRPr lang="en-US" sz="3200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1214755" y="1076960"/>
            <a:ext cx="6496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rgbClr val="00B4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预防新型冠状病毒感染在饮食方面要注意什么？</a:t>
            </a:r>
            <a:endParaRPr lang="en-US" altLang="zh-CN" sz="2400" b="1" dirty="0">
              <a:solidFill>
                <a:srgbClr val="00B4E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18" name="组合 217"/>
          <p:cNvGrpSpPr/>
          <p:nvPr/>
        </p:nvGrpSpPr>
        <p:grpSpPr>
          <a:xfrm>
            <a:off x="-138485" y="-167378"/>
            <a:ext cx="4395343" cy="951905"/>
            <a:chOff x="-138485" y="655567"/>
            <a:chExt cx="4395343" cy="951905"/>
          </a:xfrm>
        </p:grpSpPr>
        <p:sp>
          <p:nvSpPr>
            <p:cNvPr id="219" name="Freeform 64"/>
            <p:cNvSpPr/>
            <p:nvPr/>
          </p:nvSpPr>
          <p:spPr bwMode="auto">
            <a:xfrm rot="5400000">
              <a:off x="2308505" y="-602088"/>
              <a:ext cx="343882" cy="3552825"/>
            </a:xfrm>
            <a:custGeom>
              <a:avLst/>
              <a:gdLst>
                <a:gd name="T0" fmla="*/ 119 w 362"/>
                <a:gd name="T1" fmla="*/ 0 h 2238"/>
                <a:gd name="T2" fmla="*/ 119 w 362"/>
                <a:gd name="T3" fmla="*/ 522 h 2238"/>
                <a:gd name="T4" fmla="*/ 156 w 362"/>
                <a:gd name="T5" fmla="*/ 558 h 2238"/>
                <a:gd name="T6" fmla="*/ 221 w 362"/>
                <a:gd name="T7" fmla="*/ 623 h 2238"/>
                <a:gd name="T8" fmla="*/ 221 w 362"/>
                <a:gd name="T9" fmla="*/ 1167 h 2238"/>
                <a:gd name="T10" fmla="*/ 192 w 362"/>
                <a:gd name="T11" fmla="*/ 1195 h 2238"/>
                <a:gd name="T12" fmla="*/ 98 w 362"/>
                <a:gd name="T13" fmla="*/ 1289 h 2238"/>
                <a:gd name="T14" fmla="*/ 98 w 362"/>
                <a:gd name="T15" fmla="*/ 1926 h 2238"/>
                <a:gd name="T16" fmla="*/ 0 w 362"/>
                <a:gd name="T17" fmla="*/ 2024 h 2238"/>
                <a:gd name="T18" fmla="*/ 0 w 362"/>
                <a:gd name="T19" fmla="*/ 2238 h 2238"/>
                <a:gd name="T20" fmla="*/ 194 w 362"/>
                <a:gd name="T21" fmla="*/ 2238 h 2238"/>
                <a:gd name="T22" fmla="*/ 362 w 362"/>
                <a:gd name="T23" fmla="*/ 2071 h 2238"/>
                <a:gd name="T24" fmla="*/ 362 w 362"/>
                <a:gd name="T25" fmla="*/ 1499 h 2238"/>
                <a:gd name="T26" fmla="*/ 254 w 362"/>
                <a:gd name="T27" fmla="*/ 1391 h 2238"/>
                <a:gd name="T28" fmla="*/ 254 w 362"/>
                <a:gd name="T29" fmla="*/ 461 h 2238"/>
                <a:gd name="T30" fmla="*/ 254 w 362"/>
                <a:gd name="T31" fmla="*/ 232 h 2238"/>
                <a:gd name="T32" fmla="*/ 119 w 362"/>
                <a:gd name="T33" fmla="*/ 0 h 2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2" h="2238">
                  <a:moveTo>
                    <a:pt x="119" y="0"/>
                  </a:moveTo>
                  <a:lnTo>
                    <a:pt x="119" y="522"/>
                  </a:lnTo>
                  <a:lnTo>
                    <a:pt x="156" y="558"/>
                  </a:lnTo>
                  <a:lnTo>
                    <a:pt x="221" y="623"/>
                  </a:lnTo>
                  <a:lnTo>
                    <a:pt x="221" y="1167"/>
                  </a:lnTo>
                  <a:lnTo>
                    <a:pt x="192" y="1195"/>
                  </a:lnTo>
                  <a:lnTo>
                    <a:pt x="98" y="1289"/>
                  </a:lnTo>
                  <a:lnTo>
                    <a:pt x="98" y="1926"/>
                  </a:lnTo>
                  <a:lnTo>
                    <a:pt x="0" y="2024"/>
                  </a:lnTo>
                  <a:lnTo>
                    <a:pt x="0" y="2238"/>
                  </a:lnTo>
                  <a:lnTo>
                    <a:pt x="194" y="2238"/>
                  </a:lnTo>
                  <a:lnTo>
                    <a:pt x="362" y="2071"/>
                  </a:lnTo>
                  <a:lnTo>
                    <a:pt x="362" y="1499"/>
                  </a:lnTo>
                  <a:lnTo>
                    <a:pt x="254" y="1391"/>
                  </a:lnTo>
                  <a:lnTo>
                    <a:pt x="254" y="461"/>
                  </a:lnTo>
                  <a:lnTo>
                    <a:pt x="254" y="23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B4EB"/>
            </a:solidFill>
            <a:ln w="9525">
              <a:solidFill>
                <a:srgbClr val="00CCFF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grpSp>
          <p:nvGrpSpPr>
            <p:cNvPr id="220" name="组合 219"/>
            <p:cNvGrpSpPr/>
            <p:nvPr/>
          </p:nvGrpSpPr>
          <p:grpSpPr>
            <a:xfrm>
              <a:off x="-138485" y="655567"/>
              <a:ext cx="939832" cy="951905"/>
              <a:chOff x="3983038" y="1357313"/>
              <a:chExt cx="4078288" cy="4130675"/>
            </a:xfrm>
          </p:grpSpPr>
          <p:sp>
            <p:nvSpPr>
              <p:cNvPr id="221" name="Freeform 5"/>
              <p:cNvSpPr>
                <a:spLocks noEditPoints="1"/>
              </p:cNvSpPr>
              <p:nvPr/>
            </p:nvSpPr>
            <p:spPr bwMode="auto">
              <a:xfrm>
                <a:off x="4152901" y="1466850"/>
                <a:ext cx="3886200" cy="3930650"/>
              </a:xfrm>
              <a:custGeom>
                <a:avLst/>
                <a:gdLst>
                  <a:gd name="T0" fmla="*/ 1217 w 1217"/>
                  <a:gd name="T1" fmla="*/ 609 h 1218"/>
                  <a:gd name="T2" fmla="*/ 1217 w 1217"/>
                  <a:gd name="T3" fmla="*/ 609 h 1218"/>
                  <a:gd name="T4" fmla="*/ 1217 w 1217"/>
                  <a:gd name="T5" fmla="*/ 609 h 1218"/>
                  <a:gd name="T6" fmla="*/ 609 w 1217"/>
                  <a:gd name="T7" fmla="*/ 0 h 1218"/>
                  <a:gd name="T8" fmla="*/ 0 w 1217"/>
                  <a:gd name="T9" fmla="*/ 609 h 1218"/>
                  <a:gd name="T10" fmla="*/ 609 w 1217"/>
                  <a:gd name="T11" fmla="*/ 1218 h 1218"/>
                  <a:gd name="T12" fmla="*/ 1217 w 1217"/>
                  <a:gd name="T13" fmla="*/ 609 h 1218"/>
                  <a:gd name="T14" fmla="*/ 1215 w 1217"/>
                  <a:gd name="T15" fmla="*/ 609 h 1218"/>
                  <a:gd name="T16" fmla="*/ 1213 w 1217"/>
                  <a:gd name="T17" fmla="*/ 609 h 1218"/>
                  <a:gd name="T18" fmla="*/ 1036 w 1217"/>
                  <a:gd name="T19" fmla="*/ 1036 h 1218"/>
                  <a:gd name="T20" fmla="*/ 609 w 1217"/>
                  <a:gd name="T21" fmla="*/ 1214 h 1218"/>
                  <a:gd name="T22" fmla="*/ 181 w 1217"/>
                  <a:gd name="T23" fmla="*/ 1036 h 1218"/>
                  <a:gd name="T24" fmla="*/ 4 w 1217"/>
                  <a:gd name="T25" fmla="*/ 609 h 1218"/>
                  <a:gd name="T26" fmla="*/ 181 w 1217"/>
                  <a:gd name="T27" fmla="*/ 181 h 1218"/>
                  <a:gd name="T28" fmla="*/ 609 w 1217"/>
                  <a:gd name="T29" fmla="*/ 4 h 1218"/>
                  <a:gd name="T30" fmla="*/ 1036 w 1217"/>
                  <a:gd name="T31" fmla="*/ 181 h 1218"/>
                  <a:gd name="T32" fmla="*/ 1213 w 1217"/>
                  <a:gd name="T33" fmla="*/ 609 h 1218"/>
                  <a:gd name="T34" fmla="*/ 1215 w 1217"/>
                  <a:gd name="T35" fmla="*/ 609 h 1218"/>
                  <a:gd name="T36" fmla="*/ 1217 w 1217"/>
                  <a:gd name="T37" fmla="*/ 609 h 1218"/>
                  <a:gd name="T38" fmla="*/ 1217 w 1217"/>
                  <a:gd name="T39" fmla="*/ 609 h 1218"/>
                  <a:gd name="T40" fmla="*/ 609 w 1217"/>
                  <a:gd name="T41" fmla="*/ 0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7" h="1218">
                    <a:moveTo>
                      <a:pt x="1217" y="609"/>
                    </a:moveTo>
                    <a:cubicBezTo>
                      <a:pt x="1217" y="609"/>
                      <a:pt x="1217" y="609"/>
                      <a:pt x="1217" y="609"/>
                    </a:cubicBezTo>
                    <a:cubicBezTo>
                      <a:pt x="1217" y="609"/>
                      <a:pt x="1217" y="609"/>
                      <a:pt x="1217" y="609"/>
                    </a:cubicBezTo>
                    <a:moveTo>
                      <a:pt x="609" y="0"/>
                    </a:moveTo>
                    <a:cubicBezTo>
                      <a:pt x="272" y="0"/>
                      <a:pt x="0" y="273"/>
                      <a:pt x="0" y="609"/>
                    </a:cubicBezTo>
                    <a:cubicBezTo>
                      <a:pt x="0" y="945"/>
                      <a:pt x="272" y="1218"/>
                      <a:pt x="609" y="1218"/>
                    </a:cubicBezTo>
                    <a:cubicBezTo>
                      <a:pt x="945" y="1218"/>
                      <a:pt x="1217" y="945"/>
                      <a:pt x="1217" y="609"/>
                    </a:cubicBezTo>
                    <a:cubicBezTo>
                      <a:pt x="1215" y="609"/>
                      <a:pt x="1215" y="609"/>
                      <a:pt x="1215" y="609"/>
                    </a:cubicBezTo>
                    <a:cubicBezTo>
                      <a:pt x="1213" y="609"/>
                      <a:pt x="1213" y="609"/>
                      <a:pt x="1213" y="609"/>
                    </a:cubicBezTo>
                    <a:cubicBezTo>
                      <a:pt x="1213" y="776"/>
                      <a:pt x="1146" y="927"/>
                      <a:pt x="1036" y="1036"/>
                    </a:cubicBezTo>
                    <a:cubicBezTo>
                      <a:pt x="927" y="1146"/>
                      <a:pt x="776" y="1214"/>
                      <a:pt x="609" y="1214"/>
                    </a:cubicBezTo>
                    <a:cubicBezTo>
                      <a:pt x="442" y="1214"/>
                      <a:pt x="290" y="1146"/>
                      <a:pt x="181" y="1036"/>
                    </a:cubicBezTo>
                    <a:cubicBezTo>
                      <a:pt x="72" y="927"/>
                      <a:pt x="4" y="776"/>
                      <a:pt x="4" y="609"/>
                    </a:cubicBezTo>
                    <a:cubicBezTo>
                      <a:pt x="4" y="442"/>
                      <a:pt x="72" y="291"/>
                      <a:pt x="181" y="181"/>
                    </a:cubicBezTo>
                    <a:cubicBezTo>
                      <a:pt x="290" y="72"/>
                      <a:pt x="442" y="4"/>
                      <a:pt x="609" y="4"/>
                    </a:cubicBezTo>
                    <a:cubicBezTo>
                      <a:pt x="776" y="4"/>
                      <a:pt x="927" y="72"/>
                      <a:pt x="1036" y="181"/>
                    </a:cubicBezTo>
                    <a:cubicBezTo>
                      <a:pt x="1146" y="291"/>
                      <a:pt x="1213" y="442"/>
                      <a:pt x="1213" y="609"/>
                    </a:cubicBezTo>
                    <a:cubicBezTo>
                      <a:pt x="1215" y="609"/>
                      <a:pt x="1215" y="609"/>
                      <a:pt x="1215" y="609"/>
                    </a:cubicBezTo>
                    <a:cubicBezTo>
                      <a:pt x="1217" y="609"/>
                      <a:pt x="1217" y="609"/>
                      <a:pt x="1217" y="609"/>
                    </a:cubicBezTo>
                    <a:cubicBezTo>
                      <a:pt x="1217" y="609"/>
                      <a:pt x="1217" y="609"/>
                      <a:pt x="1217" y="609"/>
                    </a:cubicBezTo>
                    <a:cubicBezTo>
                      <a:pt x="1217" y="273"/>
                      <a:pt x="945" y="0"/>
                      <a:pt x="609" y="0"/>
                    </a:cubicBezTo>
                  </a:path>
                </a:pathLst>
              </a:custGeom>
              <a:solidFill>
                <a:srgbClr val="B2E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2" name="Freeform 22"/>
              <p:cNvSpPr>
                <a:spLocks noEditPoints="1"/>
              </p:cNvSpPr>
              <p:nvPr/>
            </p:nvSpPr>
            <p:spPr bwMode="auto">
              <a:xfrm>
                <a:off x="5372101" y="2700338"/>
                <a:ext cx="1447800" cy="815975"/>
              </a:xfrm>
              <a:custGeom>
                <a:avLst/>
                <a:gdLst>
                  <a:gd name="T0" fmla="*/ 453 w 453"/>
                  <a:gd name="T1" fmla="*/ 237 h 253"/>
                  <a:gd name="T2" fmla="*/ 453 w 453"/>
                  <a:gd name="T3" fmla="*/ 225 h 253"/>
                  <a:gd name="T4" fmla="*/ 433 w 453"/>
                  <a:gd name="T5" fmla="*/ 214 h 253"/>
                  <a:gd name="T6" fmla="*/ 432 w 453"/>
                  <a:gd name="T7" fmla="*/ 203 h 253"/>
                  <a:gd name="T8" fmla="*/ 450 w 453"/>
                  <a:gd name="T9" fmla="*/ 188 h 253"/>
                  <a:gd name="T10" fmla="*/ 427 w 453"/>
                  <a:gd name="T11" fmla="*/ 174 h 253"/>
                  <a:gd name="T12" fmla="*/ 443 w 453"/>
                  <a:gd name="T13" fmla="*/ 161 h 253"/>
                  <a:gd name="T14" fmla="*/ 421 w 453"/>
                  <a:gd name="T15" fmla="*/ 156 h 253"/>
                  <a:gd name="T16" fmla="*/ 417 w 453"/>
                  <a:gd name="T17" fmla="*/ 145 h 253"/>
                  <a:gd name="T18" fmla="*/ 430 w 453"/>
                  <a:gd name="T19" fmla="*/ 126 h 253"/>
                  <a:gd name="T20" fmla="*/ 403 w 453"/>
                  <a:gd name="T21" fmla="*/ 119 h 253"/>
                  <a:gd name="T22" fmla="*/ 415 w 453"/>
                  <a:gd name="T23" fmla="*/ 102 h 253"/>
                  <a:gd name="T24" fmla="*/ 393 w 453"/>
                  <a:gd name="T25" fmla="*/ 103 h 253"/>
                  <a:gd name="T26" fmla="*/ 386 w 453"/>
                  <a:gd name="T27" fmla="*/ 95 h 253"/>
                  <a:gd name="T28" fmla="*/ 393 w 453"/>
                  <a:gd name="T29" fmla="*/ 73 h 253"/>
                  <a:gd name="T30" fmla="*/ 365 w 453"/>
                  <a:gd name="T31" fmla="*/ 73 h 253"/>
                  <a:gd name="T32" fmla="*/ 372 w 453"/>
                  <a:gd name="T33" fmla="*/ 53 h 253"/>
                  <a:gd name="T34" fmla="*/ 351 w 453"/>
                  <a:gd name="T35" fmla="*/ 61 h 253"/>
                  <a:gd name="T36" fmla="*/ 341 w 453"/>
                  <a:gd name="T37" fmla="*/ 55 h 253"/>
                  <a:gd name="T38" fmla="*/ 342 w 453"/>
                  <a:gd name="T39" fmla="*/ 32 h 253"/>
                  <a:gd name="T40" fmla="*/ 315 w 453"/>
                  <a:gd name="T41" fmla="*/ 40 h 253"/>
                  <a:gd name="T42" fmla="*/ 316 w 453"/>
                  <a:gd name="T43" fmla="*/ 19 h 253"/>
                  <a:gd name="T44" fmla="*/ 298 w 453"/>
                  <a:gd name="T45" fmla="*/ 33 h 253"/>
                  <a:gd name="T46" fmla="*/ 288 w 453"/>
                  <a:gd name="T47" fmla="*/ 29 h 253"/>
                  <a:gd name="T48" fmla="*/ 281 w 453"/>
                  <a:gd name="T49" fmla="*/ 7 h 253"/>
                  <a:gd name="T50" fmla="*/ 258 w 453"/>
                  <a:gd name="T51" fmla="*/ 22 h 253"/>
                  <a:gd name="T52" fmla="*/ 253 w 453"/>
                  <a:gd name="T53" fmla="*/ 2 h 253"/>
                  <a:gd name="T54" fmla="*/ 240 w 453"/>
                  <a:gd name="T55" fmla="*/ 20 h 253"/>
                  <a:gd name="T56" fmla="*/ 229 w 453"/>
                  <a:gd name="T57" fmla="*/ 20 h 253"/>
                  <a:gd name="T58" fmla="*/ 217 w 453"/>
                  <a:gd name="T59" fmla="*/ 0 h 253"/>
                  <a:gd name="T60" fmla="*/ 199 w 453"/>
                  <a:gd name="T61" fmla="*/ 22 h 253"/>
                  <a:gd name="T62" fmla="*/ 188 w 453"/>
                  <a:gd name="T63" fmla="*/ 4 h 253"/>
                  <a:gd name="T64" fmla="*/ 180 w 453"/>
                  <a:gd name="T65" fmla="*/ 25 h 253"/>
                  <a:gd name="T66" fmla="*/ 170 w 453"/>
                  <a:gd name="T67" fmla="*/ 28 h 253"/>
                  <a:gd name="T68" fmla="*/ 152 w 453"/>
                  <a:gd name="T69" fmla="*/ 13 h 253"/>
                  <a:gd name="T70" fmla="*/ 142 w 453"/>
                  <a:gd name="T71" fmla="*/ 38 h 253"/>
                  <a:gd name="T72" fmla="*/ 126 w 453"/>
                  <a:gd name="T73" fmla="*/ 24 h 253"/>
                  <a:gd name="T74" fmla="*/ 125 w 453"/>
                  <a:gd name="T75" fmla="*/ 46 h 253"/>
                  <a:gd name="T76" fmla="*/ 115 w 453"/>
                  <a:gd name="T77" fmla="*/ 52 h 253"/>
                  <a:gd name="T78" fmla="*/ 95 w 453"/>
                  <a:gd name="T79" fmla="*/ 43 h 253"/>
                  <a:gd name="T80" fmla="*/ 91 w 453"/>
                  <a:gd name="T81" fmla="*/ 70 h 253"/>
                  <a:gd name="T82" fmla="*/ 73 w 453"/>
                  <a:gd name="T83" fmla="*/ 61 h 253"/>
                  <a:gd name="T84" fmla="*/ 78 w 453"/>
                  <a:gd name="T85" fmla="*/ 83 h 253"/>
                  <a:gd name="T86" fmla="*/ 70 w 453"/>
                  <a:gd name="T87" fmla="*/ 91 h 253"/>
                  <a:gd name="T88" fmla="*/ 48 w 453"/>
                  <a:gd name="T89" fmla="*/ 88 h 253"/>
                  <a:gd name="T90" fmla="*/ 52 w 453"/>
                  <a:gd name="T91" fmla="*/ 115 h 253"/>
                  <a:gd name="T92" fmla="*/ 32 w 453"/>
                  <a:gd name="T93" fmla="*/ 111 h 253"/>
                  <a:gd name="T94" fmla="*/ 43 w 453"/>
                  <a:gd name="T95" fmla="*/ 131 h 253"/>
                  <a:gd name="T96" fmla="*/ 38 w 453"/>
                  <a:gd name="T97" fmla="*/ 141 h 253"/>
                  <a:gd name="T98" fmla="*/ 15 w 453"/>
                  <a:gd name="T99" fmla="*/ 145 h 253"/>
                  <a:gd name="T100" fmla="*/ 28 w 453"/>
                  <a:gd name="T101" fmla="*/ 169 h 253"/>
                  <a:gd name="T102" fmla="*/ 7 w 453"/>
                  <a:gd name="T103" fmla="*/ 172 h 253"/>
                  <a:gd name="T104" fmla="*/ 23 w 453"/>
                  <a:gd name="T105" fmla="*/ 188 h 253"/>
                  <a:gd name="T106" fmla="*/ 21 w 453"/>
                  <a:gd name="T107" fmla="*/ 199 h 253"/>
                  <a:gd name="T108" fmla="*/ 1 w 453"/>
                  <a:gd name="T109" fmla="*/ 208 h 253"/>
                  <a:gd name="T110" fmla="*/ 20 w 453"/>
                  <a:gd name="T111" fmla="*/ 229 h 253"/>
                  <a:gd name="T112" fmla="*/ 20 w 453"/>
                  <a:gd name="T113" fmla="*/ 232 h 253"/>
                  <a:gd name="T114" fmla="*/ 20 w 453"/>
                  <a:gd name="T115" fmla="*/ 244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3" h="253">
                    <a:moveTo>
                      <a:pt x="433" y="240"/>
                    </a:moveTo>
                    <a:cubicBezTo>
                      <a:pt x="433" y="241"/>
                      <a:pt x="433" y="243"/>
                      <a:pt x="433" y="244"/>
                    </a:cubicBezTo>
                    <a:cubicBezTo>
                      <a:pt x="452" y="246"/>
                      <a:pt x="452" y="246"/>
                      <a:pt x="452" y="246"/>
                    </a:cubicBezTo>
                    <a:cubicBezTo>
                      <a:pt x="452" y="244"/>
                      <a:pt x="453" y="243"/>
                      <a:pt x="453" y="241"/>
                    </a:cubicBezTo>
                    <a:cubicBezTo>
                      <a:pt x="433" y="240"/>
                      <a:pt x="433" y="240"/>
                      <a:pt x="433" y="240"/>
                    </a:cubicBezTo>
                    <a:close/>
                    <a:moveTo>
                      <a:pt x="433" y="233"/>
                    </a:moveTo>
                    <a:cubicBezTo>
                      <a:pt x="433" y="234"/>
                      <a:pt x="433" y="235"/>
                      <a:pt x="433" y="236"/>
                    </a:cubicBezTo>
                    <a:cubicBezTo>
                      <a:pt x="453" y="237"/>
                      <a:pt x="453" y="237"/>
                      <a:pt x="453" y="237"/>
                    </a:cubicBezTo>
                    <a:cubicBezTo>
                      <a:pt x="453" y="236"/>
                      <a:pt x="453" y="235"/>
                      <a:pt x="453" y="233"/>
                    </a:cubicBezTo>
                    <a:cubicBezTo>
                      <a:pt x="433" y="233"/>
                      <a:pt x="433" y="233"/>
                      <a:pt x="433" y="233"/>
                    </a:cubicBezTo>
                    <a:close/>
                    <a:moveTo>
                      <a:pt x="434" y="225"/>
                    </a:moveTo>
                    <a:cubicBezTo>
                      <a:pt x="434" y="226"/>
                      <a:pt x="434" y="226"/>
                      <a:pt x="434" y="227"/>
                    </a:cubicBezTo>
                    <a:cubicBezTo>
                      <a:pt x="434" y="228"/>
                      <a:pt x="434" y="228"/>
                      <a:pt x="434" y="229"/>
                    </a:cubicBezTo>
                    <a:cubicBezTo>
                      <a:pt x="453" y="229"/>
                      <a:pt x="453" y="229"/>
                      <a:pt x="453" y="229"/>
                    </a:cubicBezTo>
                    <a:cubicBezTo>
                      <a:pt x="453" y="228"/>
                      <a:pt x="453" y="228"/>
                      <a:pt x="453" y="227"/>
                    </a:cubicBezTo>
                    <a:cubicBezTo>
                      <a:pt x="453" y="226"/>
                      <a:pt x="453" y="226"/>
                      <a:pt x="453" y="225"/>
                    </a:cubicBezTo>
                    <a:cubicBezTo>
                      <a:pt x="434" y="225"/>
                      <a:pt x="434" y="225"/>
                      <a:pt x="434" y="225"/>
                    </a:cubicBezTo>
                    <a:close/>
                    <a:moveTo>
                      <a:pt x="433" y="218"/>
                    </a:moveTo>
                    <a:cubicBezTo>
                      <a:pt x="433" y="219"/>
                      <a:pt x="433" y="220"/>
                      <a:pt x="433" y="222"/>
                    </a:cubicBezTo>
                    <a:cubicBezTo>
                      <a:pt x="453" y="221"/>
                      <a:pt x="453" y="221"/>
                      <a:pt x="453" y="221"/>
                    </a:cubicBezTo>
                    <a:cubicBezTo>
                      <a:pt x="453" y="220"/>
                      <a:pt x="453" y="218"/>
                      <a:pt x="453" y="217"/>
                    </a:cubicBezTo>
                    <a:lnTo>
                      <a:pt x="433" y="218"/>
                    </a:lnTo>
                    <a:close/>
                    <a:moveTo>
                      <a:pt x="433" y="210"/>
                    </a:moveTo>
                    <a:cubicBezTo>
                      <a:pt x="433" y="212"/>
                      <a:pt x="433" y="213"/>
                      <a:pt x="433" y="214"/>
                    </a:cubicBezTo>
                    <a:cubicBezTo>
                      <a:pt x="453" y="213"/>
                      <a:pt x="453" y="213"/>
                      <a:pt x="453" y="213"/>
                    </a:cubicBezTo>
                    <a:cubicBezTo>
                      <a:pt x="453" y="211"/>
                      <a:pt x="453" y="210"/>
                      <a:pt x="452" y="209"/>
                    </a:cubicBezTo>
                    <a:cubicBezTo>
                      <a:pt x="433" y="210"/>
                      <a:pt x="433" y="210"/>
                      <a:pt x="433" y="210"/>
                    </a:cubicBezTo>
                    <a:close/>
                    <a:moveTo>
                      <a:pt x="432" y="203"/>
                    </a:moveTo>
                    <a:cubicBezTo>
                      <a:pt x="432" y="204"/>
                      <a:pt x="432" y="205"/>
                      <a:pt x="433" y="207"/>
                    </a:cubicBezTo>
                    <a:cubicBezTo>
                      <a:pt x="452" y="205"/>
                      <a:pt x="452" y="205"/>
                      <a:pt x="452" y="205"/>
                    </a:cubicBezTo>
                    <a:cubicBezTo>
                      <a:pt x="452" y="203"/>
                      <a:pt x="452" y="202"/>
                      <a:pt x="452" y="201"/>
                    </a:cubicBezTo>
                    <a:cubicBezTo>
                      <a:pt x="432" y="203"/>
                      <a:pt x="432" y="203"/>
                      <a:pt x="432" y="203"/>
                    </a:cubicBezTo>
                    <a:close/>
                    <a:moveTo>
                      <a:pt x="431" y="195"/>
                    </a:moveTo>
                    <a:cubicBezTo>
                      <a:pt x="431" y="197"/>
                      <a:pt x="432" y="198"/>
                      <a:pt x="432" y="199"/>
                    </a:cubicBezTo>
                    <a:cubicBezTo>
                      <a:pt x="451" y="197"/>
                      <a:pt x="451" y="197"/>
                      <a:pt x="451" y="197"/>
                    </a:cubicBezTo>
                    <a:cubicBezTo>
                      <a:pt x="451" y="195"/>
                      <a:pt x="451" y="194"/>
                      <a:pt x="451" y="193"/>
                    </a:cubicBezTo>
                    <a:cubicBezTo>
                      <a:pt x="431" y="195"/>
                      <a:pt x="431" y="195"/>
                      <a:pt x="431" y="195"/>
                    </a:cubicBezTo>
                    <a:close/>
                    <a:moveTo>
                      <a:pt x="430" y="188"/>
                    </a:moveTo>
                    <a:cubicBezTo>
                      <a:pt x="430" y="189"/>
                      <a:pt x="430" y="191"/>
                      <a:pt x="431" y="192"/>
                    </a:cubicBezTo>
                    <a:cubicBezTo>
                      <a:pt x="450" y="188"/>
                      <a:pt x="450" y="188"/>
                      <a:pt x="450" y="188"/>
                    </a:cubicBezTo>
                    <a:cubicBezTo>
                      <a:pt x="450" y="187"/>
                      <a:pt x="449" y="186"/>
                      <a:pt x="449" y="184"/>
                    </a:cubicBezTo>
                    <a:lnTo>
                      <a:pt x="430" y="188"/>
                    </a:lnTo>
                    <a:close/>
                    <a:moveTo>
                      <a:pt x="428" y="181"/>
                    </a:moveTo>
                    <a:cubicBezTo>
                      <a:pt x="429" y="182"/>
                      <a:pt x="429" y="183"/>
                      <a:pt x="429" y="184"/>
                    </a:cubicBezTo>
                    <a:cubicBezTo>
                      <a:pt x="448" y="180"/>
                      <a:pt x="448" y="180"/>
                      <a:pt x="448" y="180"/>
                    </a:cubicBezTo>
                    <a:cubicBezTo>
                      <a:pt x="448" y="179"/>
                      <a:pt x="448" y="178"/>
                      <a:pt x="447" y="176"/>
                    </a:cubicBezTo>
                    <a:cubicBezTo>
                      <a:pt x="428" y="181"/>
                      <a:pt x="428" y="181"/>
                      <a:pt x="428" y="181"/>
                    </a:cubicBezTo>
                    <a:close/>
                    <a:moveTo>
                      <a:pt x="427" y="174"/>
                    </a:moveTo>
                    <a:cubicBezTo>
                      <a:pt x="427" y="175"/>
                      <a:pt x="427" y="176"/>
                      <a:pt x="428" y="177"/>
                    </a:cubicBezTo>
                    <a:cubicBezTo>
                      <a:pt x="447" y="172"/>
                      <a:pt x="447" y="172"/>
                      <a:pt x="447" y="172"/>
                    </a:cubicBezTo>
                    <a:cubicBezTo>
                      <a:pt x="446" y="171"/>
                      <a:pt x="446" y="170"/>
                      <a:pt x="446" y="168"/>
                    </a:cubicBezTo>
                    <a:cubicBezTo>
                      <a:pt x="427" y="174"/>
                      <a:pt x="427" y="174"/>
                      <a:pt x="427" y="174"/>
                    </a:cubicBezTo>
                    <a:close/>
                    <a:moveTo>
                      <a:pt x="425" y="166"/>
                    </a:moveTo>
                    <a:cubicBezTo>
                      <a:pt x="425" y="168"/>
                      <a:pt x="425" y="169"/>
                      <a:pt x="426" y="170"/>
                    </a:cubicBezTo>
                    <a:cubicBezTo>
                      <a:pt x="444" y="165"/>
                      <a:pt x="444" y="165"/>
                      <a:pt x="444" y="165"/>
                    </a:cubicBezTo>
                    <a:cubicBezTo>
                      <a:pt x="444" y="163"/>
                      <a:pt x="444" y="162"/>
                      <a:pt x="443" y="161"/>
                    </a:cubicBezTo>
                    <a:cubicBezTo>
                      <a:pt x="425" y="166"/>
                      <a:pt x="425" y="166"/>
                      <a:pt x="425" y="166"/>
                    </a:cubicBezTo>
                    <a:close/>
                    <a:moveTo>
                      <a:pt x="422" y="159"/>
                    </a:moveTo>
                    <a:cubicBezTo>
                      <a:pt x="423" y="160"/>
                      <a:pt x="423" y="162"/>
                      <a:pt x="423" y="163"/>
                    </a:cubicBezTo>
                    <a:cubicBezTo>
                      <a:pt x="442" y="157"/>
                      <a:pt x="442" y="157"/>
                      <a:pt x="442" y="157"/>
                    </a:cubicBezTo>
                    <a:cubicBezTo>
                      <a:pt x="442" y="155"/>
                      <a:pt x="441" y="154"/>
                      <a:pt x="441" y="153"/>
                    </a:cubicBezTo>
                    <a:cubicBezTo>
                      <a:pt x="422" y="159"/>
                      <a:pt x="422" y="159"/>
                      <a:pt x="422" y="159"/>
                    </a:cubicBezTo>
                    <a:close/>
                    <a:moveTo>
                      <a:pt x="420" y="152"/>
                    </a:moveTo>
                    <a:cubicBezTo>
                      <a:pt x="420" y="153"/>
                      <a:pt x="421" y="155"/>
                      <a:pt x="421" y="156"/>
                    </a:cubicBezTo>
                    <a:cubicBezTo>
                      <a:pt x="439" y="149"/>
                      <a:pt x="439" y="149"/>
                      <a:pt x="439" y="149"/>
                    </a:cubicBezTo>
                    <a:cubicBezTo>
                      <a:pt x="439" y="148"/>
                      <a:pt x="438" y="146"/>
                      <a:pt x="438" y="145"/>
                    </a:cubicBezTo>
                    <a:cubicBezTo>
                      <a:pt x="420" y="152"/>
                      <a:pt x="420" y="152"/>
                      <a:pt x="420" y="152"/>
                    </a:cubicBezTo>
                    <a:close/>
                    <a:moveTo>
                      <a:pt x="417" y="145"/>
                    </a:moveTo>
                    <a:cubicBezTo>
                      <a:pt x="417" y="146"/>
                      <a:pt x="418" y="148"/>
                      <a:pt x="418" y="149"/>
                    </a:cubicBezTo>
                    <a:cubicBezTo>
                      <a:pt x="436" y="141"/>
                      <a:pt x="436" y="141"/>
                      <a:pt x="436" y="141"/>
                    </a:cubicBezTo>
                    <a:cubicBezTo>
                      <a:pt x="436" y="140"/>
                      <a:pt x="435" y="139"/>
                      <a:pt x="435" y="138"/>
                    </a:cubicBezTo>
                    <a:cubicBezTo>
                      <a:pt x="417" y="145"/>
                      <a:pt x="417" y="145"/>
                      <a:pt x="417" y="145"/>
                    </a:cubicBezTo>
                    <a:close/>
                    <a:moveTo>
                      <a:pt x="414" y="139"/>
                    </a:moveTo>
                    <a:cubicBezTo>
                      <a:pt x="414" y="140"/>
                      <a:pt x="415" y="141"/>
                      <a:pt x="415" y="142"/>
                    </a:cubicBezTo>
                    <a:cubicBezTo>
                      <a:pt x="433" y="134"/>
                      <a:pt x="433" y="134"/>
                      <a:pt x="433" y="134"/>
                    </a:cubicBezTo>
                    <a:cubicBezTo>
                      <a:pt x="433" y="133"/>
                      <a:pt x="432" y="131"/>
                      <a:pt x="432" y="130"/>
                    </a:cubicBezTo>
                    <a:lnTo>
                      <a:pt x="414" y="139"/>
                    </a:lnTo>
                    <a:close/>
                    <a:moveTo>
                      <a:pt x="411" y="132"/>
                    </a:moveTo>
                    <a:cubicBezTo>
                      <a:pt x="411" y="133"/>
                      <a:pt x="412" y="134"/>
                      <a:pt x="412" y="135"/>
                    </a:cubicBezTo>
                    <a:cubicBezTo>
                      <a:pt x="430" y="126"/>
                      <a:pt x="430" y="126"/>
                      <a:pt x="430" y="126"/>
                    </a:cubicBezTo>
                    <a:cubicBezTo>
                      <a:pt x="429" y="125"/>
                      <a:pt x="429" y="124"/>
                      <a:pt x="428" y="123"/>
                    </a:cubicBezTo>
                    <a:lnTo>
                      <a:pt x="411" y="132"/>
                    </a:lnTo>
                    <a:close/>
                    <a:moveTo>
                      <a:pt x="407" y="125"/>
                    </a:moveTo>
                    <a:cubicBezTo>
                      <a:pt x="408" y="126"/>
                      <a:pt x="408" y="127"/>
                      <a:pt x="409" y="129"/>
                    </a:cubicBezTo>
                    <a:cubicBezTo>
                      <a:pt x="426" y="119"/>
                      <a:pt x="426" y="119"/>
                      <a:pt x="426" y="119"/>
                    </a:cubicBezTo>
                    <a:cubicBezTo>
                      <a:pt x="425" y="118"/>
                      <a:pt x="425" y="117"/>
                      <a:pt x="424" y="116"/>
                    </a:cubicBezTo>
                    <a:cubicBezTo>
                      <a:pt x="407" y="125"/>
                      <a:pt x="407" y="125"/>
                      <a:pt x="407" y="125"/>
                    </a:cubicBezTo>
                    <a:close/>
                    <a:moveTo>
                      <a:pt x="403" y="119"/>
                    </a:moveTo>
                    <a:cubicBezTo>
                      <a:pt x="404" y="120"/>
                      <a:pt x="404" y="121"/>
                      <a:pt x="405" y="122"/>
                    </a:cubicBezTo>
                    <a:cubicBezTo>
                      <a:pt x="422" y="112"/>
                      <a:pt x="422" y="112"/>
                      <a:pt x="422" y="112"/>
                    </a:cubicBezTo>
                    <a:cubicBezTo>
                      <a:pt x="421" y="111"/>
                      <a:pt x="421" y="110"/>
                      <a:pt x="420" y="109"/>
                    </a:cubicBezTo>
                    <a:cubicBezTo>
                      <a:pt x="403" y="119"/>
                      <a:pt x="403" y="119"/>
                      <a:pt x="403" y="119"/>
                    </a:cubicBezTo>
                    <a:close/>
                    <a:moveTo>
                      <a:pt x="399" y="113"/>
                    </a:moveTo>
                    <a:cubicBezTo>
                      <a:pt x="400" y="114"/>
                      <a:pt x="401" y="115"/>
                      <a:pt x="401" y="116"/>
                    </a:cubicBezTo>
                    <a:cubicBezTo>
                      <a:pt x="418" y="105"/>
                      <a:pt x="418" y="105"/>
                      <a:pt x="418" y="105"/>
                    </a:cubicBezTo>
                    <a:cubicBezTo>
                      <a:pt x="417" y="104"/>
                      <a:pt x="416" y="103"/>
                      <a:pt x="415" y="102"/>
                    </a:cubicBezTo>
                    <a:cubicBezTo>
                      <a:pt x="399" y="113"/>
                      <a:pt x="399" y="113"/>
                      <a:pt x="399" y="113"/>
                    </a:cubicBezTo>
                    <a:close/>
                    <a:moveTo>
                      <a:pt x="395" y="106"/>
                    </a:moveTo>
                    <a:cubicBezTo>
                      <a:pt x="396" y="107"/>
                      <a:pt x="396" y="108"/>
                      <a:pt x="397" y="109"/>
                    </a:cubicBezTo>
                    <a:cubicBezTo>
                      <a:pt x="413" y="98"/>
                      <a:pt x="413" y="98"/>
                      <a:pt x="413" y="98"/>
                    </a:cubicBezTo>
                    <a:cubicBezTo>
                      <a:pt x="412" y="97"/>
                      <a:pt x="412" y="96"/>
                      <a:pt x="411" y="95"/>
                    </a:cubicBezTo>
                    <a:cubicBezTo>
                      <a:pt x="395" y="106"/>
                      <a:pt x="395" y="106"/>
                      <a:pt x="395" y="106"/>
                    </a:cubicBezTo>
                    <a:close/>
                    <a:moveTo>
                      <a:pt x="390" y="100"/>
                    </a:moveTo>
                    <a:cubicBezTo>
                      <a:pt x="391" y="101"/>
                      <a:pt x="392" y="102"/>
                      <a:pt x="393" y="103"/>
                    </a:cubicBezTo>
                    <a:cubicBezTo>
                      <a:pt x="408" y="92"/>
                      <a:pt x="408" y="92"/>
                      <a:pt x="408" y="92"/>
                    </a:cubicBezTo>
                    <a:cubicBezTo>
                      <a:pt x="408" y="91"/>
                      <a:pt x="407" y="90"/>
                      <a:pt x="406" y="88"/>
                    </a:cubicBezTo>
                    <a:cubicBezTo>
                      <a:pt x="390" y="100"/>
                      <a:pt x="390" y="100"/>
                      <a:pt x="390" y="100"/>
                    </a:cubicBezTo>
                    <a:close/>
                    <a:moveTo>
                      <a:pt x="386" y="95"/>
                    </a:moveTo>
                    <a:cubicBezTo>
                      <a:pt x="387" y="96"/>
                      <a:pt x="387" y="97"/>
                      <a:pt x="388" y="97"/>
                    </a:cubicBezTo>
                    <a:cubicBezTo>
                      <a:pt x="403" y="85"/>
                      <a:pt x="403" y="85"/>
                      <a:pt x="403" y="85"/>
                    </a:cubicBezTo>
                    <a:cubicBezTo>
                      <a:pt x="403" y="84"/>
                      <a:pt x="402" y="83"/>
                      <a:pt x="401" y="82"/>
                    </a:cubicBezTo>
                    <a:cubicBezTo>
                      <a:pt x="386" y="95"/>
                      <a:pt x="386" y="95"/>
                      <a:pt x="386" y="95"/>
                    </a:cubicBezTo>
                    <a:close/>
                    <a:moveTo>
                      <a:pt x="381" y="89"/>
                    </a:moveTo>
                    <a:cubicBezTo>
                      <a:pt x="382" y="90"/>
                      <a:pt x="383" y="91"/>
                      <a:pt x="383" y="92"/>
                    </a:cubicBezTo>
                    <a:cubicBezTo>
                      <a:pt x="398" y="79"/>
                      <a:pt x="398" y="79"/>
                      <a:pt x="398" y="79"/>
                    </a:cubicBezTo>
                    <a:cubicBezTo>
                      <a:pt x="397" y="78"/>
                      <a:pt x="396" y="77"/>
                      <a:pt x="396" y="76"/>
                    </a:cubicBezTo>
                    <a:cubicBezTo>
                      <a:pt x="381" y="89"/>
                      <a:pt x="381" y="89"/>
                      <a:pt x="381" y="89"/>
                    </a:cubicBezTo>
                    <a:close/>
                    <a:moveTo>
                      <a:pt x="376" y="83"/>
                    </a:moveTo>
                    <a:cubicBezTo>
                      <a:pt x="377" y="84"/>
                      <a:pt x="378" y="85"/>
                      <a:pt x="378" y="86"/>
                    </a:cubicBezTo>
                    <a:cubicBezTo>
                      <a:pt x="393" y="73"/>
                      <a:pt x="393" y="73"/>
                      <a:pt x="393" y="73"/>
                    </a:cubicBezTo>
                    <a:cubicBezTo>
                      <a:pt x="392" y="72"/>
                      <a:pt x="391" y="71"/>
                      <a:pt x="390" y="70"/>
                    </a:cubicBezTo>
                    <a:cubicBezTo>
                      <a:pt x="376" y="83"/>
                      <a:pt x="376" y="83"/>
                      <a:pt x="376" y="83"/>
                    </a:cubicBezTo>
                    <a:close/>
                    <a:moveTo>
                      <a:pt x="371" y="78"/>
                    </a:moveTo>
                    <a:cubicBezTo>
                      <a:pt x="371" y="79"/>
                      <a:pt x="372" y="80"/>
                      <a:pt x="373" y="81"/>
                    </a:cubicBezTo>
                    <a:cubicBezTo>
                      <a:pt x="387" y="67"/>
                      <a:pt x="387" y="67"/>
                      <a:pt x="387" y="67"/>
                    </a:cubicBezTo>
                    <a:cubicBezTo>
                      <a:pt x="386" y="66"/>
                      <a:pt x="385" y="65"/>
                      <a:pt x="384" y="64"/>
                    </a:cubicBezTo>
                    <a:lnTo>
                      <a:pt x="371" y="78"/>
                    </a:lnTo>
                    <a:close/>
                    <a:moveTo>
                      <a:pt x="365" y="73"/>
                    </a:moveTo>
                    <a:cubicBezTo>
                      <a:pt x="366" y="74"/>
                      <a:pt x="367" y="75"/>
                      <a:pt x="368" y="76"/>
                    </a:cubicBezTo>
                    <a:cubicBezTo>
                      <a:pt x="381" y="61"/>
                      <a:pt x="381" y="61"/>
                      <a:pt x="381" y="61"/>
                    </a:cubicBezTo>
                    <a:cubicBezTo>
                      <a:pt x="380" y="60"/>
                      <a:pt x="379" y="59"/>
                      <a:pt x="378" y="59"/>
                    </a:cubicBezTo>
                    <a:cubicBezTo>
                      <a:pt x="365" y="73"/>
                      <a:pt x="365" y="73"/>
                      <a:pt x="365" y="73"/>
                    </a:cubicBezTo>
                    <a:close/>
                    <a:moveTo>
                      <a:pt x="359" y="68"/>
                    </a:moveTo>
                    <a:cubicBezTo>
                      <a:pt x="360" y="69"/>
                      <a:pt x="361" y="70"/>
                      <a:pt x="362" y="71"/>
                    </a:cubicBezTo>
                    <a:cubicBezTo>
                      <a:pt x="375" y="56"/>
                      <a:pt x="375" y="56"/>
                      <a:pt x="375" y="56"/>
                    </a:cubicBezTo>
                    <a:cubicBezTo>
                      <a:pt x="374" y="55"/>
                      <a:pt x="373" y="54"/>
                      <a:pt x="372" y="53"/>
                    </a:cubicBezTo>
                    <a:lnTo>
                      <a:pt x="359" y="68"/>
                    </a:lnTo>
                    <a:close/>
                    <a:moveTo>
                      <a:pt x="354" y="63"/>
                    </a:moveTo>
                    <a:cubicBezTo>
                      <a:pt x="355" y="64"/>
                      <a:pt x="356" y="65"/>
                      <a:pt x="357" y="66"/>
                    </a:cubicBezTo>
                    <a:cubicBezTo>
                      <a:pt x="369" y="51"/>
                      <a:pt x="369" y="51"/>
                      <a:pt x="369" y="51"/>
                    </a:cubicBezTo>
                    <a:cubicBezTo>
                      <a:pt x="368" y="50"/>
                      <a:pt x="367" y="49"/>
                      <a:pt x="366" y="48"/>
                    </a:cubicBezTo>
                    <a:cubicBezTo>
                      <a:pt x="354" y="63"/>
                      <a:pt x="354" y="63"/>
                      <a:pt x="354" y="63"/>
                    </a:cubicBezTo>
                    <a:close/>
                    <a:moveTo>
                      <a:pt x="348" y="59"/>
                    </a:moveTo>
                    <a:cubicBezTo>
                      <a:pt x="349" y="60"/>
                      <a:pt x="350" y="60"/>
                      <a:pt x="351" y="61"/>
                    </a:cubicBezTo>
                    <a:cubicBezTo>
                      <a:pt x="362" y="46"/>
                      <a:pt x="362" y="46"/>
                      <a:pt x="362" y="46"/>
                    </a:cubicBezTo>
                    <a:cubicBezTo>
                      <a:pt x="361" y="45"/>
                      <a:pt x="360" y="44"/>
                      <a:pt x="359" y="43"/>
                    </a:cubicBezTo>
                    <a:cubicBezTo>
                      <a:pt x="348" y="59"/>
                      <a:pt x="348" y="59"/>
                      <a:pt x="348" y="59"/>
                    </a:cubicBezTo>
                    <a:close/>
                    <a:moveTo>
                      <a:pt x="341" y="55"/>
                    </a:moveTo>
                    <a:cubicBezTo>
                      <a:pt x="343" y="55"/>
                      <a:pt x="344" y="56"/>
                      <a:pt x="345" y="57"/>
                    </a:cubicBezTo>
                    <a:cubicBezTo>
                      <a:pt x="356" y="41"/>
                      <a:pt x="356" y="41"/>
                      <a:pt x="356" y="41"/>
                    </a:cubicBezTo>
                    <a:cubicBezTo>
                      <a:pt x="355" y="40"/>
                      <a:pt x="354" y="39"/>
                      <a:pt x="352" y="38"/>
                    </a:cubicBezTo>
                    <a:cubicBezTo>
                      <a:pt x="341" y="55"/>
                      <a:pt x="341" y="55"/>
                      <a:pt x="341" y="55"/>
                    </a:cubicBezTo>
                    <a:close/>
                    <a:moveTo>
                      <a:pt x="335" y="51"/>
                    </a:moveTo>
                    <a:cubicBezTo>
                      <a:pt x="336" y="51"/>
                      <a:pt x="337" y="52"/>
                      <a:pt x="338" y="53"/>
                    </a:cubicBezTo>
                    <a:cubicBezTo>
                      <a:pt x="349" y="36"/>
                      <a:pt x="349" y="36"/>
                      <a:pt x="349" y="36"/>
                    </a:cubicBezTo>
                    <a:cubicBezTo>
                      <a:pt x="348" y="35"/>
                      <a:pt x="347" y="35"/>
                      <a:pt x="345" y="34"/>
                    </a:cubicBezTo>
                    <a:cubicBezTo>
                      <a:pt x="335" y="51"/>
                      <a:pt x="335" y="51"/>
                      <a:pt x="335" y="51"/>
                    </a:cubicBezTo>
                    <a:close/>
                    <a:moveTo>
                      <a:pt x="329" y="47"/>
                    </a:moveTo>
                    <a:cubicBezTo>
                      <a:pt x="330" y="47"/>
                      <a:pt x="331" y="48"/>
                      <a:pt x="332" y="49"/>
                    </a:cubicBezTo>
                    <a:cubicBezTo>
                      <a:pt x="342" y="32"/>
                      <a:pt x="342" y="32"/>
                      <a:pt x="342" y="32"/>
                    </a:cubicBezTo>
                    <a:cubicBezTo>
                      <a:pt x="341" y="31"/>
                      <a:pt x="340" y="30"/>
                      <a:pt x="338" y="30"/>
                    </a:cubicBezTo>
                    <a:cubicBezTo>
                      <a:pt x="329" y="47"/>
                      <a:pt x="329" y="47"/>
                      <a:pt x="329" y="47"/>
                    </a:cubicBezTo>
                    <a:close/>
                    <a:moveTo>
                      <a:pt x="322" y="43"/>
                    </a:moveTo>
                    <a:cubicBezTo>
                      <a:pt x="323" y="44"/>
                      <a:pt x="324" y="44"/>
                      <a:pt x="325" y="45"/>
                    </a:cubicBezTo>
                    <a:cubicBezTo>
                      <a:pt x="335" y="28"/>
                      <a:pt x="335" y="28"/>
                      <a:pt x="335" y="28"/>
                    </a:cubicBezTo>
                    <a:cubicBezTo>
                      <a:pt x="334" y="27"/>
                      <a:pt x="332" y="26"/>
                      <a:pt x="331" y="26"/>
                    </a:cubicBezTo>
                    <a:cubicBezTo>
                      <a:pt x="322" y="43"/>
                      <a:pt x="322" y="43"/>
                      <a:pt x="322" y="43"/>
                    </a:cubicBezTo>
                    <a:close/>
                    <a:moveTo>
                      <a:pt x="315" y="40"/>
                    </a:moveTo>
                    <a:cubicBezTo>
                      <a:pt x="317" y="40"/>
                      <a:pt x="318" y="41"/>
                      <a:pt x="319" y="42"/>
                    </a:cubicBezTo>
                    <a:cubicBezTo>
                      <a:pt x="328" y="24"/>
                      <a:pt x="328" y="24"/>
                      <a:pt x="328" y="24"/>
                    </a:cubicBezTo>
                    <a:cubicBezTo>
                      <a:pt x="326" y="23"/>
                      <a:pt x="325" y="23"/>
                      <a:pt x="324" y="22"/>
                    </a:cubicBezTo>
                    <a:cubicBezTo>
                      <a:pt x="315" y="40"/>
                      <a:pt x="315" y="40"/>
                      <a:pt x="315" y="40"/>
                    </a:cubicBezTo>
                    <a:close/>
                    <a:moveTo>
                      <a:pt x="309" y="37"/>
                    </a:moveTo>
                    <a:cubicBezTo>
                      <a:pt x="310" y="37"/>
                      <a:pt x="311" y="38"/>
                      <a:pt x="312" y="38"/>
                    </a:cubicBezTo>
                    <a:cubicBezTo>
                      <a:pt x="320" y="20"/>
                      <a:pt x="320" y="20"/>
                      <a:pt x="320" y="20"/>
                    </a:cubicBezTo>
                    <a:cubicBezTo>
                      <a:pt x="319" y="20"/>
                      <a:pt x="318" y="19"/>
                      <a:pt x="316" y="19"/>
                    </a:cubicBezTo>
                    <a:cubicBezTo>
                      <a:pt x="309" y="37"/>
                      <a:pt x="309" y="37"/>
                      <a:pt x="309" y="37"/>
                    </a:cubicBezTo>
                    <a:close/>
                    <a:moveTo>
                      <a:pt x="302" y="34"/>
                    </a:moveTo>
                    <a:cubicBezTo>
                      <a:pt x="303" y="34"/>
                      <a:pt x="304" y="35"/>
                      <a:pt x="305" y="35"/>
                    </a:cubicBezTo>
                    <a:cubicBezTo>
                      <a:pt x="313" y="17"/>
                      <a:pt x="313" y="17"/>
                      <a:pt x="313" y="17"/>
                    </a:cubicBezTo>
                    <a:cubicBezTo>
                      <a:pt x="311" y="17"/>
                      <a:pt x="310" y="16"/>
                      <a:pt x="309" y="16"/>
                    </a:cubicBezTo>
                    <a:cubicBezTo>
                      <a:pt x="302" y="34"/>
                      <a:pt x="302" y="34"/>
                      <a:pt x="302" y="34"/>
                    </a:cubicBezTo>
                    <a:close/>
                    <a:moveTo>
                      <a:pt x="295" y="31"/>
                    </a:moveTo>
                    <a:cubicBezTo>
                      <a:pt x="296" y="32"/>
                      <a:pt x="297" y="32"/>
                      <a:pt x="298" y="33"/>
                    </a:cubicBezTo>
                    <a:cubicBezTo>
                      <a:pt x="305" y="14"/>
                      <a:pt x="305" y="14"/>
                      <a:pt x="305" y="14"/>
                    </a:cubicBezTo>
                    <a:cubicBezTo>
                      <a:pt x="304" y="14"/>
                      <a:pt x="302" y="13"/>
                      <a:pt x="301" y="13"/>
                    </a:cubicBezTo>
                    <a:cubicBezTo>
                      <a:pt x="295" y="31"/>
                      <a:pt x="295" y="31"/>
                      <a:pt x="295" y="31"/>
                    </a:cubicBezTo>
                    <a:close/>
                    <a:moveTo>
                      <a:pt x="288" y="29"/>
                    </a:moveTo>
                    <a:cubicBezTo>
                      <a:pt x="289" y="29"/>
                      <a:pt x="290" y="30"/>
                      <a:pt x="291" y="30"/>
                    </a:cubicBezTo>
                    <a:cubicBezTo>
                      <a:pt x="297" y="12"/>
                      <a:pt x="297" y="12"/>
                      <a:pt x="297" y="12"/>
                    </a:cubicBezTo>
                    <a:cubicBezTo>
                      <a:pt x="296" y="11"/>
                      <a:pt x="295" y="11"/>
                      <a:pt x="293" y="10"/>
                    </a:cubicBezTo>
                    <a:cubicBezTo>
                      <a:pt x="288" y="29"/>
                      <a:pt x="288" y="29"/>
                      <a:pt x="288" y="29"/>
                    </a:cubicBezTo>
                    <a:close/>
                    <a:moveTo>
                      <a:pt x="280" y="27"/>
                    </a:moveTo>
                    <a:cubicBezTo>
                      <a:pt x="282" y="27"/>
                      <a:pt x="283" y="28"/>
                      <a:pt x="284" y="28"/>
                    </a:cubicBezTo>
                    <a:cubicBezTo>
                      <a:pt x="289" y="9"/>
                      <a:pt x="289" y="9"/>
                      <a:pt x="289" y="9"/>
                    </a:cubicBezTo>
                    <a:cubicBezTo>
                      <a:pt x="288" y="9"/>
                      <a:pt x="287" y="8"/>
                      <a:pt x="285" y="8"/>
                    </a:cubicBezTo>
                    <a:cubicBezTo>
                      <a:pt x="280" y="27"/>
                      <a:pt x="280" y="27"/>
                      <a:pt x="280" y="27"/>
                    </a:cubicBezTo>
                    <a:close/>
                    <a:moveTo>
                      <a:pt x="273" y="25"/>
                    </a:moveTo>
                    <a:cubicBezTo>
                      <a:pt x="274" y="25"/>
                      <a:pt x="276" y="26"/>
                      <a:pt x="277" y="26"/>
                    </a:cubicBezTo>
                    <a:cubicBezTo>
                      <a:pt x="281" y="7"/>
                      <a:pt x="281" y="7"/>
                      <a:pt x="281" y="7"/>
                    </a:cubicBezTo>
                    <a:cubicBezTo>
                      <a:pt x="280" y="7"/>
                      <a:pt x="279" y="6"/>
                      <a:pt x="278" y="6"/>
                    </a:cubicBezTo>
                    <a:cubicBezTo>
                      <a:pt x="273" y="25"/>
                      <a:pt x="273" y="25"/>
                      <a:pt x="273" y="25"/>
                    </a:cubicBezTo>
                    <a:close/>
                    <a:moveTo>
                      <a:pt x="266" y="24"/>
                    </a:moveTo>
                    <a:cubicBezTo>
                      <a:pt x="267" y="24"/>
                      <a:pt x="268" y="24"/>
                      <a:pt x="269" y="24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2" y="5"/>
                      <a:pt x="271" y="5"/>
                      <a:pt x="269" y="4"/>
                    </a:cubicBezTo>
                    <a:lnTo>
                      <a:pt x="266" y="24"/>
                    </a:lnTo>
                    <a:close/>
                    <a:moveTo>
                      <a:pt x="258" y="22"/>
                    </a:moveTo>
                    <a:cubicBezTo>
                      <a:pt x="260" y="22"/>
                      <a:pt x="261" y="23"/>
                      <a:pt x="262" y="23"/>
                    </a:cubicBezTo>
                    <a:cubicBezTo>
                      <a:pt x="265" y="4"/>
                      <a:pt x="265" y="4"/>
                      <a:pt x="265" y="4"/>
                    </a:cubicBezTo>
                    <a:cubicBezTo>
                      <a:pt x="264" y="3"/>
                      <a:pt x="263" y="3"/>
                      <a:pt x="261" y="3"/>
                    </a:cubicBezTo>
                    <a:lnTo>
                      <a:pt x="258" y="22"/>
                    </a:lnTo>
                    <a:close/>
                    <a:moveTo>
                      <a:pt x="251" y="21"/>
                    </a:moveTo>
                    <a:cubicBezTo>
                      <a:pt x="252" y="21"/>
                      <a:pt x="254" y="22"/>
                      <a:pt x="255" y="22"/>
                    </a:cubicBezTo>
                    <a:cubicBezTo>
                      <a:pt x="257" y="2"/>
                      <a:pt x="257" y="2"/>
                      <a:pt x="257" y="2"/>
                    </a:cubicBezTo>
                    <a:cubicBezTo>
                      <a:pt x="256" y="2"/>
                      <a:pt x="255" y="2"/>
                      <a:pt x="253" y="2"/>
                    </a:cubicBezTo>
                    <a:cubicBezTo>
                      <a:pt x="251" y="21"/>
                      <a:pt x="251" y="21"/>
                      <a:pt x="251" y="21"/>
                    </a:cubicBezTo>
                    <a:close/>
                    <a:moveTo>
                      <a:pt x="244" y="21"/>
                    </a:moveTo>
                    <a:cubicBezTo>
                      <a:pt x="245" y="21"/>
                      <a:pt x="246" y="21"/>
                      <a:pt x="247" y="21"/>
                    </a:cubicBezTo>
                    <a:cubicBezTo>
                      <a:pt x="249" y="1"/>
                      <a:pt x="249" y="1"/>
                      <a:pt x="249" y="1"/>
                    </a:cubicBezTo>
                    <a:cubicBezTo>
                      <a:pt x="248" y="1"/>
                      <a:pt x="247" y="1"/>
                      <a:pt x="245" y="1"/>
                    </a:cubicBezTo>
                    <a:cubicBezTo>
                      <a:pt x="244" y="21"/>
                      <a:pt x="244" y="21"/>
                      <a:pt x="244" y="21"/>
                    </a:cubicBezTo>
                    <a:close/>
                    <a:moveTo>
                      <a:pt x="236" y="20"/>
                    </a:moveTo>
                    <a:cubicBezTo>
                      <a:pt x="237" y="20"/>
                      <a:pt x="239" y="20"/>
                      <a:pt x="240" y="20"/>
                    </a:cubicBezTo>
                    <a:cubicBezTo>
                      <a:pt x="241" y="1"/>
                      <a:pt x="241" y="1"/>
                      <a:pt x="241" y="1"/>
                    </a:cubicBezTo>
                    <a:cubicBezTo>
                      <a:pt x="240" y="1"/>
                      <a:pt x="238" y="1"/>
                      <a:pt x="237" y="1"/>
                    </a:cubicBezTo>
                    <a:cubicBezTo>
                      <a:pt x="236" y="20"/>
                      <a:pt x="236" y="20"/>
                      <a:pt x="236" y="20"/>
                    </a:cubicBezTo>
                    <a:close/>
                    <a:moveTo>
                      <a:pt x="229" y="20"/>
                    </a:moveTo>
                    <a:cubicBezTo>
                      <a:pt x="230" y="20"/>
                      <a:pt x="231" y="20"/>
                      <a:pt x="232" y="2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32" y="0"/>
                      <a:pt x="230" y="0"/>
                      <a:pt x="229" y="0"/>
                    </a:cubicBezTo>
                    <a:cubicBezTo>
                      <a:pt x="229" y="20"/>
                      <a:pt x="229" y="20"/>
                      <a:pt x="229" y="20"/>
                    </a:cubicBezTo>
                    <a:close/>
                    <a:moveTo>
                      <a:pt x="221" y="20"/>
                    </a:moveTo>
                    <a:cubicBezTo>
                      <a:pt x="222" y="20"/>
                      <a:pt x="224" y="20"/>
                      <a:pt x="225" y="20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23" y="0"/>
                      <a:pt x="222" y="0"/>
                      <a:pt x="221" y="0"/>
                    </a:cubicBezTo>
                    <a:lnTo>
                      <a:pt x="221" y="20"/>
                    </a:lnTo>
                    <a:close/>
                    <a:moveTo>
                      <a:pt x="214" y="20"/>
                    </a:moveTo>
                    <a:cubicBezTo>
                      <a:pt x="215" y="20"/>
                      <a:pt x="216" y="20"/>
                      <a:pt x="217" y="2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5" y="1"/>
                      <a:pt x="214" y="1"/>
                      <a:pt x="213" y="1"/>
                    </a:cubicBezTo>
                    <a:cubicBezTo>
                      <a:pt x="214" y="20"/>
                      <a:pt x="214" y="20"/>
                      <a:pt x="214" y="20"/>
                    </a:cubicBezTo>
                    <a:close/>
                    <a:moveTo>
                      <a:pt x="206" y="21"/>
                    </a:moveTo>
                    <a:cubicBezTo>
                      <a:pt x="207" y="21"/>
                      <a:pt x="209" y="21"/>
                      <a:pt x="210" y="21"/>
                    </a:cubicBezTo>
                    <a:cubicBezTo>
                      <a:pt x="208" y="1"/>
                      <a:pt x="208" y="1"/>
                      <a:pt x="208" y="1"/>
                    </a:cubicBezTo>
                    <a:cubicBezTo>
                      <a:pt x="207" y="1"/>
                      <a:pt x="206" y="1"/>
                      <a:pt x="204" y="1"/>
                    </a:cubicBezTo>
                    <a:cubicBezTo>
                      <a:pt x="206" y="21"/>
                      <a:pt x="206" y="21"/>
                      <a:pt x="206" y="21"/>
                    </a:cubicBezTo>
                    <a:close/>
                    <a:moveTo>
                      <a:pt x="199" y="22"/>
                    </a:moveTo>
                    <a:cubicBezTo>
                      <a:pt x="200" y="22"/>
                      <a:pt x="201" y="21"/>
                      <a:pt x="203" y="21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199" y="2"/>
                      <a:pt x="198" y="2"/>
                      <a:pt x="196" y="2"/>
                    </a:cubicBezTo>
                    <a:lnTo>
                      <a:pt x="199" y="22"/>
                    </a:lnTo>
                    <a:close/>
                    <a:moveTo>
                      <a:pt x="191" y="23"/>
                    </a:moveTo>
                    <a:cubicBezTo>
                      <a:pt x="193" y="23"/>
                      <a:pt x="194" y="22"/>
                      <a:pt x="195" y="22"/>
                    </a:cubicBezTo>
                    <a:cubicBezTo>
                      <a:pt x="192" y="3"/>
                      <a:pt x="192" y="3"/>
                      <a:pt x="192" y="3"/>
                    </a:cubicBezTo>
                    <a:cubicBezTo>
                      <a:pt x="191" y="3"/>
                      <a:pt x="189" y="3"/>
                      <a:pt x="188" y="4"/>
                    </a:cubicBezTo>
                    <a:lnTo>
                      <a:pt x="191" y="23"/>
                    </a:lnTo>
                    <a:close/>
                    <a:moveTo>
                      <a:pt x="184" y="24"/>
                    </a:moveTo>
                    <a:cubicBezTo>
                      <a:pt x="185" y="24"/>
                      <a:pt x="187" y="24"/>
                      <a:pt x="188" y="23"/>
                    </a:cubicBezTo>
                    <a:cubicBezTo>
                      <a:pt x="184" y="4"/>
                      <a:pt x="184" y="4"/>
                      <a:pt x="184" y="4"/>
                    </a:cubicBezTo>
                    <a:cubicBezTo>
                      <a:pt x="183" y="5"/>
                      <a:pt x="181" y="5"/>
                      <a:pt x="180" y="5"/>
                    </a:cubicBezTo>
                    <a:cubicBezTo>
                      <a:pt x="184" y="24"/>
                      <a:pt x="184" y="24"/>
                      <a:pt x="184" y="24"/>
                    </a:cubicBezTo>
                    <a:close/>
                    <a:moveTo>
                      <a:pt x="177" y="26"/>
                    </a:moveTo>
                    <a:cubicBezTo>
                      <a:pt x="178" y="26"/>
                      <a:pt x="179" y="25"/>
                      <a:pt x="180" y="25"/>
                    </a:cubicBezTo>
                    <a:cubicBezTo>
                      <a:pt x="176" y="6"/>
                      <a:pt x="176" y="6"/>
                      <a:pt x="176" y="6"/>
                    </a:cubicBezTo>
                    <a:cubicBezTo>
                      <a:pt x="175" y="6"/>
                      <a:pt x="173" y="7"/>
                      <a:pt x="172" y="7"/>
                    </a:cubicBezTo>
                    <a:cubicBezTo>
                      <a:pt x="177" y="26"/>
                      <a:pt x="177" y="26"/>
                      <a:pt x="177" y="26"/>
                    </a:cubicBezTo>
                    <a:close/>
                    <a:moveTo>
                      <a:pt x="170" y="28"/>
                    </a:moveTo>
                    <a:cubicBezTo>
                      <a:pt x="171" y="27"/>
                      <a:pt x="172" y="27"/>
                      <a:pt x="173" y="27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7" y="8"/>
                      <a:pt x="166" y="9"/>
                      <a:pt x="164" y="9"/>
                    </a:cubicBezTo>
                    <a:cubicBezTo>
                      <a:pt x="170" y="28"/>
                      <a:pt x="170" y="28"/>
                      <a:pt x="170" y="28"/>
                    </a:cubicBezTo>
                    <a:close/>
                    <a:moveTo>
                      <a:pt x="162" y="30"/>
                    </a:moveTo>
                    <a:cubicBezTo>
                      <a:pt x="164" y="30"/>
                      <a:pt x="165" y="29"/>
                      <a:pt x="166" y="29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11"/>
                      <a:pt x="158" y="11"/>
                      <a:pt x="156" y="11"/>
                    </a:cubicBezTo>
                    <a:cubicBezTo>
                      <a:pt x="162" y="30"/>
                      <a:pt x="162" y="30"/>
                      <a:pt x="162" y="30"/>
                    </a:cubicBezTo>
                    <a:close/>
                    <a:moveTo>
                      <a:pt x="155" y="32"/>
                    </a:moveTo>
                    <a:cubicBezTo>
                      <a:pt x="157" y="32"/>
                      <a:pt x="158" y="32"/>
                      <a:pt x="159" y="31"/>
                    </a:cubicBezTo>
                    <a:cubicBezTo>
                      <a:pt x="152" y="13"/>
                      <a:pt x="152" y="13"/>
                      <a:pt x="152" y="13"/>
                    </a:cubicBezTo>
                    <a:cubicBezTo>
                      <a:pt x="151" y="13"/>
                      <a:pt x="150" y="14"/>
                      <a:pt x="149" y="14"/>
                    </a:cubicBezTo>
                    <a:cubicBezTo>
                      <a:pt x="155" y="32"/>
                      <a:pt x="155" y="32"/>
                      <a:pt x="155" y="32"/>
                    </a:cubicBezTo>
                    <a:close/>
                    <a:moveTo>
                      <a:pt x="148" y="35"/>
                    </a:moveTo>
                    <a:cubicBezTo>
                      <a:pt x="150" y="35"/>
                      <a:pt x="151" y="34"/>
                      <a:pt x="152" y="34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44" y="16"/>
                      <a:pt x="142" y="16"/>
                      <a:pt x="141" y="17"/>
                    </a:cubicBezTo>
                    <a:lnTo>
                      <a:pt x="148" y="35"/>
                    </a:lnTo>
                    <a:close/>
                    <a:moveTo>
                      <a:pt x="142" y="38"/>
                    </a:moveTo>
                    <a:cubicBezTo>
                      <a:pt x="143" y="38"/>
                      <a:pt x="144" y="37"/>
                      <a:pt x="145" y="37"/>
                    </a:cubicBezTo>
                    <a:cubicBezTo>
                      <a:pt x="137" y="19"/>
                      <a:pt x="137" y="19"/>
                      <a:pt x="137" y="19"/>
                    </a:cubicBezTo>
                    <a:cubicBezTo>
                      <a:pt x="136" y="19"/>
                      <a:pt x="135" y="20"/>
                      <a:pt x="134" y="20"/>
                    </a:cubicBezTo>
                    <a:cubicBezTo>
                      <a:pt x="142" y="38"/>
                      <a:pt x="142" y="38"/>
                      <a:pt x="142" y="38"/>
                    </a:cubicBezTo>
                    <a:close/>
                    <a:moveTo>
                      <a:pt x="135" y="41"/>
                    </a:moveTo>
                    <a:cubicBezTo>
                      <a:pt x="136" y="41"/>
                      <a:pt x="137" y="40"/>
                      <a:pt x="138" y="40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29" y="23"/>
                      <a:pt x="127" y="23"/>
                      <a:pt x="126" y="24"/>
                    </a:cubicBezTo>
                    <a:cubicBezTo>
                      <a:pt x="135" y="41"/>
                      <a:pt x="135" y="41"/>
                      <a:pt x="135" y="41"/>
                    </a:cubicBezTo>
                    <a:close/>
                    <a:moveTo>
                      <a:pt x="128" y="45"/>
                    </a:moveTo>
                    <a:cubicBezTo>
                      <a:pt x="129" y="44"/>
                      <a:pt x="130" y="43"/>
                      <a:pt x="131" y="43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1" y="26"/>
                      <a:pt x="120" y="27"/>
                      <a:pt x="119" y="27"/>
                    </a:cubicBezTo>
                    <a:cubicBezTo>
                      <a:pt x="128" y="45"/>
                      <a:pt x="128" y="45"/>
                      <a:pt x="128" y="45"/>
                    </a:cubicBezTo>
                    <a:close/>
                    <a:moveTo>
                      <a:pt x="122" y="48"/>
                    </a:moveTo>
                    <a:cubicBezTo>
                      <a:pt x="123" y="48"/>
                      <a:pt x="124" y="47"/>
                      <a:pt x="125" y="46"/>
                    </a:cubicBezTo>
                    <a:cubicBezTo>
                      <a:pt x="115" y="29"/>
                      <a:pt x="115" y="29"/>
                      <a:pt x="115" y="29"/>
                    </a:cubicBezTo>
                    <a:cubicBezTo>
                      <a:pt x="114" y="30"/>
                      <a:pt x="113" y="31"/>
                      <a:pt x="112" y="31"/>
                    </a:cubicBezTo>
                    <a:cubicBezTo>
                      <a:pt x="122" y="48"/>
                      <a:pt x="122" y="48"/>
                      <a:pt x="122" y="48"/>
                    </a:cubicBezTo>
                    <a:close/>
                    <a:moveTo>
                      <a:pt x="115" y="52"/>
                    </a:moveTo>
                    <a:cubicBezTo>
                      <a:pt x="116" y="52"/>
                      <a:pt x="117" y="51"/>
                      <a:pt x="119" y="50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7" y="34"/>
                      <a:pt x="106" y="35"/>
                      <a:pt x="105" y="36"/>
                    </a:cubicBezTo>
                    <a:cubicBezTo>
                      <a:pt x="115" y="52"/>
                      <a:pt x="115" y="52"/>
                      <a:pt x="115" y="52"/>
                    </a:cubicBezTo>
                    <a:close/>
                    <a:moveTo>
                      <a:pt x="109" y="56"/>
                    </a:moveTo>
                    <a:cubicBezTo>
                      <a:pt x="110" y="56"/>
                      <a:pt x="111" y="55"/>
                      <a:pt x="112" y="54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0" y="39"/>
                      <a:pt x="99" y="39"/>
                      <a:pt x="98" y="40"/>
                    </a:cubicBezTo>
                    <a:cubicBezTo>
                      <a:pt x="109" y="56"/>
                      <a:pt x="109" y="56"/>
                      <a:pt x="109" y="56"/>
                    </a:cubicBezTo>
                    <a:close/>
                    <a:moveTo>
                      <a:pt x="103" y="61"/>
                    </a:moveTo>
                    <a:cubicBezTo>
                      <a:pt x="104" y="60"/>
                      <a:pt x="105" y="59"/>
                      <a:pt x="106" y="59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103" y="61"/>
                      <a:pt x="103" y="61"/>
                      <a:pt x="103" y="61"/>
                    </a:cubicBezTo>
                    <a:close/>
                    <a:moveTo>
                      <a:pt x="97" y="65"/>
                    </a:moveTo>
                    <a:cubicBezTo>
                      <a:pt x="98" y="65"/>
                      <a:pt x="99" y="64"/>
                      <a:pt x="100" y="63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7" y="48"/>
                      <a:pt x="86" y="49"/>
                      <a:pt x="85" y="50"/>
                    </a:cubicBezTo>
                    <a:cubicBezTo>
                      <a:pt x="97" y="65"/>
                      <a:pt x="97" y="65"/>
                      <a:pt x="97" y="65"/>
                    </a:cubicBezTo>
                    <a:close/>
                    <a:moveTo>
                      <a:pt x="91" y="70"/>
                    </a:moveTo>
                    <a:cubicBezTo>
                      <a:pt x="92" y="69"/>
                      <a:pt x="93" y="68"/>
                      <a:pt x="94" y="68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1" y="53"/>
                      <a:pt x="80" y="54"/>
                      <a:pt x="79" y="55"/>
                    </a:cubicBezTo>
                    <a:cubicBezTo>
                      <a:pt x="91" y="70"/>
                      <a:pt x="91" y="70"/>
                      <a:pt x="91" y="70"/>
                    </a:cubicBezTo>
                    <a:close/>
                    <a:moveTo>
                      <a:pt x="86" y="75"/>
                    </a:moveTo>
                    <a:cubicBezTo>
                      <a:pt x="87" y="74"/>
                      <a:pt x="88" y="73"/>
                      <a:pt x="89" y="73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5" y="59"/>
                      <a:pt x="74" y="60"/>
                      <a:pt x="73" y="61"/>
                    </a:cubicBezTo>
                    <a:lnTo>
                      <a:pt x="86" y="75"/>
                    </a:lnTo>
                    <a:close/>
                    <a:moveTo>
                      <a:pt x="80" y="80"/>
                    </a:moveTo>
                    <a:cubicBezTo>
                      <a:pt x="81" y="79"/>
                      <a:pt x="82" y="78"/>
                      <a:pt x="83" y="78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9" y="64"/>
                      <a:pt x="68" y="65"/>
                      <a:pt x="67" y="66"/>
                    </a:cubicBezTo>
                    <a:cubicBezTo>
                      <a:pt x="80" y="80"/>
                      <a:pt x="80" y="80"/>
                      <a:pt x="80" y="80"/>
                    </a:cubicBezTo>
                    <a:close/>
                    <a:moveTo>
                      <a:pt x="75" y="86"/>
                    </a:moveTo>
                    <a:cubicBezTo>
                      <a:pt x="76" y="85"/>
                      <a:pt x="77" y="84"/>
                      <a:pt x="78" y="83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63" y="70"/>
                      <a:pt x="62" y="71"/>
                      <a:pt x="61" y="72"/>
                    </a:cubicBezTo>
                    <a:cubicBezTo>
                      <a:pt x="75" y="86"/>
                      <a:pt x="75" y="86"/>
                      <a:pt x="75" y="86"/>
                    </a:cubicBezTo>
                    <a:close/>
                    <a:moveTo>
                      <a:pt x="70" y="91"/>
                    </a:moveTo>
                    <a:cubicBezTo>
                      <a:pt x="71" y="90"/>
                      <a:pt x="72" y="89"/>
                      <a:pt x="73" y="88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7" y="76"/>
                      <a:pt x="56" y="77"/>
                      <a:pt x="55" y="78"/>
                    </a:cubicBezTo>
                    <a:cubicBezTo>
                      <a:pt x="70" y="91"/>
                      <a:pt x="70" y="91"/>
                      <a:pt x="70" y="91"/>
                    </a:cubicBezTo>
                    <a:close/>
                    <a:moveTo>
                      <a:pt x="65" y="97"/>
                    </a:moveTo>
                    <a:cubicBezTo>
                      <a:pt x="66" y="96"/>
                      <a:pt x="67" y="95"/>
                      <a:pt x="68" y="94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2" y="82"/>
                      <a:pt x="51" y="84"/>
                      <a:pt x="50" y="85"/>
                    </a:cubicBezTo>
                    <a:cubicBezTo>
                      <a:pt x="65" y="97"/>
                      <a:pt x="65" y="97"/>
                      <a:pt x="65" y="97"/>
                    </a:cubicBezTo>
                    <a:close/>
                    <a:moveTo>
                      <a:pt x="61" y="103"/>
                    </a:moveTo>
                    <a:cubicBezTo>
                      <a:pt x="62" y="102"/>
                      <a:pt x="62" y="101"/>
                      <a:pt x="63" y="100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7" y="89"/>
                      <a:pt x="46" y="90"/>
                      <a:pt x="45" y="91"/>
                    </a:cubicBezTo>
                    <a:cubicBezTo>
                      <a:pt x="61" y="103"/>
                      <a:pt x="61" y="103"/>
                      <a:pt x="61" y="103"/>
                    </a:cubicBezTo>
                    <a:close/>
                    <a:moveTo>
                      <a:pt x="56" y="109"/>
                    </a:moveTo>
                    <a:cubicBezTo>
                      <a:pt x="57" y="108"/>
                      <a:pt x="58" y="107"/>
                      <a:pt x="59" y="106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2" y="95"/>
                      <a:pt x="41" y="97"/>
                      <a:pt x="40" y="98"/>
                    </a:cubicBezTo>
                    <a:cubicBezTo>
                      <a:pt x="56" y="109"/>
                      <a:pt x="56" y="109"/>
                      <a:pt x="56" y="109"/>
                    </a:cubicBezTo>
                    <a:close/>
                    <a:moveTo>
                      <a:pt x="52" y="115"/>
                    </a:moveTo>
                    <a:cubicBezTo>
                      <a:pt x="53" y="114"/>
                      <a:pt x="54" y="113"/>
                      <a:pt x="54" y="112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37" y="102"/>
                      <a:pt x="37" y="103"/>
                      <a:pt x="36" y="105"/>
                    </a:cubicBezTo>
                    <a:cubicBezTo>
                      <a:pt x="52" y="115"/>
                      <a:pt x="52" y="115"/>
                      <a:pt x="52" y="115"/>
                    </a:cubicBezTo>
                    <a:close/>
                    <a:moveTo>
                      <a:pt x="48" y="121"/>
                    </a:moveTo>
                    <a:cubicBezTo>
                      <a:pt x="49" y="120"/>
                      <a:pt x="50" y="119"/>
                      <a:pt x="50" y="11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3" y="109"/>
                      <a:pt x="32" y="110"/>
                      <a:pt x="32" y="111"/>
                    </a:cubicBezTo>
                    <a:cubicBezTo>
                      <a:pt x="48" y="121"/>
                      <a:pt x="48" y="121"/>
                      <a:pt x="48" y="121"/>
                    </a:cubicBezTo>
                    <a:close/>
                    <a:moveTo>
                      <a:pt x="45" y="128"/>
                    </a:moveTo>
                    <a:cubicBezTo>
                      <a:pt x="45" y="127"/>
                      <a:pt x="46" y="126"/>
                      <a:pt x="46" y="12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116"/>
                      <a:pt x="28" y="117"/>
                      <a:pt x="27" y="119"/>
                    </a:cubicBezTo>
                    <a:cubicBezTo>
                      <a:pt x="45" y="128"/>
                      <a:pt x="45" y="128"/>
                      <a:pt x="45" y="128"/>
                    </a:cubicBezTo>
                    <a:close/>
                    <a:moveTo>
                      <a:pt x="41" y="135"/>
                    </a:moveTo>
                    <a:cubicBezTo>
                      <a:pt x="42" y="133"/>
                      <a:pt x="42" y="132"/>
                      <a:pt x="43" y="131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5" y="123"/>
                      <a:pt x="24" y="125"/>
                      <a:pt x="24" y="126"/>
                    </a:cubicBezTo>
                    <a:cubicBezTo>
                      <a:pt x="41" y="135"/>
                      <a:pt x="41" y="135"/>
                      <a:pt x="41" y="135"/>
                    </a:cubicBezTo>
                    <a:close/>
                    <a:moveTo>
                      <a:pt x="38" y="141"/>
                    </a:moveTo>
                    <a:cubicBezTo>
                      <a:pt x="39" y="140"/>
                      <a:pt x="39" y="139"/>
                      <a:pt x="40" y="138"/>
                    </a:cubicBezTo>
                    <a:cubicBezTo>
                      <a:pt x="22" y="130"/>
                      <a:pt x="22" y="130"/>
                      <a:pt x="22" y="130"/>
                    </a:cubicBezTo>
                    <a:cubicBezTo>
                      <a:pt x="21" y="131"/>
                      <a:pt x="21" y="132"/>
                      <a:pt x="20" y="133"/>
                    </a:cubicBezTo>
                    <a:lnTo>
                      <a:pt x="38" y="141"/>
                    </a:lnTo>
                    <a:close/>
                    <a:moveTo>
                      <a:pt x="35" y="148"/>
                    </a:moveTo>
                    <a:cubicBezTo>
                      <a:pt x="35" y="147"/>
                      <a:pt x="36" y="146"/>
                      <a:pt x="36" y="145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7" y="140"/>
                      <a:pt x="17" y="141"/>
                    </a:cubicBezTo>
                    <a:cubicBezTo>
                      <a:pt x="35" y="148"/>
                      <a:pt x="35" y="148"/>
                      <a:pt x="35" y="148"/>
                    </a:cubicBezTo>
                    <a:close/>
                    <a:moveTo>
                      <a:pt x="32" y="155"/>
                    </a:moveTo>
                    <a:cubicBezTo>
                      <a:pt x="33" y="154"/>
                      <a:pt x="33" y="153"/>
                      <a:pt x="34" y="152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15" y="146"/>
                      <a:pt x="14" y="147"/>
                      <a:pt x="14" y="148"/>
                    </a:cubicBezTo>
                    <a:cubicBezTo>
                      <a:pt x="32" y="155"/>
                      <a:pt x="32" y="155"/>
                      <a:pt x="32" y="155"/>
                    </a:cubicBezTo>
                    <a:close/>
                    <a:moveTo>
                      <a:pt x="30" y="162"/>
                    </a:moveTo>
                    <a:cubicBezTo>
                      <a:pt x="30" y="161"/>
                      <a:pt x="31" y="160"/>
                      <a:pt x="31" y="159"/>
                    </a:cubicBezTo>
                    <a:cubicBezTo>
                      <a:pt x="13" y="152"/>
                      <a:pt x="13" y="152"/>
                      <a:pt x="13" y="152"/>
                    </a:cubicBezTo>
                    <a:cubicBezTo>
                      <a:pt x="12" y="154"/>
                      <a:pt x="12" y="155"/>
                      <a:pt x="11" y="156"/>
                    </a:cubicBezTo>
                    <a:cubicBezTo>
                      <a:pt x="30" y="162"/>
                      <a:pt x="30" y="162"/>
                      <a:pt x="30" y="162"/>
                    </a:cubicBezTo>
                    <a:close/>
                    <a:moveTo>
                      <a:pt x="28" y="169"/>
                    </a:moveTo>
                    <a:cubicBezTo>
                      <a:pt x="28" y="168"/>
                      <a:pt x="28" y="167"/>
                      <a:pt x="29" y="166"/>
                    </a:cubicBezTo>
                    <a:cubicBezTo>
                      <a:pt x="10" y="160"/>
                      <a:pt x="10" y="160"/>
                      <a:pt x="10" y="160"/>
                    </a:cubicBezTo>
                    <a:cubicBezTo>
                      <a:pt x="10" y="161"/>
                      <a:pt x="9" y="163"/>
                      <a:pt x="9" y="164"/>
                    </a:cubicBezTo>
                    <a:cubicBezTo>
                      <a:pt x="28" y="169"/>
                      <a:pt x="28" y="169"/>
                      <a:pt x="28" y="169"/>
                    </a:cubicBezTo>
                    <a:close/>
                    <a:moveTo>
                      <a:pt x="26" y="177"/>
                    </a:moveTo>
                    <a:cubicBezTo>
                      <a:pt x="26" y="175"/>
                      <a:pt x="26" y="174"/>
                      <a:pt x="27" y="173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7" y="169"/>
                      <a:pt x="7" y="171"/>
                      <a:pt x="7" y="172"/>
                    </a:cubicBezTo>
                    <a:cubicBezTo>
                      <a:pt x="26" y="177"/>
                      <a:pt x="26" y="177"/>
                      <a:pt x="26" y="177"/>
                    </a:cubicBezTo>
                    <a:close/>
                    <a:moveTo>
                      <a:pt x="24" y="184"/>
                    </a:moveTo>
                    <a:cubicBezTo>
                      <a:pt x="24" y="183"/>
                      <a:pt x="25" y="182"/>
                      <a:pt x="25" y="180"/>
                    </a:cubicBezTo>
                    <a:cubicBezTo>
                      <a:pt x="6" y="176"/>
                      <a:pt x="6" y="176"/>
                      <a:pt x="6" y="176"/>
                    </a:cubicBezTo>
                    <a:cubicBezTo>
                      <a:pt x="5" y="177"/>
                      <a:pt x="5" y="179"/>
                      <a:pt x="5" y="180"/>
                    </a:cubicBezTo>
                    <a:cubicBezTo>
                      <a:pt x="24" y="184"/>
                      <a:pt x="24" y="184"/>
                      <a:pt x="24" y="184"/>
                    </a:cubicBezTo>
                    <a:close/>
                    <a:moveTo>
                      <a:pt x="23" y="191"/>
                    </a:moveTo>
                    <a:cubicBezTo>
                      <a:pt x="23" y="190"/>
                      <a:pt x="23" y="189"/>
                      <a:pt x="23" y="188"/>
                    </a:cubicBezTo>
                    <a:cubicBezTo>
                      <a:pt x="4" y="184"/>
                      <a:pt x="4" y="184"/>
                      <a:pt x="4" y="184"/>
                    </a:cubicBezTo>
                    <a:cubicBezTo>
                      <a:pt x="4" y="185"/>
                      <a:pt x="4" y="187"/>
                      <a:pt x="3" y="188"/>
                    </a:cubicBezTo>
                    <a:lnTo>
                      <a:pt x="23" y="191"/>
                    </a:lnTo>
                    <a:close/>
                    <a:moveTo>
                      <a:pt x="21" y="199"/>
                    </a:moveTo>
                    <a:cubicBezTo>
                      <a:pt x="22" y="197"/>
                      <a:pt x="22" y="196"/>
                      <a:pt x="22" y="195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2" y="193"/>
                      <a:pt x="2" y="195"/>
                      <a:pt x="2" y="196"/>
                    </a:cubicBezTo>
                    <a:cubicBezTo>
                      <a:pt x="21" y="199"/>
                      <a:pt x="21" y="199"/>
                      <a:pt x="21" y="199"/>
                    </a:cubicBezTo>
                    <a:close/>
                    <a:moveTo>
                      <a:pt x="21" y="206"/>
                    </a:moveTo>
                    <a:cubicBezTo>
                      <a:pt x="21" y="205"/>
                      <a:pt x="21" y="204"/>
                      <a:pt x="21" y="202"/>
                    </a:cubicBezTo>
                    <a:cubicBezTo>
                      <a:pt x="2" y="200"/>
                      <a:pt x="2" y="200"/>
                      <a:pt x="2" y="200"/>
                    </a:cubicBezTo>
                    <a:cubicBezTo>
                      <a:pt x="1" y="202"/>
                      <a:pt x="1" y="203"/>
                      <a:pt x="1" y="204"/>
                    </a:cubicBezTo>
                    <a:lnTo>
                      <a:pt x="21" y="206"/>
                    </a:lnTo>
                    <a:close/>
                    <a:moveTo>
                      <a:pt x="20" y="214"/>
                    </a:moveTo>
                    <a:cubicBezTo>
                      <a:pt x="20" y="212"/>
                      <a:pt x="20" y="211"/>
                      <a:pt x="20" y="210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1" y="210"/>
                      <a:pt x="1" y="211"/>
                      <a:pt x="0" y="212"/>
                    </a:cubicBezTo>
                    <a:cubicBezTo>
                      <a:pt x="20" y="214"/>
                      <a:pt x="20" y="214"/>
                      <a:pt x="20" y="214"/>
                    </a:cubicBezTo>
                    <a:close/>
                    <a:moveTo>
                      <a:pt x="20" y="221"/>
                    </a:moveTo>
                    <a:cubicBezTo>
                      <a:pt x="20" y="220"/>
                      <a:pt x="20" y="219"/>
                      <a:pt x="20" y="217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20" y="221"/>
                      <a:pt x="20" y="221"/>
                      <a:pt x="20" y="221"/>
                    </a:cubicBezTo>
                    <a:close/>
                    <a:moveTo>
                      <a:pt x="20" y="229"/>
                    </a:moveTo>
                    <a:cubicBezTo>
                      <a:pt x="20" y="228"/>
                      <a:pt x="20" y="227"/>
                      <a:pt x="20" y="227"/>
                    </a:cubicBezTo>
                    <a:cubicBezTo>
                      <a:pt x="20" y="226"/>
                      <a:pt x="20" y="225"/>
                      <a:pt x="20" y="225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25"/>
                      <a:pt x="0" y="226"/>
                      <a:pt x="0" y="227"/>
                    </a:cubicBezTo>
                    <a:cubicBezTo>
                      <a:pt x="0" y="227"/>
                      <a:pt x="0" y="228"/>
                      <a:pt x="0" y="229"/>
                    </a:cubicBezTo>
                    <a:cubicBezTo>
                      <a:pt x="20" y="229"/>
                      <a:pt x="20" y="229"/>
                      <a:pt x="20" y="229"/>
                    </a:cubicBezTo>
                    <a:close/>
                    <a:moveTo>
                      <a:pt x="20" y="236"/>
                    </a:moveTo>
                    <a:cubicBezTo>
                      <a:pt x="20" y="235"/>
                      <a:pt x="20" y="234"/>
                      <a:pt x="20" y="232"/>
                    </a:cubicBezTo>
                    <a:cubicBezTo>
                      <a:pt x="0" y="233"/>
                      <a:pt x="0" y="233"/>
                      <a:pt x="0" y="233"/>
                    </a:cubicBezTo>
                    <a:cubicBezTo>
                      <a:pt x="0" y="234"/>
                      <a:pt x="0" y="236"/>
                      <a:pt x="0" y="237"/>
                    </a:cubicBezTo>
                    <a:cubicBezTo>
                      <a:pt x="20" y="236"/>
                      <a:pt x="20" y="236"/>
                      <a:pt x="20" y="236"/>
                    </a:cubicBezTo>
                    <a:close/>
                    <a:moveTo>
                      <a:pt x="20" y="244"/>
                    </a:moveTo>
                    <a:cubicBezTo>
                      <a:pt x="20" y="242"/>
                      <a:pt x="20" y="241"/>
                      <a:pt x="20" y="24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1" y="242"/>
                      <a:pt x="1" y="244"/>
                      <a:pt x="1" y="245"/>
                    </a:cubicBezTo>
                    <a:cubicBezTo>
                      <a:pt x="20" y="244"/>
                      <a:pt x="20" y="244"/>
                      <a:pt x="20" y="244"/>
                    </a:cubicBezTo>
                    <a:close/>
                    <a:moveTo>
                      <a:pt x="21" y="251"/>
                    </a:moveTo>
                    <a:cubicBezTo>
                      <a:pt x="21" y="250"/>
                      <a:pt x="21" y="248"/>
                      <a:pt x="21" y="247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50"/>
                      <a:pt x="1" y="252"/>
                      <a:pt x="2" y="253"/>
                    </a:cubicBezTo>
                    <a:cubicBezTo>
                      <a:pt x="21" y="251"/>
                      <a:pt x="21" y="251"/>
                      <a:pt x="21" y="2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3" name="Freeform 23"/>
              <p:cNvSpPr>
                <a:spLocks noEditPoints="1"/>
              </p:cNvSpPr>
              <p:nvPr/>
            </p:nvSpPr>
            <p:spPr bwMode="auto">
              <a:xfrm>
                <a:off x="5103813" y="2432050"/>
                <a:ext cx="1984375" cy="1997075"/>
              </a:xfrm>
              <a:custGeom>
                <a:avLst/>
                <a:gdLst>
                  <a:gd name="T0" fmla="*/ 621 w 621"/>
                  <a:gd name="T1" fmla="*/ 314 h 619"/>
                  <a:gd name="T2" fmla="*/ 586 w 621"/>
                  <a:gd name="T3" fmla="*/ 268 h 619"/>
                  <a:gd name="T4" fmla="*/ 586 w 621"/>
                  <a:gd name="T5" fmla="*/ 268 h 619"/>
                  <a:gd name="T6" fmla="*/ 607 w 621"/>
                  <a:gd name="T7" fmla="*/ 218 h 619"/>
                  <a:gd name="T8" fmla="*/ 592 w 621"/>
                  <a:gd name="T9" fmla="*/ 178 h 619"/>
                  <a:gd name="T10" fmla="*/ 542 w 621"/>
                  <a:gd name="T11" fmla="*/ 156 h 619"/>
                  <a:gd name="T12" fmla="*/ 514 w 621"/>
                  <a:gd name="T13" fmla="*/ 120 h 619"/>
                  <a:gd name="T14" fmla="*/ 514 w 621"/>
                  <a:gd name="T15" fmla="*/ 120 h 619"/>
                  <a:gd name="T16" fmla="*/ 504 w 621"/>
                  <a:gd name="T17" fmla="*/ 67 h 619"/>
                  <a:gd name="T18" fmla="*/ 469 w 621"/>
                  <a:gd name="T19" fmla="*/ 43 h 619"/>
                  <a:gd name="T20" fmla="*/ 415 w 621"/>
                  <a:gd name="T21" fmla="*/ 52 h 619"/>
                  <a:gd name="T22" fmla="*/ 372 w 621"/>
                  <a:gd name="T23" fmla="*/ 38 h 619"/>
                  <a:gd name="T24" fmla="*/ 372 w 621"/>
                  <a:gd name="T25" fmla="*/ 38 h 619"/>
                  <a:gd name="T26" fmla="*/ 333 w 621"/>
                  <a:gd name="T27" fmla="*/ 0 h 619"/>
                  <a:gd name="T28" fmla="*/ 291 w 621"/>
                  <a:gd name="T29" fmla="*/ 0 h 619"/>
                  <a:gd name="T30" fmla="*/ 252 w 621"/>
                  <a:gd name="T31" fmla="*/ 38 h 619"/>
                  <a:gd name="T32" fmla="*/ 209 w 621"/>
                  <a:gd name="T33" fmla="*/ 51 h 619"/>
                  <a:gd name="T34" fmla="*/ 209 w 621"/>
                  <a:gd name="T35" fmla="*/ 51 h 619"/>
                  <a:gd name="T36" fmla="*/ 155 w 621"/>
                  <a:gd name="T37" fmla="*/ 41 h 619"/>
                  <a:gd name="T38" fmla="*/ 120 w 621"/>
                  <a:gd name="T39" fmla="*/ 65 h 619"/>
                  <a:gd name="T40" fmla="*/ 109 w 621"/>
                  <a:gd name="T41" fmla="*/ 118 h 619"/>
                  <a:gd name="T42" fmla="*/ 80 w 621"/>
                  <a:gd name="T43" fmla="*/ 153 h 619"/>
                  <a:gd name="T44" fmla="*/ 80 w 621"/>
                  <a:gd name="T45" fmla="*/ 153 h 619"/>
                  <a:gd name="T46" fmla="*/ 31 w 621"/>
                  <a:gd name="T47" fmla="*/ 175 h 619"/>
                  <a:gd name="T48" fmla="*/ 15 w 621"/>
                  <a:gd name="T49" fmla="*/ 215 h 619"/>
                  <a:gd name="T50" fmla="*/ 36 w 621"/>
                  <a:gd name="T51" fmla="*/ 265 h 619"/>
                  <a:gd name="T52" fmla="*/ 32 w 621"/>
                  <a:gd name="T53" fmla="*/ 310 h 619"/>
                  <a:gd name="T54" fmla="*/ 0 w 621"/>
                  <a:gd name="T55" fmla="*/ 310 h 619"/>
                  <a:gd name="T56" fmla="*/ 35 w 621"/>
                  <a:gd name="T57" fmla="*/ 348 h 619"/>
                  <a:gd name="T58" fmla="*/ 45 w 621"/>
                  <a:gd name="T59" fmla="*/ 392 h 619"/>
                  <a:gd name="T60" fmla="*/ 45 w 621"/>
                  <a:gd name="T61" fmla="*/ 392 h 619"/>
                  <a:gd name="T62" fmla="*/ 31 w 621"/>
                  <a:gd name="T63" fmla="*/ 445 h 619"/>
                  <a:gd name="T64" fmla="*/ 52 w 621"/>
                  <a:gd name="T65" fmla="*/ 481 h 619"/>
                  <a:gd name="T66" fmla="*/ 104 w 621"/>
                  <a:gd name="T67" fmla="*/ 496 h 619"/>
                  <a:gd name="T68" fmla="*/ 137 w 621"/>
                  <a:gd name="T69" fmla="*/ 527 h 619"/>
                  <a:gd name="T70" fmla="*/ 137 w 621"/>
                  <a:gd name="T71" fmla="*/ 527 h 619"/>
                  <a:gd name="T72" fmla="*/ 156 w 621"/>
                  <a:gd name="T73" fmla="*/ 579 h 619"/>
                  <a:gd name="T74" fmla="*/ 193 w 621"/>
                  <a:gd name="T75" fmla="*/ 597 h 619"/>
                  <a:gd name="T76" fmla="*/ 245 w 621"/>
                  <a:gd name="T77" fmla="*/ 580 h 619"/>
                  <a:gd name="T78" fmla="*/ 290 w 621"/>
                  <a:gd name="T79" fmla="*/ 587 h 619"/>
                  <a:gd name="T80" fmla="*/ 290 w 621"/>
                  <a:gd name="T81" fmla="*/ 587 h 619"/>
                  <a:gd name="T82" fmla="*/ 334 w 621"/>
                  <a:gd name="T83" fmla="*/ 619 h 619"/>
                  <a:gd name="T84" fmla="*/ 376 w 621"/>
                  <a:gd name="T85" fmla="*/ 613 h 619"/>
                  <a:gd name="T86" fmla="*/ 409 w 621"/>
                  <a:gd name="T87" fmla="*/ 570 h 619"/>
                  <a:gd name="T88" fmla="*/ 450 w 621"/>
                  <a:gd name="T89" fmla="*/ 551 h 619"/>
                  <a:gd name="T90" fmla="*/ 450 w 621"/>
                  <a:gd name="T91" fmla="*/ 551 h 619"/>
                  <a:gd name="T92" fmla="*/ 504 w 621"/>
                  <a:gd name="T93" fmla="*/ 552 h 619"/>
                  <a:gd name="T94" fmla="*/ 535 w 621"/>
                  <a:gd name="T95" fmla="*/ 524 h 619"/>
                  <a:gd name="T96" fmla="*/ 538 w 621"/>
                  <a:gd name="T97" fmla="*/ 470 h 619"/>
                  <a:gd name="T98" fmla="*/ 561 w 621"/>
                  <a:gd name="T99" fmla="*/ 431 h 619"/>
                  <a:gd name="T100" fmla="*/ 561 w 621"/>
                  <a:gd name="T101" fmla="*/ 431 h 619"/>
                  <a:gd name="T102" fmla="*/ 607 w 621"/>
                  <a:gd name="T103" fmla="*/ 401 h 619"/>
                  <a:gd name="T104" fmla="*/ 617 w 621"/>
                  <a:gd name="T105" fmla="*/ 36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1" h="619">
                    <a:moveTo>
                      <a:pt x="589" y="309"/>
                    </a:moveTo>
                    <a:cubicBezTo>
                      <a:pt x="589" y="310"/>
                      <a:pt x="589" y="310"/>
                      <a:pt x="589" y="310"/>
                    </a:cubicBezTo>
                    <a:cubicBezTo>
                      <a:pt x="589" y="311"/>
                      <a:pt x="589" y="312"/>
                      <a:pt x="589" y="314"/>
                    </a:cubicBezTo>
                    <a:cubicBezTo>
                      <a:pt x="621" y="314"/>
                      <a:pt x="621" y="314"/>
                      <a:pt x="621" y="314"/>
                    </a:cubicBezTo>
                    <a:cubicBezTo>
                      <a:pt x="621" y="313"/>
                      <a:pt x="621" y="311"/>
                      <a:pt x="621" y="310"/>
                    </a:cubicBezTo>
                    <a:cubicBezTo>
                      <a:pt x="621" y="309"/>
                      <a:pt x="621" y="309"/>
                      <a:pt x="621" y="309"/>
                    </a:cubicBezTo>
                    <a:lnTo>
                      <a:pt x="589" y="309"/>
                    </a:lnTo>
                    <a:close/>
                    <a:moveTo>
                      <a:pt x="586" y="268"/>
                    </a:moveTo>
                    <a:cubicBezTo>
                      <a:pt x="586" y="269"/>
                      <a:pt x="586" y="270"/>
                      <a:pt x="586" y="272"/>
                    </a:cubicBezTo>
                    <a:cubicBezTo>
                      <a:pt x="618" y="267"/>
                      <a:pt x="618" y="267"/>
                      <a:pt x="618" y="267"/>
                    </a:cubicBezTo>
                    <a:cubicBezTo>
                      <a:pt x="618" y="266"/>
                      <a:pt x="617" y="264"/>
                      <a:pt x="617" y="263"/>
                    </a:cubicBezTo>
                    <a:lnTo>
                      <a:pt x="586" y="268"/>
                    </a:lnTo>
                    <a:close/>
                    <a:moveTo>
                      <a:pt x="576" y="227"/>
                    </a:moveTo>
                    <a:cubicBezTo>
                      <a:pt x="577" y="229"/>
                      <a:pt x="577" y="230"/>
                      <a:pt x="577" y="231"/>
                    </a:cubicBezTo>
                    <a:cubicBezTo>
                      <a:pt x="608" y="222"/>
                      <a:pt x="608" y="222"/>
                      <a:pt x="608" y="222"/>
                    </a:cubicBezTo>
                    <a:cubicBezTo>
                      <a:pt x="608" y="221"/>
                      <a:pt x="607" y="219"/>
                      <a:pt x="607" y="218"/>
                    </a:cubicBezTo>
                    <a:cubicBezTo>
                      <a:pt x="576" y="227"/>
                      <a:pt x="576" y="227"/>
                      <a:pt x="576" y="227"/>
                    </a:cubicBezTo>
                    <a:close/>
                    <a:moveTo>
                      <a:pt x="561" y="189"/>
                    </a:moveTo>
                    <a:cubicBezTo>
                      <a:pt x="562" y="190"/>
                      <a:pt x="562" y="191"/>
                      <a:pt x="563" y="192"/>
                    </a:cubicBezTo>
                    <a:cubicBezTo>
                      <a:pt x="592" y="178"/>
                      <a:pt x="592" y="178"/>
                      <a:pt x="592" y="178"/>
                    </a:cubicBezTo>
                    <a:cubicBezTo>
                      <a:pt x="591" y="177"/>
                      <a:pt x="590" y="176"/>
                      <a:pt x="590" y="175"/>
                    </a:cubicBezTo>
                    <a:cubicBezTo>
                      <a:pt x="561" y="189"/>
                      <a:pt x="561" y="189"/>
                      <a:pt x="561" y="189"/>
                    </a:cubicBezTo>
                    <a:close/>
                    <a:moveTo>
                      <a:pt x="540" y="153"/>
                    </a:moveTo>
                    <a:cubicBezTo>
                      <a:pt x="541" y="154"/>
                      <a:pt x="542" y="155"/>
                      <a:pt x="542" y="156"/>
                    </a:cubicBezTo>
                    <a:cubicBezTo>
                      <a:pt x="569" y="138"/>
                      <a:pt x="569" y="138"/>
                      <a:pt x="569" y="138"/>
                    </a:cubicBezTo>
                    <a:cubicBezTo>
                      <a:pt x="568" y="137"/>
                      <a:pt x="567" y="136"/>
                      <a:pt x="567" y="135"/>
                    </a:cubicBezTo>
                    <a:lnTo>
                      <a:pt x="540" y="153"/>
                    </a:lnTo>
                    <a:close/>
                    <a:moveTo>
                      <a:pt x="514" y="120"/>
                    </a:moveTo>
                    <a:cubicBezTo>
                      <a:pt x="515" y="121"/>
                      <a:pt x="516" y="122"/>
                      <a:pt x="517" y="123"/>
                    </a:cubicBezTo>
                    <a:cubicBezTo>
                      <a:pt x="540" y="102"/>
                      <a:pt x="540" y="102"/>
                      <a:pt x="540" y="102"/>
                    </a:cubicBezTo>
                    <a:cubicBezTo>
                      <a:pt x="540" y="101"/>
                      <a:pt x="539" y="100"/>
                      <a:pt x="538" y="98"/>
                    </a:cubicBezTo>
                    <a:cubicBezTo>
                      <a:pt x="514" y="120"/>
                      <a:pt x="514" y="120"/>
                      <a:pt x="514" y="120"/>
                    </a:cubicBezTo>
                    <a:close/>
                    <a:moveTo>
                      <a:pt x="484" y="92"/>
                    </a:moveTo>
                    <a:cubicBezTo>
                      <a:pt x="485" y="93"/>
                      <a:pt x="486" y="94"/>
                      <a:pt x="487" y="94"/>
                    </a:cubicBezTo>
                    <a:cubicBezTo>
                      <a:pt x="507" y="70"/>
                      <a:pt x="507" y="70"/>
                      <a:pt x="507" y="70"/>
                    </a:cubicBezTo>
                    <a:cubicBezTo>
                      <a:pt x="506" y="69"/>
                      <a:pt x="505" y="68"/>
                      <a:pt x="504" y="67"/>
                    </a:cubicBezTo>
                    <a:cubicBezTo>
                      <a:pt x="484" y="92"/>
                      <a:pt x="484" y="92"/>
                      <a:pt x="484" y="92"/>
                    </a:cubicBezTo>
                    <a:close/>
                    <a:moveTo>
                      <a:pt x="449" y="69"/>
                    </a:moveTo>
                    <a:cubicBezTo>
                      <a:pt x="450" y="69"/>
                      <a:pt x="451" y="70"/>
                      <a:pt x="453" y="71"/>
                    </a:cubicBezTo>
                    <a:cubicBezTo>
                      <a:pt x="469" y="43"/>
                      <a:pt x="469" y="43"/>
                      <a:pt x="469" y="43"/>
                    </a:cubicBezTo>
                    <a:cubicBezTo>
                      <a:pt x="468" y="42"/>
                      <a:pt x="467" y="42"/>
                      <a:pt x="465" y="41"/>
                    </a:cubicBezTo>
                    <a:cubicBezTo>
                      <a:pt x="449" y="69"/>
                      <a:pt x="449" y="69"/>
                      <a:pt x="449" y="69"/>
                    </a:cubicBezTo>
                    <a:close/>
                    <a:moveTo>
                      <a:pt x="412" y="51"/>
                    </a:moveTo>
                    <a:cubicBezTo>
                      <a:pt x="413" y="51"/>
                      <a:pt x="414" y="52"/>
                      <a:pt x="415" y="52"/>
                    </a:cubicBezTo>
                    <a:cubicBezTo>
                      <a:pt x="427" y="22"/>
                      <a:pt x="427" y="22"/>
                      <a:pt x="427" y="22"/>
                    </a:cubicBezTo>
                    <a:cubicBezTo>
                      <a:pt x="426" y="22"/>
                      <a:pt x="425" y="21"/>
                      <a:pt x="423" y="21"/>
                    </a:cubicBezTo>
                    <a:cubicBezTo>
                      <a:pt x="412" y="51"/>
                      <a:pt x="412" y="51"/>
                      <a:pt x="412" y="51"/>
                    </a:cubicBezTo>
                    <a:close/>
                    <a:moveTo>
                      <a:pt x="372" y="38"/>
                    </a:moveTo>
                    <a:cubicBezTo>
                      <a:pt x="373" y="39"/>
                      <a:pt x="375" y="39"/>
                      <a:pt x="376" y="39"/>
                    </a:cubicBezTo>
                    <a:cubicBezTo>
                      <a:pt x="383" y="8"/>
                      <a:pt x="383" y="8"/>
                      <a:pt x="383" y="8"/>
                    </a:cubicBezTo>
                    <a:cubicBezTo>
                      <a:pt x="382" y="8"/>
                      <a:pt x="380" y="8"/>
                      <a:pt x="379" y="7"/>
                    </a:cubicBezTo>
                    <a:lnTo>
                      <a:pt x="372" y="38"/>
                    </a:lnTo>
                    <a:close/>
                    <a:moveTo>
                      <a:pt x="331" y="32"/>
                    </a:moveTo>
                    <a:cubicBezTo>
                      <a:pt x="332" y="32"/>
                      <a:pt x="333" y="33"/>
                      <a:pt x="335" y="33"/>
                    </a:cubicBezTo>
                    <a:cubicBezTo>
                      <a:pt x="337" y="1"/>
                      <a:pt x="337" y="1"/>
                      <a:pt x="337" y="1"/>
                    </a:cubicBezTo>
                    <a:cubicBezTo>
                      <a:pt x="336" y="1"/>
                      <a:pt x="335" y="1"/>
                      <a:pt x="333" y="0"/>
                    </a:cubicBezTo>
                    <a:cubicBezTo>
                      <a:pt x="331" y="32"/>
                      <a:pt x="331" y="32"/>
                      <a:pt x="331" y="32"/>
                    </a:cubicBezTo>
                    <a:close/>
                    <a:moveTo>
                      <a:pt x="289" y="32"/>
                    </a:moveTo>
                    <a:cubicBezTo>
                      <a:pt x="291" y="32"/>
                      <a:pt x="292" y="32"/>
                      <a:pt x="293" y="32"/>
                    </a:cubicBezTo>
                    <a:cubicBezTo>
                      <a:pt x="291" y="0"/>
                      <a:pt x="291" y="0"/>
                      <a:pt x="291" y="0"/>
                    </a:cubicBezTo>
                    <a:cubicBezTo>
                      <a:pt x="290" y="0"/>
                      <a:pt x="288" y="0"/>
                      <a:pt x="287" y="1"/>
                    </a:cubicBezTo>
                    <a:lnTo>
                      <a:pt x="289" y="32"/>
                    </a:lnTo>
                    <a:close/>
                    <a:moveTo>
                      <a:pt x="248" y="39"/>
                    </a:moveTo>
                    <a:cubicBezTo>
                      <a:pt x="249" y="38"/>
                      <a:pt x="251" y="38"/>
                      <a:pt x="252" y="38"/>
                    </a:cubicBezTo>
                    <a:cubicBezTo>
                      <a:pt x="245" y="7"/>
                      <a:pt x="245" y="7"/>
                      <a:pt x="245" y="7"/>
                    </a:cubicBezTo>
                    <a:cubicBezTo>
                      <a:pt x="244" y="7"/>
                      <a:pt x="242" y="7"/>
                      <a:pt x="241" y="7"/>
                    </a:cubicBezTo>
                    <a:cubicBezTo>
                      <a:pt x="248" y="39"/>
                      <a:pt x="248" y="39"/>
                      <a:pt x="248" y="39"/>
                    </a:cubicBezTo>
                    <a:close/>
                    <a:moveTo>
                      <a:pt x="209" y="51"/>
                    </a:moveTo>
                    <a:cubicBezTo>
                      <a:pt x="210" y="50"/>
                      <a:pt x="211" y="50"/>
                      <a:pt x="212" y="50"/>
                    </a:cubicBezTo>
                    <a:cubicBezTo>
                      <a:pt x="201" y="20"/>
                      <a:pt x="201" y="20"/>
                      <a:pt x="201" y="20"/>
                    </a:cubicBezTo>
                    <a:cubicBezTo>
                      <a:pt x="199" y="20"/>
                      <a:pt x="198" y="21"/>
                      <a:pt x="197" y="21"/>
                    </a:cubicBezTo>
                    <a:cubicBezTo>
                      <a:pt x="209" y="51"/>
                      <a:pt x="209" y="51"/>
                      <a:pt x="209" y="51"/>
                    </a:cubicBezTo>
                    <a:close/>
                    <a:moveTo>
                      <a:pt x="171" y="69"/>
                    </a:moveTo>
                    <a:cubicBezTo>
                      <a:pt x="172" y="68"/>
                      <a:pt x="173" y="68"/>
                      <a:pt x="174" y="67"/>
                    </a:cubicBezTo>
                    <a:cubicBezTo>
                      <a:pt x="159" y="39"/>
                      <a:pt x="159" y="39"/>
                      <a:pt x="159" y="39"/>
                    </a:cubicBezTo>
                    <a:cubicBezTo>
                      <a:pt x="158" y="40"/>
                      <a:pt x="156" y="41"/>
                      <a:pt x="155" y="41"/>
                    </a:cubicBezTo>
                    <a:cubicBezTo>
                      <a:pt x="171" y="69"/>
                      <a:pt x="171" y="69"/>
                      <a:pt x="171" y="69"/>
                    </a:cubicBezTo>
                    <a:close/>
                    <a:moveTo>
                      <a:pt x="137" y="92"/>
                    </a:moveTo>
                    <a:cubicBezTo>
                      <a:pt x="138" y="92"/>
                      <a:pt x="139" y="91"/>
                      <a:pt x="140" y="90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9" y="66"/>
                      <a:pt x="118" y="67"/>
                      <a:pt x="117" y="68"/>
                    </a:cubicBezTo>
                    <a:cubicBezTo>
                      <a:pt x="137" y="92"/>
                      <a:pt x="137" y="92"/>
                      <a:pt x="137" y="92"/>
                    </a:cubicBezTo>
                    <a:close/>
                    <a:moveTo>
                      <a:pt x="106" y="121"/>
                    </a:moveTo>
                    <a:cubicBezTo>
                      <a:pt x="107" y="120"/>
                      <a:pt x="108" y="119"/>
                      <a:pt x="109" y="118"/>
                    </a:cubicBezTo>
                    <a:cubicBezTo>
                      <a:pt x="86" y="96"/>
                      <a:pt x="86" y="96"/>
                      <a:pt x="86" y="96"/>
                    </a:cubicBezTo>
                    <a:cubicBezTo>
                      <a:pt x="85" y="97"/>
                      <a:pt x="84" y="98"/>
                      <a:pt x="83" y="99"/>
                    </a:cubicBezTo>
                    <a:lnTo>
                      <a:pt x="106" y="121"/>
                    </a:lnTo>
                    <a:close/>
                    <a:moveTo>
                      <a:pt x="80" y="153"/>
                    </a:moveTo>
                    <a:cubicBezTo>
                      <a:pt x="81" y="152"/>
                      <a:pt x="82" y="151"/>
                      <a:pt x="83" y="150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56" y="133"/>
                      <a:pt x="55" y="134"/>
                      <a:pt x="54" y="135"/>
                    </a:cubicBezTo>
                    <a:cubicBezTo>
                      <a:pt x="80" y="153"/>
                      <a:pt x="80" y="153"/>
                      <a:pt x="80" y="153"/>
                    </a:cubicBezTo>
                    <a:close/>
                    <a:moveTo>
                      <a:pt x="60" y="189"/>
                    </a:moveTo>
                    <a:cubicBezTo>
                      <a:pt x="60" y="188"/>
                      <a:pt x="61" y="187"/>
                      <a:pt x="61" y="186"/>
                    </a:cubicBezTo>
                    <a:cubicBezTo>
                      <a:pt x="33" y="172"/>
                      <a:pt x="33" y="172"/>
                      <a:pt x="33" y="172"/>
                    </a:cubicBezTo>
                    <a:cubicBezTo>
                      <a:pt x="32" y="173"/>
                      <a:pt x="31" y="174"/>
                      <a:pt x="31" y="175"/>
                    </a:cubicBezTo>
                    <a:lnTo>
                      <a:pt x="60" y="189"/>
                    </a:lnTo>
                    <a:close/>
                    <a:moveTo>
                      <a:pt x="45" y="228"/>
                    </a:moveTo>
                    <a:cubicBezTo>
                      <a:pt x="45" y="227"/>
                      <a:pt x="45" y="226"/>
                      <a:pt x="46" y="224"/>
                    </a:cubicBezTo>
                    <a:cubicBezTo>
                      <a:pt x="15" y="215"/>
                      <a:pt x="15" y="215"/>
                      <a:pt x="15" y="215"/>
                    </a:cubicBezTo>
                    <a:cubicBezTo>
                      <a:pt x="15" y="216"/>
                      <a:pt x="14" y="217"/>
                      <a:pt x="14" y="219"/>
                    </a:cubicBezTo>
                    <a:lnTo>
                      <a:pt x="45" y="228"/>
                    </a:lnTo>
                    <a:close/>
                    <a:moveTo>
                      <a:pt x="35" y="269"/>
                    </a:moveTo>
                    <a:cubicBezTo>
                      <a:pt x="36" y="267"/>
                      <a:pt x="36" y="266"/>
                      <a:pt x="36" y="265"/>
                    </a:cubicBezTo>
                    <a:cubicBezTo>
                      <a:pt x="4" y="260"/>
                      <a:pt x="4" y="260"/>
                      <a:pt x="4" y="260"/>
                    </a:cubicBezTo>
                    <a:cubicBezTo>
                      <a:pt x="4" y="261"/>
                      <a:pt x="4" y="263"/>
                      <a:pt x="4" y="264"/>
                    </a:cubicBezTo>
                    <a:cubicBezTo>
                      <a:pt x="35" y="269"/>
                      <a:pt x="35" y="269"/>
                      <a:pt x="35" y="269"/>
                    </a:cubicBezTo>
                    <a:close/>
                    <a:moveTo>
                      <a:pt x="32" y="310"/>
                    </a:moveTo>
                    <a:cubicBezTo>
                      <a:pt x="32" y="310"/>
                      <a:pt x="32" y="310"/>
                      <a:pt x="32" y="310"/>
                    </a:cubicBezTo>
                    <a:cubicBezTo>
                      <a:pt x="32" y="309"/>
                      <a:pt x="32" y="308"/>
                      <a:pt x="32" y="30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307"/>
                      <a:pt x="0" y="309"/>
                      <a:pt x="0" y="310"/>
                    </a:cubicBezTo>
                    <a:cubicBezTo>
                      <a:pt x="0" y="310"/>
                      <a:pt x="0" y="310"/>
                      <a:pt x="0" y="310"/>
                    </a:cubicBezTo>
                    <a:lnTo>
                      <a:pt x="32" y="310"/>
                    </a:lnTo>
                    <a:close/>
                    <a:moveTo>
                      <a:pt x="35" y="352"/>
                    </a:moveTo>
                    <a:cubicBezTo>
                      <a:pt x="35" y="350"/>
                      <a:pt x="35" y="349"/>
                      <a:pt x="35" y="348"/>
                    </a:cubicBezTo>
                    <a:cubicBezTo>
                      <a:pt x="3" y="352"/>
                      <a:pt x="3" y="352"/>
                      <a:pt x="3" y="352"/>
                    </a:cubicBezTo>
                    <a:cubicBezTo>
                      <a:pt x="3" y="354"/>
                      <a:pt x="4" y="355"/>
                      <a:pt x="4" y="356"/>
                    </a:cubicBezTo>
                    <a:cubicBezTo>
                      <a:pt x="35" y="352"/>
                      <a:pt x="35" y="352"/>
                      <a:pt x="35" y="352"/>
                    </a:cubicBezTo>
                    <a:close/>
                    <a:moveTo>
                      <a:pt x="45" y="392"/>
                    </a:moveTo>
                    <a:cubicBezTo>
                      <a:pt x="44" y="391"/>
                      <a:pt x="44" y="390"/>
                      <a:pt x="44" y="388"/>
                    </a:cubicBezTo>
                    <a:cubicBezTo>
                      <a:pt x="13" y="398"/>
                      <a:pt x="13" y="398"/>
                      <a:pt x="13" y="398"/>
                    </a:cubicBezTo>
                    <a:cubicBezTo>
                      <a:pt x="13" y="399"/>
                      <a:pt x="14" y="400"/>
                      <a:pt x="14" y="402"/>
                    </a:cubicBezTo>
                    <a:cubicBezTo>
                      <a:pt x="45" y="392"/>
                      <a:pt x="45" y="392"/>
                      <a:pt x="45" y="392"/>
                    </a:cubicBezTo>
                    <a:close/>
                    <a:moveTo>
                      <a:pt x="60" y="431"/>
                    </a:moveTo>
                    <a:cubicBezTo>
                      <a:pt x="59" y="430"/>
                      <a:pt x="59" y="429"/>
                      <a:pt x="58" y="427"/>
                    </a:cubicBezTo>
                    <a:cubicBezTo>
                      <a:pt x="29" y="441"/>
                      <a:pt x="29" y="441"/>
                      <a:pt x="29" y="441"/>
                    </a:cubicBezTo>
                    <a:cubicBezTo>
                      <a:pt x="30" y="442"/>
                      <a:pt x="31" y="443"/>
                      <a:pt x="31" y="445"/>
                    </a:cubicBezTo>
                    <a:cubicBezTo>
                      <a:pt x="60" y="431"/>
                      <a:pt x="60" y="431"/>
                      <a:pt x="60" y="431"/>
                    </a:cubicBezTo>
                    <a:close/>
                    <a:moveTo>
                      <a:pt x="81" y="467"/>
                    </a:moveTo>
                    <a:cubicBezTo>
                      <a:pt x="80" y="466"/>
                      <a:pt x="79" y="465"/>
                      <a:pt x="79" y="464"/>
                    </a:cubicBezTo>
                    <a:cubicBezTo>
                      <a:pt x="52" y="481"/>
                      <a:pt x="52" y="481"/>
                      <a:pt x="52" y="481"/>
                    </a:cubicBezTo>
                    <a:cubicBezTo>
                      <a:pt x="53" y="482"/>
                      <a:pt x="54" y="484"/>
                      <a:pt x="54" y="485"/>
                    </a:cubicBezTo>
                    <a:cubicBezTo>
                      <a:pt x="81" y="467"/>
                      <a:pt x="81" y="467"/>
                      <a:pt x="81" y="467"/>
                    </a:cubicBezTo>
                    <a:close/>
                    <a:moveTo>
                      <a:pt x="107" y="499"/>
                    </a:moveTo>
                    <a:cubicBezTo>
                      <a:pt x="106" y="498"/>
                      <a:pt x="105" y="497"/>
                      <a:pt x="104" y="496"/>
                    </a:cubicBezTo>
                    <a:cubicBezTo>
                      <a:pt x="80" y="518"/>
                      <a:pt x="80" y="518"/>
                      <a:pt x="80" y="518"/>
                    </a:cubicBezTo>
                    <a:cubicBezTo>
                      <a:pt x="81" y="519"/>
                      <a:pt x="82" y="520"/>
                      <a:pt x="83" y="521"/>
                    </a:cubicBezTo>
                    <a:cubicBezTo>
                      <a:pt x="107" y="499"/>
                      <a:pt x="107" y="499"/>
                      <a:pt x="107" y="499"/>
                    </a:cubicBezTo>
                    <a:close/>
                    <a:moveTo>
                      <a:pt x="137" y="527"/>
                    </a:moveTo>
                    <a:cubicBezTo>
                      <a:pt x="136" y="527"/>
                      <a:pt x="135" y="526"/>
                      <a:pt x="134" y="525"/>
                    </a:cubicBezTo>
                    <a:cubicBezTo>
                      <a:pt x="114" y="550"/>
                      <a:pt x="114" y="550"/>
                      <a:pt x="114" y="550"/>
                    </a:cubicBezTo>
                    <a:cubicBezTo>
                      <a:pt x="115" y="551"/>
                      <a:pt x="116" y="552"/>
                      <a:pt x="117" y="552"/>
                    </a:cubicBezTo>
                    <a:cubicBezTo>
                      <a:pt x="137" y="527"/>
                      <a:pt x="137" y="527"/>
                      <a:pt x="137" y="527"/>
                    </a:cubicBezTo>
                    <a:close/>
                    <a:moveTo>
                      <a:pt x="172" y="551"/>
                    </a:moveTo>
                    <a:cubicBezTo>
                      <a:pt x="170" y="550"/>
                      <a:pt x="169" y="550"/>
                      <a:pt x="168" y="549"/>
                    </a:cubicBezTo>
                    <a:cubicBezTo>
                      <a:pt x="152" y="576"/>
                      <a:pt x="152" y="576"/>
                      <a:pt x="152" y="576"/>
                    </a:cubicBezTo>
                    <a:cubicBezTo>
                      <a:pt x="153" y="577"/>
                      <a:pt x="154" y="578"/>
                      <a:pt x="156" y="579"/>
                    </a:cubicBezTo>
                    <a:lnTo>
                      <a:pt x="172" y="551"/>
                    </a:lnTo>
                    <a:close/>
                    <a:moveTo>
                      <a:pt x="209" y="569"/>
                    </a:moveTo>
                    <a:cubicBezTo>
                      <a:pt x="208" y="569"/>
                      <a:pt x="207" y="568"/>
                      <a:pt x="206" y="568"/>
                    </a:cubicBezTo>
                    <a:cubicBezTo>
                      <a:pt x="193" y="597"/>
                      <a:pt x="193" y="597"/>
                      <a:pt x="193" y="597"/>
                    </a:cubicBezTo>
                    <a:cubicBezTo>
                      <a:pt x="195" y="598"/>
                      <a:pt x="196" y="598"/>
                      <a:pt x="197" y="599"/>
                    </a:cubicBezTo>
                    <a:cubicBezTo>
                      <a:pt x="209" y="569"/>
                      <a:pt x="209" y="569"/>
                      <a:pt x="209" y="569"/>
                    </a:cubicBezTo>
                    <a:close/>
                    <a:moveTo>
                      <a:pt x="249" y="581"/>
                    </a:moveTo>
                    <a:cubicBezTo>
                      <a:pt x="248" y="581"/>
                      <a:pt x="246" y="581"/>
                      <a:pt x="245" y="580"/>
                    </a:cubicBezTo>
                    <a:cubicBezTo>
                      <a:pt x="238" y="611"/>
                      <a:pt x="238" y="611"/>
                      <a:pt x="238" y="611"/>
                    </a:cubicBezTo>
                    <a:cubicBezTo>
                      <a:pt x="239" y="612"/>
                      <a:pt x="240" y="612"/>
                      <a:pt x="242" y="612"/>
                    </a:cubicBezTo>
                    <a:lnTo>
                      <a:pt x="249" y="581"/>
                    </a:lnTo>
                    <a:close/>
                    <a:moveTo>
                      <a:pt x="290" y="587"/>
                    </a:moveTo>
                    <a:cubicBezTo>
                      <a:pt x="289" y="587"/>
                      <a:pt x="287" y="587"/>
                      <a:pt x="286" y="587"/>
                    </a:cubicBezTo>
                    <a:cubicBezTo>
                      <a:pt x="283" y="619"/>
                      <a:pt x="283" y="619"/>
                      <a:pt x="283" y="619"/>
                    </a:cubicBezTo>
                    <a:cubicBezTo>
                      <a:pt x="285" y="619"/>
                      <a:pt x="286" y="619"/>
                      <a:pt x="288" y="619"/>
                    </a:cubicBezTo>
                    <a:cubicBezTo>
                      <a:pt x="290" y="587"/>
                      <a:pt x="290" y="587"/>
                      <a:pt x="290" y="587"/>
                    </a:cubicBezTo>
                    <a:close/>
                    <a:moveTo>
                      <a:pt x="332" y="587"/>
                    </a:moveTo>
                    <a:cubicBezTo>
                      <a:pt x="330" y="587"/>
                      <a:pt x="329" y="587"/>
                      <a:pt x="328" y="588"/>
                    </a:cubicBezTo>
                    <a:cubicBezTo>
                      <a:pt x="330" y="619"/>
                      <a:pt x="330" y="619"/>
                      <a:pt x="330" y="619"/>
                    </a:cubicBezTo>
                    <a:cubicBezTo>
                      <a:pt x="331" y="619"/>
                      <a:pt x="332" y="619"/>
                      <a:pt x="334" y="619"/>
                    </a:cubicBezTo>
                    <a:cubicBezTo>
                      <a:pt x="332" y="587"/>
                      <a:pt x="332" y="587"/>
                      <a:pt x="332" y="587"/>
                    </a:cubicBezTo>
                    <a:close/>
                    <a:moveTo>
                      <a:pt x="373" y="581"/>
                    </a:moveTo>
                    <a:cubicBezTo>
                      <a:pt x="371" y="581"/>
                      <a:pt x="370" y="582"/>
                      <a:pt x="369" y="582"/>
                    </a:cubicBezTo>
                    <a:cubicBezTo>
                      <a:pt x="376" y="613"/>
                      <a:pt x="376" y="613"/>
                      <a:pt x="376" y="613"/>
                    </a:cubicBezTo>
                    <a:cubicBezTo>
                      <a:pt x="377" y="613"/>
                      <a:pt x="378" y="613"/>
                      <a:pt x="380" y="612"/>
                    </a:cubicBezTo>
                    <a:cubicBezTo>
                      <a:pt x="373" y="581"/>
                      <a:pt x="373" y="581"/>
                      <a:pt x="373" y="581"/>
                    </a:cubicBezTo>
                    <a:close/>
                    <a:moveTo>
                      <a:pt x="412" y="569"/>
                    </a:moveTo>
                    <a:cubicBezTo>
                      <a:pt x="411" y="569"/>
                      <a:pt x="410" y="570"/>
                      <a:pt x="409" y="570"/>
                    </a:cubicBezTo>
                    <a:cubicBezTo>
                      <a:pt x="420" y="600"/>
                      <a:pt x="420" y="600"/>
                      <a:pt x="420" y="600"/>
                    </a:cubicBezTo>
                    <a:cubicBezTo>
                      <a:pt x="421" y="600"/>
                      <a:pt x="423" y="599"/>
                      <a:pt x="424" y="599"/>
                    </a:cubicBezTo>
                    <a:cubicBezTo>
                      <a:pt x="412" y="569"/>
                      <a:pt x="412" y="569"/>
                      <a:pt x="412" y="569"/>
                    </a:cubicBezTo>
                    <a:close/>
                    <a:moveTo>
                      <a:pt x="450" y="551"/>
                    </a:moveTo>
                    <a:cubicBezTo>
                      <a:pt x="449" y="551"/>
                      <a:pt x="448" y="552"/>
                      <a:pt x="446" y="553"/>
                    </a:cubicBezTo>
                    <a:cubicBezTo>
                      <a:pt x="462" y="581"/>
                      <a:pt x="462" y="581"/>
                      <a:pt x="462" y="581"/>
                    </a:cubicBezTo>
                    <a:cubicBezTo>
                      <a:pt x="463" y="580"/>
                      <a:pt x="465" y="579"/>
                      <a:pt x="466" y="579"/>
                    </a:cubicBezTo>
                    <a:lnTo>
                      <a:pt x="450" y="551"/>
                    </a:lnTo>
                    <a:close/>
                    <a:moveTo>
                      <a:pt x="484" y="527"/>
                    </a:moveTo>
                    <a:cubicBezTo>
                      <a:pt x="483" y="528"/>
                      <a:pt x="482" y="529"/>
                      <a:pt x="481" y="530"/>
                    </a:cubicBezTo>
                    <a:cubicBezTo>
                      <a:pt x="501" y="555"/>
                      <a:pt x="501" y="555"/>
                      <a:pt x="501" y="555"/>
                    </a:cubicBezTo>
                    <a:cubicBezTo>
                      <a:pt x="502" y="554"/>
                      <a:pt x="503" y="553"/>
                      <a:pt x="504" y="552"/>
                    </a:cubicBezTo>
                    <a:cubicBezTo>
                      <a:pt x="484" y="527"/>
                      <a:pt x="484" y="527"/>
                      <a:pt x="484" y="527"/>
                    </a:cubicBezTo>
                    <a:close/>
                    <a:moveTo>
                      <a:pt x="515" y="499"/>
                    </a:moveTo>
                    <a:cubicBezTo>
                      <a:pt x="514" y="500"/>
                      <a:pt x="513" y="501"/>
                      <a:pt x="512" y="502"/>
                    </a:cubicBezTo>
                    <a:cubicBezTo>
                      <a:pt x="535" y="524"/>
                      <a:pt x="535" y="524"/>
                      <a:pt x="535" y="524"/>
                    </a:cubicBezTo>
                    <a:cubicBezTo>
                      <a:pt x="536" y="523"/>
                      <a:pt x="537" y="522"/>
                      <a:pt x="538" y="521"/>
                    </a:cubicBezTo>
                    <a:lnTo>
                      <a:pt x="515" y="499"/>
                    </a:lnTo>
                    <a:close/>
                    <a:moveTo>
                      <a:pt x="540" y="467"/>
                    </a:moveTo>
                    <a:cubicBezTo>
                      <a:pt x="540" y="468"/>
                      <a:pt x="539" y="469"/>
                      <a:pt x="538" y="470"/>
                    </a:cubicBezTo>
                    <a:cubicBezTo>
                      <a:pt x="564" y="488"/>
                      <a:pt x="564" y="488"/>
                      <a:pt x="564" y="488"/>
                    </a:cubicBezTo>
                    <a:cubicBezTo>
                      <a:pt x="565" y="487"/>
                      <a:pt x="566" y="486"/>
                      <a:pt x="567" y="485"/>
                    </a:cubicBezTo>
                    <a:cubicBezTo>
                      <a:pt x="540" y="467"/>
                      <a:pt x="540" y="467"/>
                      <a:pt x="540" y="467"/>
                    </a:cubicBezTo>
                    <a:close/>
                    <a:moveTo>
                      <a:pt x="561" y="431"/>
                    </a:moveTo>
                    <a:cubicBezTo>
                      <a:pt x="561" y="432"/>
                      <a:pt x="560" y="433"/>
                      <a:pt x="560" y="434"/>
                    </a:cubicBezTo>
                    <a:cubicBezTo>
                      <a:pt x="588" y="448"/>
                      <a:pt x="588" y="448"/>
                      <a:pt x="588" y="448"/>
                    </a:cubicBezTo>
                    <a:cubicBezTo>
                      <a:pt x="589" y="447"/>
                      <a:pt x="590" y="446"/>
                      <a:pt x="590" y="444"/>
                    </a:cubicBezTo>
                    <a:lnTo>
                      <a:pt x="561" y="431"/>
                    </a:lnTo>
                    <a:close/>
                    <a:moveTo>
                      <a:pt x="577" y="392"/>
                    </a:moveTo>
                    <a:cubicBezTo>
                      <a:pt x="576" y="393"/>
                      <a:pt x="576" y="394"/>
                      <a:pt x="575" y="395"/>
                    </a:cubicBezTo>
                    <a:cubicBezTo>
                      <a:pt x="606" y="405"/>
                      <a:pt x="606" y="405"/>
                      <a:pt x="606" y="405"/>
                    </a:cubicBezTo>
                    <a:cubicBezTo>
                      <a:pt x="606" y="404"/>
                      <a:pt x="607" y="403"/>
                      <a:pt x="607" y="401"/>
                    </a:cubicBezTo>
                    <a:cubicBezTo>
                      <a:pt x="577" y="392"/>
                      <a:pt x="577" y="392"/>
                      <a:pt x="577" y="392"/>
                    </a:cubicBezTo>
                    <a:close/>
                    <a:moveTo>
                      <a:pt x="586" y="351"/>
                    </a:moveTo>
                    <a:cubicBezTo>
                      <a:pt x="586" y="353"/>
                      <a:pt x="585" y="354"/>
                      <a:pt x="585" y="355"/>
                    </a:cubicBezTo>
                    <a:cubicBezTo>
                      <a:pt x="617" y="360"/>
                      <a:pt x="617" y="360"/>
                      <a:pt x="617" y="360"/>
                    </a:cubicBezTo>
                    <a:cubicBezTo>
                      <a:pt x="617" y="359"/>
                      <a:pt x="617" y="357"/>
                      <a:pt x="617" y="356"/>
                    </a:cubicBezTo>
                    <a:cubicBezTo>
                      <a:pt x="586" y="351"/>
                      <a:pt x="586" y="351"/>
                      <a:pt x="586" y="351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4" name="Freeform 24"/>
              <p:cNvSpPr>
                <a:spLocks noEditPoints="1"/>
              </p:cNvSpPr>
              <p:nvPr/>
            </p:nvSpPr>
            <p:spPr bwMode="auto">
              <a:xfrm>
                <a:off x="5129213" y="2457450"/>
                <a:ext cx="1933575" cy="1949450"/>
              </a:xfrm>
              <a:custGeom>
                <a:avLst/>
                <a:gdLst>
                  <a:gd name="T0" fmla="*/ 588 w 605"/>
                  <a:gd name="T1" fmla="*/ 282 h 604"/>
                  <a:gd name="T2" fmla="*/ 586 w 605"/>
                  <a:gd name="T3" fmla="*/ 259 h 604"/>
                  <a:gd name="T4" fmla="*/ 582 w 605"/>
                  <a:gd name="T5" fmla="*/ 238 h 604"/>
                  <a:gd name="T6" fmla="*/ 584 w 605"/>
                  <a:gd name="T7" fmla="*/ 191 h 604"/>
                  <a:gd name="T8" fmla="*/ 575 w 605"/>
                  <a:gd name="T9" fmla="*/ 170 h 604"/>
                  <a:gd name="T10" fmla="*/ 540 w 605"/>
                  <a:gd name="T11" fmla="*/ 142 h 604"/>
                  <a:gd name="T12" fmla="*/ 526 w 605"/>
                  <a:gd name="T13" fmla="*/ 123 h 604"/>
                  <a:gd name="T14" fmla="*/ 512 w 605"/>
                  <a:gd name="T15" fmla="*/ 107 h 604"/>
                  <a:gd name="T16" fmla="*/ 491 w 605"/>
                  <a:gd name="T17" fmla="*/ 65 h 604"/>
                  <a:gd name="T18" fmla="*/ 472 w 605"/>
                  <a:gd name="T19" fmla="*/ 52 h 604"/>
                  <a:gd name="T20" fmla="*/ 428 w 605"/>
                  <a:gd name="T21" fmla="*/ 45 h 604"/>
                  <a:gd name="T22" fmla="*/ 407 w 605"/>
                  <a:gd name="T23" fmla="*/ 35 h 604"/>
                  <a:gd name="T24" fmla="*/ 386 w 605"/>
                  <a:gd name="T25" fmla="*/ 28 h 604"/>
                  <a:gd name="T26" fmla="*/ 347 w 605"/>
                  <a:gd name="T27" fmla="*/ 3 h 604"/>
                  <a:gd name="T28" fmla="*/ 325 w 605"/>
                  <a:gd name="T29" fmla="*/ 0 h 604"/>
                  <a:gd name="T30" fmla="*/ 302 w 605"/>
                  <a:gd name="T31" fmla="*/ 16 h 604"/>
                  <a:gd name="T32" fmla="*/ 257 w 605"/>
                  <a:gd name="T33" fmla="*/ 3 h 604"/>
                  <a:gd name="T34" fmla="*/ 235 w 605"/>
                  <a:gd name="T35" fmla="*/ 7 h 604"/>
                  <a:gd name="T36" fmla="*/ 199 w 605"/>
                  <a:gd name="T37" fmla="*/ 35 h 604"/>
                  <a:gd name="T38" fmla="*/ 178 w 605"/>
                  <a:gd name="T39" fmla="*/ 44 h 604"/>
                  <a:gd name="T40" fmla="*/ 159 w 605"/>
                  <a:gd name="T41" fmla="*/ 54 h 604"/>
                  <a:gd name="T42" fmla="*/ 114 w 605"/>
                  <a:gd name="T43" fmla="*/ 66 h 604"/>
                  <a:gd name="T44" fmla="*/ 97 w 605"/>
                  <a:gd name="T45" fmla="*/ 80 h 604"/>
                  <a:gd name="T46" fmla="*/ 80 w 605"/>
                  <a:gd name="T47" fmla="*/ 122 h 604"/>
                  <a:gd name="T48" fmla="*/ 66 w 605"/>
                  <a:gd name="T49" fmla="*/ 141 h 604"/>
                  <a:gd name="T50" fmla="*/ 54 w 605"/>
                  <a:gd name="T51" fmla="*/ 159 h 604"/>
                  <a:gd name="T52" fmla="*/ 21 w 605"/>
                  <a:gd name="T53" fmla="*/ 192 h 604"/>
                  <a:gd name="T54" fmla="*/ 14 w 605"/>
                  <a:gd name="T55" fmla="*/ 213 h 604"/>
                  <a:gd name="T56" fmla="*/ 20 w 605"/>
                  <a:gd name="T57" fmla="*/ 258 h 604"/>
                  <a:gd name="T58" fmla="*/ 17 w 605"/>
                  <a:gd name="T59" fmla="*/ 281 h 604"/>
                  <a:gd name="T60" fmla="*/ 0 w 605"/>
                  <a:gd name="T61" fmla="*/ 302 h 604"/>
                  <a:gd name="T62" fmla="*/ 19 w 605"/>
                  <a:gd name="T63" fmla="*/ 343 h 604"/>
                  <a:gd name="T64" fmla="*/ 24 w 605"/>
                  <a:gd name="T65" fmla="*/ 366 h 604"/>
                  <a:gd name="T66" fmla="*/ 29 w 605"/>
                  <a:gd name="T67" fmla="*/ 386 h 604"/>
                  <a:gd name="T68" fmla="*/ 30 w 605"/>
                  <a:gd name="T69" fmla="*/ 433 h 604"/>
                  <a:gd name="T70" fmla="*/ 41 w 605"/>
                  <a:gd name="T71" fmla="*/ 453 h 604"/>
                  <a:gd name="T72" fmla="*/ 78 w 605"/>
                  <a:gd name="T73" fmla="*/ 479 h 604"/>
                  <a:gd name="T74" fmla="*/ 93 w 605"/>
                  <a:gd name="T75" fmla="*/ 497 h 604"/>
                  <a:gd name="T76" fmla="*/ 108 w 605"/>
                  <a:gd name="T77" fmla="*/ 512 h 604"/>
                  <a:gd name="T78" fmla="*/ 132 w 605"/>
                  <a:gd name="T79" fmla="*/ 552 h 604"/>
                  <a:gd name="T80" fmla="*/ 152 w 605"/>
                  <a:gd name="T81" fmla="*/ 564 h 604"/>
                  <a:gd name="T82" fmla="*/ 198 w 605"/>
                  <a:gd name="T83" fmla="*/ 568 h 604"/>
                  <a:gd name="T84" fmla="*/ 218 w 605"/>
                  <a:gd name="T85" fmla="*/ 575 h 604"/>
                  <a:gd name="T86" fmla="*/ 236 w 605"/>
                  <a:gd name="T87" fmla="*/ 597 h 604"/>
                  <a:gd name="T88" fmla="*/ 278 w 605"/>
                  <a:gd name="T89" fmla="*/ 603 h 604"/>
                  <a:gd name="T90" fmla="*/ 303 w 605"/>
                  <a:gd name="T91" fmla="*/ 588 h 604"/>
                  <a:gd name="T92" fmla="*/ 325 w 605"/>
                  <a:gd name="T93" fmla="*/ 603 h 604"/>
                  <a:gd name="T94" fmla="*/ 368 w 605"/>
                  <a:gd name="T95" fmla="*/ 597 h 604"/>
                  <a:gd name="T96" fmla="*/ 387 w 605"/>
                  <a:gd name="T97" fmla="*/ 575 h 604"/>
                  <a:gd name="T98" fmla="*/ 427 w 605"/>
                  <a:gd name="T99" fmla="*/ 560 h 604"/>
                  <a:gd name="T100" fmla="*/ 446 w 605"/>
                  <a:gd name="T101" fmla="*/ 550 h 604"/>
                  <a:gd name="T102" fmla="*/ 473 w 605"/>
                  <a:gd name="T103" fmla="*/ 552 h 604"/>
                  <a:gd name="T104" fmla="*/ 507 w 605"/>
                  <a:gd name="T105" fmla="*/ 525 h 604"/>
                  <a:gd name="T106" fmla="*/ 512 w 605"/>
                  <a:gd name="T107" fmla="*/ 497 h 604"/>
                  <a:gd name="T108" fmla="*/ 539 w 605"/>
                  <a:gd name="T109" fmla="*/ 463 h 604"/>
                  <a:gd name="T110" fmla="*/ 550 w 605"/>
                  <a:gd name="T111" fmla="*/ 445 h 604"/>
                  <a:gd name="T112" fmla="*/ 575 w 605"/>
                  <a:gd name="T113" fmla="*/ 433 h 604"/>
                  <a:gd name="T114" fmla="*/ 591 w 605"/>
                  <a:gd name="T115" fmla="*/ 393 h 604"/>
                  <a:gd name="T116" fmla="*/ 582 w 605"/>
                  <a:gd name="T117" fmla="*/ 366 h 604"/>
                  <a:gd name="T118" fmla="*/ 586 w 605"/>
                  <a:gd name="T119" fmla="*/ 344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05" h="604">
                    <a:moveTo>
                      <a:pt x="589" y="301"/>
                    </a:moveTo>
                    <a:cubicBezTo>
                      <a:pt x="589" y="302"/>
                      <a:pt x="589" y="302"/>
                      <a:pt x="589" y="302"/>
                    </a:cubicBezTo>
                    <a:cubicBezTo>
                      <a:pt x="589" y="302"/>
                      <a:pt x="589" y="303"/>
                      <a:pt x="589" y="304"/>
                    </a:cubicBezTo>
                    <a:cubicBezTo>
                      <a:pt x="605" y="304"/>
                      <a:pt x="605" y="304"/>
                      <a:pt x="605" y="304"/>
                    </a:cubicBezTo>
                    <a:cubicBezTo>
                      <a:pt x="605" y="303"/>
                      <a:pt x="605" y="303"/>
                      <a:pt x="605" y="302"/>
                    </a:cubicBezTo>
                    <a:cubicBezTo>
                      <a:pt x="605" y="301"/>
                      <a:pt x="605" y="301"/>
                      <a:pt x="605" y="301"/>
                    </a:cubicBezTo>
                    <a:cubicBezTo>
                      <a:pt x="589" y="301"/>
                      <a:pt x="589" y="301"/>
                      <a:pt x="589" y="301"/>
                    </a:cubicBezTo>
                    <a:close/>
                    <a:moveTo>
                      <a:pt x="589" y="301"/>
                    </a:moveTo>
                    <a:cubicBezTo>
                      <a:pt x="589" y="301"/>
                      <a:pt x="589" y="301"/>
                      <a:pt x="589" y="301"/>
                    </a:cubicBezTo>
                    <a:cubicBezTo>
                      <a:pt x="605" y="301"/>
                      <a:pt x="605" y="301"/>
                      <a:pt x="605" y="301"/>
                    </a:cubicBezTo>
                    <a:cubicBezTo>
                      <a:pt x="605" y="301"/>
                      <a:pt x="605" y="301"/>
                      <a:pt x="605" y="301"/>
                    </a:cubicBezTo>
                    <a:cubicBezTo>
                      <a:pt x="589" y="301"/>
                      <a:pt x="589" y="301"/>
                      <a:pt x="589" y="301"/>
                    </a:cubicBezTo>
                    <a:close/>
                    <a:moveTo>
                      <a:pt x="588" y="280"/>
                    </a:moveTo>
                    <a:cubicBezTo>
                      <a:pt x="588" y="281"/>
                      <a:pt x="588" y="281"/>
                      <a:pt x="588" y="282"/>
                    </a:cubicBezTo>
                    <a:cubicBezTo>
                      <a:pt x="604" y="281"/>
                      <a:pt x="604" y="281"/>
                      <a:pt x="604" y="281"/>
                    </a:cubicBezTo>
                    <a:cubicBezTo>
                      <a:pt x="604" y="280"/>
                      <a:pt x="604" y="279"/>
                      <a:pt x="604" y="279"/>
                    </a:cubicBezTo>
                    <a:cubicBezTo>
                      <a:pt x="588" y="280"/>
                      <a:pt x="588" y="280"/>
                      <a:pt x="588" y="280"/>
                    </a:cubicBezTo>
                    <a:close/>
                    <a:moveTo>
                      <a:pt x="588" y="280"/>
                    </a:moveTo>
                    <a:cubicBezTo>
                      <a:pt x="588" y="280"/>
                      <a:pt x="588" y="280"/>
                      <a:pt x="588" y="280"/>
                    </a:cubicBezTo>
                    <a:cubicBezTo>
                      <a:pt x="604" y="279"/>
                      <a:pt x="604" y="279"/>
                      <a:pt x="604" y="279"/>
                    </a:cubicBezTo>
                    <a:cubicBezTo>
                      <a:pt x="604" y="279"/>
                      <a:pt x="604" y="279"/>
                      <a:pt x="604" y="279"/>
                    </a:cubicBezTo>
                    <a:cubicBezTo>
                      <a:pt x="588" y="280"/>
                      <a:pt x="588" y="280"/>
                      <a:pt x="588" y="280"/>
                    </a:cubicBezTo>
                    <a:close/>
                    <a:moveTo>
                      <a:pt x="586" y="259"/>
                    </a:moveTo>
                    <a:cubicBezTo>
                      <a:pt x="586" y="259"/>
                      <a:pt x="586" y="260"/>
                      <a:pt x="586" y="261"/>
                    </a:cubicBezTo>
                    <a:cubicBezTo>
                      <a:pt x="602" y="258"/>
                      <a:pt x="602" y="258"/>
                      <a:pt x="602" y="258"/>
                    </a:cubicBezTo>
                    <a:cubicBezTo>
                      <a:pt x="602" y="258"/>
                      <a:pt x="601" y="257"/>
                      <a:pt x="601" y="256"/>
                    </a:cubicBezTo>
                    <a:cubicBezTo>
                      <a:pt x="586" y="259"/>
                      <a:pt x="586" y="259"/>
                      <a:pt x="586" y="259"/>
                    </a:cubicBezTo>
                    <a:close/>
                    <a:moveTo>
                      <a:pt x="586" y="259"/>
                    </a:moveTo>
                    <a:cubicBezTo>
                      <a:pt x="586" y="259"/>
                      <a:pt x="586" y="259"/>
                      <a:pt x="586" y="259"/>
                    </a:cubicBezTo>
                    <a:cubicBezTo>
                      <a:pt x="601" y="256"/>
                      <a:pt x="601" y="256"/>
                      <a:pt x="601" y="256"/>
                    </a:cubicBezTo>
                    <a:cubicBezTo>
                      <a:pt x="601" y="256"/>
                      <a:pt x="601" y="256"/>
                      <a:pt x="601" y="256"/>
                    </a:cubicBezTo>
                    <a:cubicBezTo>
                      <a:pt x="586" y="259"/>
                      <a:pt x="586" y="259"/>
                      <a:pt x="586" y="259"/>
                    </a:cubicBezTo>
                    <a:close/>
                    <a:moveTo>
                      <a:pt x="582" y="238"/>
                    </a:moveTo>
                    <a:cubicBezTo>
                      <a:pt x="582" y="238"/>
                      <a:pt x="582" y="239"/>
                      <a:pt x="582" y="240"/>
                    </a:cubicBezTo>
                    <a:cubicBezTo>
                      <a:pt x="598" y="236"/>
                      <a:pt x="598" y="236"/>
                      <a:pt x="598" y="236"/>
                    </a:cubicBezTo>
                    <a:cubicBezTo>
                      <a:pt x="597" y="235"/>
                      <a:pt x="597" y="235"/>
                      <a:pt x="597" y="234"/>
                    </a:cubicBezTo>
                    <a:cubicBezTo>
                      <a:pt x="582" y="238"/>
                      <a:pt x="582" y="238"/>
                      <a:pt x="582" y="238"/>
                    </a:cubicBezTo>
                    <a:close/>
                    <a:moveTo>
                      <a:pt x="582" y="238"/>
                    </a:moveTo>
                    <a:cubicBezTo>
                      <a:pt x="582" y="238"/>
                      <a:pt x="582" y="238"/>
                      <a:pt x="582" y="238"/>
                    </a:cubicBezTo>
                    <a:cubicBezTo>
                      <a:pt x="597" y="234"/>
                      <a:pt x="597" y="234"/>
                      <a:pt x="597" y="234"/>
                    </a:cubicBezTo>
                    <a:cubicBezTo>
                      <a:pt x="597" y="234"/>
                      <a:pt x="597" y="234"/>
                      <a:pt x="597" y="234"/>
                    </a:cubicBezTo>
                    <a:cubicBezTo>
                      <a:pt x="582" y="238"/>
                      <a:pt x="582" y="238"/>
                      <a:pt x="582" y="238"/>
                    </a:cubicBezTo>
                    <a:close/>
                    <a:moveTo>
                      <a:pt x="576" y="217"/>
                    </a:moveTo>
                    <a:cubicBezTo>
                      <a:pt x="576" y="218"/>
                      <a:pt x="576" y="218"/>
                      <a:pt x="577" y="219"/>
                    </a:cubicBezTo>
                    <a:cubicBezTo>
                      <a:pt x="592" y="214"/>
                      <a:pt x="592" y="214"/>
                      <a:pt x="592" y="214"/>
                    </a:cubicBezTo>
                    <a:cubicBezTo>
                      <a:pt x="592" y="214"/>
                      <a:pt x="591" y="213"/>
                      <a:pt x="591" y="212"/>
                    </a:cubicBezTo>
                    <a:cubicBezTo>
                      <a:pt x="576" y="217"/>
                      <a:pt x="576" y="217"/>
                      <a:pt x="576" y="217"/>
                    </a:cubicBezTo>
                    <a:close/>
                    <a:moveTo>
                      <a:pt x="576" y="217"/>
                    </a:moveTo>
                    <a:cubicBezTo>
                      <a:pt x="576" y="217"/>
                      <a:pt x="576" y="217"/>
                      <a:pt x="576" y="217"/>
                    </a:cubicBezTo>
                    <a:cubicBezTo>
                      <a:pt x="591" y="212"/>
                      <a:pt x="591" y="212"/>
                      <a:pt x="591" y="212"/>
                    </a:cubicBezTo>
                    <a:cubicBezTo>
                      <a:pt x="591" y="212"/>
                      <a:pt x="591" y="212"/>
                      <a:pt x="591" y="212"/>
                    </a:cubicBezTo>
                    <a:cubicBezTo>
                      <a:pt x="576" y="217"/>
                      <a:pt x="576" y="217"/>
                      <a:pt x="576" y="217"/>
                    </a:cubicBezTo>
                    <a:close/>
                    <a:moveTo>
                      <a:pt x="569" y="197"/>
                    </a:moveTo>
                    <a:cubicBezTo>
                      <a:pt x="569" y="197"/>
                      <a:pt x="569" y="198"/>
                      <a:pt x="570" y="199"/>
                    </a:cubicBezTo>
                    <a:cubicBezTo>
                      <a:pt x="585" y="193"/>
                      <a:pt x="585" y="193"/>
                      <a:pt x="585" y="193"/>
                    </a:cubicBezTo>
                    <a:cubicBezTo>
                      <a:pt x="584" y="192"/>
                      <a:pt x="584" y="192"/>
                      <a:pt x="584" y="191"/>
                    </a:cubicBezTo>
                    <a:cubicBezTo>
                      <a:pt x="569" y="197"/>
                      <a:pt x="569" y="197"/>
                      <a:pt x="569" y="197"/>
                    </a:cubicBezTo>
                    <a:close/>
                    <a:moveTo>
                      <a:pt x="569" y="197"/>
                    </a:moveTo>
                    <a:cubicBezTo>
                      <a:pt x="569" y="197"/>
                      <a:pt x="569" y="197"/>
                      <a:pt x="569" y="197"/>
                    </a:cubicBezTo>
                    <a:cubicBezTo>
                      <a:pt x="584" y="191"/>
                      <a:pt x="584" y="191"/>
                      <a:pt x="584" y="191"/>
                    </a:cubicBezTo>
                    <a:cubicBezTo>
                      <a:pt x="584" y="191"/>
                      <a:pt x="584" y="191"/>
                      <a:pt x="584" y="191"/>
                    </a:cubicBezTo>
                    <a:cubicBezTo>
                      <a:pt x="569" y="197"/>
                      <a:pt x="569" y="197"/>
                      <a:pt x="569" y="197"/>
                    </a:cubicBezTo>
                    <a:close/>
                    <a:moveTo>
                      <a:pt x="560" y="177"/>
                    </a:moveTo>
                    <a:cubicBezTo>
                      <a:pt x="561" y="178"/>
                      <a:pt x="561" y="178"/>
                      <a:pt x="561" y="179"/>
                    </a:cubicBezTo>
                    <a:cubicBezTo>
                      <a:pt x="576" y="172"/>
                      <a:pt x="576" y="172"/>
                      <a:pt x="576" y="172"/>
                    </a:cubicBezTo>
                    <a:cubicBezTo>
                      <a:pt x="575" y="171"/>
                      <a:pt x="575" y="171"/>
                      <a:pt x="575" y="170"/>
                    </a:cubicBezTo>
                    <a:cubicBezTo>
                      <a:pt x="560" y="177"/>
                      <a:pt x="560" y="177"/>
                      <a:pt x="560" y="177"/>
                    </a:cubicBezTo>
                    <a:close/>
                    <a:moveTo>
                      <a:pt x="560" y="177"/>
                    </a:moveTo>
                    <a:cubicBezTo>
                      <a:pt x="560" y="177"/>
                      <a:pt x="560" y="177"/>
                      <a:pt x="560" y="177"/>
                    </a:cubicBezTo>
                    <a:cubicBezTo>
                      <a:pt x="575" y="170"/>
                      <a:pt x="575" y="170"/>
                      <a:pt x="575" y="170"/>
                    </a:cubicBezTo>
                    <a:cubicBezTo>
                      <a:pt x="575" y="170"/>
                      <a:pt x="575" y="170"/>
                      <a:pt x="575" y="170"/>
                    </a:cubicBezTo>
                    <a:cubicBezTo>
                      <a:pt x="560" y="177"/>
                      <a:pt x="560" y="177"/>
                      <a:pt x="560" y="177"/>
                    </a:cubicBezTo>
                    <a:close/>
                    <a:moveTo>
                      <a:pt x="550" y="158"/>
                    </a:moveTo>
                    <a:cubicBezTo>
                      <a:pt x="551" y="159"/>
                      <a:pt x="551" y="159"/>
                      <a:pt x="551" y="160"/>
                    </a:cubicBezTo>
                    <a:cubicBezTo>
                      <a:pt x="565" y="152"/>
                      <a:pt x="565" y="152"/>
                      <a:pt x="565" y="152"/>
                    </a:cubicBezTo>
                    <a:cubicBezTo>
                      <a:pt x="565" y="151"/>
                      <a:pt x="564" y="151"/>
                      <a:pt x="564" y="150"/>
                    </a:cubicBezTo>
                    <a:lnTo>
                      <a:pt x="550" y="158"/>
                    </a:lnTo>
                    <a:close/>
                    <a:moveTo>
                      <a:pt x="550" y="158"/>
                    </a:moveTo>
                    <a:cubicBezTo>
                      <a:pt x="550" y="158"/>
                      <a:pt x="550" y="158"/>
                      <a:pt x="550" y="158"/>
                    </a:cubicBezTo>
                    <a:cubicBezTo>
                      <a:pt x="564" y="150"/>
                      <a:pt x="564" y="150"/>
                      <a:pt x="564" y="150"/>
                    </a:cubicBezTo>
                    <a:cubicBezTo>
                      <a:pt x="564" y="150"/>
                      <a:pt x="564" y="150"/>
                      <a:pt x="564" y="150"/>
                    </a:cubicBezTo>
                    <a:cubicBezTo>
                      <a:pt x="550" y="158"/>
                      <a:pt x="550" y="158"/>
                      <a:pt x="550" y="158"/>
                    </a:cubicBezTo>
                    <a:close/>
                    <a:moveTo>
                      <a:pt x="539" y="140"/>
                    </a:moveTo>
                    <a:cubicBezTo>
                      <a:pt x="539" y="141"/>
                      <a:pt x="540" y="141"/>
                      <a:pt x="540" y="142"/>
                    </a:cubicBezTo>
                    <a:cubicBezTo>
                      <a:pt x="553" y="133"/>
                      <a:pt x="553" y="133"/>
                      <a:pt x="553" y="133"/>
                    </a:cubicBezTo>
                    <a:cubicBezTo>
                      <a:pt x="553" y="132"/>
                      <a:pt x="552" y="132"/>
                      <a:pt x="552" y="131"/>
                    </a:cubicBezTo>
                    <a:cubicBezTo>
                      <a:pt x="539" y="140"/>
                      <a:pt x="539" y="140"/>
                      <a:pt x="539" y="140"/>
                    </a:cubicBezTo>
                    <a:close/>
                    <a:moveTo>
                      <a:pt x="539" y="140"/>
                    </a:moveTo>
                    <a:cubicBezTo>
                      <a:pt x="539" y="140"/>
                      <a:pt x="539" y="140"/>
                      <a:pt x="539" y="140"/>
                    </a:cubicBezTo>
                    <a:cubicBezTo>
                      <a:pt x="552" y="131"/>
                      <a:pt x="552" y="131"/>
                      <a:pt x="552" y="131"/>
                    </a:cubicBezTo>
                    <a:cubicBezTo>
                      <a:pt x="552" y="131"/>
                      <a:pt x="552" y="131"/>
                      <a:pt x="552" y="131"/>
                    </a:cubicBezTo>
                    <a:cubicBezTo>
                      <a:pt x="539" y="140"/>
                      <a:pt x="539" y="140"/>
                      <a:pt x="539" y="140"/>
                    </a:cubicBezTo>
                    <a:close/>
                    <a:moveTo>
                      <a:pt x="526" y="123"/>
                    </a:moveTo>
                    <a:cubicBezTo>
                      <a:pt x="527" y="124"/>
                      <a:pt x="527" y="124"/>
                      <a:pt x="527" y="125"/>
                    </a:cubicBezTo>
                    <a:cubicBezTo>
                      <a:pt x="540" y="115"/>
                      <a:pt x="540" y="115"/>
                      <a:pt x="540" y="115"/>
                    </a:cubicBezTo>
                    <a:cubicBezTo>
                      <a:pt x="539" y="114"/>
                      <a:pt x="539" y="114"/>
                      <a:pt x="539" y="113"/>
                    </a:cubicBezTo>
                    <a:cubicBezTo>
                      <a:pt x="526" y="123"/>
                      <a:pt x="526" y="123"/>
                      <a:pt x="526" y="123"/>
                    </a:cubicBezTo>
                    <a:close/>
                    <a:moveTo>
                      <a:pt x="526" y="123"/>
                    </a:moveTo>
                    <a:cubicBezTo>
                      <a:pt x="526" y="123"/>
                      <a:pt x="526" y="123"/>
                      <a:pt x="526" y="123"/>
                    </a:cubicBezTo>
                    <a:cubicBezTo>
                      <a:pt x="539" y="113"/>
                      <a:pt x="539" y="113"/>
                      <a:pt x="539" y="113"/>
                    </a:cubicBezTo>
                    <a:cubicBezTo>
                      <a:pt x="539" y="113"/>
                      <a:pt x="539" y="113"/>
                      <a:pt x="539" y="113"/>
                    </a:cubicBezTo>
                    <a:cubicBezTo>
                      <a:pt x="526" y="123"/>
                      <a:pt x="526" y="123"/>
                      <a:pt x="526" y="123"/>
                    </a:cubicBezTo>
                    <a:close/>
                    <a:moveTo>
                      <a:pt x="512" y="107"/>
                    </a:moveTo>
                    <a:cubicBezTo>
                      <a:pt x="513" y="107"/>
                      <a:pt x="513" y="108"/>
                      <a:pt x="513" y="108"/>
                    </a:cubicBezTo>
                    <a:cubicBezTo>
                      <a:pt x="525" y="97"/>
                      <a:pt x="525" y="97"/>
                      <a:pt x="525" y="97"/>
                    </a:cubicBezTo>
                    <a:cubicBezTo>
                      <a:pt x="525" y="97"/>
                      <a:pt x="524" y="96"/>
                      <a:pt x="524" y="96"/>
                    </a:cubicBezTo>
                    <a:cubicBezTo>
                      <a:pt x="512" y="107"/>
                      <a:pt x="512" y="107"/>
                      <a:pt x="512" y="107"/>
                    </a:cubicBezTo>
                    <a:close/>
                    <a:moveTo>
                      <a:pt x="512" y="107"/>
                    </a:moveTo>
                    <a:cubicBezTo>
                      <a:pt x="512" y="107"/>
                      <a:pt x="512" y="107"/>
                      <a:pt x="512" y="107"/>
                    </a:cubicBezTo>
                    <a:cubicBezTo>
                      <a:pt x="524" y="96"/>
                      <a:pt x="524" y="96"/>
                      <a:pt x="524" y="96"/>
                    </a:cubicBezTo>
                    <a:cubicBezTo>
                      <a:pt x="524" y="96"/>
                      <a:pt x="524" y="96"/>
                      <a:pt x="524" y="96"/>
                    </a:cubicBezTo>
                    <a:cubicBezTo>
                      <a:pt x="512" y="107"/>
                      <a:pt x="512" y="107"/>
                      <a:pt x="512" y="107"/>
                    </a:cubicBezTo>
                    <a:close/>
                    <a:moveTo>
                      <a:pt x="497" y="92"/>
                    </a:moveTo>
                    <a:cubicBezTo>
                      <a:pt x="497" y="92"/>
                      <a:pt x="498" y="93"/>
                      <a:pt x="498" y="93"/>
                    </a:cubicBezTo>
                    <a:cubicBezTo>
                      <a:pt x="509" y="81"/>
                      <a:pt x="509" y="81"/>
                      <a:pt x="509" y="81"/>
                    </a:cubicBezTo>
                    <a:cubicBezTo>
                      <a:pt x="509" y="81"/>
                      <a:pt x="508" y="80"/>
                      <a:pt x="508" y="80"/>
                    </a:cubicBezTo>
                    <a:cubicBezTo>
                      <a:pt x="497" y="92"/>
                      <a:pt x="497" y="92"/>
                      <a:pt x="497" y="92"/>
                    </a:cubicBezTo>
                    <a:close/>
                    <a:moveTo>
                      <a:pt x="497" y="92"/>
                    </a:moveTo>
                    <a:cubicBezTo>
                      <a:pt x="497" y="92"/>
                      <a:pt x="497" y="92"/>
                      <a:pt x="497" y="92"/>
                    </a:cubicBezTo>
                    <a:cubicBezTo>
                      <a:pt x="508" y="80"/>
                      <a:pt x="508" y="80"/>
                      <a:pt x="508" y="80"/>
                    </a:cubicBezTo>
                    <a:cubicBezTo>
                      <a:pt x="508" y="80"/>
                      <a:pt x="508" y="80"/>
                      <a:pt x="508" y="80"/>
                    </a:cubicBezTo>
                    <a:cubicBezTo>
                      <a:pt x="497" y="92"/>
                      <a:pt x="497" y="92"/>
                      <a:pt x="497" y="92"/>
                    </a:cubicBezTo>
                    <a:close/>
                    <a:moveTo>
                      <a:pt x="481" y="78"/>
                    </a:moveTo>
                    <a:cubicBezTo>
                      <a:pt x="481" y="78"/>
                      <a:pt x="482" y="79"/>
                      <a:pt x="482" y="79"/>
                    </a:cubicBezTo>
                    <a:cubicBezTo>
                      <a:pt x="492" y="67"/>
                      <a:pt x="492" y="67"/>
                      <a:pt x="492" y="67"/>
                    </a:cubicBezTo>
                    <a:cubicBezTo>
                      <a:pt x="492" y="66"/>
                      <a:pt x="491" y="66"/>
                      <a:pt x="491" y="65"/>
                    </a:cubicBezTo>
                    <a:lnTo>
                      <a:pt x="481" y="78"/>
                    </a:lnTo>
                    <a:close/>
                    <a:moveTo>
                      <a:pt x="481" y="78"/>
                    </a:moveTo>
                    <a:cubicBezTo>
                      <a:pt x="481" y="78"/>
                      <a:pt x="481" y="78"/>
                      <a:pt x="481" y="78"/>
                    </a:cubicBezTo>
                    <a:cubicBezTo>
                      <a:pt x="491" y="65"/>
                      <a:pt x="491" y="65"/>
                      <a:pt x="491" y="65"/>
                    </a:cubicBezTo>
                    <a:cubicBezTo>
                      <a:pt x="491" y="65"/>
                      <a:pt x="491" y="65"/>
                      <a:pt x="491" y="65"/>
                    </a:cubicBezTo>
                    <a:cubicBezTo>
                      <a:pt x="481" y="78"/>
                      <a:pt x="481" y="78"/>
                      <a:pt x="481" y="78"/>
                    </a:cubicBezTo>
                    <a:close/>
                    <a:moveTo>
                      <a:pt x="463" y="65"/>
                    </a:moveTo>
                    <a:cubicBezTo>
                      <a:pt x="464" y="65"/>
                      <a:pt x="465" y="66"/>
                      <a:pt x="465" y="66"/>
                    </a:cubicBezTo>
                    <a:cubicBezTo>
                      <a:pt x="474" y="53"/>
                      <a:pt x="474" y="53"/>
                      <a:pt x="474" y="53"/>
                    </a:cubicBezTo>
                    <a:cubicBezTo>
                      <a:pt x="474" y="53"/>
                      <a:pt x="473" y="52"/>
                      <a:pt x="472" y="52"/>
                    </a:cubicBezTo>
                    <a:cubicBezTo>
                      <a:pt x="463" y="65"/>
                      <a:pt x="463" y="65"/>
                      <a:pt x="463" y="65"/>
                    </a:cubicBezTo>
                    <a:close/>
                    <a:moveTo>
                      <a:pt x="463" y="65"/>
                    </a:moveTo>
                    <a:cubicBezTo>
                      <a:pt x="463" y="65"/>
                      <a:pt x="463" y="65"/>
                      <a:pt x="463" y="65"/>
                    </a:cubicBezTo>
                    <a:cubicBezTo>
                      <a:pt x="472" y="52"/>
                      <a:pt x="472" y="52"/>
                      <a:pt x="472" y="52"/>
                    </a:cubicBezTo>
                    <a:cubicBezTo>
                      <a:pt x="472" y="52"/>
                      <a:pt x="472" y="52"/>
                      <a:pt x="472" y="52"/>
                    </a:cubicBezTo>
                    <a:cubicBezTo>
                      <a:pt x="463" y="65"/>
                      <a:pt x="463" y="65"/>
                      <a:pt x="463" y="65"/>
                    </a:cubicBezTo>
                    <a:close/>
                    <a:moveTo>
                      <a:pt x="445" y="54"/>
                    </a:moveTo>
                    <a:cubicBezTo>
                      <a:pt x="446" y="54"/>
                      <a:pt x="446" y="54"/>
                      <a:pt x="447" y="55"/>
                    </a:cubicBezTo>
                    <a:cubicBezTo>
                      <a:pt x="455" y="41"/>
                      <a:pt x="455" y="41"/>
                      <a:pt x="455" y="41"/>
                    </a:cubicBezTo>
                    <a:cubicBezTo>
                      <a:pt x="455" y="41"/>
                      <a:pt x="454" y="40"/>
                      <a:pt x="453" y="40"/>
                    </a:cubicBezTo>
                    <a:cubicBezTo>
                      <a:pt x="445" y="54"/>
                      <a:pt x="445" y="54"/>
                      <a:pt x="445" y="54"/>
                    </a:cubicBezTo>
                    <a:close/>
                    <a:moveTo>
                      <a:pt x="445" y="54"/>
                    </a:moveTo>
                    <a:cubicBezTo>
                      <a:pt x="445" y="54"/>
                      <a:pt x="445" y="54"/>
                      <a:pt x="445" y="54"/>
                    </a:cubicBezTo>
                    <a:cubicBezTo>
                      <a:pt x="453" y="40"/>
                      <a:pt x="453" y="40"/>
                      <a:pt x="453" y="40"/>
                    </a:cubicBezTo>
                    <a:cubicBezTo>
                      <a:pt x="453" y="40"/>
                      <a:pt x="453" y="40"/>
                      <a:pt x="453" y="40"/>
                    </a:cubicBezTo>
                    <a:cubicBezTo>
                      <a:pt x="445" y="54"/>
                      <a:pt x="445" y="54"/>
                      <a:pt x="445" y="54"/>
                    </a:cubicBezTo>
                    <a:close/>
                    <a:moveTo>
                      <a:pt x="426" y="44"/>
                    </a:moveTo>
                    <a:cubicBezTo>
                      <a:pt x="427" y="44"/>
                      <a:pt x="428" y="44"/>
                      <a:pt x="428" y="45"/>
                    </a:cubicBezTo>
                    <a:cubicBezTo>
                      <a:pt x="435" y="30"/>
                      <a:pt x="435" y="30"/>
                      <a:pt x="435" y="30"/>
                    </a:cubicBezTo>
                    <a:cubicBezTo>
                      <a:pt x="435" y="30"/>
                      <a:pt x="434" y="30"/>
                      <a:pt x="433" y="29"/>
                    </a:cubicBezTo>
                    <a:cubicBezTo>
                      <a:pt x="426" y="44"/>
                      <a:pt x="426" y="44"/>
                      <a:pt x="426" y="44"/>
                    </a:cubicBezTo>
                    <a:close/>
                    <a:moveTo>
                      <a:pt x="426" y="44"/>
                    </a:moveTo>
                    <a:cubicBezTo>
                      <a:pt x="426" y="44"/>
                      <a:pt x="426" y="44"/>
                      <a:pt x="426" y="44"/>
                    </a:cubicBezTo>
                    <a:cubicBezTo>
                      <a:pt x="433" y="29"/>
                      <a:pt x="433" y="29"/>
                      <a:pt x="433" y="29"/>
                    </a:cubicBezTo>
                    <a:cubicBezTo>
                      <a:pt x="433" y="29"/>
                      <a:pt x="433" y="29"/>
                      <a:pt x="433" y="29"/>
                    </a:cubicBezTo>
                    <a:cubicBezTo>
                      <a:pt x="426" y="44"/>
                      <a:pt x="426" y="44"/>
                      <a:pt x="426" y="44"/>
                    </a:cubicBezTo>
                    <a:close/>
                    <a:moveTo>
                      <a:pt x="407" y="35"/>
                    </a:moveTo>
                    <a:cubicBezTo>
                      <a:pt x="407" y="35"/>
                      <a:pt x="408" y="36"/>
                      <a:pt x="409" y="36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14" y="21"/>
                      <a:pt x="413" y="21"/>
                      <a:pt x="413" y="20"/>
                    </a:cubicBezTo>
                    <a:cubicBezTo>
                      <a:pt x="407" y="35"/>
                      <a:pt x="407" y="35"/>
                      <a:pt x="407" y="35"/>
                    </a:cubicBezTo>
                    <a:close/>
                    <a:moveTo>
                      <a:pt x="407" y="35"/>
                    </a:moveTo>
                    <a:cubicBezTo>
                      <a:pt x="407" y="35"/>
                      <a:pt x="407" y="35"/>
                      <a:pt x="407" y="35"/>
                    </a:cubicBezTo>
                    <a:cubicBezTo>
                      <a:pt x="413" y="20"/>
                      <a:pt x="413" y="20"/>
                      <a:pt x="413" y="20"/>
                    </a:cubicBezTo>
                    <a:cubicBezTo>
                      <a:pt x="413" y="20"/>
                      <a:pt x="413" y="20"/>
                      <a:pt x="413" y="20"/>
                    </a:cubicBezTo>
                    <a:cubicBezTo>
                      <a:pt x="407" y="35"/>
                      <a:pt x="407" y="35"/>
                      <a:pt x="407" y="35"/>
                    </a:cubicBezTo>
                    <a:close/>
                    <a:moveTo>
                      <a:pt x="387" y="28"/>
                    </a:moveTo>
                    <a:cubicBezTo>
                      <a:pt x="387" y="28"/>
                      <a:pt x="388" y="29"/>
                      <a:pt x="388" y="29"/>
                    </a:cubicBezTo>
                    <a:cubicBezTo>
                      <a:pt x="393" y="13"/>
                      <a:pt x="393" y="13"/>
                      <a:pt x="393" y="13"/>
                    </a:cubicBezTo>
                    <a:cubicBezTo>
                      <a:pt x="393" y="13"/>
                      <a:pt x="392" y="13"/>
                      <a:pt x="391" y="13"/>
                    </a:cubicBezTo>
                    <a:cubicBezTo>
                      <a:pt x="387" y="28"/>
                      <a:pt x="387" y="28"/>
                      <a:pt x="387" y="28"/>
                    </a:cubicBezTo>
                    <a:close/>
                    <a:moveTo>
                      <a:pt x="386" y="28"/>
                    </a:moveTo>
                    <a:cubicBezTo>
                      <a:pt x="387" y="28"/>
                      <a:pt x="387" y="28"/>
                      <a:pt x="387" y="2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86" y="28"/>
                      <a:pt x="386" y="28"/>
                      <a:pt x="386" y="28"/>
                    </a:cubicBezTo>
                    <a:close/>
                    <a:moveTo>
                      <a:pt x="366" y="23"/>
                    </a:moveTo>
                    <a:cubicBezTo>
                      <a:pt x="366" y="23"/>
                      <a:pt x="367" y="23"/>
                      <a:pt x="368" y="23"/>
                    </a:cubicBezTo>
                    <a:cubicBezTo>
                      <a:pt x="371" y="7"/>
                      <a:pt x="371" y="7"/>
                      <a:pt x="371" y="7"/>
                    </a:cubicBezTo>
                    <a:cubicBezTo>
                      <a:pt x="371" y="7"/>
                      <a:pt x="370" y="7"/>
                      <a:pt x="369" y="7"/>
                    </a:cubicBezTo>
                    <a:cubicBezTo>
                      <a:pt x="366" y="23"/>
                      <a:pt x="366" y="23"/>
                      <a:pt x="366" y="23"/>
                    </a:cubicBezTo>
                    <a:close/>
                    <a:moveTo>
                      <a:pt x="366" y="23"/>
                    </a:moveTo>
                    <a:cubicBezTo>
                      <a:pt x="366" y="23"/>
                      <a:pt x="366" y="23"/>
                      <a:pt x="366" y="23"/>
                    </a:cubicBezTo>
                    <a:cubicBezTo>
                      <a:pt x="369" y="7"/>
                      <a:pt x="369" y="7"/>
                      <a:pt x="369" y="7"/>
                    </a:cubicBezTo>
                    <a:cubicBezTo>
                      <a:pt x="369" y="7"/>
                      <a:pt x="369" y="7"/>
                      <a:pt x="369" y="7"/>
                    </a:cubicBezTo>
                    <a:cubicBezTo>
                      <a:pt x="366" y="23"/>
                      <a:pt x="366" y="23"/>
                      <a:pt x="366" y="23"/>
                    </a:cubicBezTo>
                    <a:close/>
                    <a:moveTo>
                      <a:pt x="345" y="19"/>
                    </a:moveTo>
                    <a:cubicBezTo>
                      <a:pt x="345" y="19"/>
                      <a:pt x="346" y="19"/>
                      <a:pt x="347" y="19"/>
                    </a:cubicBezTo>
                    <a:cubicBezTo>
                      <a:pt x="349" y="3"/>
                      <a:pt x="349" y="3"/>
                      <a:pt x="349" y="3"/>
                    </a:cubicBezTo>
                    <a:cubicBezTo>
                      <a:pt x="349" y="3"/>
                      <a:pt x="348" y="3"/>
                      <a:pt x="347" y="3"/>
                    </a:cubicBezTo>
                    <a:cubicBezTo>
                      <a:pt x="345" y="19"/>
                      <a:pt x="345" y="19"/>
                      <a:pt x="345" y="19"/>
                    </a:cubicBezTo>
                    <a:close/>
                    <a:moveTo>
                      <a:pt x="345" y="19"/>
                    </a:moveTo>
                    <a:cubicBezTo>
                      <a:pt x="345" y="19"/>
                      <a:pt x="345" y="19"/>
                      <a:pt x="345" y="19"/>
                    </a:cubicBezTo>
                    <a:cubicBezTo>
                      <a:pt x="347" y="3"/>
                      <a:pt x="347" y="3"/>
                      <a:pt x="347" y="3"/>
                    </a:cubicBezTo>
                    <a:cubicBezTo>
                      <a:pt x="347" y="3"/>
                      <a:pt x="347" y="3"/>
                      <a:pt x="347" y="3"/>
                    </a:cubicBezTo>
                    <a:cubicBezTo>
                      <a:pt x="345" y="19"/>
                      <a:pt x="345" y="19"/>
                      <a:pt x="345" y="19"/>
                    </a:cubicBezTo>
                    <a:close/>
                    <a:moveTo>
                      <a:pt x="324" y="16"/>
                    </a:moveTo>
                    <a:cubicBezTo>
                      <a:pt x="324" y="16"/>
                      <a:pt x="325" y="16"/>
                      <a:pt x="325" y="17"/>
                    </a:cubicBezTo>
                    <a:cubicBezTo>
                      <a:pt x="327" y="1"/>
                      <a:pt x="327" y="1"/>
                      <a:pt x="327" y="1"/>
                    </a:cubicBezTo>
                    <a:cubicBezTo>
                      <a:pt x="326" y="1"/>
                      <a:pt x="325" y="0"/>
                      <a:pt x="325" y="0"/>
                    </a:cubicBezTo>
                    <a:cubicBezTo>
                      <a:pt x="324" y="16"/>
                      <a:pt x="324" y="16"/>
                      <a:pt x="324" y="16"/>
                    </a:cubicBezTo>
                    <a:close/>
                    <a:moveTo>
                      <a:pt x="323" y="16"/>
                    </a:moveTo>
                    <a:cubicBezTo>
                      <a:pt x="324" y="16"/>
                      <a:pt x="324" y="16"/>
                      <a:pt x="324" y="16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23" y="16"/>
                      <a:pt x="323" y="16"/>
                      <a:pt x="323" y="16"/>
                    </a:cubicBezTo>
                    <a:close/>
                    <a:moveTo>
                      <a:pt x="302" y="16"/>
                    </a:moveTo>
                    <a:cubicBezTo>
                      <a:pt x="303" y="16"/>
                      <a:pt x="303" y="16"/>
                      <a:pt x="303" y="16"/>
                    </a:cubicBezTo>
                    <a:cubicBezTo>
                      <a:pt x="303" y="16"/>
                      <a:pt x="304" y="16"/>
                      <a:pt x="304" y="16"/>
                    </a:cubicBezTo>
                    <a:cubicBezTo>
                      <a:pt x="304" y="0"/>
                      <a:pt x="304" y="0"/>
                      <a:pt x="304" y="0"/>
                    </a:cubicBezTo>
                    <a:cubicBezTo>
                      <a:pt x="304" y="0"/>
                      <a:pt x="303" y="0"/>
                      <a:pt x="303" y="0"/>
                    </a:cubicBezTo>
                    <a:cubicBezTo>
                      <a:pt x="302" y="0"/>
                      <a:pt x="302" y="0"/>
                      <a:pt x="302" y="0"/>
                    </a:cubicBezTo>
                    <a:lnTo>
                      <a:pt x="302" y="16"/>
                    </a:lnTo>
                    <a:close/>
                    <a:moveTo>
                      <a:pt x="302" y="16"/>
                    </a:moveTo>
                    <a:cubicBezTo>
                      <a:pt x="302" y="16"/>
                      <a:pt x="302" y="16"/>
                      <a:pt x="302" y="16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02" y="0"/>
                      <a:pt x="302" y="0"/>
                      <a:pt x="302" y="0"/>
                    </a:cubicBezTo>
                    <a:lnTo>
                      <a:pt x="302" y="16"/>
                    </a:lnTo>
                    <a:close/>
                    <a:moveTo>
                      <a:pt x="281" y="16"/>
                    </a:moveTo>
                    <a:cubicBezTo>
                      <a:pt x="281" y="16"/>
                      <a:pt x="282" y="16"/>
                      <a:pt x="283" y="16"/>
                    </a:cubicBezTo>
                    <a:cubicBezTo>
                      <a:pt x="282" y="0"/>
                      <a:pt x="282" y="0"/>
                      <a:pt x="282" y="0"/>
                    </a:cubicBezTo>
                    <a:cubicBezTo>
                      <a:pt x="281" y="0"/>
                      <a:pt x="280" y="0"/>
                      <a:pt x="280" y="0"/>
                    </a:cubicBezTo>
                    <a:cubicBezTo>
                      <a:pt x="281" y="16"/>
                      <a:pt x="281" y="16"/>
                      <a:pt x="281" y="16"/>
                    </a:cubicBezTo>
                    <a:close/>
                    <a:moveTo>
                      <a:pt x="281" y="16"/>
                    </a:moveTo>
                    <a:cubicBezTo>
                      <a:pt x="281" y="16"/>
                      <a:pt x="281" y="16"/>
                      <a:pt x="281" y="16"/>
                    </a:cubicBezTo>
                    <a:cubicBezTo>
                      <a:pt x="280" y="0"/>
                      <a:pt x="280" y="0"/>
                      <a:pt x="280" y="0"/>
                    </a:cubicBezTo>
                    <a:cubicBezTo>
                      <a:pt x="280" y="0"/>
                      <a:pt x="280" y="0"/>
                      <a:pt x="280" y="0"/>
                    </a:cubicBezTo>
                    <a:cubicBezTo>
                      <a:pt x="281" y="16"/>
                      <a:pt x="281" y="16"/>
                      <a:pt x="281" y="16"/>
                    </a:cubicBezTo>
                    <a:close/>
                    <a:moveTo>
                      <a:pt x="259" y="19"/>
                    </a:moveTo>
                    <a:cubicBezTo>
                      <a:pt x="260" y="19"/>
                      <a:pt x="261" y="19"/>
                      <a:pt x="261" y="19"/>
                    </a:cubicBezTo>
                    <a:cubicBezTo>
                      <a:pt x="259" y="3"/>
                      <a:pt x="259" y="3"/>
                      <a:pt x="259" y="3"/>
                    </a:cubicBezTo>
                    <a:cubicBezTo>
                      <a:pt x="258" y="3"/>
                      <a:pt x="258" y="3"/>
                      <a:pt x="257" y="3"/>
                    </a:cubicBezTo>
                    <a:cubicBezTo>
                      <a:pt x="259" y="19"/>
                      <a:pt x="259" y="19"/>
                      <a:pt x="259" y="19"/>
                    </a:cubicBezTo>
                    <a:close/>
                    <a:moveTo>
                      <a:pt x="259" y="19"/>
                    </a:moveTo>
                    <a:cubicBezTo>
                      <a:pt x="259" y="19"/>
                      <a:pt x="259" y="19"/>
                      <a:pt x="259" y="19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9" y="19"/>
                      <a:pt x="259" y="19"/>
                      <a:pt x="259" y="19"/>
                    </a:cubicBezTo>
                    <a:close/>
                    <a:moveTo>
                      <a:pt x="238" y="23"/>
                    </a:moveTo>
                    <a:cubicBezTo>
                      <a:pt x="239" y="23"/>
                      <a:pt x="240" y="23"/>
                      <a:pt x="240" y="22"/>
                    </a:cubicBezTo>
                    <a:cubicBezTo>
                      <a:pt x="237" y="7"/>
                      <a:pt x="237" y="7"/>
                      <a:pt x="237" y="7"/>
                    </a:cubicBezTo>
                    <a:cubicBezTo>
                      <a:pt x="236" y="7"/>
                      <a:pt x="236" y="7"/>
                      <a:pt x="235" y="7"/>
                    </a:cubicBezTo>
                    <a:cubicBezTo>
                      <a:pt x="238" y="23"/>
                      <a:pt x="238" y="23"/>
                      <a:pt x="238" y="23"/>
                    </a:cubicBezTo>
                    <a:close/>
                    <a:moveTo>
                      <a:pt x="238" y="23"/>
                    </a:moveTo>
                    <a:cubicBezTo>
                      <a:pt x="238" y="23"/>
                      <a:pt x="238" y="23"/>
                      <a:pt x="238" y="23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38" y="23"/>
                      <a:pt x="238" y="23"/>
                      <a:pt x="238" y="23"/>
                    </a:cubicBezTo>
                    <a:close/>
                    <a:moveTo>
                      <a:pt x="218" y="28"/>
                    </a:moveTo>
                    <a:cubicBezTo>
                      <a:pt x="218" y="28"/>
                      <a:pt x="219" y="28"/>
                      <a:pt x="220" y="28"/>
                    </a:cubicBezTo>
                    <a:cubicBezTo>
                      <a:pt x="215" y="12"/>
                      <a:pt x="215" y="12"/>
                      <a:pt x="215" y="12"/>
                    </a:cubicBezTo>
                    <a:cubicBezTo>
                      <a:pt x="214" y="13"/>
                      <a:pt x="214" y="13"/>
                      <a:pt x="213" y="13"/>
                    </a:cubicBezTo>
                    <a:cubicBezTo>
                      <a:pt x="218" y="28"/>
                      <a:pt x="218" y="28"/>
                      <a:pt x="218" y="28"/>
                    </a:cubicBezTo>
                    <a:close/>
                    <a:moveTo>
                      <a:pt x="218" y="28"/>
                    </a:moveTo>
                    <a:cubicBezTo>
                      <a:pt x="218" y="28"/>
                      <a:pt x="218" y="28"/>
                      <a:pt x="218" y="28"/>
                    </a:cubicBezTo>
                    <a:cubicBezTo>
                      <a:pt x="213" y="13"/>
                      <a:pt x="213" y="13"/>
                      <a:pt x="213" y="13"/>
                    </a:cubicBezTo>
                    <a:cubicBezTo>
                      <a:pt x="213" y="13"/>
                      <a:pt x="213" y="13"/>
                      <a:pt x="213" y="13"/>
                    </a:cubicBezTo>
                    <a:cubicBezTo>
                      <a:pt x="218" y="28"/>
                      <a:pt x="218" y="28"/>
                      <a:pt x="218" y="28"/>
                    </a:cubicBezTo>
                    <a:close/>
                    <a:moveTo>
                      <a:pt x="198" y="35"/>
                    </a:moveTo>
                    <a:cubicBezTo>
                      <a:pt x="198" y="35"/>
                      <a:pt x="199" y="35"/>
                      <a:pt x="199" y="35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3" y="20"/>
                      <a:pt x="192" y="20"/>
                      <a:pt x="192" y="21"/>
                    </a:cubicBezTo>
                    <a:cubicBezTo>
                      <a:pt x="198" y="35"/>
                      <a:pt x="198" y="35"/>
                      <a:pt x="198" y="35"/>
                    </a:cubicBezTo>
                    <a:close/>
                    <a:moveTo>
                      <a:pt x="198" y="35"/>
                    </a:moveTo>
                    <a:cubicBezTo>
                      <a:pt x="198" y="35"/>
                      <a:pt x="198" y="35"/>
                      <a:pt x="198" y="35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8" y="35"/>
                      <a:pt x="198" y="35"/>
                      <a:pt x="198" y="35"/>
                    </a:cubicBezTo>
                    <a:close/>
                    <a:moveTo>
                      <a:pt x="178" y="44"/>
                    </a:moveTo>
                    <a:cubicBezTo>
                      <a:pt x="179" y="44"/>
                      <a:pt x="179" y="43"/>
                      <a:pt x="180" y="43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2" y="29"/>
                      <a:pt x="172" y="29"/>
                      <a:pt x="171" y="30"/>
                    </a:cubicBezTo>
                    <a:cubicBezTo>
                      <a:pt x="178" y="44"/>
                      <a:pt x="178" y="44"/>
                      <a:pt x="178" y="44"/>
                    </a:cubicBezTo>
                    <a:close/>
                    <a:moveTo>
                      <a:pt x="178" y="44"/>
                    </a:moveTo>
                    <a:cubicBezTo>
                      <a:pt x="178" y="44"/>
                      <a:pt x="178" y="44"/>
                      <a:pt x="178" y="44"/>
                    </a:cubicBezTo>
                    <a:cubicBezTo>
                      <a:pt x="171" y="30"/>
                      <a:pt x="171" y="30"/>
                      <a:pt x="171" y="30"/>
                    </a:cubicBezTo>
                    <a:cubicBezTo>
                      <a:pt x="171" y="30"/>
                      <a:pt x="171" y="30"/>
                      <a:pt x="171" y="30"/>
                    </a:cubicBezTo>
                    <a:cubicBezTo>
                      <a:pt x="178" y="44"/>
                      <a:pt x="178" y="44"/>
                      <a:pt x="178" y="44"/>
                    </a:cubicBezTo>
                    <a:close/>
                    <a:moveTo>
                      <a:pt x="159" y="54"/>
                    </a:moveTo>
                    <a:cubicBezTo>
                      <a:pt x="160" y="54"/>
                      <a:pt x="160" y="53"/>
                      <a:pt x="161" y="53"/>
                    </a:cubicBezTo>
                    <a:cubicBezTo>
                      <a:pt x="153" y="39"/>
                      <a:pt x="153" y="39"/>
                      <a:pt x="153" y="39"/>
                    </a:cubicBezTo>
                    <a:cubicBezTo>
                      <a:pt x="152" y="40"/>
                      <a:pt x="152" y="40"/>
                      <a:pt x="151" y="40"/>
                    </a:cubicBezTo>
                    <a:cubicBezTo>
                      <a:pt x="159" y="54"/>
                      <a:pt x="159" y="54"/>
                      <a:pt x="159" y="54"/>
                    </a:cubicBezTo>
                    <a:close/>
                    <a:moveTo>
                      <a:pt x="159" y="54"/>
                    </a:moveTo>
                    <a:cubicBezTo>
                      <a:pt x="159" y="54"/>
                      <a:pt x="159" y="54"/>
                      <a:pt x="159" y="54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9" y="54"/>
                      <a:pt x="159" y="54"/>
                      <a:pt x="159" y="54"/>
                    </a:cubicBezTo>
                    <a:close/>
                    <a:moveTo>
                      <a:pt x="141" y="65"/>
                    </a:moveTo>
                    <a:cubicBezTo>
                      <a:pt x="142" y="65"/>
                      <a:pt x="142" y="65"/>
                      <a:pt x="143" y="64"/>
                    </a:cubicBezTo>
                    <a:cubicBezTo>
                      <a:pt x="134" y="51"/>
                      <a:pt x="134" y="51"/>
                      <a:pt x="134" y="51"/>
                    </a:cubicBezTo>
                    <a:cubicBezTo>
                      <a:pt x="133" y="52"/>
                      <a:pt x="133" y="52"/>
                      <a:pt x="132" y="52"/>
                    </a:cubicBezTo>
                    <a:cubicBezTo>
                      <a:pt x="141" y="65"/>
                      <a:pt x="141" y="65"/>
                      <a:pt x="141" y="65"/>
                    </a:cubicBezTo>
                    <a:close/>
                    <a:moveTo>
                      <a:pt x="141" y="65"/>
                    </a:moveTo>
                    <a:cubicBezTo>
                      <a:pt x="141" y="65"/>
                      <a:pt x="141" y="65"/>
                      <a:pt x="141" y="65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41" y="65"/>
                      <a:pt x="141" y="65"/>
                      <a:pt x="141" y="65"/>
                    </a:cubicBezTo>
                    <a:close/>
                    <a:moveTo>
                      <a:pt x="124" y="78"/>
                    </a:moveTo>
                    <a:cubicBezTo>
                      <a:pt x="124" y="78"/>
                      <a:pt x="125" y="77"/>
                      <a:pt x="125" y="77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65"/>
                      <a:pt x="114" y="65"/>
                      <a:pt x="114" y="66"/>
                    </a:cubicBezTo>
                    <a:cubicBezTo>
                      <a:pt x="124" y="78"/>
                      <a:pt x="124" y="78"/>
                      <a:pt x="124" y="78"/>
                    </a:cubicBezTo>
                    <a:close/>
                    <a:moveTo>
                      <a:pt x="124" y="78"/>
                    </a:moveTo>
                    <a:cubicBezTo>
                      <a:pt x="124" y="78"/>
                      <a:pt x="124" y="78"/>
                      <a:pt x="124" y="78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24" y="78"/>
                      <a:pt x="124" y="78"/>
                      <a:pt x="124" y="78"/>
                    </a:cubicBezTo>
                    <a:close/>
                    <a:moveTo>
                      <a:pt x="108" y="92"/>
                    </a:moveTo>
                    <a:cubicBezTo>
                      <a:pt x="108" y="92"/>
                      <a:pt x="109" y="91"/>
                      <a:pt x="109" y="91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98" y="80"/>
                      <a:pt x="97" y="80"/>
                      <a:pt x="97" y="80"/>
                    </a:cubicBezTo>
                    <a:cubicBezTo>
                      <a:pt x="108" y="92"/>
                      <a:pt x="108" y="92"/>
                      <a:pt x="108" y="92"/>
                    </a:cubicBezTo>
                    <a:close/>
                    <a:moveTo>
                      <a:pt x="108" y="92"/>
                    </a:moveTo>
                    <a:cubicBezTo>
                      <a:pt x="108" y="92"/>
                      <a:pt x="108" y="92"/>
                      <a:pt x="108" y="92"/>
                    </a:cubicBez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108" y="92"/>
                      <a:pt x="108" y="92"/>
                      <a:pt x="108" y="92"/>
                    </a:cubicBezTo>
                    <a:close/>
                    <a:moveTo>
                      <a:pt x="93" y="107"/>
                    </a:moveTo>
                    <a:cubicBezTo>
                      <a:pt x="93" y="107"/>
                      <a:pt x="93" y="106"/>
                      <a:pt x="94" y="106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82" y="95"/>
                      <a:pt x="81" y="96"/>
                      <a:pt x="81" y="96"/>
                    </a:cubicBezTo>
                    <a:lnTo>
                      <a:pt x="93" y="107"/>
                    </a:lnTo>
                    <a:close/>
                    <a:moveTo>
                      <a:pt x="93" y="107"/>
                    </a:moveTo>
                    <a:cubicBezTo>
                      <a:pt x="93" y="107"/>
                      <a:pt x="93" y="107"/>
                      <a:pt x="93" y="107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93" y="107"/>
                      <a:pt x="93" y="107"/>
                      <a:pt x="93" y="107"/>
                    </a:cubicBezTo>
                    <a:close/>
                    <a:moveTo>
                      <a:pt x="79" y="124"/>
                    </a:moveTo>
                    <a:cubicBezTo>
                      <a:pt x="79" y="123"/>
                      <a:pt x="79" y="123"/>
                      <a:pt x="80" y="122"/>
                    </a:cubicBezTo>
                    <a:cubicBezTo>
                      <a:pt x="67" y="112"/>
                      <a:pt x="67" y="112"/>
                      <a:pt x="67" y="112"/>
                    </a:cubicBezTo>
                    <a:cubicBezTo>
                      <a:pt x="67" y="113"/>
                      <a:pt x="67" y="113"/>
                      <a:pt x="66" y="114"/>
                    </a:cubicBezTo>
                    <a:cubicBezTo>
                      <a:pt x="79" y="124"/>
                      <a:pt x="79" y="124"/>
                      <a:pt x="79" y="124"/>
                    </a:cubicBezTo>
                    <a:close/>
                    <a:moveTo>
                      <a:pt x="79" y="124"/>
                    </a:moveTo>
                    <a:cubicBezTo>
                      <a:pt x="79" y="124"/>
                      <a:pt x="79" y="124"/>
                      <a:pt x="79" y="12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79" y="124"/>
                      <a:pt x="79" y="124"/>
                      <a:pt x="79" y="124"/>
                    </a:cubicBezTo>
                    <a:close/>
                    <a:moveTo>
                      <a:pt x="66" y="141"/>
                    </a:moveTo>
                    <a:cubicBezTo>
                      <a:pt x="66" y="140"/>
                      <a:pt x="67" y="140"/>
                      <a:pt x="67" y="139"/>
                    </a:cubicBezTo>
                    <a:cubicBezTo>
                      <a:pt x="54" y="130"/>
                      <a:pt x="54" y="130"/>
                      <a:pt x="54" y="130"/>
                    </a:cubicBezTo>
                    <a:cubicBezTo>
                      <a:pt x="53" y="131"/>
                      <a:pt x="53" y="131"/>
                      <a:pt x="53" y="132"/>
                    </a:cubicBezTo>
                    <a:cubicBezTo>
                      <a:pt x="66" y="141"/>
                      <a:pt x="66" y="141"/>
                      <a:pt x="66" y="141"/>
                    </a:cubicBezTo>
                    <a:close/>
                    <a:moveTo>
                      <a:pt x="66" y="141"/>
                    </a:moveTo>
                    <a:cubicBezTo>
                      <a:pt x="66" y="141"/>
                      <a:pt x="66" y="141"/>
                      <a:pt x="66" y="141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66" y="141"/>
                      <a:pt x="66" y="141"/>
                      <a:pt x="66" y="141"/>
                    </a:cubicBezTo>
                    <a:close/>
                    <a:moveTo>
                      <a:pt x="55" y="159"/>
                    </a:moveTo>
                    <a:cubicBezTo>
                      <a:pt x="55" y="158"/>
                      <a:pt x="55" y="158"/>
                      <a:pt x="55" y="157"/>
                    </a:cubicBezTo>
                    <a:cubicBezTo>
                      <a:pt x="42" y="149"/>
                      <a:pt x="42" y="149"/>
                      <a:pt x="42" y="149"/>
                    </a:cubicBezTo>
                    <a:cubicBezTo>
                      <a:pt x="41" y="150"/>
                      <a:pt x="41" y="150"/>
                      <a:pt x="41" y="151"/>
                    </a:cubicBezTo>
                    <a:cubicBezTo>
                      <a:pt x="55" y="159"/>
                      <a:pt x="55" y="159"/>
                      <a:pt x="55" y="159"/>
                    </a:cubicBezTo>
                    <a:close/>
                    <a:moveTo>
                      <a:pt x="54" y="159"/>
                    </a:moveTo>
                    <a:cubicBezTo>
                      <a:pt x="55" y="159"/>
                      <a:pt x="55" y="159"/>
                      <a:pt x="55" y="159"/>
                    </a:cubicBezTo>
                    <a:cubicBezTo>
                      <a:pt x="41" y="151"/>
                      <a:pt x="41" y="151"/>
                      <a:pt x="41" y="151"/>
                    </a:cubicBezTo>
                    <a:cubicBezTo>
                      <a:pt x="41" y="151"/>
                      <a:pt x="41" y="151"/>
                      <a:pt x="41" y="151"/>
                    </a:cubicBezTo>
                    <a:cubicBezTo>
                      <a:pt x="54" y="159"/>
                      <a:pt x="54" y="159"/>
                      <a:pt x="54" y="159"/>
                    </a:cubicBezTo>
                    <a:close/>
                    <a:moveTo>
                      <a:pt x="45" y="178"/>
                    </a:moveTo>
                    <a:cubicBezTo>
                      <a:pt x="45" y="177"/>
                      <a:pt x="45" y="177"/>
                      <a:pt x="45" y="176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31" y="170"/>
                      <a:pt x="30" y="170"/>
                      <a:pt x="30" y="171"/>
                    </a:cubicBezTo>
                    <a:cubicBezTo>
                      <a:pt x="45" y="178"/>
                      <a:pt x="45" y="178"/>
                      <a:pt x="45" y="178"/>
                    </a:cubicBezTo>
                    <a:close/>
                    <a:moveTo>
                      <a:pt x="44" y="178"/>
                    </a:moveTo>
                    <a:cubicBezTo>
                      <a:pt x="45" y="178"/>
                      <a:pt x="45" y="178"/>
                      <a:pt x="45" y="178"/>
                    </a:cubicBezTo>
                    <a:cubicBezTo>
                      <a:pt x="30" y="171"/>
                      <a:pt x="30" y="171"/>
                      <a:pt x="30" y="171"/>
                    </a:cubicBezTo>
                    <a:cubicBezTo>
                      <a:pt x="30" y="171"/>
                      <a:pt x="30" y="171"/>
                      <a:pt x="30" y="171"/>
                    </a:cubicBezTo>
                    <a:cubicBezTo>
                      <a:pt x="44" y="178"/>
                      <a:pt x="44" y="178"/>
                      <a:pt x="44" y="178"/>
                    </a:cubicBezTo>
                    <a:close/>
                    <a:moveTo>
                      <a:pt x="36" y="198"/>
                    </a:moveTo>
                    <a:cubicBezTo>
                      <a:pt x="36" y="197"/>
                      <a:pt x="36" y="196"/>
                      <a:pt x="37" y="196"/>
                    </a:cubicBezTo>
                    <a:cubicBezTo>
                      <a:pt x="22" y="190"/>
                      <a:pt x="22" y="190"/>
                      <a:pt x="22" y="190"/>
                    </a:cubicBezTo>
                    <a:cubicBezTo>
                      <a:pt x="22" y="190"/>
                      <a:pt x="21" y="191"/>
                      <a:pt x="21" y="192"/>
                    </a:cubicBezTo>
                    <a:cubicBezTo>
                      <a:pt x="36" y="198"/>
                      <a:pt x="36" y="198"/>
                      <a:pt x="36" y="198"/>
                    </a:cubicBezTo>
                    <a:close/>
                    <a:moveTo>
                      <a:pt x="36" y="198"/>
                    </a:moveTo>
                    <a:cubicBezTo>
                      <a:pt x="36" y="198"/>
                      <a:pt x="36" y="198"/>
                      <a:pt x="36" y="198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36" y="198"/>
                      <a:pt x="36" y="198"/>
                      <a:pt x="36" y="198"/>
                    </a:cubicBezTo>
                    <a:close/>
                    <a:moveTo>
                      <a:pt x="29" y="218"/>
                    </a:moveTo>
                    <a:cubicBezTo>
                      <a:pt x="29" y="217"/>
                      <a:pt x="29" y="217"/>
                      <a:pt x="29" y="216"/>
                    </a:cubicBezTo>
                    <a:cubicBezTo>
                      <a:pt x="14" y="211"/>
                      <a:pt x="14" y="211"/>
                      <a:pt x="14" y="211"/>
                    </a:cubicBezTo>
                    <a:cubicBezTo>
                      <a:pt x="14" y="212"/>
                      <a:pt x="14" y="212"/>
                      <a:pt x="14" y="213"/>
                    </a:cubicBezTo>
                    <a:cubicBezTo>
                      <a:pt x="29" y="218"/>
                      <a:pt x="29" y="218"/>
                      <a:pt x="29" y="218"/>
                    </a:cubicBezTo>
                    <a:close/>
                    <a:moveTo>
                      <a:pt x="29" y="218"/>
                    </a:moveTo>
                    <a:cubicBezTo>
                      <a:pt x="29" y="218"/>
                      <a:pt x="29" y="218"/>
                      <a:pt x="29" y="218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29" y="218"/>
                      <a:pt x="29" y="218"/>
                      <a:pt x="29" y="218"/>
                    </a:cubicBezTo>
                    <a:close/>
                    <a:moveTo>
                      <a:pt x="23" y="238"/>
                    </a:moveTo>
                    <a:cubicBezTo>
                      <a:pt x="24" y="238"/>
                      <a:pt x="24" y="237"/>
                      <a:pt x="24" y="237"/>
                    </a:cubicBezTo>
                    <a:cubicBezTo>
                      <a:pt x="8" y="233"/>
                      <a:pt x="8" y="233"/>
                      <a:pt x="8" y="233"/>
                    </a:cubicBezTo>
                    <a:cubicBezTo>
                      <a:pt x="8" y="234"/>
                      <a:pt x="8" y="234"/>
                      <a:pt x="8" y="235"/>
                    </a:cubicBezTo>
                    <a:cubicBezTo>
                      <a:pt x="23" y="238"/>
                      <a:pt x="23" y="238"/>
                      <a:pt x="23" y="238"/>
                    </a:cubicBezTo>
                    <a:close/>
                    <a:moveTo>
                      <a:pt x="23" y="238"/>
                    </a:moveTo>
                    <a:cubicBezTo>
                      <a:pt x="23" y="238"/>
                      <a:pt x="23" y="238"/>
                      <a:pt x="23" y="238"/>
                    </a:cubicBezTo>
                    <a:cubicBezTo>
                      <a:pt x="8" y="235"/>
                      <a:pt x="8" y="235"/>
                      <a:pt x="8" y="235"/>
                    </a:cubicBezTo>
                    <a:cubicBezTo>
                      <a:pt x="8" y="235"/>
                      <a:pt x="8" y="235"/>
                      <a:pt x="8" y="235"/>
                    </a:cubicBezTo>
                    <a:cubicBezTo>
                      <a:pt x="23" y="238"/>
                      <a:pt x="23" y="238"/>
                      <a:pt x="23" y="238"/>
                    </a:cubicBezTo>
                    <a:close/>
                    <a:moveTo>
                      <a:pt x="19" y="259"/>
                    </a:moveTo>
                    <a:cubicBezTo>
                      <a:pt x="20" y="259"/>
                      <a:pt x="20" y="258"/>
                      <a:pt x="20" y="258"/>
                    </a:cubicBezTo>
                    <a:cubicBezTo>
                      <a:pt x="4" y="255"/>
                      <a:pt x="4" y="255"/>
                      <a:pt x="4" y="255"/>
                    </a:cubicBezTo>
                    <a:cubicBezTo>
                      <a:pt x="4" y="256"/>
                      <a:pt x="4" y="256"/>
                      <a:pt x="4" y="257"/>
                    </a:cubicBezTo>
                    <a:lnTo>
                      <a:pt x="19" y="259"/>
                    </a:lnTo>
                    <a:close/>
                    <a:moveTo>
                      <a:pt x="19" y="259"/>
                    </a:moveTo>
                    <a:cubicBezTo>
                      <a:pt x="19" y="259"/>
                      <a:pt x="19" y="259"/>
                      <a:pt x="19" y="259"/>
                    </a:cubicBezTo>
                    <a:cubicBezTo>
                      <a:pt x="4" y="257"/>
                      <a:pt x="4" y="257"/>
                      <a:pt x="4" y="257"/>
                    </a:cubicBezTo>
                    <a:cubicBezTo>
                      <a:pt x="4" y="257"/>
                      <a:pt x="4" y="257"/>
                      <a:pt x="4" y="257"/>
                    </a:cubicBezTo>
                    <a:cubicBezTo>
                      <a:pt x="19" y="259"/>
                      <a:pt x="19" y="259"/>
                      <a:pt x="19" y="259"/>
                    </a:cubicBezTo>
                    <a:close/>
                    <a:moveTo>
                      <a:pt x="17" y="281"/>
                    </a:moveTo>
                    <a:cubicBezTo>
                      <a:pt x="17" y="280"/>
                      <a:pt x="17" y="279"/>
                      <a:pt x="17" y="279"/>
                    </a:cubicBezTo>
                    <a:cubicBezTo>
                      <a:pt x="1" y="278"/>
                      <a:pt x="1" y="278"/>
                      <a:pt x="1" y="278"/>
                    </a:cubicBezTo>
                    <a:cubicBezTo>
                      <a:pt x="1" y="278"/>
                      <a:pt x="1" y="279"/>
                      <a:pt x="1" y="280"/>
                    </a:cubicBezTo>
                    <a:lnTo>
                      <a:pt x="17" y="281"/>
                    </a:lnTo>
                    <a:close/>
                    <a:moveTo>
                      <a:pt x="17" y="281"/>
                    </a:moveTo>
                    <a:cubicBezTo>
                      <a:pt x="17" y="281"/>
                      <a:pt x="17" y="281"/>
                      <a:pt x="17" y="281"/>
                    </a:cubicBezTo>
                    <a:cubicBezTo>
                      <a:pt x="1" y="280"/>
                      <a:pt x="1" y="280"/>
                      <a:pt x="1" y="280"/>
                    </a:cubicBezTo>
                    <a:cubicBezTo>
                      <a:pt x="1" y="280"/>
                      <a:pt x="1" y="280"/>
                      <a:pt x="1" y="280"/>
                    </a:cubicBezTo>
                    <a:cubicBezTo>
                      <a:pt x="17" y="281"/>
                      <a:pt x="17" y="281"/>
                      <a:pt x="17" y="281"/>
                    </a:cubicBezTo>
                    <a:close/>
                    <a:moveTo>
                      <a:pt x="16" y="302"/>
                    </a:moveTo>
                    <a:cubicBezTo>
                      <a:pt x="16" y="302"/>
                      <a:pt x="16" y="302"/>
                      <a:pt x="16" y="302"/>
                    </a:cubicBezTo>
                    <a:cubicBezTo>
                      <a:pt x="16" y="301"/>
                      <a:pt x="16" y="301"/>
                      <a:pt x="16" y="300"/>
                    </a:cubicBezTo>
                    <a:cubicBezTo>
                      <a:pt x="0" y="300"/>
                      <a:pt x="0" y="300"/>
                      <a:pt x="0" y="300"/>
                    </a:cubicBezTo>
                    <a:cubicBezTo>
                      <a:pt x="0" y="301"/>
                      <a:pt x="0" y="301"/>
                      <a:pt x="0" y="302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16" y="302"/>
                      <a:pt x="16" y="302"/>
                      <a:pt x="16" y="302"/>
                    </a:cubicBezTo>
                    <a:close/>
                    <a:moveTo>
                      <a:pt x="16" y="302"/>
                    </a:moveTo>
                    <a:cubicBezTo>
                      <a:pt x="16" y="302"/>
                      <a:pt x="16" y="302"/>
                      <a:pt x="16" y="302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16" y="302"/>
                      <a:pt x="16" y="302"/>
                      <a:pt x="16" y="302"/>
                    </a:cubicBezTo>
                    <a:close/>
                    <a:moveTo>
                      <a:pt x="17" y="324"/>
                    </a:moveTo>
                    <a:cubicBezTo>
                      <a:pt x="17" y="323"/>
                      <a:pt x="17" y="322"/>
                      <a:pt x="17" y="322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1" y="323"/>
                      <a:pt x="1" y="324"/>
                      <a:pt x="1" y="325"/>
                    </a:cubicBezTo>
                    <a:cubicBezTo>
                      <a:pt x="17" y="324"/>
                      <a:pt x="17" y="324"/>
                      <a:pt x="17" y="324"/>
                    </a:cubicBezTo>
                    <a:close/>
                    <a:moveTo>
                      <a:pt x="17" y="324"/>
                    </a:moveTo>
                    <a:cubicBezTo>
                      <a:pt x="17" y="324"/>
                      <a:pt x="17" y="324"/>
                      <a:pt x="17" y="324"/>
                    </a:cubicBezTo>
                    <a:cubicBezTo>
                      <a:pt x="1" y="325"/>
                      <a:pt x="1" y="325"/>
                      <a:pt x="1" y="325"/>
                    </a:cubicBezTo>
                    <a:cubicBezTo>
                      <a:pt x="1" y="325"/>
                      <a:pt x="1" y="325"/>
                      <a:pt x="1" y="325"/>
                    </a:cubicBezTo>
                    <a:cubicBezTo>
                      <a:pt x="17" y="324"/>
                      <a:pt x="17" y="324"/>
                      <a:pt x="17" y="324"/>
                    </a:cubicBezTo>
                    <a:close/>
                    <a:moveTo>
                      <a:pt x="20" y="345"/>
                    </a:moveTo>
                    <a:cubicBezTo>
                      <a:pt x="19" y="344"/>
                      <a:pt x="19" y="343"/>
                      <a:pt x="19" y="343"/>
                    </a:cubicBezTo>
                    <a:cubicBezTo>
                      <a:pt x="3" y="345"/>
                      <a:pt x="3" y="345"/>
                      <a:pt x="3" y="345"/>
                    </a:cubicBezTo>
                    <a:cubicBezTo>
                      <a:pt x="4" y="346"/>
                      <a:pt x="4" y="346"/>
                      <a:pt x="4" y="347"/>
                    </a:cubicBezTo>
                    <a:cubicBezTo>
                      <a:pt x="20" y="345"/>
                      <a:pt x="20" y="345"/>
                      <a:pt x="20" y="345"/>
                    </a:cubicBezTo>
                    <a:close/>
                    <a:moveTo>
                      <a:pt x="20" y="345"/>
                    </a:moveTo>
                    <a:cubicBezTo>
                      <a:pt x="20" y="345"/>
                      <a:pt x="20" y="345"/>
                      <a:pt x="20" y="345"/>
                    </a:cubicBezTo>
                    <a:cubicBezTo>
                      <a:pt x="4" y="347"/>
                      <a:pt x="4" y="347"/>
                      <a:pt x="4" y="347"/>
                    </a:cubicBezTo>
                    <a:cubicBezTo>
                      <a:pt x="4" y="347"/>
                      <a:pt x="4" y="347"/>
                      <a:pt x="4" y="347"/>
                    </a:cubicBezTo>
                    <a:cubicBezTo>
                      <a:pt x="20" y="345"/>
                      <a:pt x="20" y="345"/>
                      <a:pt x="20" y="345"/>
                    </a:cubicBezTo>
                    <a:close/>
                    <a:moveTo>
                      <a:pt x="24" y="366"/>
                    </a:moveTo>
                    <a:cubicBezTo>
                      <a:pt x="23" y="365"/>
                      <a:pt x="23" y="365"/>
                      <a:pt x="23" y="364"/>
                    </a:cubicBezTo>
                    <a:cubicBezTo>
                      <a:pt x="7" y="367"/>
                      <a:pt x="7" y="367"/>
                      <a:pt x="7" y="367"/>
                    </a:cubicBezTo>
                    <a:cubicBezTo>
                      <a:pt x="8" y="368"/>
                      <a:pt x="8" y="369"/>
                      <a:pt x="8" y="369"/>
                    </a:cubicBezTo>
                    <a:cubicBezTo>
                      <a:pt x="24" y="366"/>
                      <a:pt x="24" y="366"/>
                      <a:pt x="24" y="366"/>
                    </a:cubicBezTo>
                    <a:close/>
                    <a:moveTo>
                      <a:pt x="24" y="366"/>
                    </a:moveTo>
                    <a:cubicBezTo>
                      <a:pt x="24" y="366"/>
                      <a:pt x="24" y="366"/>
                      <a:pt x="24" y="366"/>
                    </a:cubicBezTo>
                    <a:cubicBezTo>
                      <a:pt x="8" y="369"/>
                      <a:pt x="8" y="369"/>
                      <a:pt x="8" y="369"/>
                    </a:cubicBezTo>
                    <a:cubicBezTo>
                      <a:pt x="8" y="369"/>
                      <a:pt x="8" y="369"/>
                      <a:pt x="8" y="369"/>
                    </a:cubicBezTo>
                    <a:cubicBezTo>
                      <a:pt x="24" y="366"/>
                      <a:pt x="24" y="366"/>
                      <a:pt x="24" y="366"/>
                    </a:cubicBezTo>
                    <a:close/>
                    <a:moveTo>
                      <a:pt x="29" y="386"/>
                    </a:moveTo>
                    <a:cubicBezTo>
                      <a:pt x="29" y="386"/>
                      <a:pt x="29" y="385"/>
                      <a:pt x="28" y="385"/>
                    </a:cubicBezTo>
                    <a:cubicBezTo>
                      <a:pt x="13" y="389"/>
                      <a:pt x="13" y="389"/>
                      <a:pt x="13" y="389"/>
                    </a:cubicBezTo>
                    <a:cubicBezTo>
                      <a:pt x="13" y="390"/>
                      <a:pt x="14" y="391"/>
                      <a:pt x="14" y="391"/>
                    </a:cubicBezTo>
                    <a:lnTo>
                      <a:pt x="29" y="386"/>
                    </a:lnTo>
                    <a:close/>
                    <a:moveTo>
                      <a:pt x="29" y="386"/>
                    </a:moveTo>
                    <a:cubicBezTo>
                      <a:pt x="29" y="386"/>
                      <a:pt x="29" y="386"/>
                      <a:pt x="29" y="386"/>
                    </a:cubicBezTo>
                    <a:cubicBezTo>
                      <a:pt x="14" y="391"/>
                      <a:pt x="14" y="391"/>
                      <a:pt x="14" y="391"/>
                    </a:cubicBezTo>
                    <a:cubicBezTo>
                      <a:pt x="14" y="391"/>
                      <a:pt x="14" y="391"/>
                      <a:pt x="14" y="391"/>
                    </a:cubicBezTo>
                    <a:cubicBezTo>
                      <a:pt x="29" y="386"/>
                      <a:pt x="29" y="386"/>
                      <a:pt x="29" y="386"/>
                    </a:cubicBezTo>
                    <a:close/>
                    <a:moveTo>
                      <a:pt x="36" y="407"/>
                    </a:moveTo>
                    <a:cubicBezTo>
                      <a:pt x="36" y="406"/>
                      <a:pt x="36" y="405"/>
                      <a:pt x="35" y="405"/>
                    </a:cubicBezTo>
                    <a:cubicBezTo>
                      <a:pt x="21" y="411"/>
                      <a:pt x="21" y="411"/>
                      <a:pt x="21" y="411"/>
                    </a:cubicBezTo>
                    <a:cubicBezTo>
                      <a:pt x="21" y="411"/>
                      <a:pt x="21" y="412"/>
                      <a:pt x="21" y="413"/>
                    </a:cubicBezTo>
                    <a:cubicBezTo>
                      <a:pt x="36" y="407"/>
                      <a:pt x="36" y="407"/>
                      <a:pt x="36" y="407"/>
                    </a:cubicBezTo>
                    <a:close/>
                    <a:moveTo>
                      <a:pt x="36" y="407"/>
                    </a:moveTo>
                    <a:cubicBezTo>
                      <a:pt x="36" y="407"/>
                      <a:pt x="36" y="407"/>
                      <a:pt x="36" y="407"/>
                    </a:cubicBezTo>
                    <a:cubicBezTo>
                      <a:pt x="21" y="413"/>
                      <a:pt x="21" y="413"/>
                      <a:pt x="21" y="413"/>
                    </a:cubicBezTo>
                    <a:cubicBezTo>
                      <a:pt x="21" y="413"/>
                      <a:pt x="21" y="413"/>
                      <a:pt x="21" y="413"/>
                    </a:cubicBezTo>
                    <a:cubicBezTo>
                      <a:pt x="36" y="407"/>
                      <a:pt x="36" y="407"/>
                      <a:pt x="36" y="407"/>
                    </a:cubicBezTo>
                    <a:close/>
                    <a:moveTo>
                      <a:pt x="45" y="426"/>
                    </a:moveTo>
                    <a:cubicBezTo>
                      <a:pt x="44" y="426"/>
                      <a:pt x="44" y="425"/>
                      <a:pt x="44" y="424"/>
                    </a:cubicBezTo>
                    <a:cubicBezTo>
                      <a:pt x="29" y="431"/>
                      <a:pt x="29" y="431"/>
                      <a:pt x="29" y="431"/>
                    </a:cubicBezTo>
                    <a:cubicBezTo>
                      <a:pt x="30" y="432"/>
                      <a:pt x="30" y="433"/>
                      <a:pt x="30" y="433"/>
                    </a:cubicBezTo>
                    <a:cubicBezTo>
                      <a:pt x="45" y="426"/>
                      <a:pt x="45" y="426"/>
                      <a:pt x="45" y="426"/>
                    </a:cubicBezTo>
                    <a:close/>
                    <a:moveTo>
                      <a:pt x="45" y="426"/>
                    </a:moveTo>
                    <a:cubicBezTo>
                      <a:pt x="45" y="426"/>
                      <a:pt x="45" y="426"/>
                      <a:pt x="45" y="426"/>
                    </a:cubicBezTo>
                    <a:cubicBezTo>
                      <a:pt x="30" y="433"/>
                      <a:pt x="30" y="433"/>
                      <a:pt x="30" y="433"/>
                    </a:cubicBezTo>
                    <a:cubicBezTo>
                      <a:pt x="30" y="433"/>
                      <a:pt x="30" y="433"/>
                      <a:pt x="30" y="433"/>
                    </a:cubicBezTo>
                    <a:cubicBezTo>
                      <a:pt x="45" y="426"/>
                      <a:pt x="45" y="426"/>
                      <a:pt x="45" y="426"/>
                    </a:cubicBezTo>
                    <a:close/>
                    <a:moveTo>
                      <a:pt x="55" y="445"/>
                    </a:moveTo>
                    <a:cubicBezTo>
                      <a:pt x="54" y="445"/>
                      <a:pt x="54" y="444"/>
                      <a:pt x="54" y="443"/>
                    </a:cubicBezTo>
                    <a:cubicBezTo>
                      <a:pt x="40" y="451"/>
                      <a:pt x="40" y="451"/>
                      <a:pt x="40" y="451"/>
                    </a:cubicBezTo>
                    <a:cubicBezTo>
                      <a:pt x="40" y="452"/>
                      <a:pt x="41" y="453"/>
                      <a:pt x="41" y="453"/>
                    </a:cubicBezTo>
                    <a:cubicBezTo>
                      <a:pt x="55" y="445"/>
                      <a:pt x="55" y="445"/>
                      <a:pt x="55" y="445"/>
                    </a:cubicBezTo>
                    <a:close/>
                    <a:moveTo>
                      <a:pt x="55" y="445"/>
                    </a:moveTo>
                    <a:cubicBezTo>
                      <a:pt x="55" y="445"/>
                      <a:pt x="55" y="445"/>
                      <a:pt x="55" y="445"/>
                    </a:cubicBezTo>
                    <a:cubicBezTo>
                      <a:pt x="41" y="453"/>
                      <a:pt x="41" y="453"/>
                      <a:pt x="41" y="453"/>
                    </a:cubicBezTo>
                    <a:cubicBezTo>
                      <a:pt x="41" y="453"/>
                      <a:pt x="41" y="453"/>
                      <a:pt x="41" y="453"/>
                    </a:cubicBezTo>
                    <a:cubicBezTo>
                      <a:pt x="55" y="445"/>
                      <a:pt x="55" y="445"/>
                      <a:pt x="55" y="445"/>
                    </a:cubicBezTo>
                    <a:close/>
                    <a:moveTo>
                      <a:pt x="66" y="463"/>
                    </a:moveTo>
                    <a:cubicBezTo>
                      <a:pt x="66" y="463"/>
                      <a:pt x="65" y="462"/>
                      <a:pt x="65" y="462"/>
                    </a:cubicBezTo>
                    <a:cubicBezTo>
                      <a:pt x="52" y="471"/>
                      <a:pt x="52" y="471"/>
                      <a:pt x="52" y="471"/>
                    </a:cubicBezTo>
                    <a:cubicBezTo>
                      <a:pt x="52" y="471"/>
                      <a:pt x="53" y="472"/>
                      <a:pt x="53" y="472"/>
                    </a:cubicBezTo>
                    <a:lnTo>
                      <a:pt x="66" y="463"/>
                    </a:lnTo>
                    <a:close/>
                    <a:moveTo>
                      <a:pt x="66" y="463"/>
                    </a:moveTo>
                    <a:cubicBezTo>
                      <a:pt x="66" y="463"/>
                      <a:pt x="66" y="463"/>
                      <a:pt x="66" y="463"/>
                    </a:cubicBezTo>
                    <a:cubicBezTo>
                      <a:pt x="53" y="472"/>
                      <a:pt x="53" y="472"/>
                      <a:pt x="53" y="472"/>
                    </a:cubicBezTo>
                    <a:cubicBezTo>
                      <a:pt x="53" y="472"/>
                      <a:pt x="53" y="472"/>
                      <a:pt x="53" y="472"/>
                    </a:cubicBezTo>
                    <a:cubicBezTo>
                      <a:pt x="66" y="463"/>
                      <a:pt x="66" y="463"/>
                      <a:pt x="66" y="463"/>
                    </a:cubicBezTo>
                    <a:close/>
                    <a:moveTo>
                      <a:pt x="79" y="480"/>
                    </a:moveTo>
                    <a:cubicBezTo>
                      <a:pt x="78" y="480"/>
                      <a:pt x="78" y="479"/>
                      <a:pt x="78" y="479"/>
                    </a:cubicBezTo>
                    <a:cubicBezTo>
                      <a:pt x="65" y="489"/>
                      <a:pt x="65" y="489"/>
                      <a:pt x="65" y="489"/>
                    </a:cubicBezTo>
                    <a:cubicBezTo>
                      <a:pt x="65" y="489"/>
                      <a:pt x="66" y="490"/>
                      <a:pt x="66" y="490"/>
                    </a:cubicBezTo>
                    <a:lnTo>
                      <a:pt x="79" y="480"/>
                    </a:lnTo>
                    <a:close/>
                    <a:moveTo>
                      <a:pt x="79" y="480"/>
                    </a:moveTo>
                    <a:cubicBezTo>
                      <a:pt x="79" y="480"/>
                      <a:pt x="79" y="480"/>
                      <a:pt x="79" y="480"/>
                    </a:cubicBezTo>
                    <a:cubicBezTo>
                      <a:pt x="66" y="490"/>
                      <a:pt x="66" y="490"/>
                      <a:pt x="66" y="490"/>
                    </a:cubicBezTo>
                    <a:cubicBezTo>
                      <a:pt x="66" y="490"/>
                      <a:pt x="66" y="490"/>
                      <a:pt x="66" y="490"/>
                    </a:cubicBezTo>
                    <a:cubicBezTo>
                      <a:pt x="79" y="480"/>
                      <a:pt x="79" y="480"/>
                      <a:pt x="79" y="480"/>
                    </a:cubicBezTo>
                    <a:close/>
                    <a:moveTo>
                      <a:pt x="93" y="497"/>
                    </a:moveTo>
                    <a:cubicBezTo>
                      <a:pt x="92" y="496"/>
                      <a:pt x="92" y="496"/>
                      <a:pt x="91" y="495"/>
                    </a:cubicBezTo>
                    <a:cubicBezTo>
                      <a:pt x="80" y="506"/>
                      <a:pt x="80" y="506"/>
                      <a:pt x="80" y="506"/>
                    </a:cubicBezTo>
                    <a:cubicBezTo>
                      <a:pt x="80" y="506"/>
                      <a:pt x="81" y="507"/>
                      <a:pt x="81" y="507"/>
                    </a:cubicBezTo>
                    <a:cubicBezTo>
                      <a:pt x="93" y="497"/>
                      <a:pt x="93" y="497"/>
                      <a:pt x="93" y="497"/>
                    </a:cubicBezTo>
                    <a:close/>
                    <a:moveTo>
                      <a:pt x="93" y="497"/>
                    </a:moveTo>
                    <a:cubicBezTo>
                      <a:pt x="93" y="497"/>
                      <a:pt x="93" y="497"/>
                      <a:pt x="93" y="497"/>
                    </a:cubicBezTo>
                    <a:cubicBezTo>
                      <a:pt x="81" y="507"/>
                      <a:pt x="81" y="507"/>
                      <a:pt x="81" y="507"/>
                    </a:cubicBezTo>
                    <a:cubicBezTo>
                      <a:pt x="81" y="508"/>
                      <a:pt x="81" y="508"/>
                      <a:pt x="81" y="508"/>
                    </a:cubicBezTo>
                    <a:cubicBezTo>
                      <a:pt x="93" y="497"/>
                      <a:pt x="93" y="497"/>
                      <a:pt x="93" y="497"/>
                    </a:cubicBezTo>
                    <a:close/>
                    <a:moveTo>
                      <a:pt x="108" y="512"/>
                    </a:moveTo>
                    <a:cubicBezTo>
                      <a:pt x="107" y="511"/>
                      <a:pt x="107" y="511"/>
                      <a:pt x="107" y="510"/>
                    </a:cubicBezTo>
                    <a:cubicBezTo>
                      <a:pt x="96" y="522"/>
                      <a:pt x="96" y="522"/>
                      <a:pt x="96" y="522"/>
                    </a:cubicBezTo>
                    <a:cubicBezTo>
                      <a:pt x="96" y="523"/>
                      <a:pt x="97" y="523"/>
                      <a:pt x="97" y="523"/>
                    </a:cubicBezTo>
                    <a:lnTo>
                      <a:pt x="108" y="512"/>
                    </a:lnTo>
                    <a:close/>
                    <a:moveTo>
                      <a:pt x="108" y="512"/>
                    </a:moveTo>
                    <a:cubicBezTo>
                      <a:pt x="108" y="512"/>
                      <a:pt x="108" y="512"/>
                      <a:pt x="108" y="512"/>
                    </a:cubicBezTo>
                    <a:cubicBezTo>
                      <a:pt x="97" y="523"/>
                      <a:pt x="97" y="523"/>
                      <a:pt x="97" y="523"/>
                    </a:cubicBezTo>
                    <a:cubicBezTo>
                      <a:pt x="97" y="523"/>
                      <a:pt x="97" y="523"/>
                      <a:pt x="97" y="523"/>
                    </a:cubicBezTo>
                    <a:cubicBezTo>
                      <a:pt x="108" y="512"/>
                      <a:pt x="108" y="512"/>
                      <a:pt x="108" y="512"/>
                    </a:cubicBezTo>
                    <a:close/>
                    <a:moveTo>
                      <a:pt x="124" y="526"/>
                    </a:moveTo>
                    <a:cubicBezTo>
                      <a:pt x="124" y="525"/>
                      <a:pt x="123" y="525"/>
                      <a:pt x="123" y="524"/>
                    </a:cubicBezTo>
                    <a:cubicBezTo>
                      <a:pt x="113" y="537"/>
                      <a:pt x="113" y="537"/>
                      <a:pt x="113" y="537"/>
                    </a:cubicBezTo>
                    <a:cubicBezTo>
                      <a:pt x="113" y="537"/>
                      <a:pt x="114" y="538"/>
                      <a:pt x="114" y="538"/>
                    </a:cubicBezTo>
                    <a:cubicBezTo>
                      <a:pt x="124" y="526"/>
                      <a:pt x="124" y="526"/>
                      <a:pt x="124" y="526"/>
                    </a:cubicBezTo>
                    <a:close/>
                    <a:moveTo>
                      <a:pt x="124" y="526"/>
                    </a:moveTo>
                    <a:cubicBezTo>
                      <a:pt x="124" y="526"/>
                      <a:pt x="124" y="526"/>
                      <a:pt x="124" y="526"/>
                    </a:cubicBezTo>
                    <a:cubicBezTo>
                      <a:pt x="114" y="538"/>
                      <a:pt x="114" y="538"/>
                      <a:pt x="114" y="538"/>
                    </a:cubicBezTo>
                    <a:cubicBezTo>
                      <a:pt x="114" y="538"/>
                      <a:pt x="114" y="538"/>
                      <a:pt x="114" y="538"/>
                    </a:cubicBezTo>
                    <a:cubicBezTo>
                      <a:pt x="124" y="526"/>
                      <a:pt x="124" y="526"/>
                      <a:pt x="124" y="526"/>
                    </a:cubicBezTo>
                    <a:close/>
                    <a:moveTo>
                      <a:pt x="141" y="538"/>
                    </a:moveTo>
                    <a:cubicBezTo>
                      <a:pt x="141" y="538"/>
                      <a:pt x="140" y="538"/>
                      <a:pt x="140" y="537"/>
                    </a:cubicBezTo>
                    <a:cubicBezTo>
                      <a:pt x="131" y="550"/>
                      <a:pt x="131" y="550"/>
                      <a:pt x="131" y="550"/>
                    </a:cubicBezTo>
                    <a:cubicBezTo>
                      <a:pt x="131" y="551"/>
                      <a:pt x="132" y="551"/>
                      <a:pt x="132" y="552"/>
                    </a:cubicBezTo>
                    <a:lnTo>
                      <a:pt x="141" y="538"/>
                    </a:lnTo>
                    <a:close/>
                    <a:moveTo>
                      <a:pt x="141" y="538"/>
                    </a:moveTo>
                    <a:cubicBezTo>
                      <a:pt x="141" y="538"/>
                      <a:pt x="141" y="538"/>
                      <a:pt x="141" y="538"/>
                    </a:cubicBezTo>
                    <a:cubicBezTo>
                      <a:pt x="132" y="552"/>
                      <a:pt x="132" y="552"/>
                      <a:pt x="132" y="552"/>
                    </a:cubicBezTo>
                    <a:cubicBezTo>
                      <a:pt x="132" y="552"/>
                      <a:pt x="132" y="552"/>
                      <a:pt x="132" y="552"/>
                    </a:cubicBezTo>
                    <a:cubicBezTo>
                      <a:pt x="141" y="538"/>
                      <a:pt x="141" y="538"/>
                      <a:pt x="141" y="538"/>
                    </a:cubicBezTo>
                    <a:close/>
                    <a:moveTo>
                      <a:pt x="160" y="550"/>
                    </a:moveTo>
                    <a:cubicBezTo>
                      <a:pt x="159" y="549"/>
                      <a:pt x="158" y="549"/>
                      <a:pt x="158" y="549"/>
                    </a:cubicBezTo>
                    <a:cubicBezTo>
                      <a:pt x="150" y="563"/>
                      <a:pt x="150" y="563"/>
                      <a:pt x="150" y="563"/>
                    </a:cubicBezTo>
                    <a:cubicBezTo>
                      <a:pt x="150" y="563"/>
                      <a:pt x="151" y="563"/>
                      <a:pt x="152" y="564"/>
                    </a:cubicBezTo>
                    <a:cubicBezTo>
                      <a:pt x="160" y="550"/>
                      <a:pt x="160" y="550"/>
                      <a:pt x="160" y="550"/>
                    </a:cubicBezTo>
                    <a:close/>
                    <a:moveTo>
                      <a:pt x="160" y="550"/>
                    </a:moveTo>
                    <a:cubicBezTo>
                      <a:pt x="160" y="550"/>
                      <a:pt x="160" y="550"/>
                      <a:pt x="160" y="550"/>
                    </a:cubicBezTo>
                    <a:cubicBezTo>
                      <a:pt x="152" y="564"/>
                      <a:pt x="152" y="564"/>
                      <a:pt x="152" y="564"/>
                    </a:cubicBezTo>
                    <a:cubicBezTo>
                      <a:pt x="152" y="564"/>
                      <a:pt x="152" y="564"/>
                      <a:pt x="152" y="564"/>
                    </a:cubicBezTo>
                    <a:cubicBezTo>
                      <a:pt x="160" y="550"/>
                      <a:pt x="160" y="550"/>
                      <a:pt x="160" y="550"/>
                    </a:cubicBezTo>
                    <a:close/>
                    <a:moveTo>
                      <a:pt x="178" y="560"/>
                    </a:moveTo>
                    <a:cubicBezTo>
                      <a:pt x="178" y="560"/>
                      <a:pt x="177" y="559"/>
                      <a:pt x="177" y="559"/>
                    </a:cubicBezTo>
                    <a:cubicBezTo>
                      <a:pt x="170" y="573"/>
                      <a:pt x="170" y="573"/>
                      <a:pt x="170" y="573"/>
                    </a:cubicBezTo>
                    <a:cubicBezTo>
                      <a:pt x="170" y="574"/>
                      <a:pt x="171" y="574"/>
                      <a:pt x="172" y="574"/>
                    </a:cubicBezTo>
                    <a:cubicBezTo>
                      <a:pt x="178" y="560"/>
                      <a:pt x="178" y="560"/>
                      <a:pt x="178" y="560"/>
                    </a:cubicBezTo>
                    <a:close/>
                    <a:moveTo>
                      <a:pt x="179" y="560"/>
                    </a:moveTo>
                    <a:cubicBezTo>
                      <a:pt x="178" y="560"/>
                      <a:pt x="178" y="560"/>
                      <a:pt x="178" y="560"/>
                    </a:cubicBezTo>
                    <a:cubicBezTo>
                      <a:pt x="172" y="574"/>
                      <a:pt x="172" y="574"/>
                      <a:pt x="172" y="574"/>
                    </a:cubicBezTo>
                    <a:cubicBezTo>
                      <a:pt x="172" y="574"/>
                      <a:pt x="172" y="574"/>
                      <a:pt x="172" y="574"/>
                    </a:cubicBezTo>
                    <a:cubicBezTo>
                      <a:pt x="178" y="560"/>
                      <a:pt x="178" y="560"/>
                      <a:pt x="178" y="560"/>
                    </a:cubicBezTo>
                    <a:lnTo>
                      <a:pt x="179" y="560"/>
                    </a:lnTo>
                    <a:close/>
                    <a:moveTo>
                      <a:pt x="198" y="568"/>
                    </a:moveTo>
                    <a:cubicBezTo>
                      <a:pt x="197" y="568"/>
                      <a:pt x="197" y="568"/>
                      <a:pt x="196" y="568"/>
                    </a:cubicBezTo>
                    <a:cubicBezTo>
                      <a:pt x="190" y="583"/>
                      <a:pt x="190" y="583"/>
                      <a:pt x="190" y="583"/>
                    </a:cubicBezTo>
                    <a:cubicBezTo>
                      <a:pt x="191" y="583"/>
                      <a:pt x="192" y="583"/>
                      <a:pt x="192" y="583"/>
                    </a:cubicBezTo>
                    <a:cubicBezTo>
                      <a:pt x="198" y="568"/>
                      <a:pt x="198" y="568"/>
                      <a:pt x="198" y="568"/>
                    </a:cubicBezTo>
                    <a:close/>
                    <a:moveTo>
                      <a:pt x="198" y="568"/>
                    </a:moveTo>
                    <a:cubicBezTo>
                      <a:pt x="198" y="568"/>
                      <a:pt x="198" y="568"/>
                      <a:pt x="198" y="568"/>
                    </a:cubicBezTo>
                    <a:cubicBezTo>
                      <a:pt x="192" y="583"/>
                      <a:pt x="192" y="583"/>
                      <a:pt x="192" y="583"/>
                    </a:cubicBezTo>
                    <a:cubicBezTo>
                      <a:pt x="192" y="583"/>
                      <a:pt x="192" y="583"/>
                      <a:pt x="192" y="583"/>
                    </a:cubicBezTo>
                    <a:cubicBezTo>
                      <a:pt x="198" y="568"/>
                      <a:pt x="198" y="568"/>
                      <a:pt x="198" y="568"/>
                    </a:cubicBezTo>
                    <a:close/>
                    <a:moveTo>
                      <a:pt x="218" y="575"/>
                    </a:moveTo>
                    <a:cubicBezTo>
                      <a:pt x="218" y="575"/>
                      <a:pt x="217" y="575"/>
                      <a:pt x="216" y="575"/>
                    </a:cubicBezTo>
                    <a:cubicBezTo>
                      <a:pt x="212" y="590"/>
                      <a:pt x="212" y="590"/>
                      <a:pt x="212" y="590"/>
                    </a:cubicBezTo>
                    <a:cubicBezTo>
                      <a:pt x="212" y="590"/>
                      <a:pt x="213" y="591"/>
                      <a:pt x="214" y="591"/>
                    </a:cubicBezTo>
                    <a:cubicBezTo>
                      <a:pt x="218" y="575"/>
                      <a:pt x="218" y="575"/>
                      <a:pt x="218" y="575"/>
                    </a:cubicBezTo>
                    <a:close/>
                    <a:moveTo>
                      <a:pt x="218" y="575"/>
                    </a:moveTo>
                    <a:cubicBezTo>
                      <a:pt x="218" y="575"/>
                      <a:pt x="218" y="575"/>
                      <a:pt x="218" y="575"/>
                    </a:cubicBezTo>
                    <a:cubicBezTo>
                      <a:pt x="214" y="591"/>
                      <a:pt x="214" y="591"/>
                      <a:pt x="214" y="591"/>
                    </a:cubicBezTo>
                    <a:cubicBezTo>
                      <a:pt x="214" y="591"/>
                      <a:pt x="214" y="591"/>
                      <a:pt x="214" y="591"/>
                    </a:cubicBezTo>
                    <a:cubicBezTo>
                      <a:pt x="218" y="575"/>
                      <a:pt x="218" y="575"/>
                      <a:pt x="218" y="575"/>
                    </a:cubicBezTo>
                    <a:close/>
                    <a:moveTo>
                      <a:pt x="239" y="581"/>
                    </a:moveTo>
                    <a:cubicBezTo>
                      <a:pt x="238" y="581"/>
                      <a:pt x="238" y="581"/>
                      <a:pt x="237" y="581"/>
                    </a:cubicBezTo>
                    <a:cubicBezTo>
                      <a:pt x="233" y="596"/>
                      <a:pt x="233" y="596"/>
                      <a:pt x="233" y="596"/>
                    </a:cubicBezTo>
                    <a:cubicBezTo>
                      <a:pt x="234" y="596"/>
                      <a:pt x="235" y="596"/>
                      <a:pt x="235" y="597"/>
                    </a:cubicBezTo>
                    <a:cubicBezTo>
                      <a:pt x="239" y="581"/>
                      <a:pt x="239" y="581"/>
                      <a:pt x="239" y="581"/>
                    </a:cubicBezTo>
                    <a:close/>
                    <a:moveTo>
                      <a:pt x="239" y="581"/>
                    </a:moveTo>
                    <a:cubicBezTo>
                      <a:pt x="239" y="581"/>
                      <a:pt x="239" y="581"/>
                      <a:pt x="239" y="581"/>
                    </a:cubicBezTo>
                    <a:cubicBezTo>
                      <a:pt x="235" y="597"/>
                      <a:pt x="235" y="597"/>
                      <a:pt x="235" y="597"/>
                    </a:cubicBezTo>
                    <a:cubicBezTo>
                      <a:pt x="236" y="597"/>
                      <a:pt x="236" y="597"/>
                      <a:pt x="236" y="597"/>
                    </a:cubicBezTo>
                    <a:cubicBezTo>
                      <a:pt x="239" y="581"/>
                      <a:pt x="239" y="581"/>
                      <a:pt x="239" y="581"/>
                    </a:cubicBezTo>
                    <a:close/>
                    <a:moveTo>
                      <a:pt x="260" y="585"/>
                    </a:moveTo>
                    <a:cubicBezTo>
                      <a:pt x="259" y="585"/>
                      <a:pt x="259" y="585"/>
                      <a:pt x="258" y="585"/>
                    </a:cubicBezTo>
                    <a:cubicBezTo>
                      <a:pt x="256" y="600"/>
                      <a:pt x="256" y="600"/>
                      <a:pt x="256" y="600"/>
                    </a:cubicBezTo>
                    <a:cubicBezTo>
                      <a:pt x="256" y="601"/>
                      <a:pt x="257" y="601"/>
                      <a:pt x="258" y="601"/>
                    </a:cubicBezTo>
                    <a:cubicBezTo>
                      <a:pt x="260" y="585"/>
                      <a:pt x="260" y="585"/>
                      <a:pt x="260" y="585"/>
                    </a:cubicBezTo>
                    <a:close/>
                    <a:moveTo>
                      <a:pt x="260" y="585"/>
                    </a:moveTo>
                    <a:cubicBezTo>
                      <a:pt x="260" y="585"/>
                      <a:pt x="260" y="585"/>
                      <a:pt x="260" y="585"/>
                    </a:cubicBezTo>
                    <a:cubicBezTo>
                      <a:pt x="258" y="601"/>
                      <a:pt x="258" y="601"/>
                      <a:pt x="258" y="601"/>
                    </a:cubicBezTo>
                    <a:cubicBezTo>
                      <a:pt x="258" y="601"/>
                      <a:pt x="258" y="601"/>
                      <a:pt x="258" y="601"/>
                    </a:cubicBezTo>
                    <a:cubicBezTo>
                      <a:pt x="260" y="585"/>
                      <a:pt x="260" y="585"/>
                      <a:pt x="260" y="585"/>
                    </a:cubicBezTo>
                    <a:close/>
                    <a:moveTo>
                      <a:pt x="281" y="587"/>
                    </a:moveTo>
                    <a:cubicBezTo>
                      <a:pt x="281" y="587"/>
                      <a:pt x="280" y="587"/>
                      <a:pt x="279" y="587"/>
                    </a:cubicBezTo>
                    <a:cubicBezTo>
                      <a:pt x="278" y="603"/>
                      <a:pt x="278" y="603"/>
                      <a:pt x="278" y="603"/>
                    </a:cubicBezTo>
                    <a:cubicBezTo>
                      <a:pt x="279" y="603"/>
                      <a:pt x="279" y="603"/>
                      <a:pt x="280" y="603"/>
                    </a:cubicBezTo>
                    <a:lnTo>
                      <a:pt x="281" y="587"/>
                    </a:lnTo>
                    <a:close/>
                    <a:moveTo>
                      <a:pt x="281" y="587"/>
                    </a:moveTo>
                    <a:cubicBezTo>
                      <a:pt x="281" y="587"/>
                      <a:pt x="281" y="587"/>
                      <a:pt x="281" y="587"/>
                    </a:cubicBezTo>
                    <a:cubicBezTo>
                      <a:pt x="280" y="603"/>
                      <a:pt x="280" y="603"/>
                      <a:pt x="280" y="603"/>
                    </a:cubicBezTo>
                    <a:cubicBezTo>
                      <a:pt x="280" y="603"/>
                      <a:pt x="280" y="603"/>
                      <a:pt x="280" y="603"/>
                    </a:cubicBezTo>
                    <a:cubicBezTo>
                      <a:pt x="281" y="587"/>
                      <a:pt x="281" y="587"/>
                      <a:pt x="281" y="587"/>
                    </a:cubicBezTo>
                    <a:close/>
                    <a:moveTo>
                      <a:pt x="303" y="588"/>
                    </a:moveTo>
                    <a:cubicBezTo>
                      <a:pt x="303" y="588"/>
                      <a:pt x="303" y="588"/>
                      <a:pt x="303" y="588"/>
                    </a:cubicBezTo>
                    <a:cubicBezTo>
                      <a:pt x="302" y="588"/>
                      <a:pt x="301" y="588"/>
                      <a:pt x="301" y="588"/>
                    </a:cubicBezTo>
                    <a:cubicBezTo>
                      <a:pt x="301" y="604"/>
                      <a:pt x="301" y="604"/>
                      <a:pt x="301" y="604"/>
                    </a:cubicBezTo>
                    <a:cubicBezTo>
                      <a:pt x="301" y="604"/>
                      <a:pt x="302" y="604"/>
                      <a:pt x="303" y="604"/>
                    </a:cubicBezTo>
                    <a:cubicBezTo>
                      <a:pt x="303" y="604"/>
                      <a:pt x="303" y="604"/>
                      <a:pt x="303" y="604"/>
                    </a:cubicBezTo>
                    <a:cubicBezTo>
                      <a:pt x="303" y="588"/>
                      <a:pt x="303" y="588"/>
                      <a:pt x="303" y="588"/>
                    </a:cubicBezTo>
                    <a:close/>
                    <a:moveTo>
                      <a:pt x="303" y="588"/>
                    </a:moveTo>
                    <a:cubicBezTo>
                      <a:pt x="303" y="588"/>
                      <a:pt x="303" y="588"/>
                      <a:pt x="303" y="588"/>
                    </a:cubicBezTo>
                    <a:cubicBezTo>
                      <a:pt x="303" y="604"/>
                      <a:pt x="303" y="604"/>
                      <a:pt x="303" y="604"/>
                    </a:cubicBezTo>
                    <a:cubicBezTo>
                      <a:pt x="303" y="604"/>
                      <a:pt x="303" y="604"/>
                      <a:pt x="303" y="604"/>
                    </a:cubicBezTo>
                    <a:cubicBezTo>
                      <a:pt x="303" y="588"/>
                      <a:pt x="303" y="588"/>
                      <a:pt x="303" y="588"/>
                    </a:cubicBezTo>
                    <a:close/>
                    <a:moveTo>
                      <a:pt x="324" y="587"/>
                    </a:moveTo>
                    <a:cubicBezTo>
                      <a:pt x="323" y="587"/>
                      <a:pt x="323" y="587"/>
                      <a:pt x="322" y="587"/>
                    </a:cubicBezTo>
                    <a:cubicBezTo>
                      <a:pt x="323" y="603"/>
                      <a:pt x="323" y="603"/>
                      <a:pt x="323" y="603"/>
                    </a:cubicBezTo>
                    <a:cubicBezTo>
                      <a:pt x="324" y="603"/>
                      <a:pt x="325" y="603"/>
                      <a:pt x="325" y="603"/>
                    </a:cubicBezTo>
                    <a:cubicBezTo>
                      <a:pt x="324" y="587"/>
                      <a:pt x="324" y="587"/>
                      <a:pt x="324" y="587"/>
                    </a:cubicBezTo>
                    <a:close/>
                    <a:moveTo>
                      <a:pt x="324" y="587"/>
                    </a:moveTo>
                    <a:cubicBezTo>
                      <a:pt x="324" y="587"/>
                      <a:pt x="324" y="587"/>
                      <a:pt x="324" y="587"/>
                    </a:cubicBezTo>
                    <a:cubicBezTo>
                      <a:pt x="325" y="603"/>
                      <a:pt x="325" y="603"/>
                      <a:pt x="325" y="603"/>
                    </a:cubicBezTo>
                    <a:cubicBezTo>
                      <a:pt x="325" y="603"/>
                      <a:pt x="325" y="603"/>
                      <a:pt x="325" y="603"/>
                    </a:cubicBezTo>
                    <a:cubicBezTo>
                      <a:pt x="324" y="587"/>
                      <a:pt x="324" y="587"/>
                      <a:pt x="324" y="587"/>
                    </a:cubicBezTo>
                    <a:close/>
                    <a:moveTo>
                      <a:pt x="345" y="585"/>
                    </a:moveTo>
                    <a:cubicBezTo>
                      <a:pt x="345" y="585"/>
                      <a:pt x="344" y="585"/>
                      <a:pt x="343" y="585"/>
                    </a:cubicBezTo>
                    <a:cubicBezTo>
                      <a:pt x="346" y="601"/>
                      <a:pt x="346" y="601"/>
                      <a:pt x="346" y="601"/>
                    </a:cubicBezTo>
                    <a:cubicBezTo>
                      <a:pt x="346" y="601"/>
                      <a:pt x="347" y="601"/>
                      <a:pt x="348" y="601"/>
                    </a:cubicBezTo>
                    <a:lnTo>
                      <a:pt x="345" y="585"/>
                    </a:lnTo>
                    <a:close/>
                    <a:moveTo>
                      <a:pt x="345" y="585"/>
                    </a:moveTo>
                    <a:cubicBezTo>
                      <a:pt x="345" y="585"/>
                      <a:pt x="345" y="585"/>
                      <a:pt x="345" y="585"/>
                    </a:cubicBezTo>
                    <a:cubicBezTo>
                      <a:pt x="348" y="601"/>
                      <a:pt x="348" y="601"/>
                      <a:pt x="348" y="601"/>
                    </a:cubicBezTo>
                    <a:cubicBezTo>
                      <a:pt x="348" y="601"/>
                      <a:pt x="348" y="601"/>
                      <a:pt x="348" y="601"/>
                    </a:cubicBezTo>
                    <a:cubicBezTo>
                      <a:pt x="345" y="585"/>
                      <a:pt x="345" y="585"/>
                      <a:pt x="345" y="585"/>
                    </a:cubicBezTo>
                    <a:close/>
                    <a:moveTo>
                      <a:pt x="366" y="581"/>
                    </a:moveTo>
                    <a:cubicBezTo>
                      <a:pt x="366" y="581"/>
                      <a:pt x="365" y="581"/>
                      <a:pt x="364" y="581"/>
                    </a:cubicBezTo>
                    <a:cubicBezTo>
                      <a:pt x="368" y="597"/>
                      <a:pt x="368" y="597"/>
                      <a:pt x="368" y="597"/>
                    </a:cubicBezTo>
                    <a:cubicBezTo>
                      <a:pt x="369" y="597"/>
                      <a:pt x="369" y="597"/>
                      <a:pt x="370" y="597"/>
                    </a:cubicBezTo>
                    <a:cubicBezTo>
                      <a:pt x="366" y="581"/>
                      <a:pt x="366" y="581"/>
                      <a:pt x="366" y="581"/>
                    </a:cubicBezTo>
                    <a:close/>
                    <a:moveTo>
                      <a:pt x="366" y="581"/>
                    </a:moveTo>
                    <a:cubicBezTo>
                      <a:pt x="366" y="581"/>
                      <a:pt x="366" y="581"/>
                      <a:pt x="366" y="581"/>
                    </a:cubicBezTo>
                    <a:cubicBezTo>
                      <a:pt x="370" y="597"/>
                      <a:pt x="370" y="597"/>
                      <a:pt x="370" y="597"/>
                    </a:cubicBezTo>
                    <a:cubicBezTo>
                      <a:pt x="370" y="597"/>
                      <a:pt x="370" y="597"/>
                      <a:pt x="370" y="597"/>
                    </a:cubicBezTo>
                    <a:cubicBezTo>
                      <a:pt x="366" y="581"/>
                      <a:pt x="366" y="581"/>
                      <a:pt x="366" y="581"/>
                    </a:cubicBezTo>
                    <a:close/>
                    <a:moveTo>
                      <a:pt x="387" y="575"/>
                    </a:moveTo>
                    <a:cubicBezTo>
                      <a:pt x="386" y="576"/>
                      <a:pt x="386" y="576"/>
                      <a:pt x="385" y="576"/>
                    </a:cubicBezTo>
                    <a:cubicBezTo>
                      <a:pt x="390" y="591"/>
                      <a:pt x="390" y="591"/>
                      <a:pt x="390" y="591"/>
                    </a:cubicBezTo>
                    <a:cubicBezTo>
                      <a:pt x="390" y="591"/>
                      <a:pt x="391" y="591"/>
                      <a:pt x="392" y="591"/>
                    </a:cubicBezTo>
                    <a:cubicBezTo>
                      <a:pt x="387" y="575"/>
                      <a:pt x="387" y="575"/>
                      <a:pt x="387" y="575"/>
                    </a:cubicBezTo>
                    <a:close/>
                    <a:moveTo>
                      <a:pt x="387" y="575"/>
                    </a:moveTo>
                    <a:cubicBezTo>
                      <a:pt x="387" y="575"/>
                      <a:pt x="387" y="575"/>
                      <a:pt x="387" y="575"/>
                    </a:cubicBezTo>
                    <a:cubicBezTo>
                      <a:pt x="392" y="591"/>
                      <a:pt x="392" y="591"/>
                      <a:pt x="392" y="591"/>
                    </a:cubicBezTo>
                    <a:cubicBezTo>
                      <a:pt x="392" y="591"/>
                      <a:pt x="392" y="591"/>
                      <a:pt x="392" y="591"/>
                    </a:cubicBezTo>
                    <a:cubicBezTo>
                      <a:pt x="387" y="575"/>
                      <a:pt x="387" y="575"/>
                      <a:pt x="387" y="575"/>
                    </a:cubicBezTo>
                    <a:close/>
                    <a:moveTo>
                      <a:pt x="407" y="568"/>
                    </a:moveTo>
                    <a:cubicBezTo>
                      <a:pt x="407" y="569"/>
                      <a:pt x="406" y="569"/>
                      <a:pt x="405" y="569"/>
                    </a:cubicBezTo>
                    <a:cubicBezTo>
                      <a:pt x="411" y="584"/>
                      <a:pt x="411" y="584"/>
                      <a:pt x="411" y="584"/>
                    </a:cubicBezTo>
                    <a:cubicBezTo>
                      <a:pt x="412" y="584"/>
                      <a:pt x="412" y="583"/>
                      <a:pt x="413" y="583"/>
                    </a:cubicBezTo>
                    <a:lnTo>
                      <a:pt x="407" y="568"/>
                    </a:lnTo>
                    <a:close/>
                    <a:moveTo>
                      <a:pt x="407" y="568"/>
                    </a:moveTo>
                    <a:cubicBezTo>
                      <a:pt x="407" y="568"/>
                      <a:pt x="407" y="568"/>
                      <a:pt x="407" y="568"/>
                    </a:cubicBezTo>
                    <a:cubicBezTo>
                      <a:pt x="413" y="583"/>
                      <a:pt x="413" y="583"/>
                      <a:pt x="413" y="583"/>
                    </a:cubicBezTo>
                    <a:cubicBezTo>
                      <a:pt x="413" y="583"/>
                      <a:pt x="413" y="583"/>
                      <a:pt x="413" y="583"/>
                    </a:cubicBezTo>
                    <a:cubicBezTo>
                      <a:pt x="407" y="568"/>
                      <a:pt x="407" y="568"/>
                      <a:pt x="407" y="568"/>
                    </a:cubicBezTo>
                    <a:close/>
                    <a:moveTo>
                      <a:pt x="427" y="560"/>
                    </a:moveTo>
                    <a:cubicBezTo>
                      <a:pt x="426" y="560"/>
                      <a:pt x="426" y="560"/>
                      <a:pt x="425" y="561"/>
                    </a:cubicBezTo>
                    <a:cubicBezTo>
                      <a:pt x="432" y="575"/>
                      <a:pt x="432" y="575"/>
                      <a:pt x="432" y="575"/>
                    </a:cubicBezTo>
                    <a:cubicBezTo>
                      <a:pt x="433" y="575"/>
                      <a:pt x="433" y="574"/>
                      <a:pt x="434" y="574"/>
                    </a:cubicBezTo>
                    <a:cubicBezTo>
                      <a:pt x="427" y="560"/>
                      <a:pt x="427" y="560"/>
                      <a:pt x="427" y="560"/>
                    </a:cubicBezTo>
                    <a:close/>
                    <a:moveTo>
                      <a:pt x="427" y="560"/>
                    </a:moveTo>
                    <a:cubicBezTo>
                      <a:pt x="427" y="560"/>
                      <a:pt x="427" y="560"/>
                      <a:pt x="427" y="560"/>
                    </a:cubicBezTo>
                    <a:cubicBezTo>
                      <a:pt x="434" y="574"/>
                      <a:pt x="434" y="574"/>
                      <a:pt x="434" y="574"/>
                    </a:cubicBezTo>
                    <a:cubicBezTo>
                      <a:pt x="434" y="574"/>
                      <a:pt x="434" y="574"/>
                      <a:pt x="434" y="574"/>
                    </a:cubicBezTo>
                    <a:cubicBezTo>
                      <a:pt x="427" y="560"/>
                      <a:pt x="427" y="560"/>
                      <a:pt x="427" y="560"/>
                    </a:cubicBezTo>
                    <a:close/>
                    <a:moveTo>
                      <a:pt x="446" y="550"/>
                    </a:moveTo>
                    <a:cubicBezTo>
                      <a:pt x="445" y="550"/>
                      <a:pt x="445" y="550"/>
                      <a:pt x="444" y="551"/>
                    </a:cubicBezTo>
                    <a:cubicBezTo>
                      <a:pt x="452" y="565"/>
                      <a:pt x="452" y="565"/>
                      <a:pt x="452" y="565"/>
                    </a:cubicBezTo>
                    <a:cubicBezTo>
                      <a:pt x="453" y="564"/>
                      <a:pt x="453" y="564"/>
                      <a:pt x="454" y="564"/>
                    </a:cubicBezTo>
                    <a:cubicBezTo>
                      <a:pt x="446" y="550"/>
                      <a:pt x="446" y="550"/>
                      <a:pt x="446" y="550"/>
                    </a:cubicBezTo>
                    <a:close/>
                    <a:moveTo>
                      <a:pt x="446" y="550"/>
                    </a:moveTo>
                    <a:cubicBezTo>
                      <a:pt x="446" y="550"/>
                      <a:pt x="446" y="550"/>
                      <a:pt x="446" y="550"/>
                    </a:cubicBezTo>
                    <a:cubicBezTo>
                      <a:pt x="454" y="564"/>
                      <a:pt x="454" y="564"/>
                      <a:pt x="454" y="564"/>
                    </a:cubicBezTo>
                    <a:cubicBezTo>
                      <a:pt x="454" y="564"/>
                      <a:pt x="454" y="564"/>
                      <a:pt x="454" y="564"/>
                    </a:cubicBezTo>
                    <a:cubicBezTo>
                      <a:pt x="446" y="550"/>
                      <a:pt x="446" y="550"/>
                      <a:pt x="446" y="550"/>
                    </a:cubicBezTo>
                    <a:close/>
                    <a:moveTo>
                      <a:pt x="464" y="538"/>
                    </a:moveTo>
                    <a:cubicBezTo>
                      <a:pt x="463" y="539"/>
                      <a:pt x="463" y="539"/>
                      <a:pt x="462" y="539"/>
                    </a:cubicBezTo>
                    <a:cubicBezTo>
                      <a:pt x="471" y="553"/>
                      <a:pt x="471" y="553"/>
                      <a:pt x="471" y="553"/>
                    </a:cubicBezTo>
                    <a:cubicBezTo>
                      <a:pt x="472" y="552"/>
                      <a:pt x="472" y="552"/>
                      <a:pt x="473" y="552"/>
                    </a:cubicBezTo>
                    <a:cubicBezTo>
                      <a:pt x="464" y="538"/>
                      <a:pt x="464" y="538"/>
                      <a:pt x="464" y="538"/>
                    </a:cubicBezTo>
                    <a:close/>
                    <a:moveTo>
                      <a:pt x="464" y="538"/>
                    </a:moveTo>
                    <a:cubicBezTo>
                      <a:pt x="464" y="538"/>
                      <a:pt x="464" y="538"/>
                      <a:pt x="464" y="538"/>
                    </a:cubicBezTo>
                    <a:cubicBezTo>
                      <a:pt x="473" y="552"/>
                      <a:pt x="473" y="552"/>
                      <a:pt x="473" y="552"/>
                    </a:cubicBezTo>
                    <a:cubicBezTo>
                      <a:pt x="473" y="552"/>
                      <a:pt x="473" y="552"/>
                      <a:pt x="473" y="552"/>
                    </a:cubicBezTo>
                    <a:lnTo>
                      <a:pt x="464" y="538"/>
                    </a:lnTo>
                    <a:close/>
                    <a:moveTo>
                      <a:pt x="481" y="526"/>
                    </a:moveTo>
                    <a:cubicBezTo>
                      <a:pt x="480" y="526"/>
                      <a:pt x="480" y="526"/>
                      <a:pt x="479" y="527"/>
                    </a:cubicBezTo>
                    <a:cubicBezTo>
                      <a:pt x="489" y="539"/>
                      <a:pt x="489" y="539"/>
                      <a:pt x="489" y="539"/>
                    </a:cubicBezTo>
                    <a:cubicBezTo>
                      <a:pt x="490" y="539"/>
                      <a:pt x="490" y="539"/>
                      <a:pt x="491" y="538"/>
                    </a:cubicBezTo>
                    <a:cubicBezTo>
                      <a:pt x="481" y="526"/>
                      <a:pt x="481" y="526"/>
                      <a:pt x="481" y="526"/>
                    </a:cubicBezTo>
                    <a:close/>
                    <a:moveTo>
                      <a:pt x="481" y="526"/>
                    </a:moveTo>
                    <a:cubicBezTo>
                      <a:pt x="481" y="526"/>
                      <a:pt x="481" y="526"/>
                      <a:pt x="481" y="526"/>
                    </a:cubicBezTo>
                    <a:cubicBezTo>
                      <a:pt x="491" y="538"/>
                      <a:pt x="491" y="538"/>
                      <a:pt x="491" y="538"/>
                    </a:cubicBezTo>
                    <a:cubicBezTo>
                      <a:pt x="491" y="538"/>
                      <a:pt x="491" y="538"/>
                      <a:pt x="491" y="538"/>
                    </a:cubicBezTo>
                    <a:cubicBezTo>
                      <a:pt x="481" y="526"/>
                      <a:pt x="481" y="526"/>
                      <a:pt x="481" y="526"/>
                    </a:cubicBezTo>
                    <a:close/>
                    <a:moveTo>
                      <a:pt x="497" y="512"/>
                    </a:moveTo>
                    <a:cubicBezTo>
                      <a:pt x="497" y="512"/>
                      <a:pt x="496" y="513"/>
                      <a:pt x="496" y="513"/>
                    </a:cubicBezTo>
                    <a:cubicBezTo>
                      <a:pt x="507" y="525"/>
                      <a:pt x="507" y="525"/>
                      <a:pt x="507" y="525"/>
                    </a:cubicBezTo>
                    <a:cubicBezTo>
                      <a:pt x="507" y="524"/>
                      <a:pt x="508" y="524"/>
                      <a:pt x="508" y="523"/>
                    </a:cubicBezTo>
                    <a:cubicBezTo>
                      <a:pt x="497" y="512"/>
                      <a:pt x="497" y="512"/>
                      <a:pt x="497" y="512"/>
                    </a:cubicBezTo>
                    <a:close/>
                    <a:moveTo>
                      <a:pt x="497" y="512"/>
                    </a:moveTo>
                    <a:cubicBezTo>
                      <a:pt x="497" y="512"/>
                      <a:pt x="497" y="512"/>
                      <a:pt x="497" y="512"/>
                    </a:cubicBezTo>
                    <a:cubicBezTo>
                      <a:pt x="508" y="523"/>
                      <a:pt x="508" y="523"/>
                      <a:pt x="508" y="523"/>
                    </a:cubicBezTo>
                    <a:cubicBezTo>
                      <a:pt x="508" y="523"/>
                      <a:pt x="508" y="523"/>
                      <a:pt x="508" y="523"/>
                    </a:cubicBezTo>
                    <a:cubicBezTo>
                      <a:pt x="497" y="512"/>
                      <a:pt x="497" y="512"/>
                      <a:pt x="497" y="512"/>
                    </a:cubicBezTo>
                    <a:close/>
                    <a:moveTo>
                      <a:pt x="512" y="497"/>
                    </a:moveTo>
                    <a:cubicBezTo>
                      <a:pt x="512" y="497"/>
                      <a:pt x="511" y="497"/>
                      <a:pt x="511" y="498"/>
                    </a:cubicBezTo>
                    <a:cubicBezTo>
                      <a:pt x="523" y="509"/>
                      <a:pt x="523" y="509"/>
                      <a:pt x="523" y="509"/>
                    </a:cubicBezTo>
                    <a:cubicBezTo>
                      <a:pt x="523" y="508"/>
                      <a:pt x="524" y="508"/>
                      <a:pt x="524" y="507"/>
                    </a:cubicBezTo>
                    <a:cubicBezTo>
                      <a:pt x="512" y="497"/>
                      <a:pt x="512" y="497"/>
                      <a:pt x="512" y="497"/>
                    </a:cubicBezTo>
                    <a:close/>
                    <a:moveTo>
                      <a:pt x="512" y="497"/>
                    </a:moveTo>
                    <a:cubicBezTo>
                      <a:pt x="512" y="497"/>
                      <a:pt x="512" y="497"/>
                      <a:pt x="512" y="497"/>
                    </a:cubicBezTo>
                    <a:cubicBezTo>
                      <a:pt x="524" y="507"/>
                      <a:pt x="524" y="507"/>
                      <a:pt x="524" y="507"/>
                    </a:cubicBezTo>
                    <a:cubicBezTo>
                      <a:pt x="524" y="507"/>
                      <a:pt x="524" y="507"/>
                      <a:pt x="524" y="507"/>
                    </a:cubicBezTo>
                    <a:cubicBezTo>
                      <a:pt x="512" y="497"/>
                      <a:pt x="512" y="497"/>
                      <a:pt x="512" y="497"/>
                    </a:cubicBezTo>
                    <a:close/>
                    <a:moveTo>
                      <a:pt x="526" y="480"/>
                    </a:moveTo>
                    <a:cubicBezTo>
                      <a:pt x="526" y="481"/>
                      <a:pt x="526" y="481"/>
                      <a:pt x="525" y="482"/>
                    </a:cubicBezTo>
                    <a:cubicBezTo>
                      <a:pt x="538" y="492"/>
                      <a:pt x="538" y="492"/>
                      <a:pt x="538" y="492"/>
                    </a:cubicBezTo>
                    <a:cubicBezTo>
                      <a:pt x="538" y="491"/>
                      <a:pt x="538" y="491"/>
                      <a:pt x="539" y="490"/>
                    </a:cubicBezTo>
                    <a:cubicBezTo>
                      <a:pt x="526" y="480"/>
                      <a:pt x="526" y="480"/>
                      <a:pt x="526" y="480"/>
                    </a:cubicBezTo>
                    <a:close/>
                    <a:moveTo>
                      <a:pt x="526" y="480"/>
                    </a:moveTo>
                    <a:cubicBezTo>
                      <a:pt x="526" y="480"/>
                      <a:pt x="526" y="480"/>
                      <a:pt x="526" y="480"/>
                    </a:cubicBezTo>
                    <a:cubicBezTo>
                      <a:pt x="539" y="490"/>
                      <a:pt x="539" y="490"/>
                      <a:pt x="539" y="490"/>
                    </a:cubicBezTo>
                    <a:cubicBezTo>
                      <a:pt x="539" y="490"/>
                      <a:pt x="539" y="490"/>
                      <a:pt x="539" y="490"/>
                    </a:cubicBezTo>
                    <a:cubicBezTo>
                      <a:pt x="526" y="480"/>
                      <a:pt x="526" y="480"/>
                      <a:pt x="526" y="480"/>
                    </a:cubicBezTo>
                    <a:close/>
                    <a:moveTo>
                      <a:pt x="539" y="463"/>
                    </a:moveTo>
                    <a:cubicBezTo>
                      <a:pt x="539" y="464"/>
                      <a:pt x="538" y="464"/>
                      <a:pt x="538" y="465"/>
                    </a:cubicBezTo>
                    <a:cubicBezTo>
                      <a:pt x="551" y="474"/>
                      <a:pt x="551" y="474"/>
                      <a:pt x="551" y="474"/>
                    </a:cubicBezTo>
                    <a:cubicBezTo>
                      <a:pt x="551" y="473"/>
                      <a:pt x="552" y="473"/>
                      <a:pt x="552" y="472"/>
                    </a:cubicBezTo>
                    <a:cubicBezTo>
                      <a:pt x="539" y="463"/>
                      <a:pt x="539" y="463"/>
                      <a:pt x="539" y="463"/>
                    </a:cubicBezTo>
                    <a:close/>
                    <a:moveTo>
                      <a:pt x="539" y="463"/>
                    </a:moveTo>
                    <a:cubicBezTo>
                      <a:pt x="539" y="463"/>
                      <a:pt x="539" y="463"/>
                      <a:pt x="539" y="463"/>
                    </a:cubicBezTo>
                    <a:cubicBezTo>
                      <a:pt x="552" y="472"/>
                      <a:pt x="552" y="472"/>
                      <a:pt x="552" y="472"/>
                    </a:cubicBezTo>
                    <a:cubicBezTo>
                      <a:pt x="552" y="472"/>
                      <a:pt x="552" y="472"/>
                      <a:pt x="552" y="472"/>
                    </a:cubicBezTo>
                    <a:cubicBezTo>
                      <a:pt x="539" y="463"/>
                      <a:pt x="539" y="463"/>
                      <a:pt x="539" y="463"/>
                    </a:cubicBezTo>
                    <a:close/>
                    <a:moveTo>
                      <a:pt x="550" y="445"/>
                    </a:moveTo>
                    <a:cubicBezTo>
                      <a:pt x="550" y="446"/>
                      <a:pt x="550" y="446"/>
                      <a:pt x="549" y="447"/>
                    </a:cubicBezTo>
                    <a:cubicBezTo>
                      <a:pt x="563" y="455"/>
                      <a:pt x="563" y="455"/>
                      <a:pt x="563" y="455"/>
                    </a:cubicBezTo>
                    <a:cubicBezTo>
                      <a:pt x="564" y="454"/>
                      <a:pt x="564" y="454"/>
                      <a:pt x="564" y="453"/>
                    </a:cubicBezTo>
                    <a:cubicBezTo>
                      <a:pt x="550" y="445"/>
                      <a:pt x="550" y="445"/>
                      <a:pt x="550" y="445"/>
                    </a:cubicBezTo>
                    <a:close/>
                    <a:moveTo>
                      <a:pt x="550" y="445"/>
                    </a:moveTo>
                    <a:cubicBezTo>
                      <a:pt x="550" y="445"/>
                      <a:pt x="550" y="445"/>
                      <a:pt x="550" y="445"/>
                    </a:cubicBezTo>
                    <a:cubicBezTo>
                      <a:pt x="564" y="453"/>
                      <a:pt x="564" y="453"/>
                      <a:pt x="564" y="453"/>
                    </a:cubicBezTo>
                    <a:cubicBezTo>
                      <a:pt x="564" y="453"/>
                      <a:pt x="564" y="453"/>
                      <a:pt x="564" y="453"/>
                    </a:cubicBezTo>
                    <a:cubicBezTo>
                      <a:pt x="550" y="445"/>
                      <a:pt x="550" y="445"/>
                      <a:pt x="550" y="445"/>
                    </a:cubicBezTo>
                    <a:close/>
                    <a:moveTo>
                      <a:pt x="560" y="426"/>
                    </a:moveTo>
                    <a:cubicBezTo>
                      <a:pt x="560" y="427"/>
                      <a:pt x="560" y="427"/>
                      <a:pt x="560" y="428"/>
                    </a:cubicBezTo>
                    <a:cubicBezTo>
                      <a:pt x="574" y="435"/>
                      <a:pt x="574" y="435"/>
                      <a:pt x="574" y="435"/>
                    </a:cubicBezTo>
                    <a:cubicBezTo>
                      <a:pt x="574" y="434"/>
                      <a:pt x="575" y="434"/>
                      <a:pt x="575" y="433"/>
                    </a:cubicBezTo>
                    <a:cubicBezTo>
                      <a:pt x="560" y="426"/>
                      <a:pt x="560" y="426"/>
                      <a:pt x="560" y="426"/>
                    </a:cubicBezTo>
                    <a:close/>
                    <a:moveTo>
                      <a:pt x="561" y="426"/>
                    </a:moveTo>
                    <a:cubicBezTo>
                      <a:pt x="560" y="426"/>
                      <a:pt x="560" y="426"/>
                      <a:pt x="560" y="426"/>
                    </a:cubicBezTo>
                    <a:cubicBezTo>
                      <a:pt x="575" y="433"/>
                      <a:pt x="575" y="433"/>
                      <a:pt x="575" y="433"/>
                    </a:cubicBezTo>
                    <a:cubicBezTo>
                      <a:pt x="575" y="433"/>
                      <a:pt x="575" y="433"/>
                      <a:pt x="575" y="433"/>
                    </a:cubicBezTo>
                    <a:cubicBezTo>
                      <a:pt x="561" y="426"/>
                      <a:pt x="561" y="426"/>
                      <a:pt x="561" y="426"/>
                    </a:cubicBezTo>
                    <a:close/>
                    <a:moveTo>
                      <a:pt x="569" y="406"/>
                    </a:moveTo>
                    <a:cubicBezTo>
                      <a:pt x="569" y="407"/>
                      <a:pt x="569" y="408"/>
                      <a:pt x="568" y="408"/>
                    </a:cubicBezTo>
                    <a:cubicBezTo>
                      <a:pt x="583" y="414"/>
                      <a:pt x="583" y="414"/>
                      <a:pt x="583" y="414"/>
                    </a:cubicBezTo>
                    <a:cubicBezTo>
                      <a:pt x="583" y="414"/>
                      <a:pt x="584" y="413"/>
                      <a:pt x="584" y="412"/>
                    </a:cubicBezTo>
                    <a:cubicBezTo>
                      <a:pt x="569" y="406"/>
                      <a:pt x="569" y="406"/>
                      <a:pt x="569" y="406"/>
                    </a:cubicBezTo>
                    <a:close/>
                    <a:moveTo>
                      <a:pt x="569" y="406"/>
                    </a:moveTo>
                    <a:cubicBezTo>
                      <a:pt x="569" y="406"/>
                      <a:pt x="569" y="406"/>
                      <a:pt x="569" y="406"/>
                    </a:cubicBezTo>
                    <a:cubicBezTo>
                      <a:pt x="584" y="412"/>
                      <a:pt x="584" y="412"/>
                      <a:pt x="584" y="412"/>
                    </a:cubicBezTo>
                    <a:cubicBezTo>
                      <a:pt x="584" y="412"/>
                      <a:pt x="584" y="412"/>
                      <a:pt x="584" y="412"/>
                    </a:cubicBezTo>
                    <a:cubicBezTo>
                      <a:pt x="569" y="406"/>
                      <a:pt x="569" y="406"/>
                      <a:pt x="569" y="406"/>
                    </a:cubicBezTo>
                    <a:close/>
                    <a:moveTo>
                      <a:pt x="576" y="386"/>
                    </a:moveTo>
                    <a:cubicBezTo>
                      <a:pt x="576" y="387"/>
                      <a:pt x="576" y="387"/>
                      <a:pt x="576" y="388"/>
                    </a:cubicBezTo>
                    <a:cubicBezTo>
                      <a:pt x="591" y="393"/>
                      <a:pt x="591" y="393"/>
                      <a:pt x="591" y="393"/>
                    </a:cubicBezTo>
                    <a:cubicBezTo>
                      <a:pt x="591" y="392"/>
                      <a:pt x="591" y="392"/>
                      <a:pt x="591" y="391"/>
                    </a:cubicBezTo>
                    <a:cubicBezTo>
                      <a:pt x="576" y="386"/>
                      <a:pt x="576" y="386"/>
                      <a:pt x="576" y="386"/>
                    </a:cubicBezTo>
                    <a:close/>
                    <a:moveTo>
                      <a:pt x="576" y="386"/>
                    </a:moveTo>
                    <a:cubicBezTo>
                      <a:pt x="576" y="386"/>
                      <a:pt x="576" y="386"/>
                      <a:pt x="576" y="386"/>
                    </a:cubicBezTo>
                    <a:cubicBezTo>
                      <a:pt x="591" y="391"/>
                      <a:pt x="591" y="391"/>
                      <a:pt x="591" y="391"/>
                    </a:cubicBezTo>
                    <a:cubicBezTo>
                      <a:pt x="591" y="391"/>
                      <a:pt x="591" y="391"/>
                      <a:pt x="591" y="391"/>
                    </a:cubicBezTo>
                    <a:cubicBezTo>
                      <a:pt x="576" y="386"/>
                      <a:pt x="576" y="386"/>
                      <a:pt x="576" y="386"/>
                    </a:cubicBezTo>
                    <a:close/>
                    <a:moveTo>
                      <a:pt x="582" y="366"/>
                    </a:moveTo>
                    <a:cubicBezTo>
                      <a:pt x="582" y="366"/>
                      <a:pt x="581" y="367"/>
                      <a:pt x="581" y="367"/>
                    </a:cubicBezTo>
                    <a:cubicBezTo>
                      <a:pt x="597" y="371"/>
                      <a:pt x="597" y="371"/>
                      <a:pt x="597" y="371"/>
                    </a:cubicBezTo>
                    <a:cubicBezTo>
                      <a:pt x="597" y="370"/>
                      <a:pt x="597" y="370"/>
                      <a:pt x="597" y="369"/>
                    </a:cubicBezTo>
                    <a:cubicBezTo>
                      <a:pt x="582" y="366"/>
                      <a:pt x="582" y="366"/>
                      <a:pt x="582" y="366"/>
                    </a:cubicBezTo>
                    <a:close/>
                    <a:moveTo>
                      <a:pt x="582" y="365"/>
                    </a:moveTo>
                    <a:cubicBezTo>
                      <a:pt x="582" y="366"/>
                      <a:pt x="582" y="366"/>
                      <a:pt x="582" y="366"/>
                    </a:cubicBezTo>
                    <a:cubicBezTo>
                      <a:pt x="597" y="369"/>
                      <a:pt x="597" y="369"/>
                      <a:pt x="597" y="369"/>
                    </a:cubicBezTo>
                    <a:cubicBezTo>
                      <a:pt x="597" y="369"/>
                      <a:pt x="597" y="369"/>
                      <a:pt x="597" y="369"/>
                    </a:cubicBezTo>
                    <a:cubicBezTo>
                      <a:pt x="582" y="365"/>
                      <a:pt x="582" y="365"/>
                      <a:pt x="582" y="365"/>
                    </a:cubicBezTo>
                    <a:close/>
                    <a:moveTo>
                      <a:pt x="586" y="344"/>
                    </a:moveTo>
                    <a:cubicBezTo>
                      <a:pt x="586" y="345"/>
                      <a:pt x="585" y="346"/>
                      <a:pt x="585" y="346"/>
                    </a:cubicBezTo>
                    <a:cubicBezTo>
                      <a:pt x="601" y="349"/>
                      <a:pt x="601" y="349"/>
                      <a:pt x="601" y="349"/>
                    </a:cubicBezTo>
                    <a:cubicBezTo>
                      <a:pt x="601" y="348"/>
                      <a:pt x="601" y="348"/>
                      <a:pt x="601" y="347"/>
                    </a:cubicBezTo>
                    <a:cubicBezTo>
                      <a:pt x="586" y="344"/>
                      <a:pt x="586" y="344"/>
                      <a:pt x="586" y="344"/>
                    </a:cubicBezTo>
                    <a:close/>
                    <a:moveTo>
                      <a:pt x="586" y="344"/>
                    </a:moveTo>
                    <a:cubicBezTo>
                      <a:pt x="586" y="344"/>
                      <a:pt x="586" y="344"/>
                      <a:pt x="586" y="344"/>
                    </a:cubicBezTo>
                    <a:cubicBezTo>
                      <a:pt x="601" y="347"/>
                      <a:pt x="601" y="347"/>
                      <a:pt x="601" y="347"/>
                    </a:cubicBezTo>
                    <a:cubicBezTo>
                      <a:pt x="601" y="347"/>
                      <a:pt x="601" y="347"/>
                      <a:pt x="601" y="347"/>
                    </a:cubicBezTo>
                    <a:cubicBezTo>
                      <a:pt x="601" y="347"/>
                      <a:pt x="601" y="347"/>
                      <a:pt x="601" y="347"/>
                    </a:cubicBezTo>
                    <a:cubicBezTo>
                      <a:pt x="586" y="344"/>
                      <a:pt x="586" y="344"/>
                      <a:pt x="586" y="344"/>
                    </a:cubicBezTo>
                    <a:close/>
                    <a:moveTo>
                      <a:pt x="588" y="323"/>
                    </a:moveTo>
                    <a:cubicBezTo>
                      <a:pt x="588" y="324"/>
                      <a:pt x="588" y="325"/>
                      <a:pt x="588" y="325"/>
                    </a:cubicBezTo>
                    <a:cubicBezTo>
                      <a:pt x="604" y="326"/>
                      <a:pt x="604" y="326"/>
                      <a:pt x="604" y="326"/>
                    </a:cubicBezTo>
                    <a:cubicBezTo>
                      <a:pt x="604" y="326"/>
                      <a:pt x="604" y="325"/>
                      <a:pt x="604" y="324"/>
                    </a:cubicBezTo>
                    <a:lnTo>
                      <a:pt x="588" y="323"/>
                    </a:lnTo>
                    <a:close/>
                    <a:moveTo>
                      <a:pt x="588" y="323"/>
                    </a:moveTo>
                    <a:cubicBezTo>
                      <a:pt x="588" y="323"/>
                      <a:pt x="588" y="323"/>
                      <a:pt x="588" y="323"/>
                    </a:cubicBezTo>
                    <a:cubicBezTo>
                      <a:pt x="604" y="324"/>
                      <a:pt x="604" y="324"/>
                      <a:pt x="604" y="324"/>
                    </a:cubicBezTo>
                    <a:cubicBezTo>
                      <a:pt x="604" y="324"/>
                      <a:pt x="604" y="324"/>
                      <a:pt x="604" y="324"/>
                    </a:cubicBezTo>
                    <a:cubicBezTo>
                      <a:pt x="588" y="323"/>
                      <a:pt x="588" y="323"/>
                      <a:pt x="588" y="323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5" name="Freeform 25"/>
              <p:cNvSpPr>
                <a:spLocks noEditPoints="1"/>
              </p:cNvSpPr>
              <p:nvPr/>
            </p:nvSpPr>
            <p:spPr bwMode="auto">
              <a:xfrm>
                <a:off x="4810126" y="2135188"/>
                <a:ext cx="2571750" cy="2593975"/>
              </a:xfrm>
              <a:custGeom>
                <a:avLst/>
                <a:gdLst>
                  <a:gd name="T0" fmla="*/ 143 w 805"/>
                  <a:gd name="T1" fmla="*/ 143 h 804"/>
                  <a:gd name="T2" fmla="*/ 662 w 805"/>
                  <a:gd name="T3" fmla="*/ 661 h 804"/>
                  <a:gd name="T4" fmla="*/ 397 w 805"/>
                  <a:gd name="T5" fmla="*/ 46 h 804"/>
                  <a:gd name="T6" fmla="*/ 405 w 805"/>
                  <a:gd name="T7" fmla="*/ 43 h 804"/>
                  <a:gd name="T8" fmla="*/ 408 w 805"/>
                  <a:gd name="T9" fmla="*/ 52 h 804"/>
                  <a:gd name="T10" fmla="*/ 400 w 805"/>
                  <a:gd name="T11" fmla="*/ 54 h 804"/>
                  <a:gd name="T12" fmla="*/ 397 w 805"/>
                  <a:gd name="T13" fmla="*/ 46 h 804"/>
                  <a:gd name="T14" fmla="*/ 355 w 805"/>
                  <a:gd name="T15" fmla="*/ 47 h 804"/>
                  <a:gd name="T16" fmla="*/ 363 w 805"/>
                  <a:gd name="T17" fmla="*/ 49 h 804"/>
                  <a:gd name="T18" fmla="*/ 363 w 805"/>
                  <a:gd name="T19" fmla="*/ 56 h 804"/>
                  <a:gd name="T20" fmla="*/ 356 w 805"/>
                  <a:gd name="T21" fmla="*/ 58 h 804"/>
                  <a:gd name="T22" fmla="*/ 352 w 805"/>
                  <a:gd name="T23" fmla="*/ 50 h 804"/>
                  <a:gd name="T24" fmla="*/ 310 w 805"/>
                  <a:gd name="T25" fmla="*/ 56 h 804"/>
                  <a:gd name="T26" fmla="*/ 319 w 805"/>
                  <a:gd name="T27" fmla="*/ 57 h 804"/>
                  <a:gd name="T28" fmla="*/ 320 w 805"/>
                  <a:gd name="T29" fmla="*/ 64 h 804"/>
                  <a:gd name="T30" fmla="*/ 313 w 805"/>
                  <a:gd name="T31" fmla="*/ 67 h 804"/>
                  <a:gd name="T32" fmla="*/ 308 w 805"/>
                  <a:gd name="T33" fmla="*/ 60 h 804"/>
                  <a:gd name="T34" fmla="*/ 271 w 805"/>
                  <a:gd name="T35" fmla="*/ 69 h 804"/>
                  <a:gd name="T36" fmla="*/ 277 w 805"/>
                  <a:gd name="T37" fmla="*/ 75 h 804"/>
                  <a:gd name="T38" fmla="*/ 270 w 805"/>
                  <a:gd name="T39" fmla="*/ 81 h 804"/>
                  <a:gd name="T40" fmla="*/ 265 w 805"/>
                  <a:gd name="T41" fmla="*/ 74 h 804"/>
                  <a:gd name="T42" fmla="*/ 224 w 805"/>
                  <a:gd name="T43" fmla="*/ 91 h 804"/>
                  <a:gd name="T44" fmla="*/ 233 w 805"/>
                  <a:gd name="T45" fmla="*/ 89 h 804"/>
                  <a:gd name="T46" fmla="*/ 235 w 805"/>
                  <a:gd name="T47" fmla="*/ 98 h 804"/>
                  <a:gd name="T48" fmla="*/ 226 w 805"/>
                  <a:gd name="T49" fmla="*/ 99 h 804"/>
                  <a:gd name="T50" fmla="*/ 224 w 805"/>
                  <a:gd name="T51" fmla="*/ 91 h 804"/>
                  <a:gd name="T52" fmla="*/ 48 w 805"/>
                  <a:gd name="T53" fmla="*/ 393 h 804"/>
                  <a:gd name="T54" fmla="*/ 156 w 805"/>
                  <a:gd name="T55" fmla="*/ 142 h 804"/>
                  <a:gd name="T56" fmla="*/ 161 w 805"/>
                  <a:gd name="T57" fmla="*/ 148 h 804"/>
                  <a:gd name="T58" fmla="*/ 48 w 805"/>
                  <a:gd name="T59" fmla="*/ 393 h 804"/>
                  <a:gd name="T60" fmla="*/ 642 w 805"/>
                  <a:gd name="T61" fmla="*/ 641 h 804"/>
                  <a:gd name="T62" fmla="*/ 545 w 805"/>
                  <a:gd name="T63" fmla="*/ 726 h 804"/>
                  <a:gd name="T64" fmla="*/ 503 w 805"/>
                  <a:gd name="T65" fmla="*/ 725 h 804"/>
                  <a:gd name="T66" fmla="*/ 112 w 805"/>
                  <a:gd name="T67" fmla="*/ 574 h 804"/>
                  <a:gd name="T68" fmla="*/ 52 w 805"/>
                  <a:gd name="T69" fmla="*/ 451 h 804"/>
                  <a:gd name="T70" fmla="*/ 164 w 805"/>
                  <a:gd name="T71" fmla="*/ 163 h 804"/>
                  <a:gd name="T72" fmla="*/ 425 w 805"/>
                  <a:gd name="T73" fmla="*/ 49 h 804"/>
                  <a:gd name="T74" fmla="*/ 574 w 805"/>
                  <a:gd name="T75" fmla="*/ 110 h 804"/>
                  <a:gd name="T76" fmla="*/ 673 w 805"/>
                  <a:gd name="T77" fmla="*/ 199 h 804"/>
                  <a:gd name="T78" fmla="*/ 721 w 805"/>
                  <a:gd name="T79" fmla="*/ 556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05" h="804">
                    <a:moveTo>
                      <a:pt x="662" y="143"/>
                    </a:moveTo>
                    <a:cubicBezTo>
                      <a:pt x="519" y="0"/>
                      <a:pt x="287" y="0"/>
                      <a:pt x="143" y="143"/>
                    </a:cubicBezTo>
                    <a:cubicBezTo>
                      <a:pt x="0" y="286"/>
                      <a:pt x="0" y="518"/>
                      <a:pt x="143" y="661"/>
                    </a:cubicBezTo>
                    <a:cubicBezTo>
                      <a:pt x="287" y="804"/>
                      <a:pt x="519" y="804"/>
                      <a:pt x="662" y="661"/>
                    </a:cubicBezTo>
                    <a:cubicBezTo>
                      <a:pt x="805" y="518"/>
                      <a:pt x="805" y="286"/>
                      <a:pt x="662" y="143"/>
                    </a:cubicBezTo>
                    <a:close/>
                    <a:moveTo>
                      <a:pt x="397" y="46"/>
                    </a:moveTo>
                    <a:cubicBezTo>
                      <a:pt x="397" y="45"/>
                      <a:pt x="398" y="43"/>
                      <a:pt x="400" y="43"/>
                    </a:cubicBezTo>
                    <a:cubicBezTo>
                      <a:pt x="405" y="43"/>
                      <a:pt x="405" y="43"/>
                      <a:pt x="405" y="43"/>
                    </a:cubicBezTo>
                    <a:cubicBezTo>
                      <a:pt x="407" y="43"/>
                      <a:pt x="408" y="45"/>
                      <a:pt x="408" y="46"/>
                    </a:cubicBezTo>
                    <a:cubicBezTo>
                      <a:pt x="408" y="52"/>
                      <a:pt x="408" y="52"/>
                      <a:pt x="408" y="52"/>
                    </a:cubicBezTo>
                    <a:cubicBezTo>
                      <a:pt x="408" y="53"/>
                      <a:pt x="407" y="54"/>
                      <a:pt x="405" y="54"/>
                    </a:cubicBezTo>
                    <a:cubicBezTo>
                      <a:pt x="400" y="54"/>
                      <a:pt x="400" y="54"/>
                      <a:pt x="400" y="54"/>
                    </a:cubicBezTo>
                    <a:cubicBezTo>
                      <a:pt x="398" y="54"/>
                      <a:pt x="397" y="53"/>
                      <a:pt x="397" y="52"/>
                    </a:cubicBezTo>
                    <a:lnTo>
                      <a:pt x="397" y="46"/>
                    </a:lnTo>
                    <a:close/>
                    <a:moveTo>
                      <a:pt x="352" y="50"/>
                    </a:moveTo>
                    <a:cubicBezTo>
                      <a:pt x="352" y="49"/>
                      <a:pt x="353" y="47"/>
                      <a:pt x="355" y="47"/>
                    </a:cubicBezTo>
                    <a:cubicBezTo>
                      <a:pt x="360" y="46"/>
                      <a:pt x="360" y="46"/>
                      <a:pt x="360" y="46"/>
                    </a:cubicBezTo>
                    <a:cubicBezTo>
                      <a:pt x="362" y="46"/>
                      <a:pt x="363" y="47"/>
                      <a:pt x="363" y="49"/>
                    </a:cubicBezTo>
                    <a:cubicBezTo>
                      <a:pt x="364" y="54"/>
                      <a:pt x="364" y="54"/>
                      <a:pt x="364" y="54"/>
                    </a:cubicBezTo>
                    <a:cubicBezTo>
                      <a:pt x="364" y="55"/>
                      <a:pt x="364" y="56"/>
                      <a:pt x="363" y="56"/>
                    </a:cubicBezTo>
                    <a:cubicBezTo>
                      <a:pt x="363" y="57"/>
                      <a:pt x="362" y="57"/>
                      <a:pt x="361" y="57"/>
                    </a:cubicBezTo>
                    <a:cubicBezTo>
                      <a:pt x="356" y="58"/>
                      <a:pt x="356" y="58"/>
                      <a:pt x="356" y="58"/>
                    </a:cubicBezTo>
                    <a:cubicBezTo>
                      <a:pt x="354" y="58"/>
                      <a:pt x="353" y="57"/>
                      <a:pt x="353" y="56"/>
                    </a:cubicBezTo>
                    <a:lnTo>
                      <a:pt x="352" y="50"/>
                    </a:lnTo>
                    <a:close/>
                    <a:moveTo>
                      <a:pt x="308" y="60"/>
                    </a:moveTo>
                    <a:cubicBezTo>
                      <a:pt x="308" y="58"/>
                      <a:pt x="309" y="57"/>
                      <a:pt x="310" y="56"/>
                    </a:cubicBezTo>
                    <a:cubicBezTo>
                      <a:pt x="315" y="55"/>
                      <a:pt x="315" y="55"/>
                      <a:pt x="315" y="55"/>
                    </a:cubicBezTo>
                    <a:cubicBezTo>
                      <a:pt x="317" y="55"/>
                      <a:pt x="318" y="55"/>
                      <a:pt x="319" y="57"/>
                    </a:cubicBezTo>
                    <a:cubicBezTo>
                      <a:pt x="320" y="62"/>
                      <a:pt x="320" y="62"/>
                      <a:pt x="320" y="62"/>
                    </a:cubicBezTo>
                    <a:cubicBezTo>
                      <a:pt x="320" y="63"/>
                      <a:pt x="320" y="64"/>
                      <a:pt x="320" y="64"/>
                    </a:cubicBezTo>
                    <a:cubicBezTo>
                      <a:pt x="319" y="65"/>
                      <a:pt x="319" y="65"/>
                      <a:pt x="318" y="66"/>
                    </a:cubicBezTo>
                    <a:cubicBezTo>
                      <a:pt x="313" y="67"/>
                      <a:pt x="313" y="67"/>
                      <a:pt x="313" y="67"/>
                    </a:cubicBezTo>
                    <a:cubicBezTo>
                      <a:pt x="311" y="67"/>
                      <a:pt x="310" y="66"/>
                      <a:pt x="309" y="65"/>
                    </a:cubicBezTo>
                    <a:lnTo>
                      <a:pt x="308" y="60"/>
                    </a:lnTo>
                    <a:close/>
                    <a:moveTo>
                      <a:pt x="266" y="71"/>
                    </a:moveTo>
                    <a:cubicBezTo>
                      <a:pt x="271" y="69"/>
                      <a:pt x="271" y="69"/>
                      <a:pt x="271" y="69"/>
                    </a:cubicBezTo>
                    <a:cubicBezTo>
                      <a:pt x="273" y="68"/>
                      <a:pt x="274" y="69"/>
                      <a:pt x="275" y="70"/>
                    </a:cubicBezTo>
                    <a:cubicBezTo>
                      <a:pt x="277" y="75"/>
                      <a:pt x="277" y="75"/>
                      <a:pt x="277" y="75"/>
                    </a:cubicBezTo>
                    <a:cubicBezTo>
                      <a:pt x="278" y="77"/>
                      <a:pt x="277" y="78"/>
                      <a:pt x="276" y="79"/>
                    </a:cubicBezTo>
                    <a:cubicBezTo>
                      <a:pt x="270" y="81"/>
                      <a:pt x="270" y="81"/>
                      <a:pt x="270" y="81"/>
                    </a:cubicBezTo>
                    <a:cubicBezTo>
                      <a:pt x="269" y="82"/>
                      <a:pt x="267" y="81"/>
                      <a:pt x="267" y="79"/>
                    </a:cubicBezTo>
                    <a:cubicBezTo>
                      <a:pt x="265" y="74"/>
                      <a:pt x="265" y="74"/>
                      <a:pt x="265" y="74"/>
                    </a:cubicBezTo>
                    <a:cubicBezTo>
                      <a:pt x="264" y="73"/>
                      <a:pt x="265" y="71"/>
                      <a:pt x="266" y="71"/>
                    </a:cubicBezTo>
                    <a:close/>
                    <a:moveTo>
                      <a:pt x="224" y="91"/>
                    </a:moveTo>
                    <a:cubicBezTo>
                      <a:pt x="229" y="88"/>
                      <a:pt x="229" y="88"/>
                      <a:pt x="229" y="88"/>
                    </a:cubicBezTo>
                    <a:cubicBezTo>
                      <a:pt x="231" y="87"/>
                      <a:pt x="232" y="88"/>
                      <a:pt x="233" y="89"/>
                    </a:cubicBezTo>
                    <a:cubicBezTo>
                      <a:pt x="236" y="94"/>
                      <a:pt x="236" y="94"/>
                      <a:pt x="236" y="94"/>
                    </a:cubicBezTo>
                    <a:cubicBezTo>
                      <a:pt x="236" y="95"/>
                      <a:pt x="236" y="97"/>
                      <a:pt x="235" y="98"/>
                    </a:cubicBezTo>
                    <a:cubicBezTo>
                      <a:pt x="230" y="100"/>
                      <a:pt x="230" y="100"/>
                      <a:pt x="230" y="100"/>
                    </a:cubicBezTo>
                    <a:cubicBezTo>
                      <a:pt x="228" y="101"/>
                      <a:pt x="227" y="101"/>
                      <a:pt x="226" y="99"/>
                    </a:cubicBezTo>
                    <a:cubicBezTo>
                      <a:pt x="223" y="95"/>
                      <a:pt x="223" y="95"/>
                      <a:pt x="223" y="95"/>
                    </a:cubicBezTo>
                    <a:cubicBezTo>
                      <a:pt x="223" y="93"/>
                      <a:pt x="223" y="92"/>
                      <a:pt x="224" y="91"/>
                    </a:cubicBezTo>
                    <a:close/>
                    <a:moveTo>
                      <a:pt x="48" y="393"/>
                    </a:moveTo>
                    <a:cubicBezTo>
                      <a:pt x="48" y="393"/>
                      <a:pt x="48" y="393"/>
                      <a:pt x="48" y="393"/>
                    </a:cubicBezTo>
                    <a:cubicBezTo>
                      <a:pt x="46" y="393"/>
                      <a:pt x="44" y="391"/>
                      <a:pt x="44" y="389"/>
                    </a:cubicBezTo>
                    <a:cubicBezTo>
                      <a:pt x="48" y="294"/>
                      <a:pt x="87" y="207"/>
                      <a:pt x="156" y="142"/>
                    </a:cubicBezTo>
                    <a:cubicBezTo>
                      <a:pt x="157" y="140"/>
                      <a:pt x="160" y="140"/>
                      <a:pt x="161" y="142"/>
                    </a:cubicBezTo>
                    <a:cubicBezTo>
                      <a:pt x="163" y="144"/>
                      <a:pt x="163" y="146"/>
                      <a:pt x="161" y="148"/>
                    </a:cubicBezTo>
                    <a:cubicBezTo>
                      <a:pt x="94" y="211"/>
                      <a:pt x="56" y="297"/>
                      <a:pt x="52" y="389"/>
                    </a:cubicBezTo>
                    <a:cubicBezTo>
                      <a:pt x="52" y="391"/>
                      <a:pt x="51" y="393"/>
                      <a:pt x="48" y="393"/>
                    </a:cubicBezTo>
                    <a:close/>
                    <a:moveTo>
                      <a:pt x="707" y="549"/>
                    </a:moveTo>
                    <a:cubicBezTo>
                      <a:pt x="691" y="582"/>
                      <a:pt x="669" y="613"/>
                      <a:pt x="642" y="641"/>
                    </a:cubicBezTo>
                    <a:cubicBezTo>
                      <a:pt x="611" y="672"/>
                      <a:pt x="576" y="695"/>
                      <a:pt x="538" y="711"/>
                    </a:cubicBezTo>
                    <a:cubicBezTo>
                      <a:pt x="545" y="726"/>
                      <a:pt x="545" y="726"/>
                      <a:pt x="545" y="726"/>
                    </a:cubicBezTo>
                    <a:cubicBezTo>
                      <a:pt x="532" y="731"/>
                      <a:pt x="520" y="736"/>
                      <a:pt x="507" y="740"/>
                    </a:cubicBezTo>
                    <a:cubicBezTo>
                      <a:pt x="503" y="725"/>
                      <a:pt x="503" y="725"/>
                      <a:pt x="503" y="725"/>
                    </a:cubicBezTo>
                    <a:cubicBezTo>
                      <a:pt x="387" y="761"/>
                      <a:pt x="255" y="733"/>
                      <a:pt x="164" y="641"/>
                    </a:cubicBezTo>
                    <a:cubicBezTo>
                      <a:pt x="143" y="620"/>
                      <a:pt x="126" y="598"/>
                      <a:pt x="112" y="574"/>
                    </a:cubicBezTo>
                    <a:cubicBezTo>
                      <a:pt x="98" y="582"/>
                      <a:pt x="98" y="582"/>
                      <a:pt x="98" y="582"/>
                    </a:cubicBezTo>
                    <a:cubicBezTo>
                      <a:pt x="74" y="541"/>
                      <a:pt x="59" y="496"/>
                      <a:pt x="52" y="451"/>
                    </a:cubicBezTo>
                    <a:cubicBezTo>
                      <a:pt x="68" y="449"/>
                      <a:pt x="68" y="449"/>
                      <a:pt x="68" y="449"/>
                    </a:cubicBezTo>
                    <a:cubicBezTo>
                      <a:pt x="54" y="347"/>
                      <a:pt x="86" y="241"/>
                      <a:pt x="164" y="163"/>
                    </a:cubicBezTo>
                    <a:cubicBezTo>
                      <a:pt x="235" y="91"/>
                      <a:pt x="330" y="59"/>
                      <a:pt x="424" y="65"/>
                    </a:cubicBezTo>
                    <a:cubicBezTo>
                      <a:pt x="425" y="49"/>
                      <a:pt x="425" y="49"/>
                      <a:pt x="425" y="49"/>
                    </a:cubicBezTo>
                    <a:cubicBezTo>
                      <a:pt x="479" y="52"/>
                      <a:pt x="533" y="68"/>
                      <a:pt x="581" y="97"/>
                    </a:cubicBezTo>
                    <a:cubicBezTo>
                      <a:pt x="574" y="110"/>
                      <a:pt x="574" y="110"/>
                      <a:pt x="574" y="110"/>
                    </a:cubicBezTo>
                    <a:cubicBezTo>
                      <a:pt x="598" y="124"/>
                      <a:pt x="621" y="142"/>
                      <a:pt x="642" y="163"/>
                    </a:cubicBezTo>
                    <a:cubicBezTo>
                      <a:pt x="653" y="174"/>
                      <a:pt x="664" y="187"/>
                      <a:pt x="673" y="199"/>
                    </a:cubicBezTo>
                    <a:cubicBezTo>
                      <a:pt x="686" y="190"/>
                      <a:pt x="686" y="190"/>
                      <a:pt x="686" y="190"/>
                    </a:cubicBezTo>
                    <a:cubicBezTo>
                      <a:pt x="766" y="297"/>
                      <a:pt x="778" y="439"/>
                      <a:pt x="721" y="556"/>
                    </a:cubicBezTo>
                    <a:lnTo>
                      <a:pt x="707" y="549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6" name="Freeform 26"/>
              <p:cNvSpPr/>
              <p:nvPr/>
            </p:nvSpPr>
            <p:spPr bwMode="auto">
              <a:xfrm>
                <a:off x="6780213" y="2441575"/>
                <a:ext cx="539750" cy="996950"/>
              </a:xfrm>
              <a:custGeom>
                <a:avLst/>
                <a:gdLst>
                  <a:gd name="T0" fmla="*/ 16 w 169"/>
                  <a:gd name="T1" fmla="*/ 2 h 309"/>
                  <a:gd name="T2" fmla="*/ 15 w 169"/>
                  <a:gd name="T3" fmla="*/ 4 h 309"/>
                  <a:gd name="T4" fmla="*/ 165 w 169"/>
                  <a:gd name="T5" fmla="*/ 307 h 309"/>
                  <a:gd name="T6" fmla="*/ 167 w 169"/>
                  <a:gd name="T7" fmla="*/ 307 h 309"/>
                  <a:gd name="T8" fmla="*/ 167 w 169"/>
                  <a:gd name="T9" fmla="*/ 305 h 309"/>
                  <a:gd name="T10" fmla="*/ 146 w 169"/>
                  <a:gd name="T11" fmla="*/ 305 h 309"/>
                  <a:gd name="T12" fmla="*/ 146 w 169"/>
                  <a:gd name="T13" fmla="*/ 307 h 309"/>
                  <a:gd name="T14" fmla="*/ 148 w 169"/>
                  <a:gd name="T15" fmla="*/ 307 h 309"/>
                  <a:gd name="T16" fmla="*/ 4 w 169"/>
                  <a:gd name="T17" fmla="*/ 18 h 309"/>
                  <a:gd name="T18" fmla="*/ 3 w 169"/>
                  <a:gd name="T19" fmla="*/ 19 h 309"/>
                  <a:gd name="T20" fmla="*/ 5 w 169"/>
                  <a:gd name="T21" fmla="*/ 20 h 309"/>
                  <a:gd name="T22" fmla="*/ 18 w 169"/>
                  <a:gd name="T23" fmla="*/ 4 h 309"/>
                  <a:gd name="T24" fmla="*/ 16 w 169"/>
                  <a:gd name="T25" fmla="*/ 2 h 309"/>
                  <a:gd name="T26" fmla="*/ 15 w 169"/>
                  <a:gd name="T27" fmla="*/ 4 h 309"/>
                  <a:gd name="T28" fmla="*/ 16 w 169"/>
                  <a:gd name="T29" fmla="*/ 2 h 309"/>
                  <a:gd name="T30" fmla="*/ 14 w 169"/>
                  <a:gd name="T31" fmla="*/ 1 h 309"/>
                  <a:gd name="T32" fmla="*/ 0 w 169"/>
                  <a:gd name="T33" fmla="*/ 20 h 309"/>
                  <a:gd name="T34" fmla="*/ 2 w 169"/>
                  <a:gd name="T35" fmla="*/ 21 h 309"/>
                  <a:gd name="T36" fmla="*/ 144 w 169"/>
                  <a:gd name="T37" fmla="*/ 307 h 309"/>
                  <a:gd name="T38" fmla="*/ 144 w 169"/>
                  <a:gd name="T39" fmla="*/ 309 h 309"/>
                  <a:gd name="T40" fmla="*/ 169 w 169"/>
                  <a:gd name="T41" fmla="*/ 309 h 309"/>
                  <a:gd name="T42" fmla="*/ 169 w 169"/>
                  <a:gd name="T43" fmla="*/ 307 h 309"/>
                  <a:gd name="T44" fmla="*/ 17 w 169"/>
                  <a:gd name="T45" fmla="*/ 1 h 309"/>
                  <a:gd name="T46" fmla="*/ 16 w 169"/>
                  <a:gd name="T47" fmla="*/ 0 h 309"/>
                  <a:gd name="T48" fmla="*/ 14 w 169"/>
                  <a:gd name="T49" fmla="*/ 1 h 309"/>
                  <a:gd name="T50" fmla="*/ 16 w 169"/>
                  <a:gd name="T51" fmla="*/ 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9" h="309">
                    <a:moveTo>
                      <a:pt x="16" y="2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106" y="73"/>
                      <a:pt x="165" y="183"/>
                      <a:pt x="165" y="307"/>
                    </a:cubicBezTo>
                    <a:cubicBezTo>
                      <a:pt x="167" y="307"/>
                      <a:pt x="167" y="307"/>
                      <a:pt x="167" y="307"/>
                    </a:cubicBezTo>
                    <a:cubicBezTo>
                      <a:pt x="167" y="305"/>
                      <a:pt x="167" y="305"/>
                      <a:pt x="167" y="305"/>
                    </a:cubicBezTo>
                    <a:cubicBezTo>
                      <a:pt x="146" y="305"/>
                      <a:pt x="146" y="305"/>
                      <a:pt x="146" y="305"/>
                    </a:cubicBezTo>
                    <a:cubicBezTo>
                      <a:pt x="146" y="307"/>
                      <a:pt x="146" y="307"/>
                      <a:pt x="146" y="307"/>
                    </a:cubicBezTo>
                    <a:cubicBezTo>
                      <a:pt x="148" y="307"/>
                      <a:pt x="148" y="307"/>
                      <a:pt x="148" y="307"/>
                    </a:cubicBezTo>
                    <a:cubicBezTo>
                      <a:pt x="148" y="189"/>
                      <a:pt x="92" y="84"/>
                      <a:pt x="4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88" y="86"/>
                      <a:pt x="144" y="190"/>
                      <a:pt x="144" y="307"/>
                    </a:cubicBezTo>
                    <a:cubicBezTo>
                      <a:pt x="144" y="309"/>
                      <a:pt x="144" y="309"/>
                      <a:pt x="144" y="309"/>
                    </a:cubicBezTo>
                    <a:cubicBezTo>
                      <a:pt x="169" y="309"/>
                      <a:pt x="169" y="309"/>
                      <a:pt x="169" y="309"/>
                    </a:cubicBezTo>
                    <a:cubicBezTo>
                      <a:pt x="169" y="307"/>
                      <a:pt x="169" y="307"/>
                      <a:pt x="169" y="307"/>
                    </a:cubicBezTo>
                    <a:cubicBezTo>
                      <a:pt x="169" y="182"/>
                      <a:pt x="110" y="71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7" name="Freeform 27"/>
              <p:cNvSpPr/>
              <p:nvPr/>
            </p:nvSpPr>
            <p:spPr bwMode="auto">
              <a:xfrm>
                <a:off x="6208713" y="4325938"/>
                <a:ext cx="665163" cy="330200"/>
              </a:xfrm>
              <a:custGeom>
                <a:avLst/>
                <a:gdLst>
                  <a:gd name="T0" fmla="*/ 208 w 208"/>
                  <a:gd name="T1" fmla="*/ 15 h 102"/>
                  <a:gd name="T2" fmla="*/ 2 w 208"/>
                  <a:gd name="T3" fmla="*/ 102 h 102"/>
                  <a:gd name="T4" fmla="*/ 0 w 208"/>
                  <a:gd name="T5" fmla="*/ 82 h 102"/>
                  <a:gd name="T6" fmla="*/ 196 w 208"/>
                  <a:gd name="T7" fmla="*/ 0 h 102"/>
                  <a:gd name="T8" fmla="*/ 208 w 208"/>
                  <a:gd name="T9" fmla="*/ 1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02">
                    <a:moveTo>
                      <a:pt x="208" y="15"/>
                    </a:moveTo>
                    <a:cubicBezTo>
                      <a:pt x="151" y="63"/>
                      <a:pt x="80" y="94"/>
                      <a:pt x="2" y="10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74" y="75"/>
                      <a:pt x="141" y="45"/>
                      <a:pt x="196" y="0"/>
                    </a:cubicBezTo>
                    <a:lnTo>
                      <a:pt x="208" y="15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8" name="Freeform 28"/>
              <p:cNvSpPr>
                <a:spLocks noEditPoints="1"/>
              </p:cNvSpPr>
              <p:nvPr/>
            </p:nvSpPr>
            <p:spPr bwMode="auto">
              <a:xfrm>
                <a:off x="6243638" y="4354513"/>
                <a:ext cx="582613" cy="261938"/>
              </a:xfrm>
              <a:custGeom>
                <a:avLst/>
                <a:gdLst>
                  <a:gd name="T0" fmla="*/ 4 w 182"/>
                  <a:gd name="T1" fmla="*/ 73 h 81"/>
                  <a:gd name="T2" fmla="*/ 0 w 182"/>
                  <a:gd name="T3" fmla="*/ 73 h 81"/>
                  <a:gd name="T4" fmla="*/ 1 w 182"/>
                  <a:gd name="T5" fmla="*/ 81 h 81"/>
                  <a:gd name="T6" fmla="*/ 5 w 182"/>
                  <a:gd name="T7" fmla="*/ 81 h 81"/>
                  <a:gd name="T8" fmla="*/ 4 w 182"/>
                  <a:gd name="T9" fmla="*/ 73 h 81"/>
                  <a:gd name="T10" fmla="*/ 27 w 182"/>
                  <a:gd name="T11" fmla="*/ 69 h 81"/>
                  <a:gd name="T12" fmla="*/ 24 w 182"/>
                  <a:gd name="T13" fmla="*/ 70 h 81"/>
                  <a:gd name="T14" fmla="*/ 25 w 182"/>
                  <a:gd name="T15" fmla="*/ 77 h 81"/>
                  <a:gd name="T16" fmla="*/ 29 w 182"/>
                  <a:gd name="T17" fmla="*/ 77 h 81"/>
                  <a:gd name="T18" fmla="*/ 27 w 182"/>
                  <a:gd name="T19" fmla="*/ 69 h 81"/>
                  <a:gd name="T20" fmla="*/ 51 w 182"/>
                  <a:gd name="T21" fmla="*/ 63 h 81"/>
                  <a:gd name="T22" fmla="*/ 47 w 182"/>
                  <a:gd name="T23" fmla="*/ 64 h 81"/>
                  <a:gd name="T24" fmla="*/ 49 w 182"/>
                  <a:gd name="T25" fmla="*/ 72 h 81"/>
                  <a:gd name="T26" fmla="*/ 53 w 182"/>
                  <a:gd name="T27" fmla="*/ 71 h 81"/>
                  <a:gd name="T28" fmla="*/ 51 w 182"/>
                  <a:gd name="T29" fmla="*/ 63 h 81"/>
                  <a:gd name="T30" fmla="*/ 73 w 182"/>
                  <a:gd name="T31" fmla="*/ 56 h 81"/>
                  <a:gd name="T32" fmla="*/ 69 w 182"/>
                  <a:gd name="T33" fmla="*/ 57 h 81"/>
                  <a:gd name="T34" fmla="*/ 72 w 182"/>
                  <a:gd name="T35" fmla="*/ 65 h 81"/>
                  <a:gd name="T36" fmla="*/ 76 w 182"/>
                  <a:gd name="T37" fmla="*/ 64 h 81"/>
                  <a:gd name="T38" fmla="*/ 73 w 182"/>
                  <a:gd name="T39" fmla="*/ 56 h 81"/>
                  <a:gd name="T40" fmla="*/ 95 w 182"/>
                  <a:gd name="T41" fmla="*/ 48 h 81"/>
                  <a:gd name="T42" fmla="*/ 92 w 182"/>
                  <a:gd name="T43" fmla="*/ 49 h 81"/>
                  <a:gd name="T44" fmla="*/ 95 w 182"/>
                  <a:gd name="T45" fmla="*/ 57 h 81"/>
                  <a:gd name="T46" fmla="*/ 98 w 182"/>
                  <a:gd name="T47" fmla="*/ 55 h 81"/>
                  <a:gd name="T48" fmla="*/ 95 w 182"/>
                  <a:gd name="T49" fmla="*/ 48 h 81"/>
                  <a:gd name="T50" fmla="*/ 117 w 182"/>
                  <a:gd name="T51" fmla="*/ 38 h 81"/>
                  <a:gd name="T52" fmla="*/ 113 w 182"/>
                  <a:gd name="T53" fmla="*/ 39 h 81"/>
                  <a:gd name="T54" fmla="*/ 117 w 182"/>
                  <a:gd name="T55" fmla="*/ 47 h 81"/>
                  <a:gd name="T56" fmla="*/ 120 w 182"/>
                  <a:gd name="T57" fmla="*/ 45 h 81"/>
                  <a:gd name="T58" fmla="*/ 117 w 182"/>
                  <a:gd name="T59" fmla="*/ 38 h 81"/>
                  <a:gd name="T60" fmla="*/ 138 w 182"/>
                  <a:gd name="T61" fmla="*/ 26 h 81"/>
                  <a:gd name="T62" fmla="*/ 134 w 182"/>
                  <a:gd name="T63" fmla="*/ 28 h 81"/>
                  <a:gd name="T64" fmla="*/ 138 w 182"/>
                  <a:gd name="T65" fmla="*/ 35 h 81"/>
                  <a:gd name="T66" fmla="*/ 142 w 182"/>
                  <a:gd name="T67" fmla="*/ 33 h 81"/>
                  <a:gd name="T68" fmla="*/ 138 w 182"/>
                  <a:gd name="T69" fmla="*/ 26 h 81"/>
                  <a:gd name="T70" fmla="*/ 158 w 182"/>
                  <a:gd name="T71" fmla="*/ 14 h 81"/>
                  <a:gd name="T72" fmla="*/ 154 w 182"/>
                  <a:gd name="T73" fmla="*/ 16 h 81"/>
                  <a:gd name="T74" fmla="*/ 159 w 182"/>
                  <a:gd name="T75" fmla="*/ 22 h 81"/>
                  <a:gd name="T76" fmla="*/ 162 w 182"/>
                  <a:gd name="T77" fmla="*/ 20 h 81"/>
                  <a:gd name="T78" fmla="*/ 158 w 182"/>
                  <a:gd name="T79" fmla="*/ 14 h 81"/>
                  <a:gd name="T80" fmla="*/ 177 w 182"/>
                  <a:gd name="T81" fmla="*/ 0 h 81"/>
                  <a:gd name="T82" fmla="*/ 174 w 182"/>
                  <a:gd name="T83" fmla="*/ 2 h 81"/>
                  <a:gd name="T84" fmla="*/ 179 w 182"/>
                  <a:gd name="T85" fmla="*/ 8 h 81"/>
                  <a:gd name="T86" fmla="*/ 182 w 182"/>
                  <a:gd name="T87" fmla="*/ 6 h 81"/>
                  <a:gd name="T88" fmla="*/ 177 w 182"/>
                  <a:gd name="T8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2" h="81">
                    <a:moveTo>
                      <a:pt x="4" y="73"/>
                    </a:moveTo>
                    <a:cubicBezTo>
                      <a:pt x="3" y="73"/>
                      <a:pt x="1" y="73"/>
                      <a:pt x="0" y="73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3" y="81"/>
                      <a:pt x="4" y="81"/>
                      <a:pt x="5" y="81"/>
                    </a:cubicBezTo>
                    <a:cubicBezTo>
                      <a:pt x="4" y="73"/>
                      <a:pt x="4" y="73"/>
                      <a:pt x="4" y="73"/>
                    </a:cubicBezTo>
                    <a:close/>
                    <a:moveTo>
                      <a:pt x="27" y="69"/>
                    </a:moveTo>
                    <a:cubicBezTo>
                      <a:pt x="26" y="69"/>
                      <a:pt x="25" y="69"/>
                      <a:pt x="24" y="70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7"/>
                      <a:pt x="28" y="77"/>
                      <a:pt x="29" y="77"/>
                    </a:cubicBezTo>
                    <a:cubicBezTo>
                      <a:pt x="27" y="69"/>
                      <a:pt x="27" y="69"/>
                      <a:pt x="27" y="69"/>
                    </a:cubicBezTo>
                    <a:close/>
                    <a:moveTo>
                      <a:pt x="51" y="63"/>
                    </a:moveTo>
                    <a:cubicBezTo>
                      <a:pt x="49" y="64"/>
                      <a:pt x="48" y="64"/>
                      <a:pt x="47" y="64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1" y="71"/>
                      <a:pt x="53" y="71"/>
                    </a:cubicBezTo>
                    <a:cubicBezTo>
                      <a:pt x="51" y="63"/>
                      <a:pt x="51" y="63"/>
                      <a:pt x="51" y="63"/>
                    </a:cubicBezTo>
                    <a:close/>
                    <a:moveTo>
                      <a:pt x="73" y="56"/>
                    </a:moveTo>
                    <a:cubicBezTo>
                      <a:pt x="72" y="57"/>
                      <a:pt x="71" y="57"/>
                      <a:pt x="69" y="57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3" y="65"/>
                      <a:pt x="75" y="64"/>
                      <a:pt x="76" y="64"/>
                    </a:cubicBezTo>
                    <a:cubicBezTo>
                      <a:pt x="73" y="56"/>
                      <a:pt x="73" y="56"/>
                      <a:pt x="73" y="56"/>
                    </a:cubicBezTo>
                    <a:close/>
                    <a:moveTo>
                      <a:pt x="95" y="48"/>
                    </a:moveTo>
                    <a:cubicBezTo>
                      <a:pt x="94" y="48"/>
                      <a:pt x="93" y="49"/>
                      <a:pt x="92" y="49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6" y="56"/>
                      <a:pt x="97" y="56"/>
                      <a:pt x="98" y="55"/>
                    </a:cubicBezTo>
                    <a:cubicBezTo>
                      <a:pt x="95" y="48"/>
                      <a:pt x="95" y="48"/>
                      <a:pt x="95" y="48"/>
                    </a:cubicBezTo>
                    <a:close/>
                    <a:moveTo>
                      <a:pt x="117" y="38"/>
                    </a:moveTo>
                    <a:cubicBezTo>
                      <a:pt x="116" y="38"/>
                      <a:pt x="114" y="39"/>
                      <a:pt x="113" y="39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6"/>
                      <a:pt x="119" y="45"/>
                      <a:pt x="120" y="45"/>
                    </a:cubicBezTo>
                    <a:cubicBezTo>
                      <a:pt x="117" y="38"/>
                      <a:pt x="117" y="38"/>
                      <a:pt x="117" y="38"/>
                    </a:cubicBezTo>
                    <a:close/>
                    <a:moveTo>
                      <a:pt x="138" y="26"/>
                    </a:moveTo>
                    <a:cubicBezTo>
                      <a:pt x="136" y="27"/>
                      <a:pt x="135" y="28"/>
                      <a:pt x="134" y="28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39" y="34"/>
                      <a:pt x="141" y="34"/>
                      <a:pt x="142" y="33"/>
                    </a:cubicBezTo>
                    <a:cubicBezTo>
                      <a:pt x="138" y="26"/>
                      <a:pt x="138" y="26"/>
                      <a:pt x="138" y="26"/>
                    </a:cubicBezTo>
                    <a:close/>
                    <a:moveTo>
                      <a:pt x="158" y="14"/>
                    </a:moveTo>
                    <a:cubicBezTo>
                      <a:pt x="157" y="14"/>
                      <a:pt x="155" y="15"/>
                      <a:pt x="154" y="16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60" y="22"/>
                      <a:pt x="161" y="21"/>
                      <a:pt x="162" y="20"/>
                    </a:cubicBezTo>
                    <a:cubicBezTo>
                      <a:pt x="158" y="14"/>
                      <a:pt x="158" y="14"/>
                      <a:pt x="158" y="14"/>
                    </a:cubicBezTo>
                    <a:close/>
                    <a:moveTo>
                      <a:pt x="177" y="0"/>
                    </a:moveTo>
                    <a:cubicBezTo>
                      <a:pt x="176" y="0"/>
                      <a:pt x="175" y="1"/>
                      <a:pt x="174" y="2"/>
                    </a:cubicBezTo>
                    <a:cubicBezTo>
                      <a:pt x="179" y="8"/>
                      <a:pt x="179" y="8"/>
                      <a:pt x="179" y="8"/>
                    </a:cubicBezTo>
                    <a:cubicBezTo>
                      <a:pt x="180" y="7"/>
                      <a:pt x="181" y="7"/>
                      <a:pt x="182" y="6"/>
                    </a:cubicBezTo>
                    <a:cubicBezTo>
                      <a:pt x="177" y="0"/>
                      <a:pt x="177" y="0"/>
                      <a:pt x="1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9" name="Freeform 29"/>
              <p:cNvSpPr/>
              <p:nvPr/>
            </p:nvSpPr>
            <p:spPr bwMode="auto">
              <a:xfrm>
                <a:off x="4897438" y="3560763"/>
                <a:ext cx="452438" cy="793750"/>
              </a:xfrm>
              <a:custGeom>
                <a:avLst/>
                <a:gdLst>
                  <a:gd name="T0" fmla="*/ 130 w 142"/>
                  <a:gd name="T1" fmla="*/ 244 h 246"/>
                  <a:gd name="T2" fmla="*/ 131 w 142"/>
                  <a:gd name="T3" fmla="*/ 242 h 246"/>
                  <a:gd name="T4" fmla="*/ 5 w 142"/>
                  <a:gd name="T5" fmla="*/ 3 h 246"/>
                  <a:gd name="T6" fmla="*/ 3 w 142"/>
                  <a:gd name="T7" fmla="*/ 4 h 246"/>
                  <a:gd name="T8" fmla="*/ 3 w 142"/>
                  <a:gd name="T9" fmla="*/ 6 h 246"/>
                  <a:gd name="T10" fmla="*/ 17 w 142"/>
                  <a:gd name="T11" fmla="*/ 4 h 246"/>
                  <a:gd name="T12" fmla="*/ 17 w 142"/>
                  <a:gd name="T13" fmla="*/ 2 h 246"/>
                  <a:gd name="T14" fmla="*/ 15 w 142"/>
                  <a:gd name="T15" fmla="*/ 2 h 246"/>
                  <a:gd name="T16" fmla="*/ 138 w 142"/>
                  <a:gd name="T17" fmla="*/ 234 h 246"/>
                  <a:gd name="T18" fmla="*/ 139 w 142"/>
                  <a:gd name="T19" fmla="*/ 232 h 246"/>
                  <a:gd name="T20" fmla="*/ 138 w 142"/>
                  <a:gd name="T21" fmla="*/ 231 h 246"/>
                  <a:gd name="T22" fmla="*/ 128 w 142"/>
                  <a:gd name="T23" fmla="*/ 242 h 246"/>
                  <a:gd name="T24" fmla="*/ 130 w 142"/>
                  <a:gd name="T25" fmla="*/ 244 h 246"/>
                  <a:gd name="T26" fmla="*/ 131 w 142"/>
                  <a:gd name="T27" fmla="*/ 242 h 246"/>
                  <a:gd name="T28" fmla="*/ 130 w 142"/>
                  <a:gd name="T29" fmla="*/ 244 h 246"/>
                  <a:gd name="T30" fmla="*/ 131 w 142"/>
                  <a:gd name="T31" fmla="*/ 245 h 246"/>
                  <a:gd name="T32" fmla="*/ 142 w 142"/>
                  <a:gd name="T33" fmla="*/ 232 h 246"/>
                  <a:gd name="T34" fmla="*/ 141 w 142"/>
                  <a:gd name="T35" fmla="*/ 231 h 246"/>
                  <a:gd name="T36" fmla="*/ 19 w 142"/>
                  <a:gd name="T37" fmla="*/ 2 h 246"/>
                  <a:gd name="T38" fmla="*/ 19 w 142"/>
                  <a:gd name="T39" fmla="*/ 0 h 246"/>
                  <a:gd name="T40" fmla="*/ 0 w 142"/>
                  <a:gd name="T41" fmla="*/ 2 h 246"/>
                  <a:gd name="T42" fmla="*/ 1 w 142"/>
                  <a:gd name="T43" fmla="*/ 4 h 246"/>
                  <a:gd name="T44" fmla="*/ 128 w 142"/>
                  <a:gd name="T45" fmla="*/ 245 h 246"/>
                  <a:gd name="T46" fmla="*/ 130 w 142"/>
                  <a:gd name="T47" fmla="*/ 246 h 246"/>
                  <a:gd name="T48" fmla="*/ 131 w 142"/>
                  <a:gd name="T49" fmla="*/ 245 h 246"/>
                  <a:gd name="T50" fmla="*/ 130 w 142"/>
                  <a:gd name="T51" fmla="*/ 24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246">
                    <a:moveTo>
                      <a:pt x="130" y="244"/>
                    </a:moveTo>
                    <a:cubicBezTo>
                      <a:pt x="131" y="242"/>
                      <a:pt x="131" y="242"/>
                      <a:pt x="131" y="242"/>
                    </a:cubicBezTo>
                    <a:cubicBezTo>
                      <a:pt x="62" y="183"/>
                      <a:pt x="16" y="98"/>
                      <a:pt x="5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6" y="94"/>
                      <a:pt x="71" y="176"/>
                      <a:pt x="138" y="234"/>
                    </a:cubicBezTo>
                    <a:cubicBezTo>
                      <a:pt x="139" y="232"/>
                      <a:pt x="139" y="232"/>
                      <a:pt x="139" y="232"/>
                    </a:cubicBezTo>
                    <a:cubicBezTo>
                      <a:pt x="138" y="231"/>
                      <a:pt x="138" y="231"/>
                      <a:pt x="138" y="231"/>
                    </a:cubicBezTo>
                    <a:cubicBezTo>
                      <a:pt x="128" y="242"/>
                      <a:pt x="128" y="242"/>
                      <a:pt x="128" y="242"/>
                    </a:cubicBezTo>
                    <a:cubicBezTo>
                      <a:pt x="130" y="244"/>
                      <a:pt x="130" y="244"/>
                      <a:pt x="130" y="244"/>
                    </a:cubicBezTo>
                    <a:cubicBezTo>
                      <a:pt x="131" y="242"/>
                      <a:pt x="131" y="242"/>
                      <a:pt x="131" y="242"/>
                    </a:cubicBezTo>
                    <a:cubicBezTo>
                      <a:pt x="130" y="244"/>
                      <a:pt x="130" y="244"/>
                      <a:pt x="130" y="244"/>
                    </a:cubicBezTo>
                    <a:cubicBezTo>
                      <a:pt x="131" y="245"/>
                      <a:pt x="131" y="245"/>
                      <a:pt x="131" y="245"/>
                    </a:cubicBezTo>
                    <a:cubicBezTo>
                      <a:pt x="142" y="232"/>
                      <a:pt x="142" y="232"/>
                      <a:pt x="142" y="232"/>
                    </a:cubicBezTo>
                    <a:cubicBezTo>
                      <a:pt x="141" y="231"/>
                      <a:pt x="141" y="231"/>
                      <a:pt x="141" y="231"/>
                    </a:cubicBezTo>
                    <a:cubicBezTo>
                      <a:pt x="75" y="174"/>
                      <a:pt x="30" y="93"/>
                      <a:pt x="19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2" y="100"/>
                      <a:pt x="59" y="185"/>
                      <a:pt x="128" y="245"/>
                    </a:cubicBezTo>
                    <a:cubicBezTo>
                      <a:pt x="130" y="246"/>
                      <a:pt x="130" y="246"/>
                      <a:pt x="130" y="246"/>
                    </a:cubicBezTo>
                    <a:cubicBezTo>
                      <a:pt x="131" y="245"/>
                      <a:pt x="131" y="245"/>
                      <a:pt x="131" y="245"/>
                    </a:cubicBezTo>
                    <a:lnTo>
                      <a:pt x="130" y="244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0" name="Freeform 30"/>
              <p:cNvSpPr>
                <a:spLocks noEditPoints="1"/>
              </p:cNvSpPr>
              <p:nvPr/>
            </p:nvSpPr>
            <p:spPr bwMode="auto">
              <a:xfrm>
                <a:off x="4676776" y="1997075"/>
                <a:ext cx="2838450" cy="2871788"/>
              </a:xfrm>
              <a:custGeom>
                <a:avLst/>
                <a:gdLst>
                  <a:gd name="T0" fmla="*/ 449 w 889"/>
                  <a:gd name="T1" fmla="*/ 866 h 890"/>
                  <a:gd name="T2" fmla="*/ 452 w 889"/>
                  <a:gd name="T3" fmla="*/ 866 h 890"/>
                  <a:gd name="T4" fmla="*/ 347 w 889"/>
                  <a:gd name="T5" fmla="*/ 879 h 890"/>
                  <a:gd name="T6" fmla="*/ 549 w 889"/>
                  <a:gd name="T7" fmla="*/ 853 h 890"/>
                  <a:gd name="T8" fmla="*/ 549 w 889"/>
                  <a:gd name="T9" fmla="*/ 853 h 890"/>
                  <a:gd name="T10" fmla="*/ 348 w 889"/>
                  <a:gd name="T11" fmla="*/ 855 h 890"/>
                  <a:gd name="T12" fmla="*/ 558 w 889"/>
                  <a:gd name="T13" fmla="*/ 875 h 890"/>
                  <a:gd name="T14" fmla="*/ 246 w 889"/>
                  <a:gd name="T15" fmla="*/ 843 h 890"/>
                  <a:gd name="T16" fmla="*/ 643 w 889"/>
                  <a:gd name="T17" fmla="*/ 816 h 890"/>
                  <a:gd name="T18" fmla="*/ 213 w 889"/>
                  <a:gd name="T19" fmla="*/ 796 h 890"/>
                  <a:gd name="T20" fmla="*/ 213 w 889"/>
                  <a:gd name="T21" fmla="*/ 796 h 890"/>
                  <a:gd name="T22" fmla="*/ 657 w 889"/>
                  <a:gd name="T23" fmla="*/ 835 h 890"/>
                  <a:gd name="T24" fmla="*/ 197 w 889"/>
                  <a:gd name="T25" fmla="*/ 814 h 890"/>
                  <a:gd name="T26" fmla="*/ 689 w 889"/>
                  <a:gd name="T27" fmla="*/ 788 h 890"/>
                  <a:gd name="T28" fmla="*/ 136 w 889"/>
                  <a:gd name="T29" fmla="*/ 731 h 890"/>
                  <a:gd name="T30" fmla="*/ 136 w 889"/>
                  <a:gd name="T31" fmla="*/ 731 h 890"/>
                  <a:gd name="T32" fmla="*/ 744 w 889"/>
                  <a:gd name="T33" fmla="*/ 774 h 890"/>
                  <a:gd name="T34" fmla="*/ 85 w 889"/>
                  <a:gd name="T35" fmla="*/ 706 h 890"/>
                  <a:gd name="T36" fmla="*/ 792 w 889"/>
                  <a:gd name="T37" fmla="*/ 682 h 890"/>
                  <a:gd name="T38" fmla="*/ 792 w 889"/>
                  <a:gd name="T39" fmla="*/ 682 h 890"/>
                  <a:gd name="T40" fmla="*/ 77 w 889"/>
                  <a:gd name="T41" fmla="*/ 650 h 890"/>
                  <a:gd name="T42" fmla="*/ 839 w 889"/>
                  <a:gd name="T43" fmla="*/ 650 h 890"/>
                  <a:gd name="T44" fmla="*/ 54 w 889"/>
                  <a:gd name="T45" fmla="*/ 658 h 890"/>
                  <a:gd name="T46" fmla="*/ 819 w 889"/>
                  <a:gd name="T47" fmla="*/ 636 h 890"/>
                  <a:gd name="T48" fmla="*/ 16 w 889"/>
                  <a:gd name="T49" fmla="*/ 562 h 890"/>
                  <a:gd name="T50" fmla="*/ 39 w 889"/>
                  <a:gd name="T51" fmla="*/ 556 h 890"/>
                  <a:gd name="T52" fmla="*/ 878 w 889"/>
                  <a:gd name="T53" fmla="*/ 551 h 890"/>
                  <a:gd name="T54" fmla="*/ 38 w 889"/>
                  <a:gd name="T55" fmla="*/ 553 h 890"/>
                  <a:gd name="T56" fmla="*/ 854 w 889"/>
                  <a:gd name="T57" fmla="*/ 541 h 890"/>
                  <a:gd name="T58" fmla="*/ 0 w 889"/>
                  <a:gd name="T59" fmla="*/ 457 h 890"/>
                  <a:gd name="T60" fmla="*/ 889 w 889"/>
                  <a:gd name="T61" fmla="*/ 428 h 890"/>
                  <a:gd name="T62" fmla="*/ 887 w 889"/>
                  <a:gd name="T63" fmla="*/ 494 h 890"/>
                  <a:gd name="T64" fmla="*/ 0 w 889"/>
                  <a:gd name="T65" fmla="*/ 453 h 890"/>
                  <a:gd name="T66" fmla="*/ 2 w 889"/>
                  <a:gd name="T67" fmla="*/ 404 h 890"/>
                  <a:gd name="T68" fmla="*/ 884 w 889"/>
                  <a:gd name="T69" fmla="*/ 375 h 890"/>
                  <a:gd name="T70" fmla="*/ 33 w 889"/>
                  <a:gd name="T71" fmla="*/ 356 h 890"/>
                  <a:gd name="T72" fmla="*/ 883 w 889"/>
                  <a:gd name="T73" fmla="*/ 371 h 890"/>
                  <a:gd name="T74" fmla="*/ 34 w 889"/>
                  <a:gd name="T75" fmla="*/ 353 h 890"/>
                  <a:gd name="T76" fmla="*/ 848 w 889"/>
                  <a:gd name="T77" fmla="*/ 326 h 890"/>
                  <a:gd name="T78" fmla="*/ 25 w 889"/>
                  <a:gd name="T79" fmla="*/ 296 h 890"/>
                  <a:gd name="T80" fmla="*/ 810 w 889"/>
                  <a:gd name="T81" fmla="*/ 236 h 890"/>
                  <a:gd name="T82" fmla="*/ 71 w 889"/>
                  <a:gd name="T83" fmla="*/ 204 h 890"/>
                  <a:gd name="T84" fmla="*/ 91 w 889"/>
                  <a:gd name="T85" fmla="*/ 217 h 890"/>
                  <a:gd name="T86" fmla="*/ 829 w 889"/>
                  <a:gd name="T87" fmla="*/ 221 h 890"/>
                  <a:gd name="T88" fmla="*/ 93 w 889"/>
                  <a:gd name="T89" fmla="*/ 214 h 890"/>
                  <a:gd name="T90" fmla="*/ 750 w 889"/>
                  <a:gd name="T91" fmla="*/ 156 h 890"/>
                  <a:gd name="T92" fmla="*/ 139 w 889"/>
                  <a:gd name="T93" fmla="*/ 122 h 890"/>
                  <a:gd name="T94" fmla="*/ 728 w 889"/>
                  <a:gd name="T95" fmla="*/ 102 h 890"/>
                  <a:gd name="T96" fmla="*/ 765 w 889"/>
                  <a:gd name="T97" fmla="*/ 136 h 890"/>
                  <a:gd name="T98" fmla="*/ 158 w 889"/>
                  <a:gd name="T99" fmla="*/ 137 h 890"/>
                  <a:gd name="T100" fmla="*/ 710 w 889"/>
                  <a:gd name="T101" fmla="*/ 119 h 890"/>
                  <a:gd name="T102" fmla="*/ 224 w 889"/>
                  <a:gd name="T103" fmla="*/ 58 h 890"/>
                  <a:gd name="T104" fmla="*/ 639 w 889"/>
                  <a:gd name="T105" fmla="*/ 45 h 890"/>
                  <a:gd name="T106" fmla="*/ 639 w 889"/>
                  <a:gd name="T107" fmla="*/ 45 h 890"/>
                  <a:gd name="T108" fmla="*/ 282 w 889"/>
                  <a:gd name="T109" fmla="*/ 57 h 890"/>
                  <a:gd name="T110" fmla="*/ 635 w 889"/>
                  <a:gd name="T111" fmla="*/ 43 h 890"/>
                  <a:gd name="T112" fmla="*/ 285 w 889"/>
                  <a:gd name="T113" fmla="*/ 55 h 890"/>
                  <a:gd name="T114" fmla="*/ 578 w 889"/>
                  <a:gd name="T115" fmla="*/ 46 h 890"/>
                  <a:gd name="T116" fmla="*/ 327 w 889"/>
                  <a:gd name="T117" fmla="*/ 16 h 890"/>
                  <a:gd name="T118" fmla="*/ 483 w 889"/>
                  <a:gd name="T119" fmla="*/ 26 h 890"/>
                  <a:gd name="T120" fmla="*/ 428 w 889"/>
                  <a:gd name="T121" fmla="*/ 0 h 890"/>
                  <a:gd name="T122" fmla="*/ 444 w 889"/>
                  <a:gd name="T123" fmla="*/ 0 h 890"/>
                  <a:gd name="T124" fmla="*/ 481 w 889"/>
                  <a:gd name="T125" fmla="*/ 2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89" h="890">
                    <a:moveTo>
                      <a:pt x="402" y="863"/>
                    </a:moveTo>
                    <a:cubicBezTo>
                      <a:pt x="402" y="863"/>
                      <a:pt x="402" y="863"/>
                      <a:pt x="402" y="863"/>
                    </a:cubicBezTo>
                    <a:cubicBezTo>
                      <a:pt x="399" y="887"/>
                      <a:pt x="399" y="887"/>
                      <a:pt x="399" y="887"/>
                    </a:cubicBezTo>
                    <a:cubicBezTo>
                      <a:pt x="399" y="887"/>
                      <a:pt x="399" y="887"/>
                      <a:pt x="399" y="887"/>
                    </a:cubicBezTo>
                    <a:cubicBezTo>
                      <a:pt x="414" y="889"/>
                      <a:pt x="430" y="890"/>
                      <a:pt x="445" y="890"/>
                    </a:cubicBezTo>
                    <a:cubicBezTo>
                      <a:pt x="446" y="890"/>
                      <a:pt x="447" y="890"/>
                      <a:pt x="449" y="890"/>
                    </a:cubicBezTo>
                    <a:cubicBezTo>
                      <a:pt x="449" y="890"/>
                      <a:pt x="449" y="890"/>
                      <a:pt x="449" y="890"/>
                    </a:cubicBezTo>
                    <a:cubicBezTo>
                      <a:pt x="449" y="866"/>
                      <a:pt x="449" y="866"/>
                      <a:pt x="449" y="866"/>
                    </a:cubicBezTo>
                    <a:cubicBezTo>
                      <a:pt x="449" y="866"/>
                      <a:pt x="449" y="866"/>
                      <a:pt x="449" y="866"/>
                    </a:cubicBezTo>
                    <a:cubicBezTo>
                      <a:pt x="448" y="866"/>
                      <a:pt x="448" y="866"/>
                      <a:pt x="448" y="866"/>
                    </a:cubicBezTo>
                    <a:cubicBezTo>
                      <a:pt x="447" y="866"/>
                      <a:pt x="446" y="866"/>
                      <a:pt x="445" y="866"/>
                    </a:cubicBezTo>
                    <a:cubicBezTo>
                      <a:pt x="431" y="866"/>
                      <a:pt x="416" y="865"/>
                      <a:pt x="402" y="863"/>
                    </a:cubicBezTo>
                    <a:moveTo>
                      <a:pt x="499" y="862"/>
                    </a:moveTo>
                    <a:cubicBezTo>
                      <a:pt x="499" y="862"/>
                      <a:pt x="499" y="862"/>
                      <a:pt x="499" y="862"/>
                    </a:cubicBezTo>
                    <a:cubicBezTo>
                      <a:pt x="484" y="864"/>
                      <a:pt x="468" y="865"/>
                      <a:pt x="452" y="866"/>
                    </a:cubicBezTo>
                    <a:cubicBezTo>
                      <a:pt x="452" y="866"/>
                      <a:pt x="452" y="866"/>
                      <a:pt x="452" y="866"/>
                    </a:cubicBezTo>
                    <a:cubicBezTo>
                      <a:pt x="453" y="890"/>
                      <a:pt x="453" y="890"/>
                      <a:pt x="453" y="890"/>
                    </a:cubicBezTo>
                    <a:cubicBezTo>
                      <a:pt x="453" y="890"/>
                      <a:pt x="453" y="890"/>
                      <a:pt x="453" y="890"/>
                    </a:cubicBezTo>
                    <a:cubicBezTo>
                      <a:pt x="469" y="889"/>
                      <a:pt x="486" y="888"/>
                      <a:pt x="502" y="886"/>
                    </a:cubicBezTo>
                    <a:cubicBezTo>
                      <a:pt x="502" y="886"/>
                      <a:pt x="502" y="886"/>
                      <a:pt x="502" y="886"/>
                    </a:cubicBezTo>
                    <a:cubicBezTo>
                      <a:pt x="499" y="862"/>
                      <a:pt x="499" y="862"/>
                      <a:pt x="499" y="862"/>
                    </a:cubicBezTo>
                    <a:cubicBezTo>
                      <a:pt x="499" y="862"/>
                      <a:pt x="499" y="862"/>
                      <a:pt x="499" y="862"/>
                    </a:cubicBezTo>
                    <a:moveTo>
                      <a:pt x="352" y="855"/>
                    </a:moveTo>
                    <a:cubicBezTo>
                      <a:pt x="347" y="879"/>
                      <a:pt x="347" y="879"/>
                      <a:pt x="347" y="879"/>
                    </a:cubicBezTo>
                    <a:cubicBezTo>
                      <a:pt x="347" y="879"/>
                      <a:pt x="347" y="879"/>
                      <a:pt x="347" y="879"/>
                    </a:cubicBezTo>
                    <a:cubicBezTo>
                      <a:pt x="363" y="882"/>
                      <a:pt x="379" y="885"/>
                      <a:pt x="395" y="887"/>
                    </a:cubicBezTo>
                    <a:cubicBezTo>
                      <a:pt x="396" y="887"/>
                      <a:pt x="396" y="887"/>
                      <a:pt x="396" y="887"/>
                    </a:cubicBezTo>
                    <a:cubicBezTo>
                      <a:pt x="398" y="863"/>
                      <a:pt x="398" y="863"/>
                      <a:pt x="398" y="863"/>
                    </a:cubicBezTo>
                    <a:cubicBezTo>
                      <a:pt x="398" y="863"/>
                      <a:pt x="398" y="863"/>
                      <a:pt x="398" y="863"/>
                    </a:cubicBezTo>
                    <a:cubicBezTo>
                      <a:pt x="383" y="861"/>
                      <a:pt x="367" y="859"/>
                      <a:pt x="352" y="855"/>
                    </a:cubicBezTo>
                    <a:cubicBezTo>
                      <a:pt x="352" y="855"/>
                      <a:pt x="352" y="855"/>
                      <a:pt x="352" y="855"/>
                    </a:cubicBezTo>
                    <a:moveTo>
                      <a:pt x="549" y="853"/>
                    </a:moveTo>
                    <a:cubicBezTo>
                      <a:pt x="548" y="853"/>
                      <a:pt x="548" y="853"/>
                      <a:pt x="548" y="853"/>
                    </a:cubicBezTo>
                    <a:cubicBezTo>
                      <a:pt x="533" y="856"/>
                      <a:pt x="518" y="859"/>
                      <a:pt x="503" y="862"/>
                    </a:cubicBezTo>
                    <a:cubicBezTo>
                      <a:pt x="503" y="862"/>
                      <a:pt x="503" y="862"/>
                      <a:pt x="503" y="862"/>
                    </a:cubicBezTo>
                    <a:cubicBezTo>
                      <a:pt x="506" y="885"/>
                      <a:pt x="506" y="885"/>
                      <a:pt x="506" y="885"/>
                    </a:cubicBezTo>
                    <a:cubicBezTo>
                      <a:pt x="506" y="885"/>
                      <a:pt x="506" y="885"/>
                      <a:pt x="506" y="885"/>
                    </a:cubicBezTo>
                    <a:cubicBezTo>
                      <a:pt x="522" y="883"/>
                      <a:pt x="539" y="880"/>
                      <a:pt x="554" y="876"/>
                    </a:cubicBezTo>
                    <a:cubicBezTo>
                      <a:pt x="555" y="876"/>
                      <a:pt x="555" y="876"/>
                      <a:pt x="555" y="876"/>
                    </a:cubicBezTo>
                    <a:cubicBezTo>
                      <a:pt x="549" y="853"/>
                      <a:pt x="549" y="853"/>
                      <a:pt x="549" y="853"/>
                    </a:cubicBezTo>
                    <a:cubicBezTo>
                      <a:pt x="549" y="853"/>
                      <a:pt x="549" y="853"/>
                      <a:pt x="549" y="853"/>
                    </a:cubicBezTo>
                    <a:moveTo>
                      <a:pt x="303" y="841"/>
                    </a:moveTo>
                    <a:cubicBezTo>
                      <a:pt x="295" y="864"/>
                      <a:pt x="295" y="864"/>
                      <a:pt x="295" y="864"/>
                    </a:cubicBezTo>
                    <a:cubicBezTo>
                      <a:pt x="295" y="864"/>
                      <a:pt x="295" y="864"/>
                      <a:pt x="295" y="864"/>
                    </a:cubicBezTo>
                    <a:cubicBezTo>
                      <a:pt x="311" y="869"/>
                      <a:pt x="327" y="874"/>
                      <a:pt x="343" y="878"/>
                    </a:cubicBezTo>
                    <a:cubicBezTo>
                      <a:pt x="342" y="878"/>
                      <a:pt x="342" y="878"/>
                      <a:pt x="342" y="878"/>
                    </a:cubicBezTo>
                    <a:cubicBezTo>
                      <a:pt x="343" y="878"/>
                      <a:pt x="343" y="878"/>
                      <a:pt x="343" y="878"/>
                    </a:cubicBezTo>
                    <a:cubicBezTo>
                      <a:pt x="348" y="855"/>
                      <a:pt x="348" y="855"/>
                      <a:pt x="348" y="855"/>
                    </a:cubicBezTo>
                    <a:cubicBezTo>
                      <a:pt x="348" y="855"/>
                      <a:pt x="348" y="855"/>
                      <a:pt x="348" y="855"/>
                    </a:cubicBezTo>
                    <a:cubicBezTo>
                      <a:pt x="333" y="851"/>
                      <a:pt x="318" y="847"/>
                      <a:pt x="303" y="841"/>
                    </a:cubicBezTo>
                    <a:cubicBezTo>
                      <a:pt x="303" y="841"/>
                      <a:pt x="303" y="841"/>
                      <a:pt x="303" y="841"/>
                    </a:cubicBezTo>
                    <a:moveTo>
                      <a:pt x="597" y="837"/>
                    </a:moveTo>
                    <a:cubicBezTo>
                      <a:pt x="597" y="837"/>
                      <a:pt x="597" y="837"/>
                      <a:pt x="597" y="837"/>
                    </a:cubicBezTo>
                    <a:cubicBezTo>
                      <a:pt x="582" y="843"/>
                      <a:pt x="567" y="848"/>
                      <a:pt x="552" y="852"/>
                    </a:cubicBezTo>
                    <a:cubicBezTo>
                      <a:pt x="552" y="852"/>
                      <a:pt x="552" y="852"/>
                      <a:pt x="552" y="852"/>
                    </a:cubicBezTo>
                    <a:cubicBezTo>
                      <a:pt x="558" y="875"/>
                      <a:pt x="558" y="875"/>
                      <a:pt x="558" y="875"/>
                    </a:cubicBezTo>
                    <a:cubicBezTo>
                      <a:pt x="558" y="875"/>
                      <a:pt x="558" y="875"/>
                      <a:pt x="558" y="875"/>
                    </a:cubicBezTo>
                    <a:cubicBezTo>
                      <a:pt x="574" y="871"/>
                      <a:pt x="590" y="866"/>
                      <a:pt x="605" y="860"/>
                    </a:cubicBezTo>
                    <a:cubicBezTo>
                      <a:pt x="606" y="860"/>
                      <a:pt x="606" y="860"/>
                      <a:pt x="606" y="860"/>
                    </a:cubicBezTo>
                    <a:cubicBezTo>
                      <a:pt x="597" y="837"/>
                      <a:pt x="597" y="837"/>
                      <a:pt x="597" y="837"/>
                    </a:cubicBezTo>
                    <a:cubicBezTo>
                      <a:pt x="597" y="837"/>
                      <a:pt x="597" y="837"/>
                      <a:pt x="597" y="837"/>
                    </a:cubicBezTo>
                    <a:moveTo>
                      <a:pt x="257" y="821"/>
                    </a:moveTo>
                    <a:cubicBezTo>
                      <a:pt x="246" y="843"/>
                      <a:pt x="246" y="843"/>
                      <a:pt x="246" y="843"/>
                    </a:cubicBezTo>
                    <a:cubicBezTo>
                      <a:pt x="246" y="843"/>
                      <a:pt x="246" y="843"/>
                      <a:pt x="246" y="843"/>
                    </a:cubicBezTo>
                    <a:cubicBezTo>
                      <a:pt x="261" y="850"/>
                      <a:pt x="276" y="857"/>
                      <a:pt x="292" y="863"/>
                    </a:cubicBezTo>
                    <a:cubicBezTo>
                      <a:pt x="292" y="863"/>
                      <a:pt x="292" y="863"/>
                      <a:pt x="292" y="863"/>
                    </a:cubicBezTo>
                    <a:cubicBezTo>
                      <a:pt x="300" y="840"/>
                      <a:pt x="300" y="840"/>
                      <a:pt x="300" y="840"/>
                    </a:cubicBezTo>
                    <a:cubicBezTo>
                      <a:pt x="300" y="840"/>
                      <a:pt x="300" y="840"/>
                      <a:pt x="300" y="840"/>
                    </a:cubicBezTo>
                    <a:cubicBezTo>
                      <a:pt x="285" y="835"/>
                      <a:pt x="271" y="829"/>
                      <a:pt x="257" y="822"/>
                    </a:cubicBezTo>
                    <a:cubicBezTo>
                      <a:pt x="257" y="821"/>
                      <a:pt x="257" y="821"/>
                      <a:pt x="257" y="821"/>
                    </a:cubicBezTo>
                    <a:moveTo>
                      <a:pt x="643" y="816"/>
                    </a:moveTo>
                    <a:cubicBezTo>
                      <a:pt x="643" y="816"/>
                      <a:pt x="643" y="816"/>
                      <a:pt x="643" y="816"/>
                    </a:cubicBezTo>
                    <a:cubicBezTo>
                      <a:pt x="629" y="824"/>
                      <a:pt x="615" y="830"/>
                      <a:pt x="600" y="836"/>
                    </a:cubicBezTo>
                    <a:cubicBezTo>
                      <a:pt x="600" y="836"/>
                      <a:pt x="600" y="836"/>
                      <a:pt x="600" y="836"/>
                    </a:cubicBezTo>
                    <a:cubicBezTo>
                      <a:pt x="609" y="858"/>
                      <a:pt x="609" y="858"/>
                      <a:pt x="609" y="858"/>
                    </a:cubicBezTo>
                    <a:cubicBezTo>
                      <a:pt x="609" y="858"/>
                      <a:pt x="609" y="858"/>
                      <a:pt x="609" y="858"/>
                    </a:cubicBezTo>
                    <a:cubicBezTo>
                      <a:pt x="624" y="852"/>
                      <a:pt x="639" y="845"/>
                      <a:pt x="654" y="837"/>
                    </a:cubicBezTo>
                    <a:cubicBezTo>
                      <a:pt x="654" y="837"/>
                      <a:pt x="654" y="837"/>
                      <a:pt x="654" y="837"/>
                    </a:cubicBezTo>
                    <a:cubicBezTo>
                      <a:pt x="643" y="816"/>
                      <a:pt x="643" y="816"/>
                      <a:pt x="643" y="816"/>
                    </a:cubicBezTo>
                    <a:moveTo>
                      <a:pt x="213" y="796"/>
                    </a:moveTo>
                    <a:cubicBezTo>
                      <a:pt x="200" y="816"/>
                      <a:pt x="200" y="816"/>
                      <a:pt x="200" y="816"/>
                    </a:cubicBezTo>
                    <a:cubicBezTo>
                      <a:pt x="200" y="816"/>
                      <a:pt x="200" y="816"/>
                      <a:pt x="200" y="816"/>
                    </a:cubicBezTo>
                    <a:cubicBezTo>
                      <a:pt x="214" y="825"/>
                      <a:pt x="228" y="834"/>
                      <a:pt x="243" y="841"/>
                    </a:cubicBezTo>
                    <a:cubicBezTo>
                      <a:pt x="243" y="841"/>
                      <a:pt x="243" y="841"/>
                      <a:pt x="243" y="841"/>
                    </a:cubicBezTo>
                    <a:cubicBezTo>
                      <a:pt x="254" y="820"/>
                      <a:pt x="254" y="820"/>
                      <a:pt x="254" y="820"/>
                    </a:cubicBezTo>
                    <a:cubicBezTo>
                      <a:pt x="254" y="820"/>
                      <a:pt x="254" y="820"/>
                      <a:pt x="254" y="820"/>
                    </a:cubicBezTo>
                    <a:cubicBezTo>
                      <a:pt x="254" y="820"/>
                      <a:pt x="254" y="820"/>
                      <a:pt x="254" y="820"/>
                    </a:cubicBezTo>
                    <a:cubicBezTo>
                      <a:pt x="240" y="813"/>
                      <a:pt x="226" y="805"/>
                      <a:pt x="213" y="796"/>
                    </a:cubicBezTo>
                    <a:cubicBezTo>
                      <a:pt x="213" y="796"/>
                      <a:pt x="213" y="796"/>
                      <a:pt x="213" y="796"/>
                    </a:cubicBezTo>
                    <a:moveTo>
                      <a:pt x="686" y="790"/>
                    </a:moveTo>
                    <a:cubicBezTo>
                      <a:pt x="686" y="790"/>
                      <a:pt x="686" y="790"/>
                      <a:pt x="686" y="790"/>
                    </a:cubicBezTo>
                    <a:cubicBezTo>
                      <a:pt x="673" y="799"/>
                      <a:pt x="660" y="807"/>
                      <a:pt x="646" y="814"/>
                    </a:cubicBezTo>
                    <a:cubicBezTo>
                      <a:pt x="646" y="814"/>
                      <a:pt x="646" y="814"/>
                      <a:pt x="646" y="814"/>
                    </a:cubicBezTo>
                    <a:cubicBezTo>
                      <a:pt x="657" y="835"/>
                      <a:pt x="657" y="835"/>
                      <a:pt x="657" y="835"/>
                    </a:cubicBezTo>
                    <a:cubicBezTo>
                      <a:pt x="657" y="836"/>
                      <a:pt x="657" y="836"/>
                      <a:pt x="657" y="836"/>
                    </a:cubicBezTo>
                    <a:cubicBezTo>
                      <a:pt x="657" y="835"/>
                      <a:pt x="657" y="835"/>
                      <a:pt x="657" y="835"/>
                    </a:cubicBezTo>
                    <a:cubicBezTo>
                      <a:pt x="672" y="828"/>
                      <a:pt x="686" y="819"/>
                      <a:pt x="699" y="809"/>
                    </a:cubicBezTo>
                    <a:cubicBezTo>
                      <a:pt x="699" y="809"/>
                      <a:pt x="699" y="809"/>
                      <a:pt x="699" y="809"/>
                    </a:cubicBezTo>
                    <a:cubicBezTo>
                      <a:pt x="686" y="790"/>
                      <a:pt x="686" y="790"/>
                      <a:pt x="686" y="790"/>
                    </a:cubicBezTo>
                    <a:moveTo>
                      <a:pt x="173" y="766"/>
                    </a:moveTo>
                    <a:cubicBezTo>
                      <a:pt x="157" y="784"/>
                      <a:pt x="157" y="784"/>
                      <a:pt x="157" y="784"/>
                    </a:cubicBezTo>
                    <a:cubicBezTo>
                      <a:pt x="157" y="784"/>
                      <a:pt x="157" y="784"/>
                      <a:pt x="157" y="784"/>
                    </a:cubicBezTo>
                    <a:cubicBezTo>
                      <a:pt x="170" y="795"/>
                      <a:pt x="183" y="805"/>
                      <a:pt x="197" y="814"/>
                    </a:cubicBezTo>
                    <a:cubicBezTo>
                      <a:pt x="197" y="814"/>
                      <a:pt x="197" y="814"/>
                      <a:pt x="197" y="814"/>
                    </a:cubicBezTo>
                    <a:cubicBezTo>
                      <a:pt x="210" y="794"/>
                      <a:pt x="210" y="794"/>
                      <a:pt x="210" y="794"/>
                    </a:cubicBezTo>
                    <a:cubicBezTo>
                      <a:pt x="210" y="794"/>
                      <a:pt x="210" y="794"/>
                      <a:pt x="210" y="794"/>
                    </a:cubicBezTo>
                    <a:cubicBezTo>
                      <a:pt x="197" y="786"/>
                      <a:pt x="185" y="776"/>
                      <a:pt x="173" y="766"/>
                    </a:cubicBezTo>
                    <a:cubicBezTo>
                      <a:pt x="173" y="766"/>
                      <a:pt x="173" y="766"/>
                      <a:pt x="173" y="766"/>
                    </a:cubicBezTo>
                    <a:moveTo>
                      <a:pt x="725" y="758"/>
                    </a:moveTo>
                    <a:cubicBezTo>
                      <a:pt x="725" y="758"/>
                      <a:pt x="725" y="758"/>
                      <a:pt x="725" y="758"/>
                    </a:cubicBezTo>
                    <a:cubicBezTo>
                      <a:pt x="714" y="769"/>
                      <a:pt x="701" y="779"/>
                      <a:pt x="689" y="788"/>
                    </a:cubicBezTo>
                    <a:cubicBezTo>
                      <a:pt x="689" y="788"/>
                      <a:pt x="689" y="788"/>
                      <a:pt x="689" y="788"/>
                    </a:cubicBezTo>
                    <a:cubicBezTo>
                      <a:pt x="702" y="807"/>
                      <a:pt x="702" y="807"/>
                      <a:pt x="702" y="807"/>
                    </a:cubicBezTo>
                    <a:cubicBezTo>
                      <a:pt x="702" y="807"/>
                      <a:pt x="702" y="807"/>
                      <a:pt x="702" y="807"/>
                    </a:cubicBezTo>
                    <a:cubicBezTo>
                      <a:pt x="703" y="807"/>
                      <a:pt x="703" y="807"/>
                      <a:pt x="703" y="807"/>
                    </a:cubicBezTo>
                    <a:cubicBezTo>
                      <a:pt x="716" y="798"/>
                      <a:pt x="729" y="787"/>
                      <a:pt x="741" y="776"/>
                    </a:cubicBezTo>
                    <a:cubicBezTo>
                      <a:pt x="741" y="777"/>
                      <a:pt x="741" y="777"/>
                      <a:pt x="741" y="777"/>
                    </a:cubicBezTo>
                    <a:cubicBezTo>
                      <a:pt x="741" y="776"/>
                      <a:pt x="741" y="776"/>
                      <a:pt x="741" y="776"/>
                    </a:cubicBezTo>
                    <a:cubicBezTo>
                      <a:pt x="725" y="758"/>
                      <a:pt x="725" y="758"/>
                      <a:pt x="725" y="758"/>
                    </a:cubicBezTo>
                    <a:moveTo>
                      <a:pt x="136" y="731"/>
                    </a:moveTo>
                    <a:cubicBezTo>
                      <a:pt x="119" y="747"/>
                      <a:pt x="119" y="747"/>
                      <a:pt x="119" y="747"/>
                    </a:cubicBezTo>
                    <a:cubicBezTo>
                      <a:pt x="119" y="747"/>
                      <a:pt x="119" y="747"/>
                      <a:pt x="119" y="747"/>
                    </a:cubicBezTo>
                    <a:cubicBezTo>
                      <a:pt x="119" y="747"/>
                      <a:pt x="119" y="747"/>
                      <a:pt x="119" y="747"/>
                    </a:cubicBezTo>
                    <a:cubicBezTo>
                      <a:pt x="130" y="759"/>
                      <a:pt x="142" y="771"/>
                      <a:pt x="154" y="782"/>
                    </a:cubicBezTo>
                    <a:cubicBezTo>
                      <a:pt x="154" y="782"/>
                      <a:pt x="154" y="782"/>
                      <a:pt x="154" y="782"/>
                    </a:cubicBezTo>
                    <a:cubicBezTo>
                      <a:pt x="170" y="764"/>
                      <a:pt x="170" y="764"/>
                      <a:pt x="170" y="764"/>
                    </a:cubicBezTo>
                    <a:cubicBezTo>
                      <a:pt x="170" y="764"/>
                      <a:pt x="170" y="764"/>
                      <a:pt x="170" y="764"/>
                    </a:cubicBezTo>
                    <a:cubicBezTo>
                      <a:pt x="158" y="753"/>
                      <a:pt x="147" y="742"/>
                      <a:pt x="136" y="731"/>
                    </a:cubicBezTo>
                    <a:cubicBezTo>
                      <a:pt x="136" y="731"/>
                      <a:pt x="136" y="731"/>
                      <a:pt x="136" y="731"/>
                    </a:cubicBezTo>
                    <a:moveTo>
                      <a:pt x="761" y="722"/>
                    </a:moveTo>
                    <a:cubicBezTo>
                      <a:pt x="761" y="722"/>
                      <a:pt x="761" y="722"/>
                      <a:pt x="761" y="722"/>
                    </a:cubicBezTo>
                    <a:cubicBezTo>
                      <a:pt x="761" y="722"/>
                      <a:pt x="761" y="722"/>
                      <a:pt x="761" y="722"/>
                    </a:cubicBezTo>
                    <a:cubicBezTo>
                      <a:pt x="761" y="723"/>
                      <a:pt x="761" y="723"/>
                      <a:pt x="761" y="723"/>
                    </a:cubicBezTo>
                    <a:cubicBezTo>
                      <a:pt x="750" y="734"/>
                      <a:pt x="739" y="745"/>
                      <a:pt x="728" y="756"/>
                    </a:cubicBezTo>
                    <a:cubicBezTo>
                      <a:pt x="728" y="756"/>
                      <a:pt x="728" y="756"/>
                      <a:pt x="728" y="756"/>
                    </a:cubicBezTo>
                    <a:cubicBezTo>
                      <a:pt x="744" y="774"/>
                      <a:pt x="744" y="774"/>
                      <a:pt x="744" y="774"/>
                    </a:cubicBezTo>
                    <a:cubicBezTo>
                      <a:pt x="744" y="774"/>
                      <a:pt x="744" y="774"/>
                      <a:pt x="744" y="774"/>
                    </a:cubicBezTo>
                    <a:cubicBezTo>
                      <a:pt x="756" y="762"/>
                      <a:pt x="768" y="751"/>
                      <a:pt x="779" y="738"/>
                    </a:cubicBezTo>
                    <a:cubicBezTo>
                      <a:pt x="779" y="738"/>
                      <a:pt x="779" y="738"/>
                      <a:pt x="779" y="738"/>
                    </a:cubicBezTo>
                    <a:cubicBezTo>
                      <a:pt x="761" y="723"/>
                      <a:pt x="761" y="723"/>
                      <a:pt x="761" y="723"/>
                    </a:cubicBezTo>
                    <a:cubicBezTo>
                      <a:pt x="761" y="722"/>
                      <a:pt x="761" y="722"/>
                      <a:pt x="761" y="722"/>
                    </a:cubicBezTo>
                    <a:moveTo>
                      <a:pt x="104" y="692"/>
                    </a:moveTo>
                    <a:cubicBezTo>
                      <a:pt x="85" y="706"/>
                      <a:pt x="85" y="706"/>
                      <a:pt x="85" y="706"/>
                    </a:cubicBezTo>
                    <a:cubicBezTo>
                      <a:pt x="85" y="706"/>
                      <a:pt x="85" y="706"/>
                      <a:pt x="85" y="706"/>
                    </a:cubicBezTo>
                    <a:cubicBezTo>
                      <a:pt x="94" y="719"/>
                      <a:pt x="105" y="732"/>
                      <a:pt x="116" y="744"/>
                    </a:cubicBezTo>
                    <a:cubicBezTo>
                      <a:pt x="116" y="745"/>
                      <a:pt x="116" y="745"/>
                      <a:pt x="116" y="745"/>
                    </a:cubicBezTo>
                    <a:cubicBezTo>
                      <a:pt x="134" y="729"/>
                      <a:pt x="134" y="729"/>
                      <a:pt x="134" y="729"/>
                    </a:cubicBezTo>
                    <a:cubicBezTo>
                      <a:pt x="134" y="729"/>
                      <a:pt x="134" y="729"/>
                      <a:pt x="134" y="729"/>
                    </a:cubicBezTo>
                    <a:cubicBezTo>
                      <a:pt x="134" y="728"/>
                      <a:pt x="134" y="728"/>
                      <a:pt x="134" y="728"/>
                    </a:cubicBezTo>
                    <a:cubicBezTo>
                      <a:pt x="123" y="717"/>
                      <a:pt x="113" y="705"/>
                      <a:pt x="104" y="692"/>
                    </a:cubicBezTo>
                    <a:cubicBezTo>
                      <a:pt x="104" y="692"/>
                      <a:pt x="104" y="692"/>
                      <a:pt x="104" y="692"/>
                    </a:cubicBezTo>
                    <a:moveTo>
                      <a:pt x="792" y="682"/>
                    </a:moveTo>
                    <a:cubicBezTo>
                      <a:pt x="792" y="683"/>
                      <a:pt x="792" y="683"/>
                      <a:pt x="792" y="683"/>
                    </a:cubicBezTo>
                    <a:cubicBezTo>
                      <a:pt x="783" y="695"/>
                      <a:pt x="773" y="708"/>
                      <a:pt x="763" y="720"/>
                    </a:cubicBezTo>
                    <a:cubicBezTo>
                      <a:pt x="763" y="720"/>
                      <a:pt x="763" y="720"/>
                      <a:pt x="763" y="720"/>
                    </a:cubicBezTo>
                    <a:cubicBezTo>
                      <a:pt x="781" y="735"/>
                      <a:pt x="781" y="735"/>
                      <a:pt x="781" y="735"/>
                    </a:cubicBezTo>
                    <a:cubicBezTo>
                      <a:pt x="781" y="735"/>
                      <a:pt x="781" y="735"/>
                      <a:pt x="781" y="735"/>
                    </a:cubicBezTo>
                    <a:cubicBezTo>
                      <a:pt x="792" y="723"/>
                      <a:pt x="802" y="710"/>
                      <a:pt x="811" y="696"/>
                    </a:cubicBezTo>
                    <a:cubicBezTo>
                      <a:pt x="812" y="696"/>
                      <a:pt x="812" y="696"/>
                      <a:pt x="812" y="696"/>
                    </a:cubicBezTo>
                    <a:cubicBezTo>
                      <a:pt x="792" y="682"/>
                      <a:pt x="792" y="682"/>
                      <a:pt x="792" y="682"/>
                    </a:cubicBezTo>
                    <a:moveTo>
                      <a:pt x="77" y="649"/>
                    </a:moveTo>
                    <a:cubicBezTo>
                      <a:pt x="56" y="661"/>
                      <a:pt x="56" y="661"/>
                      <a:pt x="56" y="661"/>
                    </a:cubicBezTo>
                    <a:cubicBezTo>
                      <a:pt x="56" y="661"/>
                      <a:pt x="56" y="661"/>
                      <a:pt x="56" y="661"/>
                    </a:cubicBezTo>
                    <a:cubicBezTo>
                      <a:pt x="64" y="676"/>
                      <a:pt x="73" y="690"/>
                      <a:pt x="82" y="703"/>
                    </a:cubicBezTo>
                    <a:cubicBezTo>
                      <a:pt x="82" y="703"/>
                      <a:pt x="82" y="703"/>
                      <a:pt x="82" y="703"/>
                    </a:cubicBezTo>
                    <a:cubicBezTo>
                      <a:pt x="102" y="689"/>
                      <a:pt x="102" y="689"/>
                      <a:pt x="102" y="689"/>
                    </a:cubicBezTo>
                    <a:cubicBezTo>
                      <a:pt x="102" y="689"/>
                      <a:pt x="102" y="689"/>
                      <a:pt x="102" y="689"/>
                    </a:cubicBezTo>
                    <a:cubicBezTo>
                      <a:pt x="93" y="676"/>
                      <a:pt x="84" y="663"/>
                      <a:pt x="77" y="650"/>
                    </a:cubicBezTo>
                    <a:cubicBezTo>
                      <a:pt x="77" y="649"/>
                      <a:pt x="77" y="649"/>
                      <a:pt x="77" y="649"/>
                    </a:cubicBezTo>
                    <a:moveTo>
                      <a:pt x="818" y="639"/>
                    </a:moveTo>
                    <a:cubicBezTo>
                      <a:pt x="818" y="639"/>
                      <a:pt x="818" y="639"/>
                      <a:pt x="818" y="639"/>
                    </a:cubicBezTo>
                    <a:cubicBezTo>
                      <a:pt x="811" y="653"/>
                      <a:pt x="803" y="667"/>
                      <a:pt x="794" y="679"/>
                    </a:cubicBezTo>
                    <a:cubicBezTo>
                      <a:pt x="794" y="680"/>
                      <a:pt x="794" y="680"/>
                      <a:pt x="794" y="680"/>
                    </a:cubicBezTo>
                    <a:cubicBezTo>
                      <a:pt x="814" y="693"/>
                      <a:pt x="814" y="693"/>
                      <a:pt x="814" y="693"/>
                    </a:cubicBezTo>
                    <a:cubicBezTo>
                      <a:pt x="814" y="693"/>
                      <a:pt x="814" y="693"/>
                      <a:pt x="814" y="693"/>
                    </a:cubicBezTo>
                    <a:cubicBezTo>
                      <a:pt x="823" y="679"/>
                      <a:pt x="831" y="665"/>
                      <a:pt x="839" y="650"/>
                    </a:cubicBezTo>
                    <a:cubicBezTo>
                      <a:pt x="839" y="650"/>
                      <a:pt x="839" y="650"/>
                      <a:pt x="839" y="650"/>
                    </a:cubicBezTo>
                    <a:cubicBezTo>
                      <a:pt x="818" y="639"/>
                      <a:pt x="818" y="639"/>
                      <a:pt x="818" y="639"/>
                    </a:cubicBezTo>
                    <a:cubicBezTo>
                      <a:pt x="818" y="639"/>
                      <a:pt x="818" y="639"/>
                      <a:pt x="818" y="639"/>
                    </a:cubicBezTo>
                    <a:moveTo>
                      <a:pt x="55" y="604"/>
                    </a:moveTo>
                    <a:cubicBezTo>
                      <a:pt x="33" y="613"/>
                      <a:pt x="33" y="613"/>
                      <a:pt x="33" y="613"/>
                    </a:cubicBezTo>
                    <a:cubicBezTo>
                      <a:pt x="33" y="613"/>
                      <a:pt x="33" y="613"/>
                      <a:pt x="33" y="613"/>
                    </a:cubicBezTo>
                    <a:cubicBezTo>
                      <a:pt x="39" y="628"/>
                      <a:pt x="46" y="643"/>
                      <a:pt x="54" y="658"/>
                    </a:cubicBezTo>
                    <a:cubicBezTo>
                      <a:pt x="54" y="658"/>
                      <a:pt x="54" y="658"/>
                      <a:pt x="54" y="658"/>
                    </a:cubicBezTo>
                    <a:cubicBezTo>
                      <a:pt x="75" y="646"/>
                      <a:pt x="75" y="646"/>
                      <a:pt x="75" y="646"/>
                    </a:cubicBezTo>
                    <a:cubicBezTo>
                      <a:pt x="75" y="646"/>
                      <a:pt x="75" y="646"/>
                      <a:pt x="75" y="646"/>
                    </a:cubicBezTo>
                    <a:cubicBezTo>
                      <a:pt x="68" y="633"/>
                      <a:pt x="61" y="618"/>
                      <a:pt x="55" y="604"/>
                    </a:cubicBezTo>
                    <a:cubicBezTo>
                      <a:pt x="55" y="604"/>
                      <a:pt x="55" y="604"/>
                      <a:pt x="55" y="604"/>
                    </a:cubicBezTo>
                    <a:moveTo>
                      <a:pt x="838" y="593"/>
                    </a:moveTo>
                    <a:cubicBezTo>
                      <a:pt x="838" y="593"/>
                      <a:pt x="838" y="593"/>
                      <a:pt x="838" y="593"/>
                    </a:cubicBezTo>
                    <a:cubicBezTo>
                      <a:pt x="833" y="608"/>
                      <a:pt x="827" y="622"/>
                      <a:pt x="820" y="636"/>
                    </a:cubicBezTo>
                    <a:cubicBezTo>
                      <a:pt x="819" y="636"/>
                      <a:pt x="819" y="636"/>
                      <a:pt x="819" y="636"/>
                    </a:cubicBezTo>
                    <a:cubicBezTo>
                      <a:pt x="841" y="647"/>
                      <a:pt x="841" y="647"/>
                      <a:pt x="841" y="647"/>
                    </a:cubicBezTo>
                    <a:cubicBezTo>
                      <a:pt x="841" y="647"/>
                      <a:pt x="841" y="647"/>
                      <a:pt x="841" y="647"/>
                    </a:cubicBezTo>
                    <a:cubicBezTo>
                      <a:pt x="848" y="632"/>
                      <a:pt x="855" y="617"/>
                      <a:pt x="861" y="602"/>
                    </a:cubicBezTo>
                    <a:cubicBezTo>
                      <a:pt x="861" y="602"/>
                      <a:pt x="861" y="602"/>
                      <a:pt x="861" y="602"/>
                    </a:cubicBezTo>
                    <a:cubicBezTo>
                      <a:pt x="838" y="593"/>
                      <a:pt x="838" y="593"/>
                      <a:pt x="838" y="593"/>
                    </a:cubicBezTo>
                    <a:moveTo>
                      <a:pt x="39" y="556"/>
                    </a:moveTo>
                    <a:cubicBezTo>
                      <a:pt x="16" y="562"/>
                      <a:pt x="16" y="562"/>
                      <a:pt x="16" y="562"/>
                    </a:cubicBezTo>
                    <a:cubicBezTo>
                      <a:pt x="16" y="562"/>
                      <a:pt x="16" y="562"/>
                      <a:pt x="16" y="562"/>
                    </a:cubicBezTo>
                    <a:cubicBezTo>
                      <a:pt x="16" y="563"/>
                      <a:pt x="16" y="563"/>
                      <a:pt x="16" y="563"/>
                    </a:cubicBezTo>
                    <a:cubicBezTo>
                      <a:pt x="20" y="578"/>
                      <a:pt x="25" y="594"/>
                      <a:pt x="31" y="609"/>
                    </a:cubicBezTo>
                    <a:cubicBezTo>
                      <a:pt x="31" y="610"/>
                      <a:pt x="31" y="610"/>
                      <a:pt x="31" y="610"/>
                    </a:cubicBezTo>
                    <a:cubicBezTo>
                      <a:pt x="53" y="601"/>
                      <a:pt x="53" y="601"/>
                      <a:pt x="53" y="601"/>
                    </a:cubicBezTo>
                    <a:cubicBezTo>
                      <a:pt x="54" y="601"/>
                      <a:pt x="54" y="601"/>
                      <a:pt x="54" y="601"/>
                    </a:cubicBezTo>
                    <a:cubicBezTo>
                      <a:pt x="54" y="601"/>
                      <a:pt x="54" y="601"/>
                      <a:pt x="54" y="601"/>
                    </a:cubicBezTo>
                    <a:cubicBezTo>
                      <a:pt x="48" y="586"/>
                      <a:pt x="43" y="571"/>
                      <a:pt x="39" y="556"/>
                    </a:cubicBezTo>
                    <a:cubicBezTo>
                      <a:pt x="39" y="556"/>
                      <a:pt x="39" y="556"/>
                      <a:pt x="39" y="556"/>
                    </a:cubicBezTo>
                    <a:moveTo>
                      <a:pt x="853" y="545"/>
                    </a:moveTo>
                    <a:cubicBezTo>
                      <a:pt x="853" y="545"/>
                      <a:pt x="853" y="545"/>
                      <a:pt x="853" y="545"/>
                    </a:cubicBezTo>
                    <a:cubicBezTo>
                      <a:pt x="850" y="560"/>
                      <a:pt x="845" y="575"/>
                      <a:pt x="840" y="590"/>
                    </a:cubicBezTo>
                    <a:cubicBezTo>
                      <a:pt x="840" y="590"/>
                      <a:pt x="840" y="590"/>
                      <a:pt x="840" y="590"/>
                    </a:cubicBezTo>
                    <a:cubicBezTo>
                      <a:pt x="862" y="598"/>
                      <a:pt x="862" y="598"/>
                      <a:pt x="862" y="598"/>
                    </a:cubicBezTo>
                    <a:cubicBezTo>
                      <a:pt x="862" y="598"/>
                      <a:pt x="862" y="598"/>
                      <a:pt x="862" y="598"/>
                    </a:cubicBezTo>
                    <a:cubicBezTo>
                      <a:pt x="868" y="582"/>
                      <a:pt x="873" y="567"/>
                      <a:pt x="877" y="551"/>
                    </a:cubicBezTo>
                    <a:cubicBezTo>
                      <a:pt x="878" y="551"/>
                      <a:pt x="878" y="551"/>
                      <a:pt x="878" y="551"/>
                    </a:cubicBezTo>
                    <a:cubicBezTo>
                      <a:pt x="853" y="545"/>
                      <a:pt x="853" y="545"/>
                      <a:pt x="853" y="545"/>
                    </a:cubicBezTo>
                    <a:moveTo>
                      <a:pt x="28" y="507"/>
                    </a:moveTo>
                    <a:cubicBezTo>
                      <a:pt x="5" y="510"/>
                      <a:pt x="5" y="510"/>
                      <a:pt x="5" y="510"/>
                    </a:cubicBezTo>
                    <a:cubicBezTo>
                      <a:pt x="5" y="510"/>
                      <a:pt x="5" y="510"/>
                      <a:pt x="5" y="510"/>
                    </a:cubicBezTo>
                    <a:cubicBezTo>
                      <a:pt x="5" y="510"/>
                      <a:pt x="5" y="510"/>
                      <a:pt x="5" y="510"/>
                    </a:cubicBezTo>
                    <a:cubicBezTo>
                      <a:pt x="7" y="527"/>
                      <a:pt x="10" y="543"/>
                      <a:pt x="15" y="559"/>
                    </a:cubicBezTo>
                    <a:cubicBezTo>
                      <a:pt x="15" y="559"/>
                      <a:pt x="15" y="559"/>
                      <a:pt x="15" y="559"/>
                    </a:cubicBezTo>
                    <a:cubicBezTo>
                      <a:pt x="38" y="553"/>
                      <a:pt x="38" y="553"/>
                      <a:pt x="38" y="553"/>
                    </a:cubicBezTo>
                    <a:cubicBezTo>
                      <a:pt x="38" y="552"/>
                      <a:pt x="38" y="552"/>
                      <a:pt x="38" y="552"/>
                    </a:cubicBezTo>
                    <a:cubicBezTo>
                      <a:pt x="34" y="537"/>
                      <a:pt x="31" y="522"/>
                      <a:pt x="28" y="507"/>
                    </a:cubicBezTo>
                    <a:cubicBezTo>
                      <a:pt x="28" y="507"/>
                      <a:pt x="28" y="507"/>
                      <a:pt x="28" y="507"/>
                    </a:cubicBezTo>
                    <a:moveTo>
                      <a:pt x="863" y="495"/>
                    </a:moveTo>
                    <a:cubicBezTo>
                      <a:pt x="861" y="495"/>
                      <a:pt x="861" y="495"/>
                      <a:pt x="861" y="495"/>
                    </a:cubicBezTo>
                    <a:cubicBezTo>
                      <a:pt x="862" y="495"/>
                      <a:pt x="862" y="495"/>
                      <a:pt x="862" y="495"/>
                    </a:cubicBezTo>
                    <a:cubicBezTo>
                      <a:pt x="860" y="511"/>
                      <a:pt x="858" y="526"/>
                      <a:pt x="854" y="541"/>
                    </a:cubicBezTo>
                    <a:cubicBezTo>
                      <a:pt x="854" y="541"/>
                      <a:pt x="854" y="541"/>
                      <a:pt x="854" y="541"/>
                    </a:cubicBezTo>
                    <a:cubicBezTo>
                      <a:pt x="878" y="547"/>
                      <a:pt x="878" y="547"/>
                      <a:pt x="878" y="547"/>
                    </a:cubicBezTo>
                    <a:cubicBezTo>
                      <a:pt x="878" y="547"/>
                      <a:pt x="878" y="547"/>
                      <a:pt x="878" y="547"/>
                    </a:cubicBezTo>
                    <a:cubicBezTo>
                      <a:pt x="881" y="531"/>
                      <a:pt x="884" y="514"/>
                      <a:pt x="886" y="498"/>
                    </a:cubicBezTo>
                    <a:cubicBezTo>
                      <a:pt x="886" y="498"/>
                      <a:pt x="886" y="498"/>
                      <a:pt x="886" y="498"/>
                    </a:cubicBezTo>
                    <a:cubicBezTo>
                      <a:pt x="863" y="495"/>
                      <a:pt x="863" y="495"/>
                      <a:pt x="863" y="495"/>
                    </a:cubicBezTo>
                    <a:moveTo>
                      <a:pt x="24" y="456"/>
                    </a:move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74"/>
                      <a:pt x="2" y="490"/>
                      <a:pt x="4" y="506"/>
                    </a:cubicBezTo>
                    <a:cubicBezTo>
                      <a:pt x="4" y="507"/>
                      <a:pt x="4" y="507"/>
                      <a:pt x="4" y="507"/>
                    </a:cubicBezTo>
                    <a:cubicBezTo>
                      <a:pt x="28" y="503"/>
                      <a:pt x="28" y="503"/>
                      <a:pt x="28" y="503"/>
                    </a:cubicBezTo>
                    <a:cubicBezTo>
                      <a:pt x="28" y="503"/>
                      <a:pt x="28" y="503"/>
                      <a:pt x="28" y="503"/>
                    </a:cubicBezTo>
                    <a:cubicBezTo>
                      <a:pt x="28" y="503"/>
                      <a:pt x="28" y="503"/>
                      <a:pt x="28" y="503"/>
                    </a:cubicBezTo>
                    <a:cubicBezTo>
                      <a:pt x="26" y="488"/>
                      <a:pt x="24" y="472"/>
                      <a:pt x="24" y="457"/>
                    </a:cubicBezTo>
                    <a:cubicBezTo>
                      <a:pt x="24" y="456"/>
                      <a:pt x="24" y="456"/>
                      <a:pt x="24" y="456"/>
                    </a:cubicBezTo>
                    <a:moveTo>
                      <a:pt x="889" y="428"/>
                    </a:moveTo>
                    <a:cubicBezTo>
                      <a:pt x="865" y="429"/>
                      <a:pt x="865" y="429"/>
                      <a:pt x="865" y="429"/>
                    </a:cubicBezTo>
                    <a:cubicBezTo>
                      <a:pt x="865" y="429"/>
                      <a:pt x="865" y="429"/>
                      <a:pt x="865" y="429"/>
                    </a:cubicBezTo>
                    <a:cubicBezTo>
                      <a:pt x="865" y="429"/>
                      <a:pt x="865" y="429"/>
                      <a:pt x="865" y="429"/>
                    </a:cubicBezTo>
                    <a:cubicBezTo>
                      <a:pt x="865" y="434"/>
                      <a:pt x="865" y="440"/>
                      <a:pt x="865" y="445"/>
                    </a:cubicBezTo>
                    <a:cubicBezTo>
                      <a:pt x="865" y="460"/>
                      <a:pt x="864" y="476"/>
                      <a:pt x="863" y="491"/>
                    </a:cubicBezTo>
                    <a:cubicBezTo>
                      <a:pt x="863" y="492"/>
                      <a:pt x="863" y="492"/>
                      <a:pt x="863" y="492"/>
                    </a:cubicBezTo>
                    <a:cubicBezTo>
                      <a:pt x="886" y="494"/>
                      <a:pt x="886" y="494"/>
                      <a:pt x="886" y="494"/>
                    </a:cubicBezTo>
                    <a:cubicBezTo>
                      <a:pt x="887" y="494"/>
                      <a:pt x="887" y="494"/>
                      <a:pt x="887" y="494"/>
                    </a:cubicBezTo>
                    <a:cubicBezTo>
                      <a:pt x="887" y="494"/>
                      <a:pt x="887" y="494"/>
                      <a:pt x="887" y="494"/>
                    </a:cubicBezTo>
                    <a:cubicBezTo>
                      <a:pt x="888" y="478"/>
                      <a:pt x="889" y="461"/>
                      <a:pt x="889" y="445"/>
                    </a:cubicBezTo>
                    <a:cubicBezTo>
                      <a:pt x="889" y="439"/>
                      <a:pt x="889" y="434"/>
                      <a:pt x="889" y="428"/>
                    </a:cubicBezTo>
                    <a:cubicBezTo>
                      <a:pt x="889" y="428"/>
                      <a:pt x="889" y="428"/>
                      <a:pt x="889" y="428"/>
                    </a:cubicBezTo>
                    <a:moveTo>
                      <a:pt x="2" y="404"/>
                    </a:moveTo>
                    <a:cubicBezTo>
                      <a:pt x="2" y="404"/>
                      <a:pt x="2" y="404"/>
                      <a:pt x="2" y="404"/>
                    </a:cubicBezTo>
                    <a:cubicBezTo>
                      <a:pt x="0" y="417"/>
                      <a:pt x="0" y="431"/>
                      <a:pt x="0" y="445"/>
                    </a:cubicBezTo>
                    <a:cubicBezTo>
                      <a:pt x="0" y="448"/>
                      <a:pt x="0" y="450"/>
                      <a:pt x="0" y="453"/>
                    </a:cubicBezTo>
                    <a:cubicBezTo>
                      <a:pt x="0" y="453"/>
                      <a:pt x="0" y="453"/>
                      <a:pt x="0" y="453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24" y="450"/>
                      <a:pt x="24" y="448"/>
                      <a:pt x="24" y="445"/>
                    </a:cubicBezTo>
                    <a:cubicBezTo>
                      <a:pt x="24" y="432"/>
                      <a:pt x="24" y="419"/>
                      <a:pt x="26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2" y="404"/>
                      <a:pt x="2" y="404"/>
                      <a:pt x="2" y="404"/>
                    </a:cubicBezTo>
                    <a:moveTo>
                      <a:pt x="884" y="375"/>
                    </a:moveTo>
                    <a:cubicBezTo>
                      <a:pt x="860" y="379"/>
                      <a:pt x="860" y="379"/>
                      <a:pt x="860" y="379"/>
                    </a:cubicBezTo>
                    <a:cubicBezTo>
                      <a:pt x="860" y="379"/>
                      <a:pt x="860" y="379"/>
                      <a:pt x="860" y="379"/>
                    </a:cubicBezTo>
                    <a:cubicBezTo>
                      <a:pt x="863" y="394"/>
                      <a:pt x="864" y="410"/>
                      <a:pt x="865" y="425"/>
                    </a:cubicBezTo>
                    <a:cubicBezTo>
                      <a:pt x="865" y="425"/>
                      <a:pt x="865" y="425"/>
                      <a:pt x="865" y="425"/>
                    </a:cubicBezTo>
                    <a:cubicBezTo>
                      <a:pt x="889" y="424"/>
                      <a:pt x="889" y="424"/>
                      <a:pt x="889" y="424"/>
                    </a:cubicBezTo>
                    <a:cubicBezTo>
                      <a:pt x="889" y="424"/>
                      <a:pt x="889" y="424"/>
                      <a:pt x="889" y="424"/>
                    </a:cubicBezTo>
                    <a:cubicBezTo>
                      <a:pt x="888" y="408"/>
                      <a:pt x="886" y="391"/>
                      <a:pt x="884" y="375"/>
                    </a:cubicBezTo>
                    <a:cubicBezTo>
                      <a:pt x="884" y="375"/>
                      <a:pt x="884" y="375"/>
                      <a:pt x="884" y="375"/>
                    </a:cubicBezTo>
                    <a:moveTo>
                      <a:pt x="10" y="351"/>
                    </a:moveTo>
                    <a:cubicBezTo>
                      <a:pt x="10" y="351"/>
                      <a:pt x="10" y="351"/>
                      <a:pt x="10" y="351"/>
                    </a:cubicBezTo>
                    <a:cubicBezTo>
                      <a:pt x="6" y="367"/>
                      <a:pt x="4" y="383"/>
                      <a:pt x="2" y="400"/>
                    </a:cubicBezTo>
                    <a:cubicBezTo>
                      <a:pt x="2" y="400"/>
                      <a:pt x="2" y="400"/>
                      <a:pt x="2" y="400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27" y="387"/>
                      <a:pt x="30" y="371"/>
                      <a:pt x="33" y="356"/>
                    </a:cubicBezTo>
                    <a:cubicBezTo>
                      <a:pt x="33" y="356"/>
                      <a:pt x="33" y="356"/>
                      <a:pt x="33" y="356"/>
                    </a:cubicBezTo>
                    <a:cubicBezTo>
                      <a:pt x="10" y="351"/>
                      <a:pt x="10" y="351"/>
                      <a:pt x="10" y="351"/>
                    </a:cubicBezTo>
                    <a:moveTo>
                      <a:pt x="872" y="323"/>
                    </a:moveTo>
                    <a:cubicBezTo>
                      <a:pt x="849" y="329"/>
                      <a:pt x="849" y="329"/>
                      <a:pt x="849" y="329"/>
                    </a:cubicBezTo>
                    <a:cubicBezTo>
                      <a:pt x="849" y="329"/>
                      <a:pt x="849" y="329"/>
                      <a:pt x="849" y="329"/>
                    </a:cubicBezTo>
                    <a:cubicBezTo>
                      <a:pt x="854" y="344"/>
                      <a:pt x="857" y="360"/>
                      <a:pt x="860" y="375"/>
                    </a:cubicBezTo>
                    <a:cubicBezTo>
                      <a:pt x="860" y="375"/>
                      <a:pt x="860" y="375"/>
                      <a:pt x="860" y="375"/>
                    </a:cubicBezTo>
                    <a:cubicBezTo>
                      <a:pt x="883" y="371"/>
                      <a:pt x="883" y="371"/>
                      <a:pt x="883" y="371"/>
                    </a:cubicBezTo>
                    <a:cubicBezTo>
                      <a:pt x="883" y="371"/>
                      <a:pt x="883" y="371"/>
                      <a:pt x="883" y="371"/>
                    </a:cubicBezTo>
                    <a:cubicBezTo>
                      <a:pt x="881" y="355"/>
                      <a:pt x="877" y="339"/>
                      <a:pt x="872" y="323"/>
                    </a:cubicBezTo>
                    <a:cubicBezTo>
                      <a:pt x="872" y="323"/>
                      <a:pt x="872" y="323"/>
                      <a:pt x="872" y="323"/>
                    </a:cubicBezTo>
                    <a:moveTo>
                      <a:pt x="24" y="299"/>
                    </a:moveTo>
                    <a:cubicBezTo>
                      <a:pt x="24" y="300"/>
                      <a:pt x="24" y="300"/>
                      <a:pt x="24" y="300"/>
                    </a:cubicBezTo>
                    <a:cubicBezTo>
                      <a:pt x="19" y="315"/>
                      <a:pt x="14" y="331"/>
                      <a:pt x="11" y="347"/>
                    </a:cubicBezTo>
                    <a:cubicBezTo>
                      <a:pt x="11" y="347"/>
                      <a:pt x="11" y="347"/>
                      <a:pt x="11" y="347"/>
                    </a:cubicBezTo>
                    <a:cubicBezTo>
                      <a:pt x="34" y="353"/>
                      <a:pt x="34" y="353"/>
                      <a:pt x="34" y="353"/>
                    </a:cubicBezTo>
                    <a:cubicBezTo>
                      <a:pt x="34" y="352"/>
                      <a:pt x="34" y="352"/>
                      <a:pt x="34" y="352"/>
                    </a:cubicBezTo>
                    <a:cubicBezTo>
                      <a:pt x="37" y="337"/>
                      <a:pt x="42" y="322"/>
                      <a:pt x="47" y="307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24" y="299"/>
                      <a:pt x="24" y="299"/>
                      <a:pt x="24" y="299"/>
                    </a:cubicBezTo>
                    <a:moveTo>
                      <a:pt x="855" y="272"/>
                    </a:moveTo>
                    <a:cubicBezTo>
                      <a:pt x="833" y="282"/>
                      <a:pt x="833" y="282"/>
                      <a:pt x="833" y="282"/>
                    </a:cubicBezTo>
                    <a:cubicBezTo>
                      <a:pt x="833" y="282"/>
                      <a:pt x="833" y="282"/>
                      <a:pt x="833" y="282"/>
                    </a:cubicBezTo>
                    <a:cubicBezTo>
                      <a:pt x="839" y="296"/>
                      <a:pt x="844" y="311"/>
                      <a:pt x="848" y="326"/>
                    </a:cubicBezTo>
                    <a:cubicBezTo>
                      <a:pt x="848" y="326"/>
                      <a:pt x="848" y="326"/>
                      <a:pt x="848" y="326"/>
                    </a:cubicBezTo>
                    <a:cubicBezTo>
                      <a:pt x="871" y="319"/>
                      <a:pt x="871" y="319"/>
                      <a:pt x="871" y="319"/>
                    </a:cubicBezTo>
                    <a:cubicBezTo>
                      <a:pt x="871" y="319"/>
                      <a:pt x="871" y="319"/>
                      <a:pt x="871" y="319"/>
                    </a:cubicBezTo>
                    <a:cubicBezTo>
                      <a:pt x="867" y="303"/>
                      <a:pt x="861" y="288"/>
                      <a:pt x="855" y="272"/>
                    </a:cubicBezTo>
                    <a:cubicBezTo>
                      <a:pt x="855" y="272"/>
                      <a:pt x="855" y="272"/>
                      <a:pt x="855" y="272"/>
                    </a:cubicBezTo>
                    <a:moveTo>
                      <a:pt x="45" y="250"/>
                    </a:moveTo>
                    <a:cubicBezTo>
                      <a:pt x="44" y="250"/>
                      <a:pt x="44" y="250"/>
                      <a:pt x="44" y="250"/>
                    </a:cubicBezTo>
                    <a:cubicBezTo>
                      <a:pt x="37" y="265"/>
                      <a:pt x="31" y="280"/>
                      <a:pt x="25" y="296"/>
                    </a:cubicBezTo>
                    <a:cubicBezTo>
                      <a:pt x="24" y="296"/>
                      <a:pt x="24" y="296"/>
                      <a:pt x="24" y="296"/>
                    </a:cubicBezTo>
                    <a:cubicBezTo>
                      <a:pt x="48" y="304"/>
                      <a:pt x="48" y="304"/>
                      <a:pt x="48" y="304"/>
                    </a:cubicBezTo>
                    <a:cubicBezTo>
                      <a:pt x="48" y="304"/>
                      <a:pt x="48" y="304"/>
                      <a:pt x="48" y="304"/>
                    </a:cubicBezTo>
                    <a:cubicBezTo>
                      <a:pt x="53" y="289"/>
                      <a:pt x="59" y="275"/>
                      <a:pt x="66" y="261"/>
                    </a:cubicBezTo>
                    <a:cubicBezTo>
                      <a:pt x="66" y="261"/>
                      <a:pt x="66" y="261"/>
                      <a:pt x="66" y="261"/>
                    </a:cubicBezTo>
                    <a:cubicBezTo>
                      <a:pt x="45" y="250"/>
                      <a:pt x="45" y="250"/>
                      <a:pt x="45" y="250"/>
                    </a:cubicBezTo>
                    <a:moveTo>
                      <a:pt x="831" y="224"/>
                    </a:moveTo>
                    <a:cubicBezTo>
                      <a:pt x="810" y="236"/>
                      <a:pt x="810" y="236"/>
                      <a:pt x="810" y="236"/>
                    </a:cubicBezTo>
                    <a:cubicBezTo>
                      <a:pt x="810" y="237"/>
                      <a:pt x="810" y="237"/>
                      <a:pt x="810" y="237"/>
                    </a:cubicBezTo>
                    <a:cubicBezTo>
                      <a:pt x="818" y="250"/>
                      <a:pt x="825" y="264"/>
                      <a:pt x="831" y="278"/>
                    </a:cubicBezTo>
                    <a:cubicBezTo>
                      <a:pt x="831" y="278"/>
                      <a:pt x="831" y="278"/>
                      <a:pt x="831" y="278"/>
                    </a:cubicBezTo>
                    <a:cubicBezTo>
                      <a:pt x="853" y="269"/>
                      <a:pt x="853" y="269"/>
                      <a:pt x="853" y="269"/>
                    </a:cubicBezTo>
                    <a:cubicBezTo>
                      <a:pt x="853" y="269"/>
                      <a:pt x="853" y="269"/>
                      <a:pt x="853" y="269"/>
                    </a:cubicBezTo>
                    <a:cubicBezTo>
                      <a:pt x="847" y="254"/>
                      <a:pt x="839" y="239"/>
                      <a:pt x="831" y="225"/>
                    </a:cubicBezTo>
                    <a:cubicBezTo>
                      <a:pt x="831" y="224"/>
                      <a:pt x="831" y="224"/>
                      <a:pt x="831" y="224"/>
                    </a:cubicBezTo>
                    <a:moveTo>
                      <a:pt x="71" y="204"/>
                    </a:moveTo>
                    <a:cubicBezTo>
                      <a:pt x="71" y="204"/>
                      <a:pt x="71" y="204"/>
                      <a:pt x="71" y="204"/>
                    </a:cubicBezTo>
                    <a:cubicBezTo>
                      <a:pt x="62" y="217"/>
                      <a:pt x="54" y="232"/>
                      <a:pt x="46" y="246"/>
                    </a:cubicBezTo>
                    <a:cubicBezTo>
                      <a:pt x="46" y="246"/>
                      <a:pt x="46" y="246"/>
                      <a:pt x="46" y="246"/>
                    </a:cubicBezTo>
                    <a:cubicBezTo>
                      <a:pt x="67" y="257"/>
                      <a:pt x="67" y="257"/>
                      <a:pt x="67" y="257"/>
                    </a:cubicBezTo>
                    <a:cubicBezTo>
                      <a:pt x="68" y="257"/>
                      <a:pt x="68" y="257"/>
                      <a:pt x="68" y="257"/>
                    </a:cubicBezTo>
                    <a:cubicBezTo>
                      <a:pt x="68" y="257"/>
                      <a:pt x="68" y="257"/>
                      <a:pt x="68" y="257"/>
                    </a:cubicBezTo>
                    <a:cubicBezTo>
                      <a:pt x="75" y="243"/>
                      <a:pt x="82" y="230"/>
                      <a:pt x="91" y="217"/>
                    </a:cubicBezTo>
                    <a:cubicBezTo>
                      <a:pt x="91" y="217"/>
                      <a:pt x="91" y="217"/>
                      <a:pt x="91" y="217"/>
                    </a:cubicBezTo>
                    <a:cubicBezTo>
                      <a:pt x="71" y="204"/>
                      <a:pt x="71" y="204"/>
                      <a:pt x="71" y="204"/>
                    </a:cubicBezTo>
                    <a:moveTo>
                      <a:pt x="802" y="180"/>
                    </a:moveTo>
                    <a:cubicBezTo>
                      <a:pt x="802" y="180"/>
                      <a:pt x="802" y="180"/>
                      <a:pt x="802" y="180"/>
                    </a:cubicBezTo>
                    <a:cubicBezTo>
                      <a:pt x="782" y="194"/>
                      <a:pt x="782" y="194"/>
                      <a:pt x="782" y="194"/>
                    </a:cubicBezTo>
                    <a:cubicBezTo>
                      <a:pt x="783" y="194"/>
                      <a:pt x="783" y="194"/>
                      <a:pt x="783" y="194"/>
                    </a:cubicBezTo>
                    <a:cubicBezTo>
                      <a:pt x="792" y="207"/>
                      <a:pt x="800" y="220"/>
                      <a:pt x="808" y="233"/>
                    </a:cubicBezTo>
                    <a:cubicBezTo>
                      <a:pt x="808" y="233"/>
                      <a:pt x="808" y="233"/>
                      <a:pt x="808" y="233"/>
                    </a:cubicBezTo>
                    <a:cubicBezTo>
                      <a:pt x="829" y="221"/>
                      <a:pt x="829" y="221"/>
                      <a:pt x="829" y="221"/>
                    </a:cubicBezTo>
                    <a:cubicBezTo>
                      <a:pt x="829" y="221"/>
                      <a:pt x="829" y="221"/>
                      <a:pt x="829" y="221"/>
                    </a:cubicBezTo>
                    <a:cubicBezTo>
                      <a:pt x="821" y="207"/>
                      <a:pt x="812" y="193"/>
                      <a:pt x="802" y="180"/>
                    </a:cubicBezTo>
                    <a:cubicBezTo>
                      <a:pt x="802" y="180"/>
                      <a:pt x="802" y="180"/>
                      <a:pt x="802" y="180"/>
                    </a:cubicBezTo>
                    <a:moveTo>
                      <a:pt x="102" y="161"/>
                    </a:moveTo>
                    <a:cubicBezTo>
                      <a:pt x="102" y="161"/>
                      <a:pt x="102" y="161"/>
                      <a:pt x="102" y="161"/>
                    </a:cubicBezTo>
                    <a:cubicBezTo>
                      <a:pt x="92" y="173"/>
                      <a:pt x="82" y="187"/>
                      <a:pt x="73" y="200"/>
                    </a:cubicBezTo>
                    <a:cubicBezTo>
                      <a:pt x="73" y="200"/>
                      <a:pt x="73" y="200"/>
                      <a:pt x="73" y="200"/>
                    </a:cubicBezTo>
                    <a:cubicBezTo>
                      <a:pt x="93" y="214"/>
                      <a:pt x="93" y="214"/>
                      <a:pt x="93" y="214"/>
                    </a:cubicBezTo>
                    <a:cubicBezTo>
                      <a:pt x="93" y="214"/>
                      <a:pt x="93" y="214"/>
                      <a:pt x="93" y="214"/>
                    </a:cubicBezTo>
                    <a:cubicBezTo>
                      <a:pt x="93" y="213"/>
                      <a:pt x="93" y="213"/>
                      <a:pt x="93" y="213"/>
                    </a:cubicBezTo>
                    <a:cubicBezTo>
                      <a:pt x="102" y="201"/>
                      <a:pt x="111" y="188"/>
                      <a:pt x="121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02" y="161"/>
                      <a:pt x="102" y="161"/>
                      <a:pt x="102" y="161"/>
                    </a:cubicBezTo>
                    <a:moveTo>
                      <a:pt x="767" y="139"/>
                    </a:moveTo>
                    <a:cubicBezTo>
                      <a:pt x="750" y="155"/>
                      <a:pt x="750" y="155"/>
                      <a:pt x="750" y="155"/>
                    </a:cubicBezTo>
                    <a:cubicBezTo>
                      <a:pt x="750" y="156"/>
                      <a:pt x="750" y="156"/>
                      <a:pt x="750" y="156"/>
                    </a:cubicBezTo>
                    <a:cubicBezTo>
                      <a:pt x="761" y="167"/>
                      <a:pt x="771" y="179"/>
                      <a:pt x="780" y="191"/>
                    </a:cubicBezTo>
                    <a:cubicBezTo>
                      <a:pt x="780" y="191"/>
                      <a:pt x="780" y="191"/>
                      <a:pt x="780" y="191"/>
                    </a:cubicBezTo>
                    <a:cubicBezTo>
                      <a:pt x="800" y="177"/>
                      <a:pt x="800" y="177"/>
                      <a:pt x="800" y="177"/>
                    </a:cubicBezTo>
                    <a:cubicBezTo>
                      <a:pt x="799" y="177"/>
                      <a:pt x="799" y="177"/>
                      <a:pt x="799" y="177"/>
                    </a:cubicBezTo>
                    <a:cubicBezTo>
                      <a:pt x="790" y="164"/>
                      <a:pt x="779" y="151"/>
                      <a:pt x="768" y="139"/>
                    </a:cubicBezTo>
                    <a:cubicBezTo>
                      <a:pt x="767" y="139"/>
                      <a:pt x="767" y="139"/>
                      <a:pt x="767" y="139"/>
                    </a:cubicBezTo>
                    <a:moveTo>
                      <a:pt x="139" y="122"/>
                    </a:moveTo>
                    <a:cubicBezTo>
                      <a:pt x="139" y="122"/>
                      <a:pt x="139" y="122"/>
                      <a:pt x="139" y="122"/>
                    </a:cubicBezTo>
                    <a:cubicBezTo>
                      <a:pt x="127" y="133"/>
                      <a:pt x="116" y="145"/>
                      <a:pt x="105" y="158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33" y="161"/>
                      <a:pt x="144" y="150"/>
                      <a:pt x="155" y="139"/>
                    </a:cubicBezTo>
                    <a:cubicBezTo>
                      <a:pt x="155" y="139"/>
                      <a:pt x="155" y="139"/>
                      <a:pt x="155" y="139"/>
                    </a:cubicBezTo>
                    <a:cubicBezTo>
                      <a:pt x="139" y="122"/>
                      <a:pt x="139" y="122"/>
                      <a:pt x="139" y="122"/>
                    </a:cubicBezTo>
                    <a:moveTo>
                      <a:pt x="728" y="102"/>
                    </a:moveTo>
                    <a:cubicBezTo>
                      <a:pt x="713" y="121"/>
                      <a:pt x="713" y="121"/>
                      <a:pt x="713" y="121"/>
                    </a:cubicBezTo>
                    <a:cubicBezTo>
                      <a:pt x="713" y="121"/>
                      <a:pt x="713" y="121"/>
                      <a:pt x="713" y="121"/>
                    </a:cubicBezTo>
                    <a:cubicBezTo>
                      <a:pt x="713" y="121"/>
                      <a:pt x="713" y="121"/>
                      <a:pt x="713" y="121"/>
                    </a:cubicBezTo>
                    <a:cubicBezTo>
                      <a:pt x="725" y="131"/>
                      <a:pt x="737" y="142"/>
                      <a:pt x="747" y="153"/>
                    </a:cubicBezTo>
                    <a:cubicBezTo>
                      <a:pt x="748" y="153"/>
                      <a:pt x="748" y="153"/>
                      <a:pt x="748" y="153"/>
                    </a:cubicBezTo>
                    <a:cubicBezTo>
                      <a:pt x="765" y="136"/>
                      <a:pt x="765" y="136"/>
                      <a:pt x="765" y="136"/>
                    </a:cubicBezTo>
                    <a:cubicBezTo>
                      <a:pt x="765" y="136"/>
                      <a:pt x="765" y="136"/>
                      <a:pt x="765" y="136"/>
                    </a:cubicBezTo>
                    <a:cubicBezTo>
                      <a:pt x="765" y="136"/>
                      <a:pt x="765" y="136"/>
                      <a:pt x="765" y="136"/>
                    </a:cubicBezTo>
                    <a:cubicBezTo>
                      <a:pt x="753" y="124"/>
                      <a:pt x="741" y="113"/>
                      <a:pt x="729" y="103"/>
                    </a:cubicBezTo>
                    <a:cubicBezTo>
                      <a:pt x="728" y="102"/>
                      <a:pt x="728" y="102"/>
                      <a:pt x="728" y="102"/>
                    </a:cubicBezTo>
                    <a:moveTo>
                      <a:pt x="180" y="87"/>
                    </a:moveTo>
                    <a:cubicBezTo>
                      <a:pt x="180" y="87"/>
                      <a:pt x="180" y="87"/>
                      <a:pt x="180" y="87"/>
                    </a:cubicBezTo>
                    <a:cubicBezTo>
                      <a:pt x="167" y="97"/>
                      <a:pt x="154" y="108"/>
                      <a:pt x="142" y="119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142" y="119"/>
                      <a:pt x="142" y="119"/>
                      <a:pt x="142" y="119"/>
                    </a:cubicBezTo>
                    <a:cubicBezTo>
                      <a:pt x="158" y="137"/>
                      <a:pt x="158" y="137"/>
                      <a:pt x="158" y="137"/>
                    </a:cubicBezTo>
                    <a:cubicBezTo>
                      <a:pt x="158" y="137"/>
                      <a:pt x="158" y="137"/>
                      <a:pt x="158" y="137"/>
                    </a:cubicBezTo>
                    <a:cubicBezTo>
                      <a:pt x="170" y="126"/>
                      <a:pt x="182" y="116"/>
                      <a:pt x="194" y="107"/>
                    </a:cubicBezTo>
                    <a:cubicBezTo>
                      <a:pt x="194" y="107"/>
                      <a:pt x="194" y="107"/>
                      <a:pt x="194" y="107"/>
                    </a:cubicBezTo>
                    <a:cubicBezTo>
                      <a:pt x="180" y="87"/>
                      <a:pt x="180" y="87"/>
                      <a:pt x="180" y="87"/>
                    </a:cubicBezTo>
                    <a:moveTo>
                      <a:pt x="685" y="71"/>
                    </a:moveTo>
                    <a:cubicBezTo>
                      <a:pt x="672" y="91"/>
                      <a:pt x="672" y="91"/>
                      <a:pt x="672" y="91"/>
                    </a:cubicBezTo>
                    <a:cubicBezTo>
                      <a:pt x="673" y="91"/>
                      <a:pt x="673" y="91"/>
                      <a:pt x="673" y="91"/>
                    </a:cubicBezTo>
                    <a:cubicBezTo>
                      <a:pt x="686" y="100"/>
                      <a:pt x="698" y="109"/>
                      <a:pt x="710" y="119"/>
                    </a:cubicBezTo>
                    <a:cubicBezTo>
                      <a:pt x="710" y="119"/>
                      <a:pt x="710" y="119"/>
                      <a:pt x="710" y="119"/>
                    </a:cubicBezTo>
                    <a:cubicBezTo>
                      <a:pt x="725" y="100"/>
                      <a:pt x="725" y="100"/>
                      <a:pt x="725" y="100"/>
                    </a:cubicBezTo>
                    <a:cubicBezTo>
                      <a:pt x="726" y="100"/>
                      <a:pt x="726" y="100"/>
                      <a:pt x="726" y="100"/>
                    </a:cubicBezTo>
                    <a:cubicBezTo>
                      <a:pt x="725" y="100"/>
                      <a:pt x="725" y="100"/>
                      <a:pt x="725" y="100"/>
                    </a:cubicBezTo>
                    <a:cubicBezTo>
                      <a:pt x="713" y="90"/>
                      <a:pt x="699" y="80"/>
                      <a:pt x="686" y="71"/>
                    </a:cubicBezTo>
                    <a:cubicBezTo>
                      <a:pt x="685" y="71"/>
                      <a:pt x="685" y="71"/>
                      <a:pt x="685" y="71"/>
                    </a:cubicBezTo>
                    <a:moveTo>
                      <a:pt x="225" y="58"/>
                    </a:moveTo>
                    <a:cubicBezTo>
                      <a:pt x="224" y="58"/>
                      <a:pt x="224" y="58"/>
                      <a:pt x="224" y="58"/>
                    </a:cubicBezTo>
                    <a:cubicBezTo>
                      <a:pt x="210" y="66"/>
                      <a:pt x="196" y="75"/>
                      <a:pt x="183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97" y="105"/>
                      <a:pt x="197" y="105"/>
                      <a:pt x="197" y="105"/>
                    </a:cubicBezTo>
                    <a:cubicBezTo>
                      <a:pt x="197" y="104"/>
                      <a:pt x="197" y="104"/>
                      <a:pt x="197" y="104"/>
                    </a:cubicBezTo>
                    <a:cubicBezTo>
                      <a:pt x="210" y="95"/>
                      <a:pt x="223" y="87"/>
                      <a:pt x="236" y="79"/>
                    </a:cubicBezTo>
                    <a:cubicBezTo>
                      <a:pt x="236" y="79"/>
                      <a:pt x="236" y="79"/>
                      <a:pt x="236" y="79"/>
                    </a:cubicBezTo>
                    <a:cubicBezTo>
                      <a:pt x="225" y="58"/>
                      <a:pt x="225" y="58"/>
                      <a:pt x="225" y="58"/>
                    </a:cubicBezTo>
                    <a:moveTo>
                      <a:pt x="639" y="45"/>
                    </a:moveTo>
                    <a:cubicBezTo>
                      <a:pt x="628" y="66"/>
                      <a:pt x="628" y="66"/>
                      <a:pt x="628" y="66"/>
                    </a:cubicBezTo>
                    <a:cubicBezTo>
                      <a:pt x="629" y="66"/>
                      <a:pt x="629" y="66"/>
                      <a:pt x="629" y="66"/>
                    </a:cubicBezTo>
                    <a:cubicBezTo>
                      <a:pt x="642" y="73"/>
                      <a:pt x="656" y="81"/>
                      <a:pt x="669" y="89"/>
                    </a:cubicBezTo>
                    <a:cubicBezTo>
                      <a:pt x="669" y="89"/>
                      <a:pt x="669" y="89"/>
                      <a:pt x="669" y="89"/>
                    </a:cubicBezTo>
                    <a:cubicBezTo>
                      <a:pt x="682" y="69"/>
                      <a:pt x="682" y="69"/>
                      <a:pt x="682" y="69"/>
                    </a:cubicBezTo>
                    <a:cubicBezTo>
                      <a:pt x="682" y="69"/>
                      <a:pt x="682" y="69"/>
                      <a:pt x="682" y="69"/>
                    </a:cubicBezTo>
                    <a:cubicBezTo>
                      <a:pt x="668" y="60"/>
                      <a:pt x="654" y="52"/>
                      <a:pt x="639" y="45"/>
                    </a:cubicBezTo>
                    <a:cubicBezTo>
                      <a:pt x="639" y="45"/>
                      <a:pt x="639" y="45"/>
                      <a:pt x="639" y="45"/>
                    </a:cubicBezTo>
                    <a:moveTo>
                      <a:pt x="272" y="35"/>
                    </a:moveTo>
                    <a:cubicBezTo>
                      <a:pt x="272" y="35"/>
                      <a:pt x="272" y="35"/>
                      <a:pt x="272" y="35"/>
                    </a:cubicBezTo>
                    <a:cubicBezTo>
                      <a:pt x="257" y="41"/>
                      <a:pt x="242" y="48"/>
                      <a:pt x="228" y="56"/>
                    </a:cubicBezTo>
                    <a:cubicBezTo>
                      <a:pt x="228" y="56"/>
                      <a:pt x="228" y="56"/>
                      <a:pt x="228" y="56"/>
                    </a:cubicBezTo>
                    <a:cubicBezTo>
                      <a:pt x="240" y="77"/>
                      <a:pt x="240" y="77"/>
                      <a:pt x="240" y="77"/>
                    </a:cubicBezTo>
                    <a:cubicBezTo>
                      <a:pt x="240" y="77"/>
                      <a:pt x="240" y="77"/>
                      <a:pt x="240" y="77"/>
                    </a:cubicBezTo>
                    <a:cubicBezTo>
                      <a:pt x="253" y="70"/>
                      <a:pt x="267" y="63"/>
                      <a:pt x="282" y="57"/>
                    </a:cubicBezTo>
                    <a:cubicBezTo>
                      <a:pt x="282" y="57"/>
                      <a:pt x="282" y="57"/>
                      <a:pt x="282" y="57"/>
                    </a:cubicBezTo>
                    <a:cubicBezTo>
                      <a:pt x="272" y="35"/>
                      <a:pt x="272" y="35"/>
                      <a:pt x="272" y="35"/>
                    </a:cubicBezTo>
                    <a:moveTo>
                      <a:pt x="589" y="24"/>
                    </a:moveTo>
                    <a:cubicBezTo>
                      <a:pt x="582" y="47"/>
                      <a:pt x="582" y="47"/>
                      <a:pt x="582" y="47"/>
                    </a:cubicBezTo>
                    <a:cubicBezTo>
                      <a:pt x="582" y="47"/>
                      <a:pt x="582" y="47"/>
                      <a:pt x="582" y="47"/>
                    </a:cubicBezTo>
                    <a:cubicBezTo>
                      <a:pt x="596" y="52"/>
                      <a:pt x="611" y="58"/>
                      <a:pt x="625" y="65"/>
                    </a:cubicBezTo>
                    <a:cubicBezTo>
                      <a:pt x="625" y="65"/>
                      <a:pt x="625" y="65"/>
                      <a:pt x="625" y="65"/>
                    </a:cubicBezTo>
                    <a:cubicBezTo>
                      <a:pt x="635" y="43"/>
                      <a:pt x="635" y="43"/>
                      <a:pt x="635" y="43"/>
                    </a:cubicBezTo>
                    <a:cubicBezTo>
                      <a:pt x="635" y="43"/>
                      <a:pt x="635" y="43"/>
                      <a:pt x="635" y="43"/>
                    </a:cubicBezTo>
                    <a:cubicBezTo>
                      <a:pt x="621" y="36"/>
                      <a:pt x="605" y="30"/>
                      <a:pt x="590" y="24"/>
                    </a:cubicBezTo>
                    <a:cubicBezTo>
                      <a:pt x="589" y="24"/>
                      <a:pt x="589" y="24"/>
                      <a:pt x="589" y="24"/>
                    </a:cubicBezTo>
                    <a:moveTo>
                      <a:pt x="323" y="17"/>
                    </a:moveTo>
                    <a:cubicBezTo>
                      <a:pt x="323" y="17"/>
                      <a:pt x="323" y="17"/>
                      <a:pt x="323" y="17"/>
                    </a:cubicBezTo>
                    <a:cubicBezTo>
                      <a:pt x="307" y="21"/>
                      <a:pt x="291" y="27"/>
                      <a:pt x="276" y="33"/>
                    </a:cubicBezTo>
                    <a:cubicBezTo>
                      <a:pt x="276" y="33"/>
                      <a:pt x="276" y="33"/>
                      <a:pt x="276" y="33"/>
                    </a:cubicBezTo>
                    <a:cubicBezTo>
                      <a:pt x="285" y="55"/>
                      <a:pt x="285" y="55"/>
                      <a:pt x="285" y="55"/>
                    </a:cubicBezTo>
                    <a:cubicBezTo>
                      <a:pt x="285" y="55"/>
                      <a:pt x="285" y="55"/>
                      <a:pt x="285" y="55"/>
                    </a:cubicBezTo>
                    <a:cubicBezTo>
                      <a:pt x="300" y="49"/>
                      <a:pt x="314" y="44"/>
                      <a:pt x="329" y="40"/>
                    </a:cubicBezTo>
                    <a:cubicBezTo>
                      <a:pt x="329" y="40"/>
                      <a:pt x="329" y="40"/>
                      <a:pt x="329" y="40"/>
                    </a:cubicBezTo>
                    <a:cubicBezTo>
                      <a:pt x="323" y="17"/>
                      <a:pt x="323" y="17"/>
                      <a:pt x="323" y="17"/>
                    </a:cubicBezTo>
                    <a:cubicBezTo>
                      <a:pt x="323" y="17"/>
                      <a:pt x="323" y="17"/>
                      <a:pt x="323" y="17"/>
                    </a:cubicBezTo>
                    <a:moveTo>
                      <a:pt x="538" y="8"/>
                    </a:moveTo>
                    <a:cubicBezTo>
                      <a:pt x="533" y="33"/>
                      <a:pt x="533" y="33"/>
                      <a:pt x="533" y="33"/>
                    </a:cubicBezTo>
                    <a:cubicBezTo>
                      <a:pt x="533" y="33"/>
                      <a:pt x="533" y="33"/>
                      <a:pt x="533" y="33"/>
                    </a:cubicBezTo>
                    <a:cubicBezTo>
                      <a:pt x="548" y="37"/>
                      <a:pt x="563" y="41"/>
                      <a:pt x="578" y="46"/>
                    </a:cubicBezTo>
                    <a:cubicBezTo>
                      <a:pt x="578" y="46"/>
                      <a:pt x="578" y="46"/>
                      <a:pt x="578" y="46"/>
                    </a:cubicBezTo>
                    <a:cubicBezTo>
                      <a:pt x="586" y="23"/>
                      <a:pt x="586" y="23"/>
                      <a:pt x="586" y="23"/>
                    </a:cubicBezTo>
                    <a:cubicBezTo>
                      <a:pt x="586" y="23"/>
                      <a:pt x="586" y="23"/>
                      <a:pt x="586" y="23"/>
                    </a:cubicBezTo>
                    <a:cubicBezTo>
                      <a:pt x="570" y="18"/>
                      <a:pt x="554" y="13"/>
                      <a:pt x="538" y="10"/>
                    </a:cubicBezTo>
                    <a:cubicBezTo>
                      <a:pt x="538" y="8"/>
                      <a:pt x="538" y="8"/>
                      <a:pt x="538" y="8"/>
                    </a:cubicBezTo>
                    <a:moveTo>
                      <a:pt x="375" y="5"/>
                    </a:moveTo>
                    <a:cubicBezTo>
                      <a:pt x="375" y="5"/>
                      <a:pt x="375" y="5"/>
                      <a:pt x="375" y="5"/>
                    </a:cubicBezTo>
                    <a:cubicBezTo>
                      <a:pt x="359" y="8"/>
                      <a:pt x="342" y="12"/>
                      <a:pt x="327" y="16"/>
                    </a:cubicBezTo>
                    <a:cubicBezTo>
                      <a:pt x="326" y="16"/>
                      <a:pt x="326" y="16"/>
                      <a:pt x="326" y="16"/>
                    </a:cubicBezTo>
                    <a:cubicBezTo>
                      <a:pt x="333" y="39"/>
                      <a:pt x="333" y="39"/>
                      <a:pt x="333" y="39"/>
                    </a:cubicBezTo>
                    <a:cubicBezTo>
                      <a:pt x="333" y="39"/>
                      <a:pt x="333" y="39"/>
                      <a:pt x="333" y="39"/>
                    </a:cubicBezTo>
                    <a:cubicBezTo>
                      <a:pt x="348" y="35"/>
                      <a:pt x="363" y="32"/>
                      <a:pt x="379" y="29"/>
                    </a:cubicBezTo>
                    <a:cubicBezTo>
                      <a:pt x="379" y="29"/>
                      <a:pt x="379" y="29"/>
                      <a:pt x="379" y="29"/>
                    </a:cubicBezTo>
                    <a:cubicBezTo>
                      <a:pt x="375" y="5"/>
                      <a:pt x="375" y="5"/>
                      <a:pt x="375" y="5"/>
                    </a:cubicBezTo>
                    <a:moveTo>
                      <a:pt x="485" y="2"/>
                    </a:moveTo>
                    <a:cubicBezTo>
                      <a:pt x="483" y="26"/>
                      <a:pt x="483" y="26"/>
                      <a:pt x="483" y="26"/>
                    </a:cubicBezTo>
                    <a:cubicBezTo>
                      <a:pt x="483" y="26"/>
                      <a:pt x="483" y="26"/>
                      <a:pt x="483" y="26"/>
                    </a:cubicBezTo>
                    <a:cubicBezTo>
                      <a:pt x="499" y="27"/>
                      <a:pt x="514" y="29"/>
                      <a:pt x="529" y="33"/>
                    </a:cubicBezTo>
                    <a:cubicBezTo>
                      <a:pt x="530" y="33"/>
                      <a:pt x="530" y="33"/>
                      <a:pt x="530" y="33"/>
                    </a:cubicBezTo>
                    <a:cubicBezTo>
                      <a:pt x="534" y="9"/>
                      <a:pt x="534" y="9"/>
                      <a:pt x="534" y="9"/>
                    </a:cubicBezTo>
                    <a:cubicBezTo>
                      <a:pt x="534" y="9"/>
                      <a:pt x="534" y="9"/>
                      <a:pt x="534" y="9"/>
                    </a:cubicBezTo>
                    <a:cubicBezTo>
                      <a:pt x="518" y="6"/>
                      <a:pt x="502" y="3"/>
                      <a:pt x="485" y="2"/>
                    </a:cubicBezTo>
                    <a:moveTo>
                      <a:pt x="428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2" y="1"/>
                      <a:pt x="395" y="2"/>
                      <a:pt x="379" y="5"/>
                    </a:cubicBezTo>
                    <a:cubicBezTo>
                      <a:pt x="379" y="5"/>
                      <a:pt x="379" y="5"/>
                      <a:pt x="379" y="5"/>
                    </a:cubicBezTo>
                    <a:cubicBezTo>
                      <a:pt x="382" y="29"/>
                      <a:pt x="382" y="29"/>
                      <a:pt x="382" y="29"/>
                    </a:cubicBezTo>
                    <a:cubicBezTo>
                      <a:pt x="382" y="29"/>
                      <a:pt x="382" y="29"/>
                      <a:pt x="382" y="29"/>
                    </a:cubicBezTo>
                    <a:cubicBezTo>
                      <a:pt x="398" y="26"/>
                      <a:pt x="413" y="25"/>
                      <a:pt x="429" y="24"/>
                    </a:cubicBezTo>
                    <a:cubicBezTo>
                      <a:pt x="429" y="24"/>
                      <a:pt x="429" y="24"/>
                      <a:pt x="429" y="24"/>
                    </a:cubicBezTo>
                    <a:cubicBezTo>
                      <a:pt x="428" y="0"/>
                      <a:pt x="428" y="0"/>
                      <a:pt x="428" y="0"/>
                    </a:cubicBezTo>
                    <a:moveTo>
                      <a:pt x="444" y="0"/>
                    </a:moveTo>
                    <a:cubicBezTo>
                      <a:pt x="440" y="0"/>
                      <a:pt x="436" y="0"/>
                      <a:pt x="432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6" y="24"/>
                      <a:pt x="440" y="24"/>
                      <a:pt x="445" y="24"/>
                    </a:cubicBezTo>
                    <a:cubicBezTo>
                      <a:pt x="456" y="24"/>
                      <a:pt x="468" y="25"/>
                      <a:pt x="479" y="25"/>
                    </a:cubicBezTo>
                    <a:cubicBezTo>
                      <a:pt x="480" y="25"/>
                      <a:pt x="480" y="25"/>
                      <a:pt x="480" y="25"/>
                    </a:cubicBezTo>
                    <a:cubicBezTo>
                      <a:pt x="481" y="2"/>
                      <a:pt x="481" y="2"/>
                      <a:pt x="481" y="2"/>
                    </a:cubicBezTo>
                    <a:cubicBezTo>
                      <a:pt x="481" y="2"/>
                      <a:pt x="481" y="2"/>
                      <a:pt x="481" y="2"/>
                    </a:cubicBezTo>
                    <a:cubicBezTo>
                      <a:pt x="469" y="1"/>
                      <a:pt x="457" y="0"/>
                      <a:pt x="444" y="0"/>
                    </a:cubicBezTo>
                  </a:path>
                </a:pathLst>
              </a:custGeom>
              <a:solidFill>
                <a:srgbClr val="CCF0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1" name="Freeform 31"/>
              <p:cNvSpPr/>
              <p:nvPr/>
            </p:nvSpPr>
            <p:spPr bwMode="auto">
              <a:xfrm>
                <a:off x="6738938" y="4545013"/>
                <a:ext cx="169863" cy="149225"/>
              </a:xfrm>
              <a:custGeom>
                <a:avLst/>
                <a:gdLst>
                  <a:gd name="T0" fmla="*/ 11 w 53"/>
                  <a:gd name="T1" fmla="*/ 46 h 46"/>
                  <a:gd name="T2" fmla="*/ 11 w 53"/>
                  <a:gd name="T3" fmla="*/ 45 h 46"/>
                  <a:gd name="T4" fmla="*/ 0 w 53"/>
                  <a:gd name="T5" fmla="*/ 24 h 46"/>
                  <a:gd name="T6" fmla="*/ 0 w 53"/>
                  <a:gd name="T7" fmla="*/ 24 h 46"/>
                  <a:gd name="T8" fmla="*/ 40 w 53"/>
                  <a:gd name="T9" fmla="*/ 0 h 46"/>
                  <a:gd name="T10" fmla="*/ 40 w 53"/>
                  <a:gd name="T11" fmla="*/ 0 h 46"/>
                  <a:gd name="T12" fmla="*/ 53 w 53"/>
                  <a:gd name="T13" fmla="*/ 19 h 46"/>
                  <a:gd name="T14" fmla="*/ 53 w 53"/>
                  <a:gd name="T15" fmla="*/ 19 h 46"/>
                  <a:gd name="T16" fmla="*/ 11 w 53"/>
                  <a:gd name="T17" fmla="*/ 45 h 46"/>
                  <a:gd name="T18" fmla="*/ 11 w 53"/>
                  <a:gd name="T1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46">
                    <a:moveTo>
                      <a:pt x="11" y="46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4" y="17"/>
                      <a:pt x="27" y="9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40" y="29"/>
                      <a:pt x="26" y="38"/>
                      <a:pt x="11" y="45"/>
                    </a:cubicBezTo>
                    <a:lnTo>
                      <a:pt x="11" y="46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2" name="Freeform 32"/>
              <p:cNvSpPr/>
              <p:nvPr/>
            </p:nvSpPr>
            <p:spPr bwMode="auto">
              <a:xfrm>
                <a:off x="6877051" y="4441825"/>
                <a:ext cx="165100" cy="158750"/>
              </a:xfrm>
              <a:custGeom>
                <a:avLst/>
                <a:gdLst>
                  <a:gd name="T0" fmla="*/ 13 w 52"/>
                  <a:gd name="T1" fmla="*/ 49 h 49"/>
                  <a:gd name="T2" fmla="*/ 13 w 52"/>
                  <a:gd name="T3" fmla="*/ 49 h 49"/>
                  <a:gd name="T4" fmla="*/ 0 w 52"/>
                  <a:gd name="T5" fmla="*/ 30 h 49"/>
                  <a:gd name="T6" fmla="*/ 0 w 52"/>
                  <a:gd name="T7" fmla="*/ 30 h 49"/>
                  <a:gd name="T8" fmla="*/ 36 w 52"/>
                  <a:gd name="T9" fmla="*/ 0 h 49"/>
                  <a:gd name="T10" fmla="*/ 36 w 52"/>
                  <a:gd name="T11" fmla="*/ 0 h 49"/>
                  <a:gd name="T12" fmla="*/ 52 w 52"/>
                  <a:gd name="T13" fmla="*/ 18 h 49"/>
                  <a:gd name="T14" fmla="*/ 52 w 52"/>
                  <a:gd name="T15" fmla="*/ 19 h 49"/>
                  <a:gd name="T16" fmla="*/ 52 w 52"/>
                  <a:gd name="T17" fmla="*/ 18 h 49"/>
                  <a:gd name="T18" fmla="*/ 14 w 52"/>
                  <a:gd name="T19" fmla="*/ 49 h 49"/>
                  <a:gd name="T20" fmla="*/ 13 w 52"/>
                  <a:gd name="T21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9">
                    <a:moveTo>
                      <a:pt x="13" y="49"/>
                    </a:moveTo>
                    <a:cubicBezTo>
                      <a:pt x="13" y="49"/>
                      <a:pt x="13" y="49"/>
                      <a:pt x="13" y="4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2" y="21"/>
                      <a:pt x="25" y="11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0" y="29"/>
                      <a:pt x="27" y="40"/>
                      <a:pt x="14" y="49"/>
                    </a:cubicBezTo>
                    <a:lnTo>
                      <a:pt x="13" y="49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3" name="Freeform 33"/>
              <p:cNvSpPr/>
              <p:nvPr/>
            </p:nvSpPr>
            <p:spPr bwMode="auto">
              <a:xfrm>
                <a:off x="7000876" y="4325938"/>
                <a:ext cx="163513" cy="168275"/>
              </a:xfrm>
              <a:custGeom>
                <a:avLst/>
                <a:gdLst>
                  <a:gd name="T0" fmla="*/ 16 w 51"/>
                  <a:gd name="T1" fmla="*/ 52 h 52"/>
                  <a:gd name="T2" fmla="*/ 0 w 51"/>
                  <a:gd name="T3" fmla="*/ 34 h 52"/>
                  <a:gd name="T4" fmla="*/ 0 w 51"/>
                  <a:gd name="T5" fmla="*/ 34 h 52"/>
                  <a:gd name="T6" fmla="*/ 33 w 51"/>
                  <a:gd name="T7" fmla="*/ 1 h 52"/>
                  <a:gd name="T8" fmla="*/ 33 w 51"/>
                  <a:gd name="T9" fmla="*/ 0 h 52"/>
                  <a:gd name="T10" fmla="*/ 33 w 51"/>
                  <a:gd name="T11" fmla="*/ 0 h 52"/>
                  <a:gd name="T12" fmla="*/ 33 w 51"/>
                  <a:gd name="T13" fmla="*/ 0 h 52"/>
                  <a:gd name="T14" fmla="*/ 33 w 51"/>
                  <a:gd name="T15" fmla="*/ 1 h 52"/>
                  <a:gd name="T16" fmla="*/ 51 w 51"/>
                  <a:gd name="T17" fmla="*/ 16 h 52"/>
                  <a:gd name="T18" fmla="*/ 51 w 51"/>
                  <a:gd name="T19" fmla="*/ 16 h 52"/>
                  <a:gd name="T20" fmla="*/ 16 w 51"/>
                  <a:gd name="T2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52">
                    <a:moveTo>
                      <a:pt x="16" y="52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1" y="23"/>
                      <a:pt x="22" y="12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40" y="29"/>
                      <a:pt x="28" y="40"/>
                      <a:pt x="16" y="52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4" name="Freeform 34"/>
              <p:cNvSpPr/>
              <p:nvPr/>
            </p:nvSpPr>
            <p:spPr bwMode="auto">
              <a:xfrm>
                <a:off x="7113588" y="4197350"/>
                <a:ext cx="155575" cy="171450"/>
              </a:xfrm>
              <a:custGeom>
                <a:avLst/>
                <a:gdLst>
                  <a:gd name="T0" fmla="*/ 18 w 49"/>
                  <a:gd name="T1" fmla="*/ 53 h 53"/>
                  <a:gd name="T2" fmla="*/ 0 w 49"/>
                  <a:gd name="T3" fmla="*/ 38 h 53"/>
                  <a:gd name="T4" fmla="*/ 0 w 49"/>
                  <a:gd name="T5" fmla="*/ 38 h 53"/>
                  <a:gd name="T6" fmla="*/ 29 w 49"/>
                  <a:gd name="T7" fmla="*/ 1 h 53"/>
                  <a:gd name="T8" fmla="*/ 29 w 49"/>
                  <a:gd name="T9" fmla="*/ 0 h 53"/>
                  <a:gd name="T10" fmla="*/ 49 w 49"/>
                  <a:gd name="T11" fmla="*/ 14 h 53"/>
                  <a:gd name="T12" fmla="*/ 48 w 49"/>
                  <a:gd name="T13" fmla="*/ 14 h 53"/>
                  <a:gd name="T14" fmla="*/ 18 w 49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53">
                    <a:moveTo>
                      <a:pt x="18" y="53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0" y="26"/>
                      <a:pt x="20" y="13"/>
                      <a:pt x="29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39" y="28"/>
                      <a:pt x="29" y="41"/>
                      <a:pt x="18" y="53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5" name="Freeform 35"/>
              <p:cNvSpPr/>
              <p:nvPr/>
            </p:nvSpPr>
            <p:spPr bwMode="auto">
              <a:xfrm>
                <a:off x="7212013" y="4057650"/>
                <a:ext cx="144463" cy="174625"/>
              </a:xfrm>
              <a:custGeom>
                <a:avLst/>
                <a:gdLst>
                  <a:gd name="T0" fmla="*/ 20 w 45"/>
                  <a:gd name="T1" fmla="*/ 54 h 54"/>
                  <a:gd name="T2" fmla="*/ 0 w 45"/>
                  <a:gd name="T3" fmla="*/ 41 h 54"/>
                  <a:gd name="T4" fmla="*/ 0 w 45"/>
                  <a:gd name="T5" fmla="*/ 40 h 54"/>
                  <a:gd name="T6" fmla="*/ 24 w 45"/>
                  <a:gd name="T7" fmla="*/ 0 h 54"/>
                  <a:gd name="T8" fmla="*/ 24 w 45"/>
                  <a:gd name="T9" fmla="*/ 0 h 54"/>
                  <a:gd name="T10" fmla="*/ 24 w 45"/>
                  <a:gd name="T11" fmla="*/ 0 h 54"/>
                  <a:gd name="T12" fmla="*/ 45 w 45"/>
                  <a:gd name="T13" fmla="*/ 11 h 54"/>
                  <a:gd name="T14" fmla="*/ 45 w 45"/>
                  <a:gd name="T15" fmla="*/ 11 h 54"/>
                  <a:gd name="T16" fmla="*/ 20 w 45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54">
                    <a:moveTo>
                      <a:pt x="20" y="54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28"/>
                      <a:pt x="17" y="14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37" y="26"/>
                      <a:pt x="29" y="40"/>
                      <a:pt x="20" y="54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6" name="Freeform 36"/>
              <p:cNvSpPr/>
              <p:nvPr/>
            </p:nvSpPr>
            <p:spPr bwMode="auto">
              <a:xfrm>
                <a:off x="7291388" y="3910013"/>
                <a:ext cx="134938" cy="174625"/>
              </a:xfrm>
              <a:custGeom>
                <a:avLst/>
                <a:gdLst>
                  <a:gd name="T0" fmla="*/ 22 w 42"/>
                  <a:gd name="T1" fmla="*/ 54 h 54"/>
                  <a:gd name="T2" fmla="*/ 0 w 42"/>
                  <a:gd name="T3" fmla="*/ 43 h 54"/>
                  <a:gd name="T4" fmla="*/ 1 w 42"/>
                  <a:gd name="T5" fmla="*/ 43 h 54"/>
                  <a:gd name="T6" fmla="*/ 19 w 42"/>
                  <a:gd name="T7" fmla="*/ 0 h 54"/>
                  <a:gd name="T8" fmla="*/ 19 w 42"/>
                  <a:gd name="T9" fmla="*/ 0 h 54"/>
                  <a:gd name="T10" fmla="*/ 42 w 42"/>
                  <a:gd name="T11" fmla="*/ 9 h 54"/>
                  <a:gd name="T12" fmla="*/ 42 w 42"/>
                  <a:gd name="T13" fmla="*/ 9 h 54"/>
                  <a:gd name="T14" fmla="*/ 22 w 42"/>
                  <a:gd name="T1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8" y="29"/>
                      <a:pt x="14" y="15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6" y="24"/>
                      <a:pt x="29" y="39"/>
                      <a:pt x="22" y="54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7" name="Freeform 37"/>
              <p:cNvSpPr/>
              <p:nvPr/>
            </p:nvSpPr>
            <p:spPr bwMode="auto">
              <a:xfrm>
                <a:off x="7359651" y="3754438"/>
                <a:ext cx="120650" cy="171450"/>
              </a:xfrm>
              <a:custGeom>
                <a:avLst/>
                <a:gdLst>
                  <a:gd name="T0" fmla="*/ 22 w 38"/>
                  <a:gd name="T1" fmla="*/ 53 h 53"/>
                  <a:gd name="T2" fmla="*/ 0 w 38"/>
                  <a:gd name="T3" fmla="*/ 45 h 53"/>
                  <a:gd name="T4" fmla="*/ 0 w 38"/>
                  <a:gd name="T5" fmla="*/ 45 h 53"/>
                  <a:gd name="T6" fmla="*/ 13 w 38"/>
                  <a:gd name="T7" fmla="*/ 0 h 53"/>
                  <a:gd name="T8" fmla="*/ 13 w 38"/>
                  <a:gd name="T9" fmla="*/ 0 h 53"/>
                  <a:gd name="T10" fmla="*/ 38 w 38"/>
                  <a:gd name="T11" fmla="*/ 6 h 53"/>
                  <a:gd name="T12" fmla="*/ 37 w 38"/>
                  <a:gd name="T13" fmla="*/ 6 h 53"/>
                  <a:gd name="T14" fmla="*/ 22 w 38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53">
                    <a:moveTo>
                      <a:pt x="22" y="53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" y="30"/>
                      <a:pt x="10" y="15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3" y="22"/>
                      <a:pt x="28" y="37"/>
                      <a:pt x="22" y="53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8" name="Freeform 38"/>
              <p:cNvSpPr/>
              <p:nvPr/>
            </p:nvSpPr>
            <p:spPr bwMode="auto">
              <a:xfrm>
                <a:off x="7404101" y="3594100"/>
                <a:ext cx="101600" cy="166688"/>
              </a:xfrm>
              <a:custGeom>
                <a:avLst/>
                <a:gdLst>
                  <a:gd name="T0" fmla="*/ 24 w 32"/>
                  <a:gd name="T1" fmla="*/ 52 h 52"/>
                  <a:gd name="T2" fmla="*/ 0 w 32"/>
                  <a:gd name="T3" fmla="*/ 46 h 52"/>
                  <a:gd name="T4" fmla="*/ 0 w 32"/>
                  <a:gd name="T5" fmla="*/ 46 h 52"/>
                  <a:gd name="T6" fmla="*/ 8 w 32"/>
                  <a:gd name="T7" fmla="*/ 0 h 52"/>
                  <a:gd name="T8" fmla="*/ 7 w 32"/>
                  <a:gd name="T9" fmla="*/ 0 h 52"/>
                  <a:gd name="T10" fmla="*/ 9 w 32"/>
                  <a:gd name="T11" fmla="*/ 0 h 52"/>
                  <a:gd name="T12" fmla="*/ 32 w 32"/>
                  <a:gd name="T13" fmla="*/ 3 h 52"/>
                  <a:gd name="T14" fmla="*/ 32 w 32"/>
                  <a:gd name="T15" fmla="*/ 3 h 52"/>
                  <a:gd name="T16" fmla="*/ 24 w 32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52">
                    <a:moveTo>
                      <a:pt x="24" y="52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31"/>
                      <a:pt x="6" y="16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0" y="19"/>
                      <a:pt x="27" y="36"/>
                      <a:pt x="24" y="52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9" name="Freeform 39"/>
              <p:cNvSpPr/>
              <p:nvPr/>
            </p:nvSpPr>
            <p:spPr bwMode="auto">
              <a:xfrm>
                <a:off x="7432676" y="3378200"/>
                <a:ext cx="82550" cy="212725"/>
              </a:xfrm>
              <a:custGeom>
                <a:avLst/>
                <a:gdLst>
                  <a:gd name="T0" fmla="*/ 24 w 26"/>
                  <a:gd name="T1" fmla="*/ 66 h 66"/>
                  <a:gd name="T2" fmla="*/ 23 w 26"/>
                  <a:gd name="T3" fmla="*/ 66 h 66"/>
                  <a:gd name="T4" fmla="*/ 0 w 26"/>
                  <a:gd name="T5" fmla="*/ 64 h 66"/>
                  <a:gd name="T6" fmla="*/ 0 w 26"/>
                  <a:gd name="T7" fmla="*/ 63 h 66"/>
                  <a:gd name="T8" fmla="*/ 2 w 26"/>
                  <a:gd name="T9" fmla="*/ 17 h 66"/>
                  <a:gd name="T10" fmla="*/ 2 w 26"/>
                  <a:gd name="T11" fmla="*/ 1 h 66"/>
                  <a:gd name="T12" fmla="*/ 2 w 26"/>
                  <a:gd name="T13" fmla="*/ 1 h 66"/>
                  <a:gd name="T14" fmla="*/ 2 w 26"/>
                  <a:gd name="T15" fmla="*/ 1 h 66"/>
                  <a:gd name="T16" fmla="*/ 26 w 26"/>
                  <a:gd name="T17" fmla="*/ 0 h 66"/>
                  <a:gd name="T18" fmla="*/ 26 w 26"/>
                  <a:gd name="T19" fmla="*/ 0 h 66"/>
                  <a:gd name="T20" fmla="*/ 26 w 26"/>
                  <a:gd name="T21" fmla="*/ 17 h 66"/>
                  <a:gd name="T22" fmla="*/ 24 w 26"/>
                  <a:gd name="T2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66">
                    <a:moveTo>
                      <a:pt x="24" y="66"/>
                    </a:moveTo>
                    <a:cubicBezTo>
                      <a:pt x="23" y="66"/>
                      <a:pt x="23" y="66"/>
                      <a:pt x="23" y="6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" y="48"/>
                      <a:pt x="2" y="32"/>
                      <a:pt x="2" y="17"/>
                    </a:cubicBezTo>
                    <a:cubicBezTo>
                      <a:pt x="2" y="12"/>
                      <a:pt x="2" y="6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6"/>
                      <a:pt x="26" y="11"/>
                      <a:pt x="26" y="17"/>
                    </a:cubicBezTo>
                    <a:cubicBezTo>
                      <a:pt x="26" y="33"/>
                      <a:pt x="25" y="50"/>
                      <a:pt x="24" y="66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0" name="Freeform 40"/>
              <p:cNvSpPr/>
              <p:nvPr/>
            </p:nvSpPr>
            <p:spPr bwMode="auto">
              <a:xfrm>
                <a:off x="7423151" y="3206750"/>
                <a:ext cx="92075" cy="160338"/>
              </a:xfrm>
              <a:custGeom>
                <a:avLst/>
                <a:gdLst>
                  <a:gd name="T0" fmla="*/ 5 w 29"/>
                  <a:gd name="T1" fmla="*/ 50 h 50"/>
                  <a:gd name="T2" fmla="*/ 5 w 29"/>
                  <a:gd name="T3" fmla="*/ 50 h 50"/>
                  <a:gd name="T4" fmla="*/ 0 w 29"/>
                  <a:gd name="T5" fmla="*/ 4 h 50"/>
                  <a:gd name="T6" fmla="*/ 0 w 29"/>
                  <a:gd name="T7" fmla="*/ 4 h 50"/>
                  <a:gd name="T8" fmla="*/ 24 w 29"/>
                  <a:gd name="T9" fmla="*/ 0 h 50"/>
                  <a:gd name="T10" fmla="*/ 24 w 29"/>
                  <a:gd name="T11" fmla="*/ 0 h 50"/>
                  <a:gd name="T12" fmla="*/ 29 w 29"/>
                  <a:gd name="T13" fmla="*/ 49 h 50"/>
                  <a:gd name="T14" fmla="*/ 29 w 29"/>
                  <a:gd name="T15" fmla="*/ 49 h 50"/>
                  <a:gd name="T16" fmla="*/ 5 w 29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50">
                    <a:moveTo>
                      <a:pt x="5" y="50"/>
                    </a:moveTo>
                    <a:cubicBezTo>
                      <a:pt x="5" y="50"/>
                      <a:pt x="5" y="50"/>
                      <a:pt x="5" y="50"/>
                    </a:cubicBezTo>
                    <a:cubicBezTo>
                      <a:pt x="4" y="35"/>
                      <a:pt x="3" y="19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16"/>
                      <a:pt x="28" y="33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1" name="Freeform 41"/>
              <p:cNvSpPr/>
              <p:nvPr/>
            </p:nvSpPr>
            <p:spPr bwMode="auto">
              <a:xfrm>
                <a:off x="7388226" y="3038475"/>
                <a:ext cx="107950" cy="168275"/>
              </a:xfrm>
              <a:custGeom>
                <a:avLst/>
                <a:gdLst>
                  <a:gd name="T0" fmla="*/ 11 w 34"/>
                  <a:gd name="T1" fmla="*/ 52 h 52"/>
                  <a:gd name="T2" fmla="*/ 11 w 34"/>
                  <a:gd name="T3" fmla="*/ 52 h 52"/>
                  <a:gd name="T4" fmla="*/ 0 w 34"/>
                  <a:gd name="T5" fmla="*/ 6 h 52"/>
                  <a:gd name="T6" fmla="*/ 0 w 34"/>
                  <a:gd name="T7" fmla="*/ 6 h 52"/>
                  <a:gd name="T8" fmla="*/ 23 w 34"/>
                  <a:gd name="T9" fmla="*/ 0 h 52"/>
                  <a:gd name="T10" fmla="*/ 23 w 34"/>
                  <a:gd name="T11" fmla="*/ 0 h 52"/>
                  <a:gd name="T12" fmla="*/ 34 w 34"/>
                  <a:gd name="T13" fmla="*/ 48 h 52"/>
                  <a:gd name="T14" fmla="*/ 34 w 34"/>
                  <a:gd name="T15" fmla="*/ 48 h 52"/>
                  <a:gd name="T16" fmla="*/ 11 w 34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2">
                    <a:moveTo>
                      <a:pt x="11" y="52"/>
                    </a:moveTo>
                    <a:cubicBezTo>
                      <a:pt x="11" y="52"/>
                      <a:pt x="11" y="52"/>
                      <a:pt x="11" y="52"/>
                    </a:cubicBezTo>
                    <a:cubicBezTo>
                      <a:pt x="8" y="37"/>
                      <a:pt x="5" y="21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8" y="16"/>
                      <a:pt x="32" y="32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lnTo>
                      <a:pt x="11" y="52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2" name="Freeform 42"/>
              <p:cNvSpPr/>
              <p:nvPr/>
            </p:nvSpPr>
            <p:spPr bwMode="auto">
              <a:xfrm>
                <a:off x="7337426" y="2873375"/>
                <a:ext cx="120650" cy="174625"/>
              </a:xfrm>
              <a:custGeom>
                <a:avLst/>
                <a:gdLst>
                  <a:gd name="T0" fmla="*/ 15 w 38"/>
                  <a:gd name="T1" fmla="*/ 54 h 54"/>
                  <a:gd name="T2" fmla="*/ 15 w 38"/>
                  <a:gd name="T3" fmla="*/ 54 h 54"/>
                  <a:gd name="T4" fmla="*/ 0 w 38"/>
                  <a:gd name="T5" fmla="*/ 10 h 54"/>
                  <a:gd name="T6" fmla="*/ 0 w 38"/>
                  <a:gd name="T7" fmla="*/ 10 h 54"/>
                  <a:gd name="T8" fmla="*/ 22 w 38"/>
                  <a:gd name="T9" fmla="*/ 0 h 54"/>
                  <a:gd name="T10" fmla="*/ 22 w 38"/>
                  <a:gd name="T11" fmla="*/ 0 h 54"/>
                  <a:gd name="T12" fmla="*/ 38 w 38"/>
                  <a:gd name="T13" fmla="*/ 47 h 54"/>
                  <a:gd name="T14" fmla="*/ 38 w 38"/>
                  <a:gd name="T15" fmla="*/ 47 h 54"/>
                  <a:gd name="T16" fmla="*/ 15 w 38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54">
                    <a:moveTo>
                      <a:pt x="15" y="54"/>
                    </a:moveTo>
                    <a:cubicBezTo>
                      <a:pt x="15" y="54"/>
                      <a:pt x="15" y="54"/>
                      <a:pt x="15" y="54"/>
                    </a:cubicBezTo>
                    <a:cubicBezTo>
                      <a:pt x="11" y="39"/>
                      <a:pt x="6" y="2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8" y="16"/>
                      <a:pt x="34" y="3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lnTo>
                      <a:pt x="15" y="54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3" name="Freeform 43"/>
              <p:cNvSpPr/>
              <p:nvPr/>
            </p:nvSpPr>
            <p:spPr bwMode="auto">
              <a:xfrm>
                <a:off x="7262813" y="2719388"/>
                <a:ext cx="138113" cy="174625"/>
              </a:xfrm>
              <a:custGeom>
                <a:avLst/>
                <a:gdLst>
                  <a:gd name="T0" fmla="*/ 21 w 43"/>
                  <a:gd name="T1" fmla="*/ 54 h 54"/>
                  <a:gd name="T2" fmla="*/ 21 w 43"/>
                  <a:gd name="T3" fmla="*/ 54 h 54"/>
                  <a:gd name="T4" fmla="*/ 0 w 43"/>
                  <a:gd name="T5" fmla="*/ 13 h 54"/>
                  <a:gd name="T6" fmla="*/ 0 w 43"/>
                  <a:gd name="T7" fmla="*/ 12 h 54"/>
                  <a:gd name="T8" fmla="*/ 21 w 43"/>
                  <a:gd name="T9" fmla="*/ 0 h 54"/>
                  <a:gd name="T10" fmla="*/ 21 w 43"/>
                  <a:gd name="T11" fmla="*/ 1 h 54"/>
                  <a:gd name="T12" fmla="*/ 43 w 43"/>
                  <a:gd name="T13" fmla="*/ 45 h 54"/>
                  <a:gd name="T14" fmla="*/ 43 w 43"/>
                  <a:gd name="T15" fmla="*/ 45 h 54"/>
                  <a:gd name="T16" fmla="*/ 21 w 43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54">
                    <a:moveTo>
                      <a:pt x="21" y="54"/>
                    </a:moveTo>
                    <a:cubicBezTo>
                      <a:pt x="21" y="54"/>
                      <a:pt x="21" y="54"/>
                      <a:pt x="21" y="54"/>
                    </a:cubicBezTo>
                    <a:cubicBezTo>
                      <a:pt x="15" y="40"/>
                      <a:pt x="8" y="26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9" y="15"/>
                      <a:pt x="37" y="30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lnTo>
                      <a:pt x="21" y="54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4" name="Freeform 44"/>
              <p:cNvSpPr/>
              <p:nvPr/>
            </p:nvSpPr>
            <p:spPr bwMode="auto">
              <a:xfrm>
                <a:off x="7173913" y="2576513"/>
                <a:ext cx="149225" cy="171450"/>
              </a:xfrm>
              <a:custGeom>
                <a:avLst/>
                <a:gdLst>
                  <a:gd name="T0" fmla="*/ 26 w 47"/>
                  <a:gd name="T1" fmla="*/ 53 h 53"/>
                  <a:gd name="T2" fmla="*/ 26 w 47"/>
                  <a:gd name="T3" fmla="*/ 53 h 53"/>
                  <a:gd name="T4" fmla="*/ 1 w 47"/>
                  <a:gd name="T5" fmla="*/ 14 h 53"/>
                  <a:gd name="T6" fmla="*/ 0 w 47"/>
                  <a:gd name="T7" fmla="*/ 14 h 53"/>
                  <a:gd name="T8" fmla="*/ 20 w 47"/>
                  <a:gd name="T9" fmla="*/ 0 h 53"/>
                  <a:gd name="T10" fmla="*/ 20 w 47"/>
                  <a:gd name="T11" fmla="*/ 0 h 53"/>
                  <a:gd name="T12" fmla="*/ 20 w 47"/>
                  <a:gd name="T13" fmla="*/ 0 h 53"/>
                  <a:gd name="T14" fmla="*/ 47 w 47"/>
                  <a:gd name="T15" fmla="*/ 41 h 53"/>
                  <a:gd name="T16" fmla="*/ 47 w 47"/>
                  <a:gd name="T17" fmla="*/ 41 h 53"/>
                  <a:gd name="T18" fmla="*/ 26 w 47"/>
                  <a:gd name="T1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53">
                    <a:moveTo>
                      <a:pt x="26" y="53"/>
                    </a:moveTo>
                    <a:cubicBezTo>
                      <a:pt x="26" y="53"/>
                      <a:pt x="26" y="53"/>
                      <a:pt x="26" y="53"/>
                    </a:cubicBezTo>
                    <a:cubicBezTo>
                      <a:pt x="18" y="40"/>
                      <a:pt x="10" y="27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0" y="13"/>
                      <a:pt x="39" y="27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lnTo>
                      <a:pt x="26" y="53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5" name="Freeform 45"/>
              <p:cNvSpPr/>
              <p:nvPr/>
            </p:nvSpPr>
            <p:spPr bwMode="auto">
              <a:xfrm>
                <a:off x="7072313" y="2444750"/>
                <a:ext cx="158750" cy="168275"/>
              </a:xfrm>
              <a:custGeom>
                <a:avLst/>
                <a:gdLst>
                  <a:gd name="T0" fmla="*/ 30 w 50"/>
                  <a:gd name="T1" fmla="*/ 52 h 52"/>
                  <a:gd name="T2" fmla="*/ 30 w 50"/>
                  <a:gd name="T3" fmla="*/ 52 h 52"/>
                  <a:gd name="T4" fmla="*/ 0 w 50"/>
                  <a:gd name="T5" fmla="*/ 17 h 52"/>
                  <a:gd name="T6" fmla="*/ 0 w 50"/>
                  <a:gd name="T7" fmla="*/ 16 h 52"/>
                  <a:gd name="T8" fmla="*/ 17 w 50"/>
                  <a:gd name="T9" fmla="*/ 0 h 52"/>
                  <a:gd name="T10" fmla="*/ 18 w 50"/>
                  <a:gd name="T11" fmla="*/ 0 h 52"/>
                  <a:gd name="T12" fmla="*/ 49 w 50"/>
                  <a:gd name="T13" fmla="*/ 38 h 52"/>
                  <a:gd name="T14" fmla="*/ 50 w 50"/>
                  <a:gd name="T15" fmla="*/ 38 h 52"/>
                  <a:gd name="T16" fmla="*/ 30 w 50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52">
                    <a:moveTo>
                      <a:pt x="30" y="52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21" y="40"/>
                      <a:pt x="11" y="28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9" y="12"/>
                      <a:pt x="40" y="25"/>
                      <a:pt x="49" y="38"/>
                    </a:cubicBezTo>
                    <a:cubicBezTo>
                      <a:pt x="50" y="38"/>
                      <a:pt x="50" y="38"/>
                      <a:pt x="50" y="38"/>
                    </a:cubicBezTo>
                    <a:lnTo>
                      <a:pt x="30" y="52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6" name="Freeform 46"/>
              <p:cNvSpPr/>
              <p:nvPr/>
            </p:nvSpPr>
            <p:spPr bwMode="auto">
              <a:xfrm>
                <a:off x="6953251" y="2325688"/>
                <a:ext cx="166688" cy="165100"/>
              </a:xfrm>
              <a:custGeom>
                <a:avLst/>
                <a:gdLst>
                  <a:gd name="T0" fmla="*/ 35 w 52"/>
                  <a:gd name="T1" fmla="*/ 51 h 51"/>
                  <a:gd name="T2" fmla="*/ 34 w 52"/>
                  <a:gd name="T3" fmla="*/ 51 h 51"/>
                  <a:gd name="T4" fmla="*/ 0 w 52"/>
                  <a:gd name="T5" fmla="*/ 19 h 51"/>
                  <a:gd name="T6" fmla="*/ 0 w 52"/>
                  <a:gd name="T7" fmla="*/ 19 h 51"/>
                  <a:gd name="T8" fmla="*/ 0 w 52"/>
                  <a:gd name="T9" fmla="*/ 19 h 51"/>
                  <a:gd name="T10" fmla="*/ 15 w 52"/>
                  <a:gd name="T11" fmla="*/ 0 h 51"/>
                  <a:gd name="T12" fmla="*/ 16 w 52"/>
                  <a:gd name="T13" fmla="*/ 1 h 51"/>
                  <a:gd name="T14" fmla="*/ 52 w 52"/>
                  <a:gd name="T15" fmla="*/ 34 h 51"/>
                  <a:gd name="T16" fmla="*/ 52 w 52"/>
                  <a:gd name="T17" fmla="*/ 34 h 51"/>
                  <a:gd name="T18" fmla="*/ 52 w 52"/>
                  <a:gd name="T19" fmla="*/ 34 h 51"/>
                  <a:gd name="T20" fmla="*/ 35 w 52"/>
                  <a:gd name="T2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51">
                    <a:moveTo>
                      <a:pt x="35" y="51"/>
                    </a:moveTo>
                    <a:cubicBezTo>
                      <a:pt x="34" y="51"/>
                      <a:pt x="34" y="51"/>
                      <a:pt x="34" y="51"/>
                    </a:cubicBezTo>
                    <a:cubicBezTo>
                      <a:pt x="24" y="40"/>
                      <a:pt x="12" y="2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28" y="11"/>
                      <a:pt x="40" y="22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lnTo>
                      <a:pt x="35" y="51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7" name="Freeform 47"/>
              <p:cNvSpPr/>
              <p:nvPr/>
            </p:nvSpPr>
            <p:spPr bwMode="auto">
              <a:xfrm>
                <a:off x="5129213" y="2276475"/>
                <a:ext cx="166688" cy="161925"/>
              </a:xfrm>
              <a:custGeom>
                <a:avLst/>
                <a:gdLst>
                  <a:gd name="T0" fmla="*/ 16 w 52"/>
                  <a:gd name="T1" fmla="*/ 50 h 50"/>
                  <a:gd name="T2" fmla="*/ 0 w 52"/>
                  <a:gd name="T3" fmla="*/ 32 h 50"/>
                  <a:gd name="T4" fmla="*/ 0 w 52"/>
                  <a:gd name="T5" fmla="*/ 31 h 50"/>
                  <a:gd name="T6" fmla="*/ 0 w 52"/>
                  <a:gd name="T7" fmla="*/ 32 h 50"/>
                  <a:gd name="T8" fmla="*/ 38 w 52"/>
                  <a:gd name="T9" fmla="*/ 0 h 50"/>
                  <a:gd name="T10" fmla="*/ 38 w 52"/>
                  <a:gd name="T11" fmla="*/ 0 h 50"/>
                  <a:gd name="T12" fmla="*/ 52 w 52"/>
                  <a:gd name="T13" fmla="*/ 20 h 50"/>
                  <a:gd name="T14" fmla="*/ 52 w 52"/>
                  <a:gd name="T15" fmla="*/ 20 h 50"/>
                  <a:gd name="T16" fmla="*/ 16 w 52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0">
                    <a:moveTo>
                      <a:pt x="16" y="5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2" y="21"/>
                      <a:pt x="25" y="1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40" y="29"/>
                      <a:pt x="28" y="39"/>
                      <a:pt x="16" y="50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8" name="Freeform 48"/>
              <p:cNvSpPr/>
              <p:nvPr/>
            </p:nvSpPr>
            <p:spPr bwMode="auto">
              <a:xfrm>
                <a:off x="6823076" y="2225675"/>
                <a:ext cx="171450" cy="153988"/>
              </a:xfrm>
              <a:custGeom>
                <a:avLst/>
                <a:gdLst>
                  <a:gd name="T0" fmla="*/ 38 w 54"/>
                  <a:gd name="T1" fmla="*/ 48 h 48"/>
                  <a:gd name="T2" fmla="*/ 38 w 54"/>
                  <a:gd name="T3" fmla="*/ 48 h 48"/>
                  <a:gd name="T4" fmla="*/ 1 w 54"/>
                  <a:gd name="T5" fmla="*/ 20 h 48"/>
                  <a:gd name="T6" fmla="*/ 0 w 54"/>
                  <a:gd name="T7" fmla="*/ 20 h 48"/>
                  <a:gd name="T8" fmla="*/ 13 w 54"/>
                  <a:gd name="T9" fmla="*/ 0 h 48"/>
                  <a:gd name="T10" fmla="*/ 14 w 54"/>
                  <a:gd name="T11" fmla="*/ 0 h 48"/>
                  <a:gd name="T12" fmla="*/ 53 w 54"/>
                  <a:gd name="T13" fmla="*/ 29 h 48"/>
                  <a:gd name="T14" fmla="*/ 54 w 54"/>
                  <a:gd name="T15" fmla="*/ 29 h 48"/>
                  <a:gd name="T16" fmla="*/ 53 w 54"/>
                  <a:gd name="T17" fmla="*/ 29 h 48"/>
                  <a:gd name="T18" fmla="*/ 38 w 54"/>
                  <a:gd name="T1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48">
                    <a:moveTo>
                      <a:pt x="38" y="48"/>
                    </a:moveTo>
                    <a:cubicBezTo>
                      <a:pt x="38" y="48"/>
                      <a:pt x="38" y="48"/>
                      <a:pt x="38" y="48"/>
                    </a:cubicBezTo>
                    <a:cubicBezTo>
                      <a:pt x="26" y="38"/>
                      <a:pt x="14" y="29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7" y="9"/>
                      <a:pt x="41" y="19"/>
                      <a:pt x="53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3" y="29"/>
                      <a:pt x="53" y="29"/>
                      <a:pt x="53" y="29"/>
                    </a:cubicBezTo>
                    <a:lnTo>
                      <a:pt x="38" y="48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9" name="Freeform 49"/>
              <p:cNvSpPr/>
              <p:nvPr/>
            </p:nvSpPr>
            <p:spPr bwMode="auto">
              <a:xfrm>
                <a:off x="5260976" y="2182813"/>
                <a:ext cx="169863" cy="152400"/>
              </a:xfrm>
              <a:custGeom>
                <a:avLst/>
                <a:gdLst>
                  <a:gd name="T0" fmla="*/ 14 w 53"/>
                  <a:gd name="T1" fmla="*/ 47 h 47"/>
                  <a:gd name="T2" fmla="*/ 0 w 53"/>
                  <a:gd name="T3" fmla="*/ 27 h 47"/>
                  <a:gd name="T4" fmla="*/ 0 w 53"/>
                  <a:gd name="T5" fmla="*/ 27 h 47"/>
                  <a:gd name="T6" fmla="*/ 41 w 53"/>
                  <a:gd name="T7" fmla="*/ 0 h 47"/>
                  <a:gd name="T8" fmla="*/ 42 w 53"/>
                  <a:gd name="T9" fmla="*/ 0 h 47"/>
                  <a:gd name="T10" fmla="*/ 53 w 53"/>
                  <a:gd name="T11" fmla="*/ 21 h 47"/>
                  <a:gd name="T12" fmla="*/ 53 w 53"/>
                  <a:gd name="T13" fmla="*/ 21 h 47"/>
                  <a:gd name="T14" fmla="*/ 14 w 53"/>
                  <a:gd name="T15" fmla="*/ 46 h 47"/>
                  <a:gd name="T16" fmla="*/ 14 w 53"/>
                  <a:gd name="T1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7">
                    <a:moveTo>
                      <a:pt x="14" y="47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3" y="17"/>
                      <a:pt x="27" y="8"/>
                      <a:pt x="4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40" y="29"/>
                      <a:pt x="27" y="37"/>
                      <a:pt x="14" y="46"/>
                    </a:cubicBezTo>
                    <a:lnTo>
                      <a:pt x="14" y="47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0" name="Freeform 50"/>
              <p:cNvSpPr/>
              <p:nvPr/>
            </p:nvSpPr>
            <p:spPr bwMode="auto">
              <a:xfrm>
                <a:off x="6681788" y="2141538"/>
                <a:ext cx="173038" cy="141288"/>
              </a:xfrm>
              <a:custGeom>
                <a:avLst/>
                <a:gdLst>
                  <a:gd name="T0" fmla="*/ 41 w 54"/>
                  <a:gd name="T1" fmla="*/ 44 h 44"/>
                  <a:gd name="T2" fmla="*/ 41 w 54"/>
                  <a:gd name="T3" fmla="*/ 44 h 44"/>
                  <a:gd name="T4" fmla="*/ 1 w 54"/>
                  <a:gd name="T5" fmla="*/ 21 h 44"/>
                  <a:gd name="T6" fmla="*/ 0 w 54"/>
                  <a:gd name="T7" fmla="*/ 21 h 44"/>
                  <a:gd name="T8" fmla="*/ 11 w 54"/>
                  <a:gd name="T9" fmla="*/ 0 h 44"/>
                  <a:gd name="T10" fmla="*/ 11 w 54"/>
                  <a:gd name="T11" fmla="*/ 0 h 44"/>
                  <a:gd name="T12" fmla="*/ 54 w 54"/>
                  <a:gd name="T13" fmla="*/ 24 h 44"/>
                  <a:gd name="T14" fmla="*/ 54 w 54"/>
                  <a:gd name="T15" fmla="*/ 24 h 44"/>
                  <a:gd name="T16" fmla="*/ 41 w 54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44">
                    <a:moveTo>
                      <a:pt x="41" y="44"/>
                    </a:moveTo>
                    <a:cubicBezTo>
                      <a:pt x="41" y="44"/>
                      <a:pt x="41" y="44"/>
                      <a:pt x="41" y="44"/>
                    </a:cubicBezTo>
                    <a:cubicBezTo>
                      <a:pt x="28" y="36"/>
                      <a:pt x="14" y="28"/>
                      <a:pt x="1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6" y="7"/>
                      <a:pt x="40" y="15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41" y="44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1" name="Freeform 51"/>
              <p:cNvSpPr/>
              <p:nvPr/>
            </p:nvSpPr>
            <p:spPr bwMode="auto">
              <a:xfrm>
                <a:off x="5403851" y="2109788"/>
                <a:ext cx="173038" cy="134938"/>
              </a:xfrm>
              <a:custGeom>
                <a:avLst/>
                <a:gdLst>
                  <a:gd name="T0" fmla="*/ 12 w 54"/>
                  <a:gd name="T1" fmla="*/ 42 h 42"/>
                  <a:gd name="T2" fmla="*/ 0 w 54"/>
                  <a:gd name="T3" fmla="*/ 21 h 42"/>
                  <a:gd name="T4" fmla="*/ 0 w 54"/>
                  <a:gd name="T5" fmla="*/ 21 h 42"/>
                  <a:gd name="T6" fmla="*/ 44 w 54"/>
                  <a:gd name="T7" fmla="*/ 0 h 42"/>
                  <a:gd name="T8" fmla="*/ 44 w 54"/>
                  <a:gd name="T9" fmla="*/ 0 h 42"/>
                  <a:gd name="T10" fmla="*/ 54 w 54"/>
                  <a:gd name="T11" fmla="*/ 22 h 42"/>
                  <a:gd name="T12" fmla="*/ 54 w 54"/>
                  <a:gd name="T13" fmla="*/ 22 h 42"/>
                  <a:gd name="T14" fmla="*/ 12 w 54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42">
                    <a:moveTo>
                      <a:pt x="12" y="42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4" y="13"/>
                      <a:pt x="29" y="6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39" y="28"/>
                      <a:pt x="25" y="35"/>
                      <a:pt x="12" y="42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2" name="Freeform 52"/>
              <p:cNvSpPr/>
              <p:nvPr/>
            </p:nvSpPr>
            <p:spPr bwMode="auto">
              <a:xfrm>
                <a:off x="6535738" y="2073275"/>
                <a:ext cx="168275" cy="133350"/>
              </a:xfrm>
              <a:custGeom>
                <a:avLst/>
                <a:gdLst>
                  <a:gd name="T0" fmla="*/ 43 w 53"/>
                  <a:gd name="T1" fmla="*/ 41 h 41"/>
                  <a:gd name="T2" fmla="*/ 43 w 53"/>
                  <a:gd name="T3" fmla="*/ 41 h 41"/>
                  <a:gd name="T4" fmla="*/ 0 w 53"/>
                  <a:gd name="T5" fmla="*/ 23 h 41"/>
                  <a:gd name="T6" fmla="*/ 0 w 53"/>
                  <a:gd name="T7" fmla="*/ 23 h 41"/>
                  <a:gd name="T8" fmla="*/ 7 w 53"/>
                  <a:gd name="T9" fmla="*/ 0 h 41"/>
                  <a:gd name="T10" fmla="*/ 8 w 53"/>
                  <a:gd name="T11" fmla="*/ 0 h 41"/>
                  <a:gd name="T12" fmla="*/ 53 w 53"/>
                  <a:gd name="T13" fmla="*/ 19 h 41"/>
                  <a:gd name="T14" fmla="*/ 53 w 53"/>
                  <a:gd name="T15" fmla="*/ 19 h 41"/>
                  <a:gd name="T16" fmla="*/ 43 w 5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1">
                    <a:moveTo>
                      <a:pt x="43" y="41"/>
                    </a:moveTo>
                    <a:cubicBezTo>
                      <a:pt x="43" y="41"/>
                      <a:pt x="43" y="41"/>
                      <a:pt x="43" y="41"/>
                    </a:cubicBezTo>
                    <a:cubicBezTo>
                      <a:pt x="29" y="34"/>
                      <a:pt x="14" y="28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3" y="6"/>
                      <a:pt x="39" y="12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lnTo>
                      <a:pt x="43" y="41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3" name="Freeform 53"/>
              <p:cNvSpPr/>
              <p:nvPr/>
            </p:nvSpPr>
            <p:spPr bwMode="auto">
              <a:xfrm>
                <a:off x="5557838" y="2051050"/>
                <a:ext cx="169863" cy="122238"/>
              </a:xfrm>
              <a:custGeom>
                <a:avLst/>
                <a:gdLst>
                  <a:gd name="T0" fmla="*/ 9 w 53"/>
                  <a:gd name="T1" fmla="*/ 38 h 38"/>
                  <a:gd name="T2" fmla="*/ 0 w 53"/>
                  <a:gd name="T3" fmla="*/ 16 h 38"/>
                  <a:gd name="T4" fmla="*/ 0 w 53"/>
                  <a:gd name="T5" fmla="*/ 16 h 38"/>
                  <a:gd name="T6" fmla="*/ 47 w 53"/>
                  <a:gd name="T7" fmla="*/ 0 h 38"/>
                  <a:gd name="T8" fmla="*/ 47 w 53"/>
                  <a:gd name="T9" fmla="*/ 0 h 38"/>
                  <a:gd name="T10" fmla="*/ 47 w 53"/>
                  <a:gd name="T11" fmla="*/ 0 h 38"/>
                  <a:gd name="T12" fmla="*/ 53 w 53"/>
                  <a:gd name="T13" fmla="*/ 23 h 38"/>
                  <a:gd name="T14" fmla="*/ 53 w 53"/>
                  <a:gd name="T15" fmla="*/ 23 h 38"/>
                  <a:gd name="T16" fmla="*/ 9 w 53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38">
                    <a:moveTo>
                      <a:pt x="9" y="38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5" y="10"/>
                      <a:pt x="31" y="4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38" y="27"/>
                      <a:pt x="24" y="32"/>
                      <a:pt x="9" y="38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4" name="Freeform 54"/>
              <p:cNvSpPr/>
              <p:nvPr/>
            </p:nvSpPr>
            <p:spPr bwMode="auto">
              <a:xfrm>
                <a:off x="6378576" y="2022475"/>
                <a:ext cx="169863" cy="122238"/>
              </a:xfrm>
              <a:custGeom>
                <a:avLst/>
                <a:gdLst>
                  <a:gd name="T0" fmla="*/ 45 w 53"/>
                  <a:gd name="T1" fmla="*/ 38 h 38"/>
                  <a:gd name="T2" fmla="*/ 45 w 53"/>
                  <a:gd name="T3" fmla="*/ 38 h 38"/>
                  <a:gd name="T4" fmla="*/ 0 w 53"/>
                  <a:gd name="T5" fmla="*/ 25 h 38"/>
                  <a:gd name="T6" fmla="*/ 0 w 53"/>
                  <a:gd name="T7" fmla="*/ 25 h 38"/>
                  <a:gd name="T8" fmla="*/ 5 w 53"/>
                  <a:gd name="T9" fmla="*/ 0 h 38"/>
                  <a:gd name="T10" fmla="*/ 5 w 53"/>
                  <a:gd name="T11" fmla="*/ 2 h 38"/>
                  <a:gd name="T12" fmla="*/ 53 w 53"/>
                  <a:gd name="T13" fmla="*/ 15 h 38"/>
                  <a:gd name="T14" fmla="*/ 53 w 53"/>
                  <a:gd name="T15" fmla="*/ 15 h 38"/>
                  <a:gd name="T16" fmla="*/ 45 w 53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38">
                    <a:moveTo>
                      <a:pt x="45" y="38"/>
                    </a:moveTo>
                    <a:cubicBezTo>
                      <a:pt x="45" y="38"/>
                      <a:pt x="45" y="38"/>
                      <a:pt x="45" y="38"/>
                    </a:cubicBezTo>
                    <a:cubicBezTo>
                      <a:pt x="30" y="33"/>
                      <a:pt x="15" y="2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1" y="5"/>
                      <a:pt x="37" y="10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lnTo>
                      <a:pt x="45" y="38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5" name="Freeform 55"/>
              <p:cNvSpPr/>
              <p:nvPr/>
            </p:nvSpPr>
            <p:spPr bwMode="auto">
              <a:xfrm>
                <a:off x="5718176" y="2012950"/>
                <a:ext cx="168275" cy="109538"/>
              </a:xfrm>
              <a:custGeom>
                <a:avLst/>
                <a:gdLst>
                  <a:gd name="T0" fmla="*/ 7 w 53"/>
                  <a:gd name="T1" fmla="*/ 34 h 34"/>
                  <a:gd name="T2" fmla="*/ 0 w 53"/>
                  <a:gd name="T3" fmla="*/ 11 h 34"/>
                  <a:gd name="T4" fmla="*/ 1 w 53"/>
                  <a:gd name="T5" fmla="*/ 11 h 34"/>
                  <a:gd name="T6" fmla="*/ 49 w 53"/>
                  <a:gd name="T7" fmla="*/ 0 h 34"/>
                  <a:gd name="T8" fmla="*/ 49 w 53"/>
                  <a:gd name="T9" fmla="*/ 0 h 34"/>
                  <a:gd name="T10" fmla="*/ 53 w 53"/>
                  <a:gd name="T11" fmla="*/ 24 h 34"/>
                  <a:gd name="T12" fmla="*/ 53 w 53"/>
                  <a:gd name="T13" fmla="*/ 24 h 34"/>
                  <a:gd name="T14" fmla="*/ 7 w 53"/>
                  <a:gd name="T1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34">
                    <a:moveTo>
                      <a:pt x="7" y="34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6" y="7"/>
                      <a:pt x="33" y="3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37" y="27"/>
                      <a:pt x="22" y="30"/>
                      <a:pt x="7" y="34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6" name="Freeform 56"/>
              <p:cNvSpPr/>
              <p:nvPr/>
            </p:nvSpPr>
            <p:spPr bwMode="auto">
              <a:xfrm>
                <a:off x="6218238" y="2003425"/>
                <a:ext cx="163513" cy="100013"/>
              </a:xfrm>
              <a:custGeom>
                <a:avLst/>
                <a:gdLst>
                  <a:gd name="T0" fmla="*/ 47 w 51"/>
                  <a:gd name="T1" fmla="*/ 31 h 31"/>
                  <a:gd name="T2" fmla="*/ 46 w 51"/>
                  <a:gd name="T3" fmla="*/ 31 h 31"/>
                  <a:gd name="T4" fmla="*/ 0 w 51"/>
                  <a:gd name="T5" fmla="*/ 24 h 31"/>
                  <a:gd name="T6" fmla="*/ 0 w 51"/>
                  <a:gd name="T7" fmla="*/ 24 h 31"/>
                  <a:gd name="T8" fmla="*/ 2 w 51"/>
                  <a:gd name="T9" fmla="*/ 0 h 31"/>
                  <a:gd name="T10" fmla="*/ 51 w 51"/>
                  <a:gd name="T11" fmla="*/ 7 h 31"/>
                  <a:gd name="T12" fmla="*/ 51 w 51"/>
                  <a:gd name="T13" fmla="*/ 7 h 31"/>
                  <a:gd name="T14" fmla="*/ 47 w 51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31">
                    <a:moveTo>
                      <a:pt x="47" y="31"/>
                    </a:moveTo>
                    <a:cubicBezTo>
                      <a:pt x="46" y="31"/>
                      <a:pt x="46" y="31"/>
                      <a:pt x="46" y="31"/>
                    </a:cubicBezTo>
                    <a:cubicBezTo>
                      <a:pt x="31" y="27"/>
                      <a:pt x="16" y="25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9" y="1"/>
                      <a:pt x="35" y="4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7" name="Freeform 57"/>
              <p:cNvSpPr/>
              <p:nvPr/>
            </p:nvSpPr>
            <p:spPr bwMode="auto">
              <a:xfrm>
                <a:off x="5886451" y="1997075"/>
                <a:ext cx="160338" cy="93663"/>
              </a:xfrm>
              <a:custGeom>
                <a:avLst/>
                <a:gdLst>
                  <a:gd name="T0" fmla="*/ 3 w 50"/>
                  <a:gd name="T1" fmla="*/ 29 h 29"/>
                  <a:gd name="T2" fmla="*/ 0 w 50"/>
                  <a:gd name="T3" fmla="*/ 5 h 29"/>
                  <a:gd name="T4" fmla="*/ 0 w 50"/>
                  <a:gd name="T5" fmla="*/ 5 h 29"/>
                  <a:gd name="T6" fmla="*/ 49 w 50"/>
                  <a:gd name="T7" fmla="*/ 0 h 29"/>
                  <a:gd name="T8" fmla="*/ 49 w 50"/>
                  <a:gd name="T9" fmla="*/ 0 h 29"/>
                  <a:gd name="T10" fmla="*/ 50 w 50"/>
                  <a:gd name="T11" fmla="*/ 24 h 29"/>
                  <a:gd name="T12" fmla="*/ 50 w 50"/>
                  <a:gd name="T13" fmla="*/ 24 h 29"/>
                  <a:gd name="T14" fmla="*/ 3 w 50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29">
                    <a:moveTo>
                      <a:pt x="3" y="29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2"/>
                      <a:pt x="33" y="1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34" y="25"/>
                      <a:pt x="19" y="26"/>
                      <a:pt x="3" y="29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8" name="Freeform 58"/>
              <p:cNvSpPr/>
              <p:nvPr/>
            </p:nvSpPr>
            <p:spPr bwMode="auto">
              <a:xfrm>
                <a:off x="6056313" y="1997075"/>
                <a:ext cx="155575" cy="79375"/>
              </a:xfrm>
              <a:custGeom>
                <a:avLst/>
                <a:gdLst>
                  <a:gd name="T0" fmla="*/ 48 w 49"/>
                  <a:gd name="T1" fmla="*/ 25 h 25"/>
                  <a:gd name="T2" fmla="*/ 47 w 49"/>
                  <a:gd name="T3" fmla="*/ 25 h 25"/>
                  <a:gd name="T4" fmla="*/ 13 w 49"/>
                  <a:gd name="T5" fmla="*/ 24 h 25"/>
                  <a:gd name="T6" fmla="*/ 1 w 49"/>
                  <a:gd name="T7" fmla="*/ 24 h 25"/>
                  <a:gd name="T8" fmla="*/ 1 w 49"/>
                  <a:gd name="T9" fmla="*/ 24 h 25"/>
                  <a:gd name="T10" fmla="*/ 0 w 49"/>
                  <a:gd name="T11" fmla="*/ 0 h 25"/>
                  <a:gd name="T12" fmla="*/ 0 w 49"/>
                  <a:gd name="T13" fmla="*/ 0 h 25"/>
                  <a:gd name="T14" fmla="*/ 49 w 49"/>
                  <a:gd name="T15" fmla="*/ 2 h 25"/>
                  <a:gd name="T16" fmla="*/ 49 w 49"/>
                  <a:gd name="T17" fmla="*/ 2 h 25"/>
                  <a:gd name="T18" fmla="*/ 48 w 49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25">
                    <a:moveTo>
                      <a:pt x="48" y="25"/>
                    </a:moveTo>
                    <a:cubicBezTo>
                      <a:pt x="47" y="25"/>
                      <a:pt x="47" y="25"/>
                      <a:pt x="47" y="25"/>
                    </a:cubicBezTo>
                    <a:cubicBezTo>
                      <a:pt x="36" y="25"/>
                      <a:pt x="24" y="24"/>
                      <a:pt x="13" y="24"/>
                    </a:cubicBezTo>
                    <a:cubicBezTo>
                      <a:pt x="8" y="24"/>
                      <a:pt x="4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33" y="0"/>
                      <a:pt x="49" y="2"/>
                    </a:cubicBezTo>
                    <a:cubicBezTo>
                      <a:pt x="49" y="2"/>
                      <a:pt x="49" y="2"/>
                      <a:pt x="49" y="2"/>
                    </a:cubicBezTo>
                    <a:lnTo>
                      <a:pt x="48" y="25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9" name="Freeform 59"/>
              <p:cNvSpPr/>
              <p:nvPr/>
            </p:nvSpPr>
            <p:spPr bwMode="auto">
              <a:xfrm>
                <a:off x="4648201" y="2425700"/>
                <a:ext cx="407988" cy="1790700"/>
              </a:xfrm>
              <a:custGeom>
                <a:avLst/>
                <a:gdLst>
                  <a:gd name="T0" fmla="*/ 74 w 128"/>
                  <a:gd name="T1" fmla="*/ 553 h 555"/>
                  <a:gd name="T2" fmla="*/ 4 w 128"/>
                  <a:gd name="T3" fmla="*/ 312 h 555"/>
                  <a:gd name="T4" fmla="*/ 128 w 128"/>
                  <a:gd name="T5" fmla="*/ 2 h 555"/>
                  <a:gd name="T6" fmla="*/ 125 w 128"/>
                  <a:gd name="T7" fmla="*/ 0 h 555"/>
                  <a:gd name="T8" fmla="*/ 0 w 128"/>
                  <a:gd name="T9" fmla="*/ 312 h 555"/>
                  <a:gd name="T10" fmla="*/ 71 w 128"/>
                  <a:gd name="T11" fmla="*/ 555 h 555"/>
                  <a:gd name="T12" fmla="*/ 74 w 128"/>
                  <a:gd name="T13" fmla="*/ 553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555">
                    <a:moveTo>
                      <a:pt x="74" y="553"/>
                    </a:moveTo>
                    <a:cubicBezTo>
                      <a:pt x="30" y="483"/>
                      <a:pt x="4" y="401"/>
                      <a:pt x="4" y="312"/>
                    </a:cubicBezTo>
                    <a:cubicBezTo>
                      <a:pt x="4" y="192"/>
                      <a:pt x="51" y="83"/>
                      <a:pt x="128" y="2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48" y="81"/>
                      <a:pt x="0" y="191"/>
                      <a:pt x="0" y="312"/>
                    </a:cubicBezTo>
                    <a:cubicBezTo>
                      <a:pt x="0" y="401"/>
                      <a:pt x="26" y="485"/>
                      <a:pt x="71" y="555"/>
                    </a:cubicBezTo>
                    <a:cubicBezTo>
                      <a:pt x="74" y="553"/>
                      <a:pt x="74" y="553"/>
                      <a:pt x="74" y="5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0" name="Freeform 60"/>
              <p:cNvSpPr/>
              <p:nvPr/>
            </p:nvSpPr>
            <p:spPr bwMode="auto">
              <a:xfrm>
                <a:off x="4602163" y="3597275"/>
                <a:ext cx="285750" cy="644525"/>
              </a:xfrm>
              <a:custGeom>
                <a:avLst/>
                <a:gdLst>
                  <a:gd name="T0" fmla="*/ 67 w 89"/>
                  <a:gd name="T1" fmla="*/ 194 h 200"/>
                  <a:gd name="T2" fmla="*/ 69 w 89"/>
                  <a:gd name="T3" fmla="*/ 193 h 200"/>
                  <a:gd name="T4" fmla="*/ 4 w 89"/>
                  <a:gd name="T5" fmla="*/ 12 h 200"/>
                  <a:gd name="T6" fmla="*/ 4 w 89"/>
                  <a:gd name="T7" fmla="*/ 11 h 200"/>
                  <a:gd name="T8" fmla="*/ 9 w 89"/>
                  <a:gd name="T9" fmla="*/ 5 h 200"/>
                  <a:gd name="T10" fmla="*/ 20 w 89"/>
                  <a:gd name="T11" fmla="*/ 4 h 200"/>
                  <a:gd name="T12" fmla="*/ 19 w 89"/>
                  <a:gd name="T13" fmla="*/ 2 h 200"/>
                  <a:gd name="T14" fmla="*/ 17 w 89"/>
                  <a:gd name="T15" fmla="*/ 2 h 200"/>
                  <a:gd name="T16" fmla="*/ 85 w 89"/>
                  <a:gd name="T17" fmla="*/ 192 h 200"/>
                  <a:gd name="T18" fmla="*/ 87 w 89"/>
                  <a:gd name="T19" fmla="*/ 191 h 200"/>
                  <a:gd name="T20" fmla="*/ 86 w 89"/>
                  <a:gd name="T21" fmla="*/ 190 h 200"/>
                  <a:gd name="T22" fmla="*/ 77 w 89"/>
                  <a:gd name="T23" fmla="*/ 195 h 200"/>
                  <a:gd name="T24" fmla="*/ 74 w 89"/>
                  <a:gd name="T25" fmla="*/ 196 h 200"/>
                  <a:gd name="T26" fmla="*/ 69 w 89"/>
                  <a:gd name="T27" fmla="*/ 193 h 200"/>
                  <a:gd name="T28" fmla="*/ 67 w 89"/>
                  <a:gd name="T29" fmla="*/ 194 h 200"/>
                  <a:gd name="T30" fmla="*/ 65 w 89"/>
                  <a:gd name="T31" fmla="*/ 195 h 200"/>
                  <a:gd name="T32" fmla="*/ 74 w 89"/>
                  <a:gd name="T33" fmla="*/ 200 h 200"/>
                  <a:gd name="T34" fmla="*/ 79 w 89"/>
                  <a:gd name="T35" fmla="*/ 199 h 200"/>
                  <a:gd name="T36" fmla="*/ 89 w 89"/>
                  <a:gd name="T37" fmla="*/ 192 h 200"/>
                  <a:gd name="T38" fmla="*/ 88 w 89"/>
                  <a:gd name="T39" fmla="*/ 190 h 200"/>
                  <a:gd name="T40" fmla="*/ 21 w 89"/>
                  <a:gd name="T41" fmla="*/ 2 h 200"/>
                  <a:gd name="T42" fmla="*/ 21 w 89"/>
                  <a:gd name="T43" fmla="*/ 0 h 200"/>
                  <a:gd name="T44" fmla="*/ 9 w 89"/>
                  <a:gd name="T45" fmla="*/ 1 h 200"/>
                  <a:gd name="T46" fmla="*/ 0 w 89"/>
                  <a:gd name="T47" fmla="*/ 11 h 200"/>
                  <a:gd name="T48" fmla="*/ 0 w 89"/>
                  <a:gd name="T49" fmla="*/ 12 h 200"/>
                  <a:gd name="T50" fmla="*/ 65 w 89"/>
                  <a:gd name="T51" fmla="*/ 195 h 200"/>
                  <a:gd name="T52" fmla="*/ 67 w 89"/>
                  <a:gd name="T53" fmla="*/ 1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9" h="200">
                    <a:moveTo>
                      <a:pt x="67" y="194"/>
                    </a:moveTo>
                    <a:cubicBezTo>
                      <a:pt x="69" y="193"/>
                      <a:pt x="69" y="193"/>
                      <a:pt x="69" y="193"/>
                    </a:cubicBezTo>
                    <a:cubicBezTo>
                      <a:pt x="35" y="139"/>
                      <a:pt x="13" y="78"/>
                      <a:pt x="4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8"/>
                      <a:pt x="6" y="5"/>
                      <a:pt x="9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25" y="71"/>
                      <a:pt x="49" y="136"/>
                      <a:pt x="85" y="192"/>
                    </a:cubicBezTo>
                    <a:cubicBezTo>
                      <a:pt x="87" y="191"/>
                      <a:pt x="87" y="191"/>
                      <a:pt x="87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6"/>
                      <a:pt x="75" y="196"/>
                      <a:pt x="74" y="196"/>
                    </a:cubicBezTo>
                    <a:cubicBezTo>
                      <a:pt x="72" y="196"/>
                      <a:pt x="70" y="195"/>
                      <a:pt x="69" y="193"/>
                    </a:cubicBezTo>
                    <a:cubicBezTo>
                      <a:pt x="67" y="194"/>
                      <a:pt x="67" y="194"/>
                      <a:pt x="67" y="194"/>
                    </a:cubicBezTo>
                    <a:cubicBezTo>
                      <a:pt x="65" y="195"/>
                      <a:pt x="65" y="195"/>
                      <a:pt x="65" y="195"/>
                    </a:cubicBezTo>
                    <a:cubicBezTo>
                      <a:pt x="67" y="198"/>
                      <a:pt x="70" y="200"/>
                      <a:pt x="74" y="200"/>
                    </a:cubicBezTo>
                    <a:cubicBezTo>
                      <a:pt x="75" y="200"/>
                      <a:pt x="77" y="200"/>
                      <a:pt x="79" y="199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53" y="134"/>
                      <a:pt x="29" y="70"/>
                      <a:pt x="21" y="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4" y="2"/>
                      <a:pt x="0" y="6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9" y="79"/>
                      <a:pt x="32" y="141"/>
                      <a:pt x="65" y="195"/>
                    </a:cubicBezTo>
                    <a:lnTo>
                      <a:pt x="67" y="1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1" name="Freeform 61"/>
              <p:cNvSpPr>
                <a:spLocks noEditPoints="1"/>
              </p:cNvSpPr>
              <p:nvPr/>
            </p:nvSpPr>
            <p:spPr bwMode="auto">
              <a:xfrm>
                <a:off x="4298951" y="1579563"/>
                <a:ext cx="3660775" cy="3221038"/>
              </a:xfrm>
              <a:custGeom>
                <a:avLst/>
                <a:gdLst>
                  <a:gd name="T0" fmla="*/ 950 w 1146"/>
                  <a:gd name="T1" fmla="*/ 889 h 998"/>
                  <a:gd name="T2" fmla="*/ 976 w 1146"/>
                  <a:gd name="T3" fmla="*/ 915 h 998"/>
                  <a:gd name="T4" fmla="*/ 1017 w 1146"/>
                  <a:gd name="T5" fmla="*/ 858 h 998"/>
                  <a:gd name="T6" fmla="*/ 1016 w 1146"/>
                  <a:gd name="T7" fmla="*/ 785 h 998"/>
                  <a:gd name="T8" fmla="*/ 1072 w 1146"/>
                  <a:gd name="T9" fmla="*/ 743 h 998"/>
                  <a:gd name="T10" fmla="*/ 1073 w 1146"/>
                  <a:gd name="T11" fmla="*/ 739 h 998"/>
                  <a:gd name="T12" fmla="*/ 1053 w 1146"/>
                  <a:gd name="T13" fmla="*/ 672 h 998"/>
                  <a:gd name="T14" fmla="*/ 1089 w 1146"/>
                  <a:gd name="T15" fmla="*/ 675 h 998"/>
                  <a:gd name="T16" fmla="*/ 1062 w 1146"/>
                  <a:gd name="T17" fmla="*/ 606 h 998"/>
                  <a:gd name="T18" fmla="*/ 1097 w 1146"/>
                  <a:gd name="T19" fmla="*/ 613 h 998"/>
                  <a:gd name="T20" fmla="*/ 1098 w 1146"/>
                  <a:gd name="T21" fmla="*/ 543 h 998"/>
                  <a:gd name="T22" fmla="*/ 30 w 1146"/>
                  <a:gd name="T23" fmla="*/ 509 h 998"/>
                  <a:gd name="T24" fmla="*/ 66 w 1146"/>
                  <a:gd name="T25" fmla="*/ 514 h 998"/>
                  <a:gd name="T26" fmla="*/ 1090 w 1146"/>
                  <a:gd name="T27" fmla="*/ 477 h 998"/>
                  <a:gd name="T28" fmla="*/ 42 w 1146"/>
                  <a:gd name="T29" fmla="*/ 444 h 998"/>
                  <a:gd name="T30" fmla="*/ 77 w 1146"/>
                  <a:gd name="T31" fmla="*/ 453 h 998"/>
                  <a:gd name="T32" fmla="*/ 1074 w 1146"/>
                  <a:gd name="T33" fmla="*/ 412 h 998"/>
                  <a:gd name="T34" fmla="*/ 95 w 1146"/>
                  <a:gd name="T35" fmla="*/ 394 h 998"/>
                  <a:gd name="T36" fmla="*/ 97 w 1146"/>
                  <a:gd name="T37" fmla="*/ 390 h 998"/>
                  <a:gd name="T38" fmla="*/ 1018 w 1146"/>
                  <a:gd name="T39" fmla="*/ 366 h 998"/>
                  <a:gd name="T40" fmla="*/ 1019 w 1146"/>
                  <a:gd name="T41" fmla="*/ 370 h 998"/>
                  <a:gd name="T42" fmla="*/ 92 w 1146"/>
                  <a:gd name="T43" fmla="*/ 317 h 998"/>
                  <a:gd name="T44" fmla="*/ 1019 w 1146"/>
                  <a:gd name="T45" fmla="*/ 292 h 998"/>
                  <a:gd name="T46" fmla="*/ 989 w 1146"/>
                  <a:gd name="T47" fmla="*/ 312 h 998"/>
                  <a:gd name="T48" fmla="*/ 127 w 1146"/>
                  <a:gd name="T49" fmla="*/ 261 h 998"/>
                  <a:gd name="T50" fmla="*/ 956 w 1146"/>
                  <a:gd name="T51" fmla="*/ 264 h 998"/>
                  <a:gd name="T52" fmla="*/ 983 w 1146"/>
                  <a:gd name="T53" fmla="*/ 240 h 998"/>
                  <a:gd name="T54" fmla="*/ 169 w 1146"/>
                  <a:gd name="T55" fmla="*/ 210 h 998"/>
                  <a:gd name="T56" fmla="*/ 914 w 1146"/>
                  <a:gd name="T57" fmla="*/ 218 h 998"/>
                  <a:gd name="T58" fmla="*/ 937 w 1146"/>
                  <a:gd name="T59" fmla="*/ 190 h 998"/>
                  <a:gd name="T60" fmla="*/ 236 w 1146"/>
                  <a:gd name="T61" fmla="*/ 194 h 998"/>
                  <a:gd name="T62" fmla="*/ 240 w 1146"/>
                  <a:gd name="T63" fmla="*/ 192 h 998"/>
                  <a:gd name="T64" fmla="*/ 865 w 1146"/>
                  <a:gd name="T65" fmla="*/ 175 h 998"/>
                  <a:gd name="T66" fmla="*/ 890 w 1146"/>
                  <a:gd name="T67" fmla="*/ 149 h 998"/>
                  <a:gd name="T68" fmla="*/ 270 w 1146"/>
                  <a:gd name="T69" fmla="*/ 124 h 998"/>
                  <a:gd name="T70" fmla="*/ 816 w 1146"/>
                  <a:gd name="T71" fmla="*/ 142 h 998"/>
                  <a:gd name="T72" fmla="*/ 835 w 1146"/>
                  <a:gd name="T73" fmla="*/ 112 h 998"/>
                  <a:gd name="T74" fmla="*/ 323 w 1146"/>
                  <a:gd name="T75" fmla="*/ 94 h 998"/>
                  <a:gd name="T76" fmla="*/ 339 w 1146"/>
                  <a:gd name="T77" fmla="*/ 126 h 998"/>
                  <a:gd name="T78" fmla="*/ 776 w 1146"/>
                  <a:gd name="T79" fmla="*/ 82 h 998"/>
                  <a:gd name="T80" fmla="*/ 396 w 1146"/>
                  <a:gd name="T81" fmla="*/ 102 h 998"/>
                  <a:gd name="T82" fmla="*/ 400 w 1146"/>
                  <a:gd name="T83" fmla="*/ 101 h 998"/>
                  <a:gd name="T84" fmla="*/ 700 w 1146"/>
                  <a:gd name="T85" fmla="*/ 93 h 998"/>
                  <a:gd name="T86" fmla="*/ 714 w 1146"/>
                  <a:gd name="T87" fmla="*/ 59 h 998"/>
                  <a:gd name="T88" fmla="*/ 452 w 1146"/>
                  <a:gd name="T89" fmla="*/ 49 h 998"/>
                  <a:gd name="T90" fmla="*/ 644 w 1146"/>
                  <a:gd name="T91" fmla="*/ 80 h 998"/>
                  <a:gd name="T92" fmla="*/ 645 w 1146"/>
                  <a:gd name="T93" fmla="*/ 44 h 998"/>
                  <a:gd name="T94" fmla="*/ 514 w 1146"/>
                  <a:gd name="T95" fmla="*/ 40 h 998"/>
                  <a:gd name="T96" fmla="*/ 516 w 1146"/>
                  <a:gd name="T97" fmla="*/ 76 h 998"/>
                  <a:gd name="T98" fmla="*/ 579 w 1146"/>
                  <a:gd name="T99" fmla="*/ 38 h 998"/>
                  <a:gd name="T100" fmla="*/ 560 w 1146"/>
                  <a:gd name="T101" fmla="*/ 0 h 998"/>
                  <a:gd name="T102" fmla="*/ 1031 w 1146"/>
                  <a:gd name="T103" fmla="*/ 574 h 998"/>
                  <a:gd name="T104" fmla="*/ 1146 w 1146"/>
                  <a:gd name="T105" fmla="*/ 574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46" h="998">
                    <a:moveTo>
                      <a:pt x="976" y="915"/>
                    </a:moveTo>
                    <a:cubicBezTo>
                      <a:pt x="948" y="893"/>
                      <a:pt x="948" y="893"/>
                      <a:pt x="948" y="893"/>
                    </a:cubicBezTo>
                    <a:cubicBezTo>
                      <a:pt x="948" y="892"/>
                      <a:pt x="948" y="892"/>
                      <a:pt x="948" y="892"/>
                    </a:cubicBezTo>
                    <a:cubicBezTo>
                      <a:pt x="949" y="892"/>
                      <a:pt x="949" y="891"/>
                      <a:pt x="950" y="891"/>
                    </a:cubicBezTo>
                    <a:cubicBezTo>
                      <a:pt x="950" y="890"/>
                      <a:pt x="950" y="890"/>
                      <a:pt x="951" y="890"/>
                    </a:cubicBezTo>
                    <a:cubicBezTo>
                      <a:pt x="950" y="889"/>
                      <a:pt x="950" y="889"/>
                      <a:pt x="950" y="889"/>
                    </a:cubicBezTo>
                    <a:cubicBezTo>
                      <a:pt x="951" y="889"/>
                      <a:pt x="951" y="889"/>
                      <a:pt x="951" y="889"/>
                    </a:cubicBezTo>
                    <a:cubicBezTo>
                      <a:pt x="951" y="889"/>
                      <a:pt x="951" y="889"/>
                      <a:pt x="951" y="889"/>
                    </a:cubicBezTo>
                    <a:cubicBezTo>
                      <a:pt x="979" y="912"/>
                      <a:pt x="979" y="912"/>
                      <a:pt x="979" y="912"/>
                    </a:cubicBezTo>
                    <a:cubicBezTo>
                      <a:pt x="978" y="913"/>
                      <a:pt x="978" y="913"/>
                      <a:pt x="978" y="913"/>
                    </a:cubicBezTo>
                    <a:cubicBezTo>
                      <a:pt x="978" y="914"/>
                      <a:pt x="977" y="914"/>
                      <a:pt x="976" y="915"/>
                    </a:cubicBezTo>
                    <a:cubicBezTo>
                      <a:pt x="976" y="915"/>
                      <a:pt x="976" y="915"/>
                      <a:pt x="976" y="915"/>
                    </a:cubicBezTo>
                    <a:moveTo>
                      <a:pt x="1015" y="862"/>
                    </a:moveTo>
                    <a:cubicBezTo>
                      <a:pt x="985" y="843"/>
                      <a:pt x="985" y="843"/>
                      <a:pt x="985" y="843"/>
                    </a:cubicBezTo>
                    <a:cubicBezTo>
                      <a:pt x="987" y="839"/>
                      <a:pt x="987" y="839"/>
                      <a:pt x="987" y="839"/>
                    </a:cubicBezTo>
                    <a:cubicBezTo>
                      <a:pt x="986" y="839"/>
                      <a:pt x="986" y="839"/>
                      <a:pt x="986" y="839"/>
                    </a:cubicBezTo>
                    <a:cubicBezTo>
                      <a:pt x="1017" y="858"/>
                      <a:pt x="1017" y="858"/>
                      <a:pt x="1017" y="858"/>
                    </a:cubicBezTo>
                    <a:cubicBezTo>
                      <a:pt x="1017" y="858"/>
                      <a:pt x="1017" y="858"/>
                      <a:pt x="1017" y="858"/>
                    </a:cubicBezTo>
                    <a:cubicBezTo>
                      <a:pt x="1017" y="859"/>
                      <a:pt x="1016" y="861"/>
                      <a:pt x="1015" y="862"/>
                    </a:cubicBezTo>
                    <a:cubicBezTo>
                      <a:pt x="1015" y="862"/>
                      <a:pt x="1015" y="862"/>
                      <a:pt x="1015" y="862"/>
                    </a:cubicBezTo>
                    <a:moveTo>
                      <a:pt x="1047" y="804"/>
                    </a:moveTo>
                    <a:cubicBezTo>
                      <a:pt x="1015" y="789"/>
                      <a:pt x="1015" y="789"/>
                      <a:pt x="1015" y="789"/>
                    </a:cubicBezTo>
                    <a:cubicBezTo>
                      <a:pt x="1015" y="788"/>
                      <a:pt x="1015" y="788"/>
                      <a:pt x="1015" y="788"/>
                    </a:cubicBezTo>
                    <a:cubicBezTo>
                      <a:pt x="1015" y="787"/>
                      <a:pt x="1016" y="786"/>
                      <a:pt x="1016" y="785"/>
                    </a:cubicBezTo>
                    <a:cubicBezTo>
                      <a:pt x="1016" y="785"/>
                      <a:pt x="1016" y="785"/>
                      <a:pt x="1016" y="785"/>
                    </a:cubicBezTo>
                    <a:cubicBezTo>
                      <a:pt x="1049" y="800"/>
                      <a:pt x="1049" y="800"/>
                      <a:pt x="1049" y="800"/>
                    </a:cubicBezTo>
                    <a:cubicBezTo>
                      <a:pt x="1049" y="800"/>
                      <a:pt x="1049" y="800"/>
                      <a:pt x="1049" y="800"/>
                    </a:cubicBezTo>
                    <a:cubicBezTo>
                      <a:pt x="1048" y="801"/>
                      <a:pt x="1048" y="803"/>
                      <a:pt x="1047" y="804"/>
                    </a:cubicBezTo>
                    <a:cubicBezTo>
                      <a:pt x="1047" y="804"/>
                      <a:pt x="1047" y="804"/>
                      <a:pt x="1047" y="804"/>
                    </a:cubicBezTo>
                    <a:moveTo>
                      <a:pt x="1072" y="743"/>
                    </a:moveTo>
                    <a:cubicBezTo>
                      <a:pt x="1038" y="731"/>
                      <a:pt x="1038" y="731"/>
                      <a:pt x="1038" y="731"/>
                    </a:cubicBezTo>
                    <a:cubicBezTo>
                      <a:pt x="1038" y="731"/>
                      <a:pt x="1038" y="731"/>
                      <a:pt x="1038" y="731"/>
                    </a:cubicBezTo>
                    <a:cubicBezTo>
                      <a:pt x="1038" y="730"/>
                      <a:pt x="1038" y="729"/>
                      <a:pt x="1039" y="727"/>
                    </a:cubicBezTo>
                    <a:cubicBezTo>
                      <a:pt x="1039" y="727"/>
                      <a:pt x="1039" y="727"/>
                      <a:pt x="1039" y="727"/>
                    </a:cubicBezTo>
                    <a:cubicBezTo>
                      <a:pt x="1039" y="727"/>
                      <a:pt x="1039" y="727"/>
                      <a:pt x="1039" y="727"/>
                    </a:cubicBezTo>
                    <a:cubicBezTo>
                      <a:pt x="1073" y="739"/>
                      <a:pt x="1073" y="739"/>
                      <a:pt x="1073" y="739"/>
                    </a:cubicBezTo>
                    <a:cubicBezTo>
                      <a:pt x="1073" y="739"/>
                      <a:pt x="1073" y="739"/>
                      <a:pt x="1073" y="739"/>
                    </a:cubicBezTo>
                    <a:cubicBezTo>
                      <a:pt x="1073" y="739"/>
                      <a:pt x="1073" y="740"/>
                      <a:pt x="1072" y="741"/>
                    </a:cubicBezTo>
                    <a:cubicBezTo>
                      <a:pt x="1072" y="741"/>
                      <a:pt x="1072" y="742"/>
                      <a:pt x="1072" y="742"/>
                    </a:cubicBezTo>
                    <a:cubicBezTo>
                      <a:pt x="1072" y="743"/>
                      <a:pt x="1072" y="743"/>
                      <a:pt x="1072" y="743"/>
                    </a:cubicBezTo>
                    <a:moveTo>
                      <a:pt x="1089" y="679"/>
                    </a:moveTo>
                    <a:cubicBezTo>
                      <a:pt x="1053" y="672"/>
                      <a:pt x="1053" y="672"/>
                      <a:pt x="1053" y="672"/>
                    </a:cubicBezTo>
                    <a:cubicBezTo>
                      <a:pt x="1053" y="671"/>
                      <a:pt x="1053" y="671"/>
                      <a:pt x="1053" y="671"/>
                    </a:cubicBezTo>
                    <a:cubicBezTo>
                      <a:pt x="1054" y="670"/>
                      <a:pt x="1054" y="669"/>
                      <a:pt x="1054" y="668"/>
                    </a:cubicBezTo>
                    <a:cubicBezTo>
                      <a:pt x="1053" y="667"/>
                      <a:pt x="1053" y="667"/>
                      <a:pt x="1053" y="667"/>
                    </a:cubicBezTo>
                    <a:cubicBezTo>
                      <a:pt x="1054" y="667"/>
                      <a:pt x="1054" y="667"/>
                      <a:pt x="1054" y="667"/>
                    </a:cubicBezTo>
                    <a:cubicBezTo>
                      <a:pt x="1089" y="674"/>
                      <a:pt x="1089" y="674"/>
                      <a:pt x="1089" y="674"/>
                    </a:cubicBezTo>
                    <a:cubicBezTo>
                      <a:pt x="1089" y="675"/>
                      <a:pt x="1089" y="675"/>
                      <a:pt x="1089" y="675"/>
                    </a:cubicBezTo>
                    <a:cubicBezTo>
                      <a:pt x="1089" y="676"/>
                      <a:pt x="1089" y="677"/>
                      <a:pt x="1089" y="678"/>
                    </a:cubicBezTo>
                    <a:cubicBezTo>
                      <a:pt x="1089" y="679"/>
                      <a:pt x="1089" y="679"/>
                      <a:pt x="1089" y="679"/>
                    </a:cubicBezTo>
                    <a:moveTo>
                      <a:pt x="1097" y="613"/>
                    </a:moveTo>
                    <a:cubicBezTo>
                      <a:pt x="1062" y="610"/>
                      <a:pt x="1062" y="610"/>
                      <a:pt x="1062" y="610"/>
                    </a:cubicBezTo>
                    <a:cubicBezTo>
                      <a:pt x="1062" y="609"/>
                      <a:pt x="1062" y="609"/>
                      <a:pt x="1062" y="609"/>
                    </a:cubicBezTo>
                    <a:cubicBezTo>
                      <a:pt x="1062" y="608"/>
                      <a:pt x="1062" y="607"/>
                      <a:pt x="1062" y="606"/>
                    </a:cubicBezTo>
                    <a:cubicBezTo>
                      <a:pt x="1062" y="606"/>
                      <a:pt x="1062" y="606"/>
                      <a:pt x="1062" y="606"/>
                    </a:cubicBezTo>
                    <a:cubicBezTo>
                      <a:pt x="1098" y="608"/>
                      <a:pt x="1098" y="608"/>
                      <a:pt x="1098" y="608"/>
                    </a:cubicBezTo>
                    <a:cubicBezTo>
                      <a:pt x="1098" y="609"/>
                      <a:pt x="1098" y="609"/>
                      <a:pt x="1098" y="609"/>
                    </a:cubicBezTo>
                    <a:cubicBezTo>
                      <a:pt x="1098" y="610"/>
                      <a:pt x="1098" y="611"/>
                      <a:pt x="1097" y="613"/>
                    </a:cubicBezTo>
                    <a:cubicBezTo>
                      <a:pt x="1097" y="613"/>
                      <a:pt x="1097" y="613"/>
                      <a:pt x="1097" y="613"/>
                    </a:cubicBezTo>
                    <a:cubicBezTo>
                      <a:pt x="1097" y="613"/>
                      <a:pt x="1097" y="613"/>
                      <a:pt x="1097" y="613"/>
                    </a:cubicBezTo>
                    <a:moveTo>
                      <a:pt x="1062" y="549"/>
                    </a:moveTo>
                    <a:cubicBezTo>
                      <a:pt x="1062" y="548"/>
                      <a:pt x="1062" y="548"/>
                      <a:pt x="1062" y="548"/>
                    </a:cubicBezTo>
                    <a:cubicBezTo>
                      <a:pt x="1062" y="547"/>
                      <a:pt x="1062" y="546"/>
                      <a:pt x="1062" y="545"/>
                    </a:cubicBezTo>
                    <a:cubicBezTo>
                      <a:pt x="1062" y="544"/>
                      <a:pt x="1062" y="544"/>
                      <a:pt x="1062" y="544"/>
                    </a:cubicBezTo>
                    <a:cubicBezTo>
                      <a:pt x="1098" y="542"/>
                      <a:pt x="1098" y="542"/>
                      <a:pt x="1098" y="542"/>
                    </a:cubicBezTo>
                    <a:cubicBezTo>
                      <a:pt x="1098" y="543"/>
                      <a:pt x="1098" y="543"/>
                      <a:pt x="1098" y="543"/>
                    </a:cubicBezTo>
                    <a:cubicBezTo>
                      <a:pt x="1098" y="544"/>
                      <a:pt x="1098" y="545"/>
                      <a:pt x="1098" y="547"/>
                    </a:cubicBezTo>
                    <a:cubicBezTo>
                      <a:pt x="1098" y="547"/>
                      <a:pt x="1098" y="547"/>
                      <a:pt x="1098" y="547"/>
                    </a:cubicBezTo>
                    <a:cubicBezTo>
                      <a:pt x="1062" y="549"/>
                      <a:pt x="1062" y="549"/>
                      <a:pt x="1062" y="549"/>
                    </a:cubicBezTo>
                    <a:moveTo>
                      <a:pt x="66" y="514"/>
                    </a:moveTo>
                    <a:cubicBezTo>
                      <a:pt x="30" y="509"/>
                      <a:pt x="30" y="509"/>
                      <a:pt x="30" y="509"/>
                    </a:cubicBezTo>
                    <a:cubicBezTo>
                      <a:pt x="30" y="509"/>
                      <a:pt x="30" y="509"/>
                      <a:pt x="30" y="509"/>
                    </a:cubicBezTo>
                    <a:cubicBezTo>
                      <a:pt x="30" y="508"/>
                      <a:pt x="30" y="507"/>
                      <a:pt x="31" y="505"/>
                    </a:cubicBezTo>
                    <a:cubicBezTo>
                      <a:pt x="31" y="505"/>
                      <a:pt x="31" y="505"/>
                      <a:pt x="31" y="505"/>
                    </a:cubicBezTo>
                    <a:cubicBezTo>
                      <a:pt x="66" y="509"/>
                      <a:pt x="66" y="509"/>
                      <a:pt x="66" y="509"/>
                    </a:cubicBezTo>
                    <a:cubicBezTo>
                      <a:pt x="66" y="510"/>
                      <a:pt x="66" y="510"/>
                      <a:pt x="66" y="510"/>
                    </a:cubicBezTo>
                    <a:cubicBezTo>
                      <a:pt x="66" y="510"/>
                      <a:pt x="66" y="511"/>
                      <a:pt x="66" y="512"/>
                    </a:cubicBezTo>
                    <a:cubicBezTo>
                      <a:pt x="66" y="514"/>
                      <a:pt x="66" y="514"/>
                      <a:pt x="66" y="514"/>
                    </a:cubicBezTo>
                    <a:moveTo>
                      <a:pt x="1055" y="487"/>
                    </a:moveTo>
                    <a:cubicBezTo>
                      <a:pt x="1055" y="487"/>
                      <a:pt x="1055" y="487"/>
                      <a:pt x="1055" y="487"/>
                    </a:cubicBezTo>
                    <a:cubicBezTo>
                      <a:pt x="1055" y="486"/>
                      <a:pt x="1055" y="485"/>
                      <a:pt x="1055" y="483"/>
                    </a:cubicBezTo>
                    <a:cubicBezTo>
                      <a:pt x="1055" y="483"/>
                      <a:pt x="1055" y="483"/>
                      <a:pt x="1055" y="483"/>
                    </a:cubicBezTo>
                    <a:cubicBezTo>
                      <a:pt x="1055" y="483"/>
                      <a:pt x="1055" y="483"/>
                      <a:pt x="1055" y="483"/>
                    </a:cubicBezTo>
                    <a:cubicBezTo>
                      <a:pt x="1090" y="477"/>
                      <a:pt x="1090" y="477"/>
                      <a:pt x="1090" y="477"/>
                    </a:cubicBezTo>
                    <a:cubicBezTo>
                      <a:pt x="1090" y="477"/>
                      <a:pt x="1090" y="477"/>
                      <a:pt x="1090" y="477"/>
                    </a:cubicBezTo>
                    <a:cubicBezTo>
                      <a:pt x="1091" y="481"/>
                      <a:pt x="1091" y="481"/>
                      <a:pt x="1091" y="481"/>
                    </a:cubicBezTo>
                    <a:cubicBezTo>
                      <a:pt x="1055" y="487"/>
                      <a:pt x="1055" y="487"/>
                      <a:pt x="1055" y="487"/>
                    </a:cubicBezTo>
                    <a:moveTo>
                      <a:pt x="77" y="453"/>
                    </a:moveTo>
                    <a:cubicBezTo>
                      <a:pt x="42" y="444"/>
                      <a:pt x="42" y="444"/>
                      <a:pt x="42" y="444"/>
                    </a:cubicBezTo>
                    <a:cubicBezTo>
                      <a:pt x="42" y="444"/>
                      <a:pt x="42" y="444"/>
                      <a:pt x="42" y="444"/>
                    </a:cubicBezTo>
                    <a:cubicBezTo>
                      <a:pt x="42" y="443"/>
                      <a:pt x="43" y="441"/>
                      <a:pt x="43" y="440"/>
                    </a:cubicBezTo>
                    <a:cubicBezTo>
                      <a:pt x="43" y="440"/>
                      <a:pt x="43" y="440"/>
                      <a:pt x="43" y="440"/>
                    </a:cubicBezTo>
                    <a:cubicBezTo>
                      <a:pt x="78" y="449"/>
                      <a:pt x="78" y="449"/>
                      <a:pt x="78" y="449"/>
                    </a:cubicBezTo>
                    <a:cubicBezTo>
                      <a:pt x="78" y="449"/>
                      <a:pt x="78" y="449"/>
                      <a:pt x="78" y="449"/>
                    </a:cubicBezTo>
                    <a:cubicBezTo>
                      <a:pt x="78" y="450"/>
                      <a:pt x="77" y="452"/>
                      <a:pt x="77" y="453"/>
                    </a:cubicBezTo>
                    <a:cubicBezTo>
                      <a:pt x="77" y="453"/>
                      <a:pt x="77" y="453"/>
                      <a:pt x="77" y="453"/>
                    </a:cubicBezTo>
                    <a:moveTo>
                      <a:pt x="1041" y="427"/>
                    </a:moveTo>
                    <a:cubicBezTo>
                      <a:pt x="1041" y="427"/>
                      <a:pt x="1041" y="427"/>
                      <a:pt x="1041" y="427"/>
                    </a:cubicBezTo>
                    <a:cubicBezTo>
                      <a:pt x="1041" y="426"/>
                      <a:pt x="1040" y="425"/>
                      <a:pt x="1040" y="424"/>
                    </a:cubicBezTo>
                    <a:cubicBezTo>
                      <a:pt x="1040" y="423"/>
                      <a:pt x="1040" y="423"/>
                      <a:pt x="1040" y="423"/>
                    </a:cubicBezTo>
                    <a:cubicBezTo>
                      <a:pt x="1040" y="423"/>
                      <a:pt x="1040" y="423"/>
                      <a:pt x="1040" y="423"/>
                    </a:cubicBezTo>
                    <a:cubicBezTo>
                      <a:pt x="1074" y="412"/>
                      <a:pt x="1074" y="412"/>
                      <a:pt x="1074" y="412"/>
                    </a:cubicBezTo>
                    <a:cubicBezTo>
                      <a:pt x="1074" y="413"/>
                      <a:pt x="1074" y="413"/>
                      <a:pt x="1074" y="413"/>
                    </a:cubicBezTo>
                    <a:cubicBezTo>
                      <a:pt x="1075" y="414"/>
                      <a:pt x="1075" y="415"/>
                      <a:pt x="1075" y="417"/>
                    </a:cubicBezTo>
                    <a:cubicBezTo>
                      <a:pt x="1075" y="417"/>
                      <a:pt x="1075" y="417"/>
                      <a:pt x="1075" y="417"/>
                    </a:cubicBezTo>
                    <a:cubicBezTo>
                      <a:pt x="1041" y="427"/>
                      <a:pt x="1041" y="427"/>
                      <a:pt x="1041" y="427"/>
                    </a:cubicBezTo>
                    <a:moveTo>
                      <a:pt x="95" y="394"/>
                    </a:moveTo>
                    <a:cubicBezTo>
                      <a:pt x="95" y="394"/>
                      <a:pt x="95" y="394"/>
                      <a:pt x="95" y="394"/>
                    </a:cubicBezTo>
                    <a:cubicBezTo>
                      <a:pt x="62" y="381"/>
                      <a:pt x="62" y="381"/>
                      <a:pt x="62" y="381"/>
                    </a:cubicBezTo>
                    <a:cubicBezTo>
                      <a:pt x="62" y="381"/>
                      <a:pt x="62" y="381"/>
                      <a:pt x="62" y="381"/>
                    </a:cubicBezTo>
                    <a:cubicBezTo>
                      <a:pt x="62" y="380"/>
                      <a:pt x="63" y="378"/>
                      <a:pt x="63" y="377"/>
                    </a:cubicBezTo>
                    <a:cubicBezTo>
                      <a:pt x="64" y="377"/>
                      <a:pt x="64" y="377"/>
                      <a:pt x="64" y="377"/>
                    </a:cubicBezTo>
                    <a:cubicBezTo>
                      <a:pt x="97" y="390"/>
                      <a:pt x="97" y="390"/>
                      <a:pt x="97" y="390"/>
                    </a:cubicBezTo>
                    <a:cubicBezTo>
                      <a:pt x="97" y="390"/>
                      <a:pt x="97" y="390"/>
                      <a:pt x="97" y="390"/>
                    </a:cubicBezTo>
                    <a:cubicBezTo>
                      <a:pt x="96" y="391"/>
                      <a:pt x="96" y="393"/>
                      <a:pt x="96" y="394"/>
                    </a:cubicBezTo>
                    <a:cubicBezTo>
                      <a:pt x="95" y="394"/>
                      <a:pt x="95" y="394"/>
                      <a:pt x="95" y="394"/>
                    </a:cubicBezTo>
                    <a:moveTo>
                      <a:pt x="1019" y="370"/>
                    </a:moveTo>
                    <a:cubicBezTo>
                      <a:pt x="1019" y="369"/>
                      <a:pt x="1019" y="369"/>
                      <a:pt x="1019" y="369"/>
                    </a:cubicBezTo>
                    <a:cubicBezTo>
                      <a:pt x="1019" y="368"/>
                      <a:pt x="1018" y="367"/>
                      <a:pt x="1018" y="366"/>
                    </a:cubicBezTo>
                    <a:cubicBezTo>
                      <a:pt x="1018" y="366"/>
                      <a:pt x="1018" y="366"/>
                      <a:pt x="1018" y="366"/>
                    </a:cubicBezTo>
                    <a:cubicBezTo>
                      <a:pt x="1050" y="351"/>
                      <a:pt x="1050" y="351"/>
                      <a:pt x="1050" y="351"/>
                    </a:cubicBezTo>
                    <a:cubicBezTo>
                      <a:pt x="1050" y="351"/>
                      <a:pt x="1050" y="351"/>
                      <a:pt x="1050" y="351"/>
                    </a:cubicBezTo>
                    <a:cubicBezTo>
                      <a:pt x="1051" y="352"/>
                      <a:pt x="1052" y="353"/>
                      <a:pt x="1052" y="355"/>
                    </a:cubicBezTo>
                    <a:cubicBezTo>
                      <a:pt x="1052" y="355"/>
                      <a:pt x="1052" y="355"/>
                      <a:pt x="1052" y="355"/>
                    </a:cubicBezTo>
                    <a:cubicBezTo>
                      <a:pt x="1052" y="355"/>
                      <a:pt x="1052" y="355"/>
                      <a:pt x="1052" y="355"/>
                    </a:cubicBezTo>
                    <a:cubicBezTo>
                      <a:pt x="1019" y="370"/>
                      <a:pt x="1019" y="370"/>
                      <a:pt x="1019" y="370"/>
                    </a:cubicBezTo>
                    <a:moveTo>
                      <a:pt x="121" y="338"/>
                    </a:moveTo>
                    <a:cubicBezTo>
                      <a:pt x="121" y="338"/>
                      <a:pt x="121" y="338"/>
                      <a:pt x="121" y="338"/>
                    </a:cubicBezTo>
                    <a:cubicBezTo>
                      <a:pt x="89" y="321"/>
                      <a:pt x="89" y="321"/>
                      <a:pt x="89" y="321"/>
                    </a:cubicBezTo>
                    <a:cubicBezTo>
                      <a:pt x="90" y="320"/>
                      <a:pt x="90" y="320"/>
                      <a:pt x="90" y="320"/>
                    </a:cubicBezTo>
                    <a:cubicBezTo>
                      <a:pt x="90" y="319"/>
                      <a:pt x="91" y="318"/>
                      <a:pt x="92" y="317"/>
                    </a:cubicBezTo>
                    <a:cubicBezTo>
                      <a:pt x="92" y="317"/>
                      <a:pt x="92" y="317"/>
                      <a:pt x="92" y="317"/>
                    </a:cubicBezTo>
                    <a:cubicBezTo>
                      <a:pt x="123" y="334"/>
                      <a:pt x="123" y="334"/>
                      <a:pt x="123" y="334"/>
                    </a:cubicBezTo>
                    <a:cubicBezTo>
                      <a:pt x="123" y="334"/>
                      <a:pt x="123" y="334"/>
                      <a:pt x="123" y="334"/>
                    </a:cubicBezTo>
                    <a:cubicBezTo>
                      <a:pt x="123" y="335"/>
                      <a:pt x="122" y="337"/>
                      <a:pt x="121" y="338"/>
                    </a:cubicBezTo>
                    <a:cubicBezTo>
                      <a:pt x="121" y="338"/>
                      <a:pt x="121" y="338"/>
                      <a:pt x="121" y="338"/>
                    </a:cubicBezTo>
                    <a:moveTo>
                      <a:pt x="988" y="312"/>
                    </a:moveTo>
                    <a:cubicBezTo>
                      <a:pt x="1019" y="292"/>
                      <a:pt x="1019" y="292"/>
                      <a:pt x="1019" y="292"/>
                    </a:cubicBezTo>
                    <a:cubicBezTo>
                      <a:pt x="1019" y="293"/>
                      <a:pt x="1019" y="293"/>
                      <a:pt x="1019" y="293"/>
                    </a:cubicBezTo>
                    <a:cubicBezTo>
                      <a:pt x="1020" y="294"/>
                      <a:pt x="1021" y="295"/>
                      <a:pt x="1021" y="296"/>
                    </a:cubicBezTo>
                    <a:cubicBezTo>
                      <a:pt x="1022" y="296"/>
                      <a:pt x="1022" y="296"/>
                      <a:pt x="1022" y="296"/>
                    </a:cubicBezTo>
                    <a:cubicBezTo>
                      <a:pt x="991" y="315"/>
                      <a:pt x="991" y="315"/>
                      <a:pt x="991" y="315"/>
                    </a:cubicBezTo>
                    <a:cubicBezTo>
                      <a:pt x="991" y="315"/>
                      <a:pt x="991" y="315"/>
                      <a:pt x="991" y="315"/>
                    </a:cubicBezTo>
                    <a:cubicBezTo>
                      <a:pt x="990" y="314"/>
                      <a:pt x="990" y="313"/>
                      <a:pt x="989" y="312"/>
                    </a:cubicBezTo>
                    <a:cubicBezTo>
                      <a:pt x="989" y="312"/>
                      <a:pt x="989" y="312"/>
                      <a:pt x="989" y="312"/>
                    </a:cubicBezTo>
                    <a:cubicBezTo>
                      <a:pt x="988" y="312"/>
                      <a:pt x="988" y="312"/>
                      <a:pt x="988" y="312"/>
                    </a:cubicBezTo>
                    <a:moveTo>
                      <a:pt x="154" y="285"/>
                    </a:moveTo>
                    <a:cubicBezTo>
                      <a:pt x="124" y="264"/>
                      <a:pt x="124" y="264"/>
                      <a:pt x="124" y="264"/>
                    </a:cubicBezTo>
                    <a:cubicBezTo>
                      <a:pt x="124" y="264"/>
                      <a:pt x="124" y="264"/>
                      <a:pt x="124" y="264"/>
                    </a:cubicBezTo>
                    <a:cubicBezTo>
                      <a:pt x="125" y="263"/>
                      <a:pt x="126" y="262"/>
                      <a:pt x="127" y="261"/>
                    </a:cubicBezTo>
                    <a:cubicBezTo>
                      <a:pt x="127" y="261"/>
                      <a:pt x="127" y="261"/>
                      <a:pt x="127" y="261"/>
                    </a:cubicBezTo>
                    <a:cubicBezTo>
                      <a:pt x="156" y="282"/>
                      <a:pt x="156" y="282"/>
                      <a:pt x="156" y="282"/>
                    </a:cubicBezTo>
                    <a:cubicBezTo>
                      <a:pt x="156" y="282"/>
                      <a:pt x="156" y="282"/>
                      <a:pt x="156" y="282"/>
                    </a:cubicBezTo>
                    <a:cubicBezTo>
                      <a:pt x="155" y="283"/>
                      <a:pt x="155" y="284"/>
                      <a:pt x="154" y="285"/>
                    </a:cubicBezTo>
                    <a:cubicBezTo>
                      <a:pt x="154" y="285"/>
                      <a:pt x="154" y="285"/>
                      <a:pt x="154" y="285"/>
                    </a:cubicBezTo>
                    <a:moveTo>
                      <a:pt x="956" y="264"/>
                    </a:moveTo>
                    <a:cubicBezTo>
                      <a:pt x="955" y="264"/>
                      <a:pt x="955" y="264"/>
                      <a:pt x="955" y="264"/>
                    </a:cubicBezTo>
                    <a:cubicBezTo>
                      <a:pt x="955" y="263"/>
                      <a:pt x="954" y="262"/>
                      <a:pt x="953" y="261"/>
                    </a:cubicBezTo>
                    <a:cubicBezTo>
                      <a:pt x="953" y="261"/>
                      <a:pt x="953" y="261"/>
                      <a:pt x="953" y="261"/>
                    </a:cubicBezTo>
                    <a:cubicBezTo>
                      <a:pt x="981" y="238"/>
                      <a:pt x="981" y="238"/>
                      <a:pt x="981" y="238"/>
                    </a:cubicBezTo>
                    <a:cubicBezTo>
                      <a:pt x="981" y="239"/>
                      <a:pt x="981" y="239"/>
                      <a:pt x="981" y="239"/>
                    </a:cubicBezTo>
                    <a:cubicBezTo>
                      <a:pt x="982" y="239"/>
                      <a:pt x="982" y="240"/>
                      <a:pt x="983" y="240"/>
                    </a:cubicBezTo>
                    <a:cubicBezTo>
                      <a:pt x="984" y="242"/>
                      <a:pt x="984" y="242"/>
                      <a:pt x="984" y="242"/>
                    </a:cubicBezTo>
                    <a:cubicBezTo>
                      <a:pt x="956" y="264"/>
                      <a:pt x="956" y="264"/>
                      <a:pt x="956" y="264"/>
                    </a:cubicBezTo>
                    <a:moveTo>
                      <a:pt x="192" y="237"/>
                    </a:moveTo>
                    <a:cubicBezTo>
                      <a:pt x="166" y="213"/>
                      <a:pt x="166" y="213"/>
                      <a:pt x="166" y="213"/>
                    </a:cubicBezTo>
                    <a:cubicBezTo>
                      <a:pt x="166" y="213"/>
                      <a:pt x="166" y="213"/>
                      <a:pt x="166" y="213"/>
                    </a:cubicBezTo>
                    <a:cubicBezTo>
                      <a:pt x="167" y="212"/>
                      <a:pt x="168" y="211"/>
                      <a:pt x="169" y="210"/>
                    </a:cubicBezTo>
                    <a:cubicBezTo>
                      <a:pt x="169" y="210"/>
                      <a:pt x="169" y="210"/>
                      <a:pt x="169" y="210"/>
                    </a:cubicBezTo>
                    <a:cubicBezTo>
                      <a:pt x="195" y="234"/>
                      <a:pt x="195" y="234"/>
                      <a:pt x="195" y="234"/>
                    </a:cubicBezTo>
                    <a:cubicBezTo>
                      <a:pt x="195" y="234"/>
                      <a:pt x="195" y="234"/>
                      <a:pt x="195" y="234"/>
                    </a:cubicBezTo>
                    <a:cubicBezTo>
                      <a:pt x="194" y="235"/>
                      <a:pt x="193" y="236"/>
                      <a:pt x="192" y="237"/>
                    </a:cubicBezTo>
                    <a:cubicBezTo>
                      <a:pt x="192" y="237"/>
                      <a:pt x="192" y="237"/>
                      <a:pt x="192" y="237"/>
                    </a:cubicBezTo>
                    <a:moveTo>
                      <a:pt x="914" y="218"/>
                    </a:moveTo>
                    <a:cubicBezTo>
                      <a:pt x="914" y="218"/>
                      <a:pt x="914" y="218"/>
                      <a:pt x="914" y="218"/>
                    </a:cubicBezTo>
                    <a:cubicBezTo>
                      <a:pt x="913" y="217"/>
                      <a:pt x="912" y="216"/>
                      <a:pt x="912" y="215"/>
                    </a:cubicBezTo>
                    <a:cubicBezTo>
                      <a:pt x="911" y="215"/>
                      <a:pt x="911" y="215"/>
                      <a:pt x="911" y="215"/>
                    </a:cubicBezTo>
                    <a:cubicBezTo>
                      <a:pt x="912" y="215"/>
                      <a:pt x="912" y="215"/>
                      <a:pt x="912" y="215"/>
                    </a:cubicBezTo>
                    <a:cubicBezTo>
                      <a:pt x="937" y="189"/>
                      <a:pt x="937" y="189"/>
                      <a:pt x="937" y="189"/>
                    </a:cubicBezTo>
                    <a:cubicBezTo>
                      <a:pt x="937" y="190"/>
                      <a:pt x="937" y="190"/>
                      <a:pt x="937" y="190"/>
                    </a:cubicBezTo>
                    <a:cubicBezTo>
                      <a:pt x="937" y="190"/>
                      <a:pt x="938" y="191"/>
                      <a:pt x="939" y="192"/>
                    </a:cubicBezTo>
                    <a:cubicBezTo>
                      <a:pt x="940" y="193"/>
                      <a:pt x="940" y="193"/>
                      <a:pt x="940" y="193"/>
                    </a:cubicBezTo>
                    <a:cubicBezTo>
                      <a:pt x="940" y="193"/>
                      <a:pt x="940" y="193"/>
                      <a:pt x="940" y="193"/>
                    </a:cubicBezTo>
                    <a:cubicBezTo>
                      <a:pt x="914" y="218"/>
                      <a:pt x="914" y="218"/>
                      <a:pt x="914" y="218"/>
                    </a:cubicBezTo>
                    <a:moveTo>
                      <a:pt x="237" y="194"/>
                    </a:move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13" y="167"/>
                      <a:pt x="213" y="167"/>
                      <a:pt x="213" y="167"/>
                    </a:cubicBezTo>
                    <a:cubicBezTo>
                      <a:pt x="213" y="167"/>
                      <a:pt x="213" y="167"/>
                      <a:pt x="213" y="167"/>
                    </a:cubicBezTo>
                    <a:cubicBezTo>
                      <a:pt x="214" y="166"/>
                      <a:pt x="215" y="165"/>
                      <a:pt x="216" y="164"/>
                    </a:cubicBezTo>
                    <a:cubicBezTo>
                      <a:pt x="217" y="164"/>
                      <a:pt x="217" y="164"/>
                      <a:pt x="217" y="164"/>
                    </a:cubicBezTo>
                    <a:cubicBezTo>
                      <a:pt x="240" y="191"/>
                      <a:pt x="240" y="191"/>
                      <a:pt x="240" y="191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39" y="192"/>
                      <a:pt x="238" y="193"/>
                      <a:pt x="237" y="194"/>
                    </a:cubicBezTo>
                    <a:cubicBezTo>
                      <a:pt x="237" y="194"/>
                      <a:pt x="237" y="194"/>
                      <a:pt x="237" y="194"/>
                    </a:cubicBezTo>
                    <a:moveTo>
                      <a:pt x="868" y="178"/>
                    </a:moveTo>
                    <a:cubicBezTo>
                      <a:pt x="868" y="177"/>
                      <a:pt x="868" y="177"/>
                      <a:pt x="868" y="177"/>
                    </a:cubicBezTo>
                    <a:cubicBezTo>
                      <a:pt x="867" y="177"/>
                      <a:pt x="866" y="176"/>
                      <a:pt x="865" y="175"/>
                    </a:cubicBezTo>
                    <a:cubicBezTo>
                      <a:pt x="865" y="175"/>
                      <a:pt x="865" y="175"/>
                      <a:pt x="865" y="175"/>
                    </a:cubicBezTo>
                    <a:cubicBezTo>
                      <a:pt x="865" y="175"/>
                      <a:pt x="865" y="175"/>
                      <a:pt x="865" y="175"/>
                    </a:cubicBezTo>
                    <a:cubicBezTo>
                      <a:pt x="886" y="146"/>
                      <a:pt x="886" y="146"/>
                      <a:pt x="886" y="146"/>
                    </a:cubicBezTo>
                    <a:cubicBezTo>
                      <a:pt x="887" y="146"/>
                      <a:pt x="887" y="146"/>
                      <a:pt x="887" y="146"/>
                    </a:cubicBezTo>
                    <a:cubicBezTo>
                      <a:pt x="888" y="147"/>
                      <a:pt x="889" y="148"/>
                      <a:pt x="890" y="149"/>
                    </a:cubicBezTo>
                    <a:cubicBezTo>
                      <a:pt x="890" y="149"/>
                      <a:pt x="890" y="149"/>
                      <a:pt x="890" y="149"/>
                    </a:cubicBezTo>
                    <a:cubicBezTo>
                      <a:pt x="890" y="149"/>
                      <a:pt x="890" y="149"/>
                      <a:pt x="890" y="149"/>
                    </a:cubicBezTo>
                    <a:cubicBezTo>
                      <a:pt x="868" y="178"/>
                      <a:pt x="868" y="178"/>
                      <a:pt x="868" y="178"/>
                    </a:cubicBezTo>
                    <a:moveTo>
                      <a:pt x="286" y="157"/>
                    </a:moveTo>
                    <a:cubicBezTo>
                      <a:pt x="266" y="127"/>
                      <a:pt x="266" y="127"/>
                      <a:pt x="266" y="127"/>
                    </a:cubicBezTo>
                    <a:cubicBezTo>
                      <a:pt x="267" y="127"/>
                      <a:pt x="267" y="127"/>
                      <a:pt x="267" y="127"/>
                    </a:cubicBezTo>
                    <a:cubicBezTo>
                      <a:pt x="268" y="126"/>
                      <a:pt x="268" y="125"/>
                      <a:pt x="269" y="125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89" y="155"/>
                      <a:pt x="289" y="155"/>
                      <a:pt x="289" y="155"/>
                    </a:cubicBezTo>
                    <a:cubicBezTo>
                      <a:pt x="289" y="155"/>
                      <a:pt x="289" y="155"/>
                      <a:pt x="289" y="155"/>
                    </a:cubicBezTo>
                    <a:cubicBezTo>
                      <a:pt x="288" y="155"/>
                      <a:pt x="288" y="156"/>
                      <a:pt x="287" y="156"/>
                    </a:cubicBezTo>
                    <a:cubicBezTo>
                      <a:pt x="286" y="157"/>
                      <a:pt x="286" y="157"/>
                      <a:pt x="286" y="157"/>
                    </a:cubicBezTo>
                    <a:moveTo>
                      <a:pt x="817" y="143"/>
                    </a:moveTo>
                    <a:cubicBezTo>
                      <a:pt x="816" y="142"/>
                      <a:pt x="816" y="142"/>
                      <a:pt x="816" y="142"/>
                    </a:cubicBezTo>
                    <a:cubicBezTo>
                      <a:pt x="815" y="142"/>
                      <a:pt x="814" y="141"/>
                      <a:pt x="813" y="141"/>
                    </a:cubicBezTo>
                    <a:cubicBezTo>
                      <a:pt x="813" y="141"/>
                      <a:pt x="813" y="141"/>
                      <a:pt x="813" y="141"/>
                    </a:cubicBezTo>
                    <a:cubicBezTo>
                      <a:pt x="813" y="141"/>
                      <a:pt x="813" y="141"/>
                      <a:pt x="813" y="141"/>
                    </a:cubicBezTo>
                    <a:cubicBezTo>
                      <a:pt x="831" y="110"/>
                      <a:pt x="831" y="110"/>
                      <a:pt x="831" y="110"/>
                    </a:cubicBezTo>
                    <a:cubicBezTo>
                      <a:pt x="833" y="110"/>
                      <a:pt x="833" y="110"/>
                      <a:pt x="833" y="110"/>
                    </a:cubicBezTo>
                    <a:cubicBezTo>
                      <a:pt x="833" y="111"/>
                      <a:pt x="834" y="111"/>
                      <a:pt x="835" y="112"/>
                    </a:cubicBezTo>
                    <a:cubicBezTo>
                      <a:pt x="835" y="112"/>
                      <a:pt x="835" y="112"/>
                      <a:pt x="835" y="112"/>
                    </a:cubicBezTo>
                    <a:cubicBezTo>
                      <a:pt x="817" y="143"/>
                      <a:pt x="817" y="143"/>
                      <a:pt x="817" y="143"/>
                    </a:cubicBezTo>
                    <a:moveTo>
                      <a:pt x="339" y="126"/>
                    </a:moveTo>
                    <a:cubicBezTo>
                      <a:pt x="339" y="126"/>
                      <a:pt x="339" y="126"/>
                      <a:pt x="339" y="126"/>
                    </a:cubicBezTo>
                    <a:cubicBezTo>
                      <a:pt x="323" y="94"/>
                      <a:pt x="323" y="94"/>
                      <a:pt x="323" y="94"/>
                    </a:cubicBezTo>
                    <a:cubicBezTo>
                      <a:pt x="323" y="94"/>
                      <a:pt x="323" y="94"/>
                      <a:pt x="323" y="94"/>
                    </a:cubicBezTo>
                    <a:cubicBezTo>
                      <a:pt x="325" y="93"/>
                      <a:pt x="326" y="92"/>
                      <a:pt x="327" y="92"/>
                    </a:cubicBezTo>
                    <a:cubicBezTo>
                      <a:pt x="327" y="92"/>
                      <a:pt x="327" y="92"/>
                      <a:pt x="327" y="92"/>
                    </a:cubicBezTo>
                    <a:cubicBezTo>
                      <a:pt x="343" y="124"/>
                      <a:pt x="343" y="124"/>
                      <a:pt x="343" y="124"/>
                    </a:cubicBezTo>
                    <a:cubicBezTo>
                      <a:pt x="343" y="124"/>
                      <a:pt x="343" y="124"/>
                      <a:pt x="343" y="124"/>
                    </a:cubicBezTo>
                    <a:cubicBezTo>
                      <a:pt x="342" y="125"/>
                      <a:pt x="340" y="125"/>
                      <a:pt x="339" y="126"/>
                    </a:cubicBezTo>
                    <a:cubicBezTo>
                      <a:pt x="339" y="126"/>
                      <a:pt x="339" y="126"/>
                      <a:pt x="339" y="126"/>
                    </a:cubicBezTo>
                    <a:moveTo>
                      <a:pt x="758" y="113"/>
                    </a:moveTo>
                    <a:cubicBezTo>
                      <a:pt x="758" y="113"/>
                      <a:pt x="758" y="113"/>
                      <a:pt x="758" y="113"/>
                    </a:cubicBezTo>
                    <a:cubicBezTo>
                      <a:pt x="772" y="80"/>
                      <a:pt x="772" y="80"/>
                      <a:pt x="772" y="80"/>
                    </a:cubicBezTo>
                    <a:cubicBezTo>
                      <a:pt x="773" y="80"/>
                      <a:pt x="773" y="80"/>
                      <a:pt x="773" y="80"/>
                    </a:cubicBezTo>
                    <a:cubicBezTo>
                      <a:pt x="774" y="81"/>
                      <a:pt x="775" y="81"/>
                      <a:pt x="776" y="82"/>
                    </a:cubicBezTo>
                    <a:cubicBezTo>
                      <a:pt x="776" y="82"/>
                      <a:pt x="776" y="82"/>
                      <a:pt x="776" y="82"/>
                    </a:cubicBezTo>
                    <a:cubicBezTo>
                      <a:pt x="776" y="82"/>
                      <a:pt x="776" y="82"/>
                      <a:pt x="776" y="82"/>
                    </a:cubicBezTo>
                    <a:cubicBezTo>
                      <a:pt x="762" y="115"/>
                      <a:pt x="762" y="115"/>
                      <a:pt x="762" y="115"/>
                    </a:cubicBezTo>
                    <a:cubicBezTo>
                      <a:pt x="762" y="115"/>
                      <a:pt x="762" y="115"/>
                      <a:pt x="762" y="115"/>
                    </a:cubicBezTo>
                    <a:cubicBezTo>
                      <a:pt x="761" y="114"/>
                      <a:pt x="759" y="114"/>
                      <a:pt x="758" y="113"/>
                    </a:cubicBezTo>
                    <a:cubicBezTo>
                      <a:pt x="758" y="113"/>
                      <a:pt x="758" y="113"/>
                      <a:pt x="758" y="113"/>
                    </a:cubicBezTo>
                    <a:moveTo>
                      <a:pt x="396" y="102"/>
                    </a:moveTo>
                    <a:cubicBezTo>
                      <a:pt x="384" y="68"/>
                      <a:pt x="384" y="68"/>
                      <a:pt x="384" y="68"/>
                    </a:cubicBezTo>
                    <a:cubicBezTo>
                      <a:pt x="384" y="68"/>
                      <a:pt x="384" y="68"/>
                      <a:pt x="384" y="68"/>
                    </a:cubicBezTo>
                    <a:cubicBezTo>
                      <a:pt x="385" y="67"/>
                      <a:pt x="387" y="67"/>
                      <a:pt x="388" y="67"/>
                    </a:cubicBezTo>
                    <a:cubicBezTo>
                      <a:pt x="388" y="66"/>
                      <a:pt x="388" y="66"/>
                      <a:pt x="388" y="66"/>
                    </a:cubicBezTo>
                    <a:cubicBezTo>
                      <a:pt x="388" y="67"/>
                      <a:pt x="388" y="67"/>
                      <a:pt x="388" y="67"/>
                    </a:cubicBezTo>
                    <a:cubicBezTo>
                      <a:pt x="400" y="101"/>
                      <a:pt x="400" y="101"/>
                      <a:pt x="400" y="101"/>
                    </a:cubicBezTo>
                    <a:cubicBezTo>
                      <a:pt x="400" y="101"/>
                      <a:pt x="400" y="101"/>
                      <a:pt x="400" y="101"/>
                    </a:cubicBezTo>
                    <a:cubicBezTo>
                      <a:pt x="399" y="101"/>
                      <a:pt x="397" y="101"/>
                      <a:pt x="396" y="102"/>
                    </a:cubicBezTo>
                    <a:cubicBezTo>
                      <a:pt x="396" y="102"/>
                      <a:pt x="396" y="102"/>
                      <a:pt x="396" y="102"/>
                    </a:cubicBezTo>
                    <a:moveTo>
                      <a:pt x="704" y="94"/>
                    </a:moveTo>
                    <a:cubicBezTo>
                      <a:pt x="704" y="94"/>
                      <a:pt x="704" y="94"/>
                      <a:pt x="704" y="94"/>
                    </a:cubicBezTo>
                    <a:cubicBezTo>
                      <a:pt x="702" y="93"/>
                      <a:pt x="701" y="93"/>
                      <a:pt x="700" y="93"/>
                    </a:cubicBezTo>
                    <a:cubicBezTo>
                      <a:pt x="700" y="93"/>
                      <a:pt x="700" y="93"/>
                      <a:pt x="700" y="93"/>
                    </a:cubicBezTo>
                    <a:cubicBezTo>
                      <a:pt x="710" y="58"/>
                      <a:pt x="710" y="58"/>
                      <a:pt x="710" y="58"/>
                    </a:cubicBezTo>
                    <a:cubicBezTo>
                      <a:pt x="710" y="58"/>
                      <a:pt x="710" y="58"/>
                      <a:pt x="710" y="58"/>
                    </a:cubicBezTo>
                    <a:cubicBezTo>
                      <a:pt x="711" y="58"/>
                      <a:pt x="712" y="59"/>
                      <a:pt x="714" y="59"/>
                    </a:cubicBezTo>
                    <a:cubicBezTo>
                      <a:pt x="714" y="59"/>
                      <a:pt x="714" y="59"/>
                      <a:pt x="714" y="59"/>
                    </a:cubicBezTo>
                    <a:cubicBezTo>
                      <a:pt x="714" y="59"/>
                      <a:pt x="714" y="59"/>
                      <a:pt x="714" y="59"/>
                    </a:cubicBezTo>
                    <a:cubicBezTo>
                      <a:pt x="704" y="94"/>
                      <a:pt x="704" y="94"/>
                      <a:pt x="704" y="94"/>
                    </a:cubicBezTo>
                    <a:moveTo>
                      <a:pt x="455" y="85"/>
                    </a:moveTo>
                    <a:cubicBezTo>
                      <a:pt x="455" y="85"/>
                      <a:pt x="455" y="85"/>
                      <a:pt x="455" y="85"/>
                    </a:cubicBezTo>
                    <a:cubicBezTo>
                      <a:pt x="448" y="50"/>
                      <a:pt x="448" y="50"/>
                      <a:pt x="448" y="50"/>
                    </a:cubicBezTo>
                    <a:cubicBezTo>
                      <a:pt x="448" y="50"/>
                      <a:pt x="448" y="50"/>
                      <a:pt x="448" y="50"/>
                    </a:cubicBezTo>
                    <a:cubicBezTo>
                      <a:pt x="449" y="50"/>
                      <a:pt x="451" y="49"/>
                      <a:pt x="452" y="49"/>
                    </a:cubicBezTo>
                    <a:cubicBezTo>
                      <a:pt x="452" y="49"/>
                      <a:pt x="452" y="49"/>
                      <a:pt x="452" y="49"/>
                    </a:cubicBezTo>
                    <a:cubicBezTo>
                      <a:pt x="459" y="84"/>
                      <a:pt x="459" y="84"/>
                      <a:pt x="459" y="84"/>
                    </a:cubicBezTo>
                    <a:cubicBezTo>
                      <a:pt x="459" y="84"/>
                      <a:pt x="459" y="84"/>
                      <a:pt x="459" y="84"/>
                    </a:cubicBezTo>
                    <a:cubicBezTo>
                      <a:pt x="458" y="84"/>
                      <a:pt x="457" y="85"/>
                      <a:pt x="455" y="85"/>
                    </a:cubicBezTo>
                    <a:cubicBezTo>
                      <a:pt x="455" y="85"/>
                      <a:pt x="455" y="85"/>
                      <a:pt x="455" y="85"/>
                    </a:cubicBezTo>
                    <a:moveTo>
                      <a:pt x="644" y="80"/>
                    </a:moveTo>
                    <a:cubicBezTo>
                      <a:pt x="643" y="80"/>
                      <a:pt x="643" y="80"/>
                      <a:pt x="643" y="80"/>
                    </a:cubicBezTo>
                    <a:cubicBezTo>
                      <a:pt x="642" y="80"/>
                      <a:pt x="641" y="80"/>
                      <a:pt x="640" y="79"/>
                    </a:cubicBezTo>
                    <a:cubicBezTo>
                      <a:pt x="639" y="79"/>
                      <a:pt x="639" y="79"/>
                      <a:pt x="639" y="79"/>
                    </a:cubicBezTo>
                    <a:cubicBezTo>
                      <a:pt x="639" y="79"/>
                      <a:pt x="639" y="79"/>
                      <a:pt x="639" y="79"/>
                    </a:cubicBezTo>
                    <a:cubicBezTo>
                      <a:pt x="645" y="44"/>
                      <a:pt x="645" y="44"/>
                      <a:pt x="645" y="44"/>
                    </a:cubicBezTo>
                    <a:cubicBezTo>
                      <a:pt x="645" y="44"/>
                      <a:pt x="645" y="44"/>
                      <a:pt x="645" y="44"/>
                    </a:cubicBezTo>
                    <a:cubicBezTo>
                      <a:pt x="647" y="44"/>
                      <a:pt x="648" y="44"/>
                      <a:pt x="649" y="44"/>
                    </a:cubicBezTo>
                    <a:cubicBezTo>
                      <a:pt x="649" y="45"/>
                      <a:pt x="649" y="45"/>
                      <a:pt x="649" y="45"/>
                    </a:cubicBezTo>
                    <a:cubicBezTo>
                      <a:pt x="644" y="80"/>
                      <a:pt x="644" y="80"/>
                      <a:pt x="644" y="80"/>
                    </a:cubicBezTo>
                    <a:moveTo>
                      <a:pt x="516" y="76"/>
                    </a:moveTo>
                    <a:cubicBezTo>
                      <a:pt x="513" y="40"/>
                      <a:pt x="513" y="40"/>
                      <a:pt x="513" y="40"/>
                    </a:cubicBezTo>
                    <a:cubicBezTo>
                      <a:pt x="514" y="40"/>
                      <a:pt x="514" y="40"/>
                      <a:pt x="514" y="40"/>
                    </a:cubicBezTo>
                    <a:cubicBezTo>
                      <a:pt x="515" y="40"/>
                      <a:pt x="516" y="39"/>
                      <a:pt x="517" y="39"/>
                    </a:cubicBezTo>
                    <a:cubicBezTo>
                      <a:pt x="518" y="39"/>
                      <a:pt x="518" y="39"/>
                      <a:pt x="518" y="39"/>
                    </a:cubicBezTo>
                    <a:cubicBezTo>
                      <a:pt x="521" y="75"/>
                      <a:pt x="521" y="75"/>
                      <a:pt x="521" y="75"/>
                    </a:cubicBezTo>
                    <a:cubicBezTo>
                      <a:pt x="520" y="75"/>
                      <a:pt x="520" y="75"/>
                      <a:pt x="520" y="75"/>
                    </a:cubicBezTo>
                    <a:cubicBezTo>
                      <a:pt x="519" y="75"/>
                      <a:pt x="518" y="75"/>
                      <a:pt x="517" y="76"/>
                    </a:cubicBezTo>
                    <a:cubicBezTo>
                      <a:pt x="516" y="76"/>
                      <a:pt x="516" y="76"/>
                      <a:pt x="516" y="76"/>
                    </a:cubicBezTo>
                    <a:moveTo>
                      <a:pt x="582" y="74"/>
                    </a:moveTo>
                    <a:cubicBezTo>
                      <a:pt x="581" y="74"/>
                      <a:pt x="579" y="74"/>
                      <a:pt x="578" y="74"/>
                    </a:cubicBezTo>
                    <a:cubicBezTo>
                      <a:pt x="578" y="74"/>
                      <a:pt x="578" y="74"/>
                      <a:pt x="578" y="74"/>
                    </a:cubicBezTo>
                    <a:cubicBezTo>
                      <a:pt x="578" y="74"/>
                      <a:pt x="578" y="74"/>
                      <a:pt x="578" y="74"/>
                    </a:cubicBezTo>
                    <a:cubicBezTo>
                      <a:pt x="579" y="38"/>
                      <a:pt x="579" y="38"/>
                      <a:pt x="579" y="38"/>
                    </a:cubicBezTo>
                    <a:cubicBezTo>
                      <a:pt x="579" y="38"/>
                      <a:pt x="579" y="38"/>
                      <a:pt x="579" y="38"/>
                    </a:cubicBezTo>
                    <a:cubicBezTo>
                      <a:pt x="581" y="38"/>
                      <a:pt x="582" y="38"/>
                      <a:pt x="583" y="38"/>
                    </a:cubicBezTo>
                    <a:cubicBezTo>
                      <a:pt x="584" y="38"/>
                      <a:pt x="584" y="38"/>
                      <a:pt x="584" y="38"/>
                    </a:cubicBezTo>
                    <a:cubicBezTo>
                      <a:pt x="582" y="74"/>
                      <a:pt x="582" y="74"/>
                      <a:pt x="582" y="74"/>
                    </a:cubicBezTo>
                    <a:cubicBezTo>
                      <a:pt x="582" y="74"/>
                      <a:pt x="582" y="74"/>
                      <a:pt x="582" y="74"/>
                    </a:cubicBezTo>
                    <a:moveTo>
                      <a:pt x="563" y="0"/>
                    </a:moveTo>
                    <a:cubicBezTo>
                      <a:pt x="562" y="0"/>
                      <a:pt x="561" y="0"/>
                      <a:pt x="560" y="0"/>
                    </a:cubicBezTo>
                    <a:cubicBezTo>
                      <a:pt x="552" y="0"/>
                      <a:pt x="543" y="0"/>
                      <a:pt x="534" y="1"/>
                    </a:cubicBezTo>
                    <a:cubicBezTo>
                      <a:pt x="534" y="12"/>
                      <a:pt x="534" y="12"/>
                      <a:pt x="534" y="12"/>
                    </a:cubicBezTo>
                    <a:cubicBezTo>
                      <a:pt x="237" y="27"/>
                      <a:pt x="0" y="273"/>
                      <a:pt x="0" y="574"/>
                    </a:cubicBezTo>
                    <a:cubicBezTo>
                      <a:pt x="94" y="574"/>
                      <a:pt x="94" y="574"/>
                      <a:pt x="94" y="574"/>
                    </a:cubicBezTo>
                    <a:cubicBezTo>
                      <a:pt x="94" y="315"/>
                      <a:pt x="304" y="105"/>
                      <a:pt x="563" y="105"/>
                    </a:cubicBezTo>
                    <a:cubicBezTo>
                      <a:pt x="822" y="105"/>
                      <a:pt x="1031" y="315"/>
                      <a:pt x="1031" y="574"/>
                    </a:cubicBezTo>
                    <a:cubicBezTo>
                      <a:pt x="1031" y="708"/>
                      <a:pt x="975" y="829"/>
                      <a:pt x="884" y="915"/>
                    </a:cubicBezTo>
                    <a:cubicBezTo>
                      <a:pt x="896" y="927"/>
                      <a:pt x="896" y="927"/>
                      <a:pt x="896" y="927"/>
                    </a:cubicBezTo>
                    <a:cubicBezTo>
                      <a:pt x="919" y="952"/>
                      <a:pt x="919" y="952"/>
                      <a:pt x="919" y="952"/>
                    </a:cubicBezTo>
                    <a:cubicBezTo>
                      <a:pt x="949" y="983"/>
                      <a:pt x="949" y="983"/>
                      <a:pt x="949" y="983"/>
                    </a:cubicBezTo>
                    <a:cubicBezTo>
                      <a:pt x="963" y="998"/>
                      <a:pt x="963" y="998"/>
                      <a:pt x="963" y="998"/>
                    </a:cubicBezTo>
                    <a:cubicBezTo>
                      <a:pt x="1075" y="892"/>
                      <a:pt x="1146" y="741"/>
                      <a:pt x="1146" y="574"/>
                    </a:cubicBezTo>
                    <a:cubicBezTo>
                      <a:pt x="1146" y="563"/>
                      <a:pt x="1145" y="553"/>
                      <a:pt x="1145" y="542"/>
                    </a:cubicBezTo>
                    <a:cubicBezTo>
                      <a:pt x="1124" y="543"/>
                      <a:pt x="1124" y="543"/>
                      <a:pt x="1124" y="543"/>
                    </a:cubicBezTo>
                    <a:cubicBezTo>
                      <a:pt x="1117" y="411"/>
                      <a:pt x="1065" y="292"/>
                      <a:pt x="982" y="199"/>
                    </a:cubicBezTo>
                    <a:cubicBezTo>
                      <a:pt x="991" y="192"/>
                      <a:pt x="991" y="192"/>
                      <a:pt x="991" y="192"/>
                    </a:cubicBezTo>
                    <a:cubicBezTo>
                      <a:pt x="886" y="74"/>
                      <a:pt x="733" y="0"/>
                      <a:pt x="563" y="0"/>
                    </a:cubicBezTo>
                  </a:path>
                </a:pathLst>
              </a:custGeom>
              <a:solidFill>
                <a:srgbClr val="7FD9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2" name="Freeform 62"/>
              <p:cNvSpPr>
                <a:spLocks noEditPoints="1"/>
              </p:cNvSpPr>
              <p:nvPr/>
            </p:nvSpPr>
            <p:spPr bwMode="auto">
              <a:xfrm>
                <a:off x="5375276" y="2697163"/>
                <a:ext cx="1404938" cy="1471613"/>
              </a:xfrm>
              <a:custGeom>
                <a:avLst/>
                <a:gdLst>
                  <a:gd name="T0" fmla="*/ 427 w 440"/>
                  <a:gd name="T1" fmla="*/ 249 h 456"/>
                  <a:gd name="T2" fmla="*/ 424 w 440"/>
                  <a:gd name="T3" fmla="*/ 186 h 456"/>
                  <a:gd name="T4" fmla="*/ 353 w 440"/>
                  <a:gd name="T5" fmla="*/ 71 h 456"/>
                  <a:gd name="T6" fmla="*/ 361 w 440"/>
                  <a:gd name="T7" fmla="*/ 61 h 456"/>
                  <a:gd name="T8" fmla="*/ 292 w 440"/>
                  <a:gd name="T9" fmla="*/ 24 h 456"/>
                  <a:gd name="T10" fmla="*/ 82 w 440"/>
                  <a:gd name="T11" fmla="*/ 69 h 456"/>
                  <a:gd name="T12" fmla="*/ 16 w 440"/>
                  <a:gd name="T13" fmla="*/ 273 h 456"/>
                  <a:gd name="T14" fmla="*/ 160 w 440"/>
                  <a:gd name="T15" fmla="*/ 432 h 456"/>
                  <a:gd name="T16" fmla="*/ 370 w 440"/>
                  <a:gd name="T17" fmla="*/ 387 h 456"/>
                  <a:gd name="T18" fmla="*/ 440 w 440"/>
                  <a:gd name="T19" fmla="*/ 250 h 456"/>
                  <a:gd name="T20" fmla="*/ 427 w 440"/>
                  <a:gd name="T21" fmla="*/ 249 h 456"/>
                  <a:gd name="T22" fmla="*/ 353 w 440"/>
                  <a:gd name="T23" fmla="*/ 368 h 456"/>
                  <a:gd name="T24" fmla="*/ 298 w 440"/>
                  <a:gd name="T25" fmla="*/ 402 h 456"/>
                  <a:gd name="T26" fmla="*/ 302 w 440"/>
                  <a:gd name="T27" fmla="*/ 412 h 456"/>
                  <a:gd name="T28" fmla="*/ 165 w 440"/>
                  <a:gd name="T29" fmla="*/ 417 h 456"/>
                  <a:gd name="T30" fmla="*/ 32 w 440"/>
                  <a:gd name="T31" fmla="*/ 269 h 456"/>
                  <a:gd name="T32" fmla="*/ 28 w 440"/>
                  <a:gd name="T33" fmla="*/ 241 h 456"/>
                  <a:gd name="T34" fmla="*/ 38 w 440"/>
                  <a:gd name="T35" fmla="*/ 240 h 456"/>
                  <a:gd name="T36" fmla="*/ 100 w 440"/>
                  <a:gd name="T37" fmla="*/ 88 h 456"/>
                  <a:gd name="T38" fmla="*/ 169 w 440"/>
                  <a:gd name="T39" fmla="*/ 48 h 456"/>
                  <a:gd name="T40" fmla="*/ 166 w 440"/>
                  <a:gd name="T41" fmla="*/ 38 h 456"/>
                  <a:gd name="T42" fmla="*/ 199 w 440"/>
                  <a:gd name="T43" fmla="*/ 31 h 456"/>
                  <a:gd name="T44" fmla="*/ 200 w 440"/>
                  <a:gd name="T45" fmla="*/ 41 h 456"/>
                  <a:gd name="T46" fmla="*/ 233 w 440"/>
                  <a:gd name="T47" fmla="*/ 39 h 456"/>
                  <a:gd name="T48" fmla="*/ 233 w 440"/>
                  <a:gd name="T49" fmla="*/ 29 h 456"/>
                  <a:gd name="T50" fmla="*/ 287 w 440"/>
                  <a:gd name="T51" fmla="*/ 38 h 456"/>
                  <a:gd name="T52" fmla="*/ 296 w 440"/>
                  <a:gd name="T53" fmla="*/ 41 h 456"/>
                  <a:gd name="T54" fmla="*/ 292 w 440"/>
                  <a:gd name="T55" fmla="*/ 51 h 456"/>
                  <a:gd name="T56" fmla="*/ 411 w 440"/>
                  <a:gd name="T57" fmla="*/ 188 h 456"/>
                  <a:gd name="T58" fmla="*/ 353 w 440"/>
                  <a:gd name="T59" fmla="*/ 368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0" h="456">
                    <a:moveTo>
                      <a:pt x="427" y="249"/>
                    </a:moveTo>
                    <a:cubicBezTo>
                      <a:pt x="429" y="228"/>
                      <a:pt x="428" y="207"/>
                      <a:pt x="424" y="186"/>
                    </a:cubicBezTo>
                    <a:cubicBezTo>
                      <a:pt x="414" y="140"/>
                      <a:pt x="388" y="99"/>
                      <a:pt x="353" y="71"/>
                    </a:cubicBezTo>
                    <a:cubicBezTo>
                      <a:pt x="361" y="61"/>
                      <a:pt x="361" y="61"/>
                      <a:pt x="361" y="61"/>
                    </a:cubicBezTo>
                    <a:cubicBezTo>
                      <a:pt x="341" y="44"/>
                      <a:pt x="318" y="32"/>
                      <a:pt x="292" y="24"/>
                    </a:cubicBezTo>
                    <a:cubicBezTo>
                      <a:pt x="219" y="0"/>
                      <a:pt x="139" y="17"/>
                      <a:pt x="82" y="69"/>
                    </a:cubicBezTo>
                    <a:cubicBezTo>
                      <a:pt x="25" y="120"/>
                      <a:pt x="0" y="198"/>
                      <a:pt x="16" y="273"/>
                    </a:cubicBezTo>
                    <a:cubicBezTo>
                      <a:pt x="32" y="348"/>
                      <a:pt x="87" y="408"/>
                      <a:pt x="160" y="432"/>
                    </a:cubicBezTo>
                    <a:cubicBezTo>
                      <a:pt x="233" y="456"/>
                      <a:pt x="313" y="439"/>
                      <a:pt x="370" y="387"/>
                    </a:cubicBezTo>
                    <a:cubicBezTo>
                      <a:pt x="410" y="351"/>
                      <a:pt x="434" y="302"/>
                      <a:pt x="440" y="250"/>
                    </a:cubicBezTo>
                    <a:lnTo>
                      <a:pt x="427" y="249"/>
                    </a:lnTo>
                    <a:close/>
                    <a:moveTo>
                      <a:pt x="353" y="368"/>
                    </a:moveTo>
                    <a:cubicBezTo>
                      <a:pt x="336" y="383"/>
                      <a:pt x="318" y="394"/>
                      <a:pt x="298" y="402"/>
                    </a:cubicBezTo>
                    <a:cubicBezTo>
                      <a:pt x="302" y="412"/>
                      <a:pt x="302" y="412"/>
                      <a:pt x="302" y="412"/>
                    </a:cubicBezTo>
                    <a:cubicBezTo>
                      <a:pt x="259" y="430"/>
                      <a:pt x="210" y="432"/>
                      <a:pt x="165" y="417"/>
                    </a:cubicBezTo>
                    <a:cubicBezTo>
                      <a:pt x="97" y="395"/>
                      <a:pt x="46" y="339"/>
                      <a:pt x="32" y="269"/>
                    </a:cubicBezTo>
                    <a:cubicBezTo>
                      <a:pt x="29" y="260"/>
                      <a:pt x="28" y="250"/>
                      <a:pt x="28" y="241"/>
                    </a:cubicBezTo>
                    <a:cubicBezTo>
                      <a:pt x="38" y="240"/>
                      <a:pt x="38" y="240"/>
                      <a:pt x="38" y="240"/>
                    </a:cubicBezTo>
                    <a:cubicBezTo>
                      <a:pt x="34" y="183"/>
                      <a:pt x="56" y="127"/>
                      <a:pt x="100" y="88"/>
                    </a:cubicBezTo>
                    <a:cubicBezTo>
                      <a:pt x="120" y="69"/>
                      <a:pt x="144" y="56"/>
                      <a:pt x="169" y="48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77" y="35"/>
                      <a:pt x="188" y="32"/>
                      <a:pt x="199" y="31"/>
                    </a:cubicBezTo>
                    <a:cubicBezTo>
                      <a:pt x="200" y="41"/>
                      <a:pt x="200" y="41"/>
                      <a:pt x="200" y="41"/>
                    </a:cubicBezTo>
                    <a:cubicBezTo>
                      <a:pt x="211" y="39"/>
                      <a:pt x="222" y="39"/>
                      <a:pt x="233" y="39"/>
                    </a:cubicBezTo>
                    <a:cubicBezTo>
                      <a:pt x="233" y="29"/>
                      <a:pt x="233" y="29"/>
                      <a:pt x="233" y="29"/>
                    </a:cubicBezTo>
                    <a:cubicBezTo>
                      <a:pt x="251" y="30"/>
                      <a:pt x="270" y="33"/>
                      <a:pt x="287" y="38"/>
                    </a:cubicBezTo>
                    <a:cubicBezTo>
                      <a:pt x="290" y="39"/>
                      <a:pt x="293" y="40"/>
                      <a:pt x="296" y="41"/>
                    </a:cubicBezTo>
                    <a:cubicBezTo>
                      <a:pt x="292" y="51"/>
                      <a:pt x="292" y="51"/>
                      <a:pt x="292" y="51"/>
                    </a:cubicBezTo>
                    <a:cubicBezTo>
                      <a:pt x="352" y="73"/>
                      <a:pt x="397" y="125"/>
                      <a:pt x="411" y="188"/>
                    </a:cubicBezTo>
                    <a:cubicBezTo>
                      <a:pt x="425" y="254"/>
                      <a:pt x="403" y="323"/>
                      <a:pt x="353" y="368"/>
                    </a:cubicBez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3" name="Freeform 63"/>
              <p:cNvSpPr>
                <a:spLocks noEditPoints="1"/>
              </p:cNvSpPr>
              <p:nvPr/>
            </p:nvSpPr>
            <p:spPr bwMode="auto">
              <a:xfrm>
                <a:off x="3983038" y="1357313"/>
                <a:ext cx="4078288" cy="4130675"/>
              </a:xfrm>
              <a:custGeom>
                <a:avLst/>
                <a:gdLst>
                  <a:gd name="T0" fmla="*/ 1277 w 1277"/>
                  <a:gd name="T1" fmla="*/ 643 h 1280"/>
                  <a:gd name="T2" fmla="*/ 1101 w 1277"/>
                  <a:gd name="T3" fmla="*/ 212 h 1280"/>
                  <a:gd name="T4" fmla="*/ 1113 w 1277"/>
                  <a:gd name="T5" fmla="*/ 200 h 1280"/>
                  <a:gd name="T6" fmla="*/ 1146 w 1277"/>
                  <a:gd name="T7" fmla="*/ 168 h 1280"/>
                  <a:gd name="T8" fmla="*/ 1147 w 1277"/>
                  <a:gd name="T9" fmla="*/ 148 h 1280"/>
                  <a:gd name="T10" fmla="*/ 1099 w 1277"/>
                  <a:gd name="T11" fmla="*/ 106 h 1280"/>
                  <a:gd name="T12" fmla="*/ 1086 w 1277"/>
                  <a:gd name="T13" fmla="*/ 104 h 1280"/>
                  <a:gd name="T14" fmla="*/ 1040 w 1277"/>
                  <a:gd name="T15" fmla="*/ 123 h 1280"/>
                  <a:gd name="T16" fmla="*/ 665 w 1277"/>
                  <a:gd name="T17" fmla="*/ 0 h 1280"/>
                  <a:gd name="T18" fmla="*/ 664 w 1277"/>
                  <a:gd name="T19" fmla="*/ 28 h 1280"/>
                  <a:gd name="T20" fmla="*/ 662 w 1277"/>
                  <a:gd name="T21" fmla="*/ 28 h 1280"/>
                  <a:gd name="T22" fmla="*/ 285 w 1277"/>
                  <a:gd name="T23" fmla="*/ 156 h 1280"/>
                  <a:gd name="T24" fmla="*/ 268 w 1277"/>
                  <a:gd name="T25" fmla="*/ 134 h 1280"/>
                  <a:gd name="T26" fmla="*/ 104 w 1277"/>
                  <a:gd name="T27" fmla="*/ 323 h 1280"/>
                  <a:gd name="T28" fmla="*/ 112 w 1277"/>
                  <a:gd name="T29" fmla="*/ 365 h 1280"/>
                  <a:gd name="T30" fmla="*/ 46 w 1277"/>
                  <a:gd name="T31" fmla="*/ 643 h 1280"/>
                  <a:gd name="T32" fmla="*/ 65 w 1277"/>
                  <a:gd name="T33" fmla="*/ 792 h 1280"/>
                  <a:gd name="T34" fmla="*/ 0 w 1277"/>
                  <a:gd name="T35" fmla="*/ 799 h 1280"/>
                  <a:gd name="T36" fmla="*/ 37 w 1277"/>
                  <a:gd name="T37" fmla="*/ 911 h 1280"/>
                  <a:gd name="T38" fmla="*/ 78 w 1277"/>
                  <a:gd name="T39" fmla="*/ 914 h 1280"/>
                  <a:gd name="T40" fmla="*/ 368 w 1277"/>
                  <a:gd name="T41" fmla="*/ 1215 h 1280"/>
                  <a:gd name="T42" fmla="*/ 381 w 1277"/>
                  <a:gd name="T43" fmla="*/ 1190 h 1280"/>
                  <a:gd name="T44" fmla="*/ 662 w 1277"/>
                  <a:gd name="T45" fmla="*/ 1258 h 1280"/>
                  <a:gd name="T46" fmla="*/ 744 w 1277"/>
                  <a:gd name="T47" fmla="*/ 1253 h 1280"/>
                  <a:gd name="T48" fmla="*/ 746 w 1277"/>
                  <a:gd name="T49" fmla="*/ 1270 h 1280"/>
                  <a:gd name="T50" fmla="*/ 758 w 1277"/>
                  <a:gd name="T51" fmla="*/ 1279 h 1280"/>
                  <a:gd name="T52" fmla="*/ 1021 w 1277"/>
                  <a:gd name="T53" fmla="*/ 1176 h 1280"/>
                  <a:gd name="T54" fmla="*/ 1042 w 1277"/>
                  <a:gd name="T55" fmla="*/ 1161 h 1280"/>
                  <a:gd name="T56" fmla="*/ 1033 w 1277"/>
                  <a:gd name="T57" fmla="*/ 1134 h 1280"/>
                  <a:gd name="T58" fmla="*/ 1277 w 1277"/>
                  <a:gd name="T59" fmla="*/ 643 h 1280"/>
                  <a:gd name="T60" fmla="*/ 662 w 1277"/>
                  <a:gd name="T61" fmla="*/ 1241 h 1280"/>
                  <a:gd name="T62" fmla="*/ 64 w 1277"/>
                  <a:gd name="T63" fmla="*/ 643 h 1280"/>
                  <a:gd name="T64" fmla="*/ 662 w 1277"/>
                  <a:gd name="T65" fmla="*/ 45 h 1280"/>
                  <a:gd name="T66" fmla="*/ 1259 w 1277"/>
                  <a:gd name="T67" fmla="*/ 643 h 1280"/>
                  <a:gd name="T68" fmla="*/ 662 w 1277"/>
                  <a:gd name="T69" fmla="*/ 1241 h 1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77" h="1280">
                    <a:moveTo>
                      <a:pt x="1277" y="643"/>
                    </a:moveTo>
                    <a:cubicBezTo>
                      <a:pt x="1277" y="475"/>
                      <a:pt x="1210" y="323"/>
                      <a:pt x="1101" y="212"/>
                    </a:cubicBezTo>
                    <a:cubicBezTo>
                      <a:pt x="1113" y="200"/>
                      <a:pt x="1113" y="200"/>
                      <a:pt x="1113" y="200"/>
                    </a:cubicBezTo>
                    <a:cubicBezTo>
                      <a:pt x="1146" y="168"/>
                      <a:pt x="1146" y="168"/>
                      <a:pt x="1146" y="168"/>
                    </a:cubicBezTo>
                    <a:cubicBezTo>
                      <a:pt x="1152" y="163"/>
                      <a:pt x="1152" y="154"/>
                      <a:pt x="1147" y="148"/>
                    </a:cubicBezTo>
                    <a:cubicBezTo>
                      <a:pt x="1129" y="130"/>
                      <a:pt x="1121" y="122"/>
                      <a:pt x="1099" y="106"/>
                    </a:cubicBezTo>
                    <a:cubicBezTo>
                      <a:pt x="1095" y="103"/>
                      <a:pt x="1090" y="102"/>
                      <a:pt x="1086" y="104"/>
                    </a:cubicBezTo>
                    <a:cubicBezTo>
                      <a:pt x="1040" y="123"/>
                      <a:pt x="1040" y="123"/>
                      <a:pt x="1040" y="123"/>
                    </a:cubicBezTo>
                    <a:cubicBezTo>
                      <a:pt x="934" y="46"/>
                      <a:pt x="805" y="0"/>
                      <a:pt x="665" y="0"/>
                    </a:cubicBezTo>
                    <a:cubicBezTo>
                      <a:pt x="664" y="28"/>
                      <a:pt x="664" y="28"/>
                      <a:pt x="664" y="28"/>
                    </a:cubicBezTo>
                    <a:cubicBezTo>
                      <a:pt x="664" y="28"/>
                      <a:pt x="663" y="28"/>
                      <a:pt x="662" y="28"/>
                    </a:cubicBezTo>
                    <a:cubicBezTo>
                      <a:pt x="520" y="28"/>
                      <a:pt x="389" y="75"/>
                      <a:pt x="285" y="156"/>
                    </a:cubicBezTo>
                    <a:cubicBezTo>
                      <a:pt x="268" y="134"/>
                      <a:pt x="268" y="134"/>
                      <a:pt x="268" y="134"/>
                    </a:cubicBezTo>
                    <a:cubicBezTo>
                      <a:pt x="203" y="184"/>
                      <a:pt x="147" y="248"/>
                      <a:pt x="104" y="323"/>
                    </a:cubicBezTo>
                    <a:cubicBezTo>
                      <a:pt x="99" y="331"/>
                      <a:pt x="107" y="352"/>
                      <a:pt x="112" y="365"/>
                    </a:cubicBezTo>
                    <a:cubicBezTo>
                      <a:pt x="70" y="448"/>
                      <a:pt x="46" y="543"/>
                      <a:pt x="46" y="643"/>
                    </a:cubicBezTo>
                    <a:cubicBezTo>
                      <a:pt x="46" y="694"/>
                      <a:pt x="53" y="744"/>
                      <a:pt x="65" y="792"/>
                    </a:cubicBezTo>
                    <a:cubicBezTo>
                      <a:pt x="0" y="799"/>
                      <a:pt x="0" y="799"/>
                      <a:pt x="0" y="799"/>
                    </a:cubicBezTo>
                    <a:cubicBezTo>
                      <a:pt x="9" y="834"/>
                      <a:pt x="23" y="878"/>
                      <a:pt x="37" y="911"/>
                    </a:cubicBezTo>
                    <a:cubicBezTo>
                      <a:pt x="39" y="916"/>
                      <a:pt x="59" y="916"/>
                      <a:pt x="78" y="914"/>
                    </a:cubicBezTo>
                    <a:cubicBezTo>
                      <a:pt x="137" y="1039"/>
                      <a:pt x="236" y="1147"/>
                      <a:pt x="368" y="1215"/>
                    </a:cubicBezTo>
                    <a:cubicBezTo>
                      <a:pt x="381" y="1190"/>
                      <a:pt x="381" y="1190"/>
                      <a:pt x="381" y="1190"/>
                    </a:cubicBezTo>
                    <a:cubicBezTo>
                      <a:pt x="465" y="1234"/>
                      <a:pt x="560" y="1258"/>
                      <a:pt x="662" y="1258"/>
                    </a:cubicBezTo>
                    <a:cubicBezTo>
                      <a:pt x="689" y="1258"/>
                      <a:pt x="717" y="1256"/>
                      <a:pt x="744" y="1253"/>
                    </a:cubicBezTo>
                    <a:cubicBezTo>
                      <a:pt x="746" y="1270"/>
                      <a:pt x="746" y="1270"/>
                      <a:pt x="746" y="1270"/>
                    </a:cubicBezTo>
                    <a:cubicBezTo>
                      <a:pt x="747" y="1276"/>
                      <a:pt x="752" y="1280"/>
                      <a:pt x="758" y="1279"/>
                    </a:cubicBezTo>
                    <a:cubicBezTo>
                      <a:pt x="849" y="1265"/>
                      <a:pt x="939" y="1231"/>
                      <a:pt x="1021" y="1176"/>
                    </a:cubicBezTo>
                    <a:cubicBezTo>
                      <a:pt x="1031" y="1169"/>
                      <a:pt x="1032" y="1169"/>
                      <a:pt x="1042" y="1161"/>
                    </a:cubicBezTo>
                    <a:cubicBezTo>
                      <a:pt x="1033" y="1134"/>
                      <a:pt x="1033" y="1134"/>
                      <a:pt x="1033" y="1134"/>
                    </a:cubicBezTo>
                    <a:cubicBezTo>
                      <a:pt x="1181" y="1021"/>
                      <a:pt x="1277" y="843"/>
                      <a:pt x="1277" y="643"/>
                    </a:cubicBezTo>
                    <a:close/>
                    <a:moveTo>
                      <a:pt x="662" y="1241"/>
                    </a:moveTo>
                    <a:cubicBezTo>
                      <a:pt x="331" y="1241"/>
                      <a:pt x="64" y="973"/>
                      <a:pt x="64" y="643"/>
                    </a:cubicBezTo>
                    <a:cubicBezTo>
                      <a:pt x="64" y="313"/>
                      <a:pt x="331" y="45"/>
                      <a:pt x="662" y="45"/>
                    </a:cubicBezTo>
                    <a:cubicBezTo>
                      <a:pt x="992" y="45"/>
                      <a:pt x="1259" y="313"/>
                      <a:pt x="1259" y="643"/>
                    </a:cubicBezTo>
                    <a:cubicBezTo>
                      <a:pt x="1259" y="973"/>
                      <a:pt x="992" y="1241"/>
                      <a:pt x="662" y="1241"/>
                    </a:cubicBez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</p:grpSp>
      <p:grpSp>
        <p:nvGrpSpPr>
          <p:cNvPr id="418" name="组合 417"/>
          <p:cNvGrpSpPr/>
          <p:nvPr/>
        </p:nvGrpSpPr>
        <p:grpSpPr>
          <a:xfrm rot="10800000">
            <a:off x="7812906" y="5941134"/>
            <a:ext cx="4395343" cy="951905"/>
            <a:chOff x="-138485" y="655567"/>
            <a:chExt cx="4395343" cy="951905"/>
          </a:xfrm>
        </p:grpSpPr>
        <p:sp>
          <p:nvSpPr>
            <p:cNvPr id="419" name="Freeform 64"/>
            <p:cNvSpPr/>
            <p:nvPr/>
          </p:nvSpPr>
          <p:spPr bwMode="auto">
            <a:xfrm rot="5400000">
              <a:off x="2308505" y="-602088"/>
              <a:ext cx="343882" cy="3552825"/>
            </a:xfrm>
            <a:custGeom>
              <a:avLst/>
              <a:gdLst>
                <a:gd name="T0" fmla="*/ 119 w 362"/>
                <a:gd name="T1" fmla="*/ 0 h 2238"/>
                <a:gd name="T2" fmla="*/ 119 w 362"/>
                <a:gd name="T3" fmla="*/ 522 h 2238"/>
                <a:gd name="T4" fmla="*/ 156 w 362"/>
                <a:gd name="T5" fmla="*/ 558 h 2238"/>
                <a:gd name="T6" fmla="*/ 221 w 362"/>
                <a:gd name="T7" fmla="*/ 623 h 2238"/>
                <a:gd name="T8" fmla="*/ 221 w 362"/>
                <a:gd name="T9" fmla="*/ 1167 h 2238"/>
                <a:gd name="T10" fmla="*/ 192 w 362"/>
                <a:gd name="T11" fmla="*/ 1195 h 2238"/>
                <a:gd name="T12" fmla="*/ 98 w 362"/>
                <a:gd name="T13" fmla="*/ 1289 h 2238"/>
                <a:gd name="T14" fmla="*/ 98 w 362"/>
                <a:gd name="T15" fmla="*/ 1926 h 2238"/>
                <a:gd name="T16" fmla="*/ 0 w 362"/>
                <a:gd name="T17" fmla="*/ 2024 h 2238"/>
                <a:gd name="T18" fmla="*/ 0 w 362"/>
                <a:gd name="T19" fmla="*/ 2238 h 2238"/>
                <a:gd name="T20" fmla="*/ 194 w 362"/>
                <a:gd name="T21" fmla="*/ 2238 h 2238"/>
                <a:gd name="T22" fmla="*/ 362 w 362"/>
                <a:gd name="T23" fmla="*/ 2071 h 2238"/>
                <a:gd name="T24" fmla="*/ 362 w 362"/>
                <a:gd name="T25" fmla="*/ 1499 h 2238"/>
                <a:gd name="T26" fmla="*/ 254 w 362"/>
                <a:gd name="T27" fmla="*/ 1391 h 2238"/>
                <a:gd name="T28" fmla="*/ 254 w 362"/>
                <a:gd name="T29" fmla="*/ 461 h 2238"/>
                <a:gd name="T30" fmla="*/ 254 w 362"/>
                <a:gd name="T31" fmla="*/ 232 h 2238"/>
                <a:gd name="T32" fmla="*/ 119 w 362"/>
                <a:gd name="T33" fmla="*/ 0 h 2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2" h="2238">
                  <a:moveTo>
                    <a:pt x="119" y="0"/>
                  </a:moveTo>
                  <a:lnTo>
                    <a:pt x="119" y="522"/>
                  </a:lnTo>
                  <a:lnTo>
                    <a:pt x="156" y="558"/>
                  </a:lnTo>
                  <a:lnTo>
                    <a:pt x="221" y="623"/>
                  </a:lnTo>
                  <a:lnTo>
                    <a:pt x="221" y="1167"/>
                  </a:lnTo>
                  <a:lnTo>
                    <a:pt x="192" y="1195"/>
                  </a:lnTo>
                  <a:lnTo>
                    <a:pt x="98" y="1289"/>
                  </a:lnTo>
                  <a:lnTo>
                    <a:pt x="98" y="1926"/>
                  </a:lnTo>
                  <a:lnTo>
                    <a:pt x="0" y="2024"/>
                  </a:lnTo>
                  <a:lnTo>
                    <a:pt x="0" y="2238"/>
                  </a:lnTo>
                  <a:lnTo>
                    <a:pt x="194" y="2238"/>
                  </a:lnTo>
                  <a:lnTo>
                    <a:pt x="362" y="2071"/>
                  </a:lnTo>
                  <a:lnTo>
                    <a:pt x="362" y="1499"/>
                  </a:lnTo>
                  <a:lnTo>
                    <a:pt x="254" y="1391"/>
                  </a:lnTo>
                  <a:lnTo>
                    <a:pt x="254" y="461"/>
                  </a:lnTo>
                  <a:lnTo>
                    <a:pt x="254" y="23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B4EB"/>
            </a:solidFill>
            <a:ln w="9525">
              <a:solidFill>
                <a:srgbClr val="00CCFF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grpSp>
          <p:nvGrpSpPr>
            <p:cNvPr id="420" name="组合 419"/>
            <p:cNvGrpSpPr/>
            <p:nvPr/>
          </p:nvGrpSpPr>
          <p:grpSpPr>
            <a:xfrm>
              <a:off x="-138485" y="655567"/>
              <a:ext cx="939832" cy="951905"/>
              <a:chOff x="3983038" y="1357313"/>
              <a:chExt cx="4078288" cy="4130675"/>
            </a:xfrm>
          </p:grpSpPr>
          <p:sp>
            <p:nvSpPr>
              <p:cNvPr id="421" name="Freeform 5"/>
              <p:cNvSpPr>
                <a:spLocks noEditPoints="1"/>
              </p:cNvSpPr>
              <p:nvPr/>
            </p:nvSpPr>
            <p:spPr bwMode="auto">
              <a:xfrm>
                <a:off x="4152901" y="1466850"/>
                <a:ext cx="3886200" cy="3930650"/>
              </a:xfrm>
              <a:custGeom>
                <a:avLst/>
                <a:gdLst>
                  <a:gd name="T0" fmla="*/ 1217 w 1217"/>
                  <a:gd name="T1" fmla="*/ 609 h 1218"/>
                  <a:gd name="T2" fmla="*/ 1217 w 1217"/>
                  <a:gd name="T3" fmla="*/ 609 h 1218"/>
                  <a:gd name="T4" fmla="*/ 1217 w 1217"/>
                  <a:gd name="T5" fmla="*/ 609 h 1218"/>
                  <a:gd name="T6" fmla="*/ 609 w 1217"/>
                  <a:gd name="T7" fmla="*/ 0 h 1218"/>
                  <a:gd name="T8" fmla="*/ 0 w 1217"/>
                  <a:gd name="T9" fmla="*/ 609 h 1218"/>
                  <a:gd name="T10" fmla="*/ 609 w 1217"/>
                  <a:gd name="T11" fmla="*/ 1218 h 1218"/>
                  <a:gd name="T12" fmla="*/ 1217 w 1217"/>
                  <a:gd name="T13" fmla="*/ 609 h 1218"/>
                  <a:gd name="T14" fmla="*/ 1215 w 1217"/>
                  <a:gd name="T15" fmla="*/ 609 h 1218"/>
                  <a:gd name="T16" fmla="*/ 1213 w 1217"/>
                  <a:gd name="T17" fmla="*/ 609 h 1218"/>
                  <a:gd name="T18" fmla="*/ 1036 w 1217"/>
                  <a:gd name="T19" fmla="*/ 1036 h 1218"/>
                  <a:gd name="T20" fmla="*/ 609 w 1217"/>
                  <a:gd name="T21" fmla="*/ 1214 h 1218"/>
                  <a:gd name="T22" fmla="*/ 181 w 1217"/>
                  <a:gd name="T23" fmla="*/ 1036 h 1218"/>
                  <a:gd name="T24" fmla="*/ 4 w 1217"/>
                  <a:gd name="T25" fmla="*/ 609 h 1218"/>
                  <a:gd name="T26" fmla="*/ 181 w 1217"/>
                  <a:gd name="T27" fmla="*/ 181 h 1218"/>
                  <a:gd name="T28" fmla="*/ 609 w 1217"/>
                  <a:gd name="T29" fmla="*/ 4 h 1218"/>
                  <a:gd name="T30" fmla="*/ 1036 w 1217"/>
                  <a:gd name="T31" fmla="*/ 181 h 1218"/>
                  <a:gd name="T32" fmla="*/ 1213 w 1217"/>
                  <a:gd name="T33" fmla="*/ 609 h 1218"/>
                  <a:gd name="T34" fmla="*/ 1215 w 1217"/>
                  <a:gd name="T35" fmla="*/ 609 h 1218"/>
                  <a:gd name="T36" fmla="*/ 1217 w 1217"/>
                  <a:gd name="T37" fmla="*/ 609 h 1218"/>
                  <a:gd name="T38" fmla="*/ 1217 w 1217"/>
                  <a:gd name="T39" fmla="*/ 609 h 1218"/>
                  <a:gd name="T40" fmla="*/ 609 w 1217"/>
                  <a:gd name="T41" fmla="*/ 0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7" h="1218">
                    <a:moveTo>
                      <a:pt x="1217" y="609"/>
                    </a:moveTo>
                    <a:cubicBezTo>
                      <a:pt x="1217" y="609"/>
                      <a:pt x="1217" y="609"/>
                      <a:pt x="1217" y="609"/>
                    </a:cubicBezTo>
                    <a:cubicBezTo>
                      <a:pt x="1217" y="609"/>
                      <a:pt x="1217" y="609"/>
                      <a:pt x="1217" y="609"/>
                    </a:cubicBezTo>
                    <a:moveTo>
                      <a:pt x="609" y="0"/>
                    </a:moveTo>
                    <a:cubicBezTo>
                      <a:pt x="272" y="0"/>
                      <a:pt x="0" y="273"/>
                      <a:pt x="0" y="609"/>
                    </a:cubicBezTo>
                    <a:cubicBezTo>
                      <a:pt x="0" y="945"/>
                      <a:pt x="272" y="1218"/>
                      <a:pt x="609" y="1218"/>
                    </a:cubicBezTo>
                    <a:cubicBezTo>
                      <a:pt x="945" y="1218"/>
                      <a:pt x="1217" y="945"/>
                      <a:pt x="1217" y="609"/>
                    </a:cubicBezTo>
                    <a:cubicBezTo>
                      <a:pt x="1215" y="609"/>
                      <a:pt x="1215" y="609"/>
                      <a:pt x="1215" y="609"/>
                    </a:cubicBezTo>
                    <a:cubicBezTo>
                      <a:pt x="1213" y="609"/>
                      <a:pt x="1213" y="609"/>
                      <a:pt x="1213" y="609"/>
                    </a:cubicBezTo>
                    <a:cubicBezTo>
                      <a:pt x="1213" y="776"/>
                      <a:pt x="1146" y="927"/>
                      <a:pt x="1036" y="1036"/>
                    </a:cubicBezTo>
                    <a:cubicBezTo>
                      <a:pt x="927" y="1146"/>
                      <a:pt x="776" y="1214"/>
                      <a:pt x="609" y="1214"/>
                    </a:cubicBezTo>
                    <a:cubicBezTo>
                      <a:pt x="442" y="1214"/>
                      <a:pt x="290" y="1146"/>
                      <a:pt x="181" y="1036"/>
                    </a:cubicBezTo>
                    <a:cubicBezTo>
                      <a:pt x="72" y="927"/>
                      <a:pt x="4" y="776"/>
                      <a:pt x="4" y="609"/>
                    </a:cubicBezTo>
                    <a:cubicBezTo>
                      <a:pt x="4" y="442"/>
                      <a:pt x="72" y="291"/>
                      <a:pt x="181" y="181"/>
                    </a:cubicBezTo>
                    <a:cubicBezTo>
                      <a:pt x="290" y="72"/>
                      <a:pt x="442" y="4"/>
                      <a:pt x="609" y="4"/>
                    </a:cubicBezTo>
                    <a:cubicBezTo>
                      <a:pt x="776" y="4"/>
                      <a:pt x="927" y="72"/>
                      <a:pt x="1036" y="181"/>
                    </a:cubicBezTo>
                    <a:cubicBezTo>
                      <a:pt x="1146" y="291"/>
                      <a:pt x="1213" y="442"/>
                      <a:pt x="1213" y="609"/>
                    </a:cubicBezTo>
                    <a:cubicBezTo>
                      <a:pt x="1215" y="609"/>
                      <a:pt x="1215" y="609"/>
                      <a:pt x="1215" y="609"/>
                    </a:cubicBezTo>
                    <a:cubicBezTo>
                      <a:pt x="1217" y="609"/>
                      <a:pt x="1217" y="609"/>
                      <a:pt x="1217" y="609"/>
                    </a:cubicBezTo>
                    <a:cubicBezTo>
                      <a:pt x="1217" y="609"/>
                      <a:pt x="1217" y="609"/>
                      <a:pt x="1217" y="609"/>
                    </a:cubicBezTo>
                    <a:cubicBezTo>
                      <a:pt x="1217" y="273"/>
                      <a:pt x="945" y="0"/>
                      <a:pt x="609" y="0"/>
                    </a:cubicBezTo>
                  </a:path>
                </a:pathLst>
              </a:custGeom>
              <a:solidFill>
                <a:srgbClr val="B2E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22" name="Freeform 22"/>
              <p:cNvSpPr>
                <a:spLocks noEditPoints="1"/>
              </p:cNvSpPr>
              <p:nvPr/>
            </p:nvSpPr>
            <p:spPr bwMode="auto">
              <a:xfrm>
                <a:off x="5372101" y="2700338"/>
                <a:ext cx="1447800" cy="815975"/>
              </a:xfrm>
              <a:custGeom>
                <a:avLst/>
                <a:gdLst>
                  <a:gd name="T0" fmla="*/ 453 w 453"/>
                  <a:gd name="T1" fmla="*/ 237 h 253"/>
                  <a:gd name="T2" fmla="*/ 453 w 453"/>
                  <a:gd name="T3" fmla="*/ 225 h 253"/>
                  <a:gd name="T4" fmla="*/ 433 w 453"/>
                  <a:gd name="T5" fmla="*/ 214 h 253"/>
                  <a:gd name="T6" fmla="*/ 432 w 453"/>
                  <a:gd name="T7" fmla="*/ 203 h 253"/>
                  <a:gd name="T8" fmla="*/ 450 w 453"/>
                  <a:gd name="T9" fmla="*/ 188 h 253"/>
                  <a:gd name="T10" fmla="*/ 427 w 453"/>
                  <a:gd name="T11" fmla="*/ 174 h 253"/>
                  <a:gd name="T12" fmla="*/ 443 w 453"/>
                  <a:gd name="T13" fmla="*/ 161 h 253"/>
                  <a:gd name="T14" fmla="*/ 421 w 453"/>
                  <a:gd name="T15" fmla="*/ 156 h 253"/>
                  <a:gd name="T16" fmla="*/ 417 w 453"/>
                  <a:gd name="T17" fmla="*/ 145 h 253"/>
                  <a:gd name="T18" fmla="*/ 430 w 453"/>
                  <a:gd name="T19" fmla="*/ 126 h 253"/>
                  <a:gd name="T20" fmla="*/ 403 w 453"/>
                  <a:gd name="T21" fmla="*/ 119 h 253"/>
                  <a:gd name="T22" fmla="*/ 415 w 453"/>
                  <a:gd name="T23" fmla="*/ 102 h 253"/>
                  <a:gd name="T24" fmla="*/ 393 w 453"/>
                  <a:gd name="T25" fmla="*/ 103 h 253"/>
                  <a:gd name="T26" fmla="*/ 386 w 453"/>
                  <a:gd name="T27" fmla="*/ 95 h 253"/>
                  <a:gd name="T28" fmla="*/ 393 w 453"/>
                  <a:gd name="T29" fmla="*/ 73 h 253"/>
                  <a:gd name="T30" fmla="*/ 365 w 453"/>
                  <a:gd name="T31" fmla="*/ 73 h 253"/>
                  <a:gd name="T32" fmla="*/ 372 w 453"/>
                  <a:gd name="T33" fmla="*/ 53 h 253"/>
                  <a:gd name="T34" fmla="*/ 351 w 453"/>
                  <a:gd name="T35" fmla="*/ 61 h 253"/>
                  <a:gd name="T36" fmla="*/ 341 w 453"/>
                  <a:gd name="T37" fmla="*/ 55 h 253"/>
                  <a:gd name="T38" fmla="*/ 342 w 453"/>
                  <a:gd name="T39" fmla="*/ 32 h 253"/>
                  <a:gd name="T40" fmla="*/ 315 w 453"/>
                  <a:gd name="T41" fmla="*/ 40 h 253"/>
                  <a:gd name="T42" fmla="*/ 316 w 453"/>
                  <a:gd name="T43" fmla="*/ 19 h 253"/>
                  <a:gd name="T44" fmla="*/ 298 w 453"/>
                  <a:gd name="T45" fmla="*/ 33 h 253"/>
                  <a:gd name="T46" fmla="*/ 288 w 453"/>
                  <a:gd name="T47" fmla="*/ 29 h 253"/>
                  <a:gd name="T48" fmla="*/ 281 w 453"/>
                  <a:gd name="T49" fmla="*/ 7 h 253"/>
                  <a:gd name="T50" fmla="*/ 258 w 453"/>
                  <a:gd name="T51" fmla="*/ 22 h 253"/>
                  <a:gd name="T52" fmla="*/ 253 w 453"/>
                  <a:gd name="T53" fmla="*/ 2 h 253"/>
                  <a:gd name="T54" fmla="*/ 240 w 453"/>
                  <a:gd name="T55" fmla="*/ 20 h 253"/>
                  <a:gd name="T56" fmla="*/ 229 w 453"/>
                  <a:gd name="T57" fmla="*/ 20 h 253"/>
                  <a:gd name="T58" fmla="*/ 217 w 453"/>
                  <a:gd name="T59" fmla="*/ 0 h 253"/>
                  <a:gd name="T60" fmla="*/ 199 w 453"/>
                  <a:gd name="T61" fmla="*/ 22 h 253"/>
                  <a:gd name="T62" fmla="*/ 188 w 453"/>
                  <a:gd name="T63" fmla="*/ 4 h 253"/>
                  <a:gd name="T64" fmla="*/ 180 w 453"/>
                  <a:gd name="T65" fmla="*/ 25 h 253"/>
                  <a:gd name="T66" fmla="*/ 170 w 453"/>
                  <a:gd name="T67" fmla="*/ 28 h 253"/>
                  <a:gd name="T68" fmla="*/ 152 w 453"/>
                  <a:gd name="T69" fmla="*/ 13 h 253"/>
                  <a:gd name="T70" fmla="*/ 142 w 453"/>
                  <a:gd name="T71" fmla="*/ 38 h 253"/>
                  <a:gd name="T72" fmla="*/ 126 w 453"/>
                  <a:gd name="T73" fmla="*/ 24 h 253"/>
                  <a:gd name="T74" fmla="*/ 125 w 453"/>
                  <a:gd name="T75" fmla="*/ 46 h 253"/>
                  <a:gd name="T76" fmla="*/ 115 w 453"/>
                  <a:gd name="T77" fmla="*/ 52 h 253"/>
                  <a:gd name="T78" fmla="*/ 95 w 453"/>
                  <a:gd name="T79" fmla="*/ 43 h 253"/>
                  <a:gd name="T80" fmla="*/ 91 w 453"/>
                  <a:gd name="T81" fmla="*/ 70 h 253"/>
                  <a:gd name="T82" fmla="*/ 73 w 453"/>
                  <a:gd name="T83" fmla="*/ 61 h 253"/>
                  <a:gd name="T84" fmla="*/ 78 w 453"/>
                  <a:gd name="T85" fmla="*/ 83 h 253"/>
                  <a:gd name="T86" fmla="*/ 70 w 453"/>
                  <a:gd name="T87" fmla="*/ 91 h 253"/>
                  <a:gd name="T88" fmla="*/ 48 w 453"/>
                  <a:gd name="T89" fmla="*/ 88 h 253"/>
                  <a:gd name="T90" fmla="*/ 52 w 453"/>
                  <a:gd name="T91" fmla="*/ 115 h 253"/>
                  <a:gd name="T92" fmla="*/ 32 w 453"/>
                  <a:gd name="T93" fmla="*/ 111 h 253"/>
                  <a:gd name="T94" fmla="*/ 43 w 453"/>
                  <a:gd name="T95" fmla="*/ 131 h 253"/>
                  <a:gd name="T96" fmla="*/ 38 w 453"/>
                  <a:gd name="T97" fmla="*/ 141 h 253"/>
                  <a:gd name="T98" fmla="*/ 15 w 453"/>
                  <a:gd name="T99" fmla="*/ 145 h 253"/>
                  <a:gd name="T100" fmla="*/ 28 w 453"/>
                  <a:gd name="T101" fmla="*/ 169 h 253"/>
                  <a:gd name="T102" fmla="*/ 7 w 453"/>
                  <a:gd name="T103" fmla="*/ 172 h 253"/>
                  <a:gd name="T104" fmla="*/ 23 w 453"/>
                  <a:gd name="T105" fmla="*/ 188 h 253"/>
                  <a:gd name="T106" fmla="*/ 21 w 453"/>
                  <a:gd name="T107" fmla="*/ 199 h 253"/>
                  <a:gd name="T108" fmla="*/ 1 w 453"/>
                  <a:gd name="T109" fmla="*/ 208 h 253"/>
                  <a:gd name="T110" fmla="*/ 20 w 453"/>
                  <a:gd name="T111" fmla="*/ 229 h 253"/>
                  <a:gd name="T112" fmla="*/ 20 w 453"/>
                  <a:gd name="T113" fmla="*/ 232 h 253"/>
                  <a:gd name="T114" fmla="*/ 20 w 453"/>
                  <a:gd name="T115" fmla="*/ 244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3" h="253">
                    <a:moveTo>
                      <a:pt x="433" y="240"/>
                    </a:moveTo>
                    <a:cubicBezTo>
                      <a:pt x="433" y="241"/>
                      <a:pt x="433" y="243"/>
                      <a:pt x="433" y="244"/>
                    </a:cubicBezTo>
                    <a:cubicBezTo>
                      <a:pt x="452" y="246"/>
                      <a:pt x="452" y="246"/>
                      <a:pt x="452" y="246"/>
                    </a:cubicBezTo>
                    <a:cubicBezTo>
                      <a:pt x="452" y="244"/>
                      <a:pt x="453" y="243"/>
                      <a:pt x="453" y="241"/>
                    </a:cubicBezTo>
                    <a:cubicBezTo>
                      <a:pt x="433" y="240"/>
                      <a:pt x="433" y="240"/>
                      <a:pt x="433" y="240"/>
                    </a:cubicBezTo>
                    <a:close/>
                    <a:moveTo>
                      <a:pt x="433" y="233"/>
                    </a:moveTo>
                    <a:cubicBezTo>
                      <a:pt x="433" y="234"/>
                      <a:pt x="433" y="235"/>
                      <a:pt x="433" y="236"/>
                    </a:cubicBezTo>
                    <a:cubicBezTo>
                      <a:pt x="453" y="237"/>
                      <a:pt x="453" y="237"/>
                      <a:pt x="453" y="237"/>
                    </a:cubicBezTo>
                    <a:cubicBezTo>
                      <a:pt x="453" y="236"/>
                      <a:pt x="453" y="235"/>
                      <a:pt x="453" y="233"/>
                    </a:cubicBezTo>
                    <a:cubicBezTo>
                      <a:pt x="433" y="233"/>
                      <a:pt x="433" y="233"/>
                      <a:pt x="433" y="233"/>
                    </a:cubicBezTo>
                    <a:close/>
                    <a:moveTo>
                      <a:pt x="434" y="225"/>
                    </a:moveTo>
                    <a:cubicBezTo>
                      <a:pt x="434" y="226"/>
                      <a:pt x="434" y="226"/>
                      <a:pt x="434" y="227"/>
                    </a:cubicBezTo>
                    <a:cubicBezTo>
                      <a:pt x="434" y="228"/>
                      <a:pt x="434" y="228"/>
                      <a:pt x="434" y="229"/>
                    </a:cubicBezTo>
                    <a:cubicBezTo>
                      <a:pt x="453" y="229"/>
                      <a:pt x="453" y="229"/>
                      <a:pt x="453" y="229"/>
                    </a:cubicBezTo>
                    <a:cubicBezTo>
                      <a:pt x="453" y="228"/>
                      <a:pt x="453" y="228"/>
                      <a:pt x="453" y="227"/>
                    </a:cubicBezTo>
                    <a:cubicBezTo>
                      <a:pt x="453" y="226"/>
                      <a:pt x="453" y="226"/>
                      <a:pt x="453" y="225"/>
                    </a:cubicBezTo>
                    <a:cubicBezTo>
                      <a:pt x="434" y="225"/>
                      <a:pt x="434" y="225"/>
                      <a:pt x="434" y="225"/>
                    </a:cubicBezTo>
                    <a:close/>
                    <a:moveTo>
                      <a:pt x="433" y="218"/>
                    </a:moveTo>
                    <a:cubicBezTo>
                      <a:pt x="433" y="219"/>
                      <a:pt x="433" y="220"/>
                      <a:pt x="433" y="222"/>
                    </a:cubicBezTo>
                    <a:cubicBezTo>
                      <a:pt x="453" y="221"/>
                      <a:pt x="453" y="221"/>
                      <a:pt x="453" y="221"/>
                    </a:cubicBezTo>
                    <a:cubicBezTo>
                      <a:pt x="453" y="220"/>
                      <a:pt x="453" y="218"/>
                      <a:pt x="453" y="217"/>
                    </a:cubicBezTo>
                    <a:lnTo>
                      <a:pt x="433" y="218"/>
                    </a:lnTo>
                    <a:close/>
                    <a:moveTo>
                      <a:pt x="433" y="210"/>
                    </a:moveTo>
                    <a:cubicBezTo>
                      <a:pt x="433" y="212"/>
                      <a:pt x="433" y="213"/>
                      <a:pt x="433" y="214"/>
                    </a:cubicBezTo>
                    <a:cubicBezTo>
                      <a:pt x="453" y="213"/>
                      <a:pt x="453" y="213"/>
                      <a:pt x="453" y="213"/>
                    </a:cubicBezTo>
                    <a:cubicBezTo>
                      <a:pt x="453" y="211"/>
                      <a:pt x="453" y="210"/>
                      <a:pt x="452" y="209"/>
                    </a:cubicBezTo>
                    <a:cubicBezTo>
                      <a:pt x="433" y="210"/>
                      <a:pt x="433" y="210"/>
                      <a:pt x="433" y="210"/>
                    </a:cubicBezTo>
                    <a:close/>
                    <a:moveTo>
                      <a:pt x="432" y="203"/>
                    </a:moveTo>
                    <a:cubicBezTo>
                      <a:pt x="432" y="204"/>
                      <a:pt x="432" y="205"/>
                      <a:pt x="433" y="207"/>
                    </a:cubicBezTo>
                    <a:cubicBezTo>
                      <a:pt x="452" y="205"/>
                      <a:pt x="452" y="205"/>
                      <a:pt x="452" y="205"/>
                    </a:cubicBezTo>
                    <a:cubicBezTo>
                      <a:pt x="452" y="203"/>
                      <a:pt x="452" y="202"/>
                      <a:pt x="452" y="201"/>
                    </a:cubicBezTo>
                    <a:cubicBezTo>
                      <a:pt x="432" y="203"/>
                      <a:pt x="432" y="203"/>
                      <a:pt x="432" y="203"/>
                    </a:cubicBezTo>
                    <a:close/>
                    <a:moveTo>
                      <a:pt x="431" y="195"/>
                    </a:moveTo>
                    <a:cubicBezTo>
                      <a:pt x="431" y="197"/>
                      <a:pt x="432" y="198"/>
                      <a:pt x="432" y="199"/>
                    </a:cubicBezTo>
                    <a:cubicBezTo>
                      <a:pt x="451" y="197"/>
                      <a:pt x="451" y="197"/>
                      <a:pt x="451" y="197"/>
                    </a:cubicBezTo>
                    <a:cubicBezTo>
                      <a:pt x="451" y="195"/>
                      <a:pt x="451" y="194"/>
                      <a:pt x="451" y="193"/>
                    </a:cubicBezTo>
                    <a:cubicBezTo>
                      <a:pt x="431" y="195"/>
                      <a:pt x="431" y="195"/>
                      <a:pt x="431" y="195"/>
                    </a:cubicBezTo>
                    <a:close/>
                    <a:moveTo>
                      <a:pt x="430" y="188"/>
                    </a:moveTo>
                    <a:cubicBezTo>
                      <a:pt x="430" y="189"/>
                      <a:pt x="430" y="191"/>
                      <a:pt x="431" y="192"/>
                    </a:cubicBezTo>
                    <a:cubicBezTo>
                      <a:pt x="450" y="188"/>
                      <a:pt x="450" y="188"/>
                      <a:pt x="450" y="188"/>
                    </a:cubicBezTo>
                    <a:cubicBezTo>
                      <a:pt x="450" y="187"/>
                      <a:pt x="449" y="186"/>
                      <a:pt x="449" y="184"/>
                    </a:cubicBezTo>
                    <a:lnTo>
                      <a:pt x="430" y="188"/>
                    </a:lnTo>
                    <a:close/>
                    <a:moveTo>
                      <a:pt x="428" y="181"/>
                    </a:moveTo>
                    <a:cubicBezTo>
                      <a:pt x="429" y="182"/>
                      <a:pt x="429" y="183"/>
                      <a:pt x="429" y="184"/>
                    </a:cubicBezTo>
                    <a:cubicBezTo>
                      <a:pt x="448" y="180"/>
                      <a:pt x="448" y="180"/>
                      <a:pt x="448" y="180"/>
                    </a:cubicBezTo>
                    <a:cubicBezTo>
                      <a:pt x="448" y="179"/>
                      <a:pt x="448" y="178"/>
                      <a:pt x="447" y="176"/>
                    </a:cubicBezTo>
                    <a:cubicBezTo>
                      <a:pt x="428" y="181"/>
                      <a:pt x="428" y="181"/>
                      <a:pt x="428" y="181"/>
                    </a:cubicBezTo>
                    <a:close/>
                    <a:moveTo>
                      <a:pt x="427" y="174"/>
                    </a:moveTo>
                    <a:cubicBezTo>
                      <a:pt x="427" y="175"/>
                      <a:pt x="427" y="176"/>
                      <a:pt x="428" y="177"/>
                    </a:cubicBezTo>
                    <a:cubicBezTo>
                      <a:pt x="447" y="172"/>
                      <a:pt x="447" y="172"/>
                      <a:pt x="447" y="172"/>
                    </a:cubicBezTo>
                    <a:cubicBezTo>
                      <a:pt x="446" y="171"/>
                      <a:pt x="446" y="170"/>
                      <a:pt x="446" y="168"/>
                    </a:cubicBezTo>
                    <a:cubicBezTo>
                      <a:pt x="427" y="174"/>
                      <a:pt x="427" y="174"/>
                      <a:pt x="427" y="174"/>
                    </a:cubicBezTo>
                    <a:close/>
                    <a:moveTo>
                      <a:pt x="425" y="166"/>
                    </a:moveTo>
                    <a:cubicBezTo>
                      <a:pt x="425" y="168"/>
                      <a:pt x="425" y="169"/>
                      <a:pt x="426" y="170"/>
                    </a:cubicBezTo>
                    <a:cubicBezTo>
                      <a:pt x="444" y="165"/>
                      <a:pt x="444" y="165"/>
                      <a:pt x="444" y="165"/>
                    </a:cubicBezTo>
                    <a:cubicBezTo>
                      <a:pt x="444" y="163"/>
                      <a:pt x="444" y="162"/>
                      <a:pt x="443" y="161"/>
                    </a:cubicBezTo>
                    <a:cubicBezTo>
                      <a:pt x="425" y="166"/>
                      <a:pt x="425" y="166"/>
                      <a:pt x="425" y="166"/>
                    </a:cubicBezTo>
                    <a:close/>
                    <a:moveTo>
                      <a:pt x="422" y="159"/>
                    </a:moveTo>
                    <a:cubicBezTo>
                      <a:pt x="423" y="160"/>
                      <a:pt x="423" y="162"/>
                      <a:pt x="423" y="163"/>
                    </a:cubicBezTo>
                    <a:cubicBezTo>
                      <a:pt x="442" y="157"/>
                      <a:pt x="442" y="157"/>
                      <a:pt x="442" y="157"/>
                    </a:cubicBezTo>
                    <a:cubicBezTo>
                      <a:pt x="442" y="155"/>
                      <a:pt x="441" y="154"/>
                      <a:pt x="441" y="153"/>
                    </a:cubicBezTo>
                    <a:cubicBezTo>
                      <a:pt x="422" y="159"/>
                      <a:pt x="422" y="159"/>
                      <a:pt x="422" y="159"/>
                    </a:cubicBezTo>
                    <a:close/>
                    <a:moveTo>
                      <a:pt x="420" y="152"/>
                    </a:moveTo>
                    <a:cubicBezTo>
                      <a:pt x="420" y="153"/>
                      <a:pt x="421" y="155"/>
                      <a:pt x="421" y="156"/>
                    </a:cubicBezTo>
                    <a:cubicBezTo>
                      <a:pt x="439" y="149"/>
                      <a:pt x="439" y="149"/>
                      <a:pt x="439" y="149"/>
                    </a:cubicBezTo>
                    <a:cubicBezTo>
                      <a:pt x="439" y="148"/>
                      <a:pt x="438" y="146"/>
                      <a:pt x="438" y="145"/>
                    </a:cubicBezTo>
                    <a:cubicBezTo>
                      <a:pt x="420" y="152"/>
                      <a:pt x="420" y="152"/>
                      <a:pt x="420" y="152"/>
                    </a:cubicBezTo>
                    <a:close/>
                    <a:moveTo>
                      <a:pt x="417" y="145"/>
                    </a:moveTo>
                    <a:cubicBezTo>
                      <a:pt x="417" y="146"/>
                      <a:pt x="418" y="148"/>
                      <a:pt x="418" y="149"/>
                    </a:cubicBezTo>
                    <a:cubicBezTo>
                      <a:pt x="436" y="141"/>
                      <a:pt x="436" y="141"/>
                      <a:pt x="436" y="141"/>
                    </a:cubicBezTo>
                    <a:cubicBezTo>
                      <a:pt x="436" y="140"/>
                      <a:pt x="435" y="139"/>
                      <a:pt x="435" y="138"/>
                    </a:cubicBezTo>
                    <a:cubicBezTo>
                      <a:pt x="417" y="145"/>
                      <a:pt x="417" y="145"/>
                      <a:pt x="417" y="145"/>
                    </a:cubicBezTo>
                    <a:close/>
                    <a:moveTo>
                      <a:pt x="414" y="139"/>
                    </a:moveTo>
                    <a:cubicBezTo>
                      <a:pt x="414" y="140"/>
                      <a:pt x="415" y="141"/>
                      <a:pt x="415" y="142"/>
                    </a:cubicBezTo>
                    <a:cubicBezTo>
                      <a:pt x="433" y="134"/>
                      <a:pt x="433" y="134"/>
                      <a:pt x="433" y="134"/>
                    </a:cubicBezTo>
                    <a:cubicBezTo>
                      <a:pt x="433" y="133"/>
                      <a:pt x="432" y="131"/>
                      <a:pt x="432" y="130"/>
                    </a:cubicBezTo>
                    <a:lnTo>
                      <a:pt x="414" y="139"/>
                    </a:lnTo>
                    <a:close/>
                    <a:moveTo>
                      <a:pt x="411" y="132"/>
                    </a:moveTo>
                    <a:cubicBezTo>
                      <a:pt x="411" y="133"/>
                      <a:pt x="412" y="134"/>
                      <a:pt x="412" y="135"/>
                    </a:cubicBezTo>
                    <a:cubicBezTo>
                      <a:pt x="430" y="126"/>
                      <a:pt x="430" y="126"/>
                      <a:pt x="430" y="126"/>
                    </a:cubicBezTo>
                    <a:cubicBezTo>
                      <a:pt x="429" y="125"/>
                      <a:pt x="429" y="124"/>
                      <a:pt x="428" y="123"/>
                    </a:cubicBezTo>
                    <a:lnTo>
                      <a:pt x="411" y="132"/>
                    </a:lnTo>
                    <a:close/>
                    <a:moveTo>
                      <a:pt x="407" y="125"/>
                    </a:moveTo>
                    <a:cubicBezTo>
                      <a:pt x="408" y="126"/>
                      <a:pt x="408" y="127"/>
                      <a:pt x="409" y="129"/>
                    </a:cubicBezTo>
                    <a:cubicBezTo>
                      <a:pt x="426" y="119"/>
                      <a:pt x="426" y="119"/>
                      <a:pt x="426" y="119"/>
                    </a:cubicBezTo>
                    <a:cubicBezTo>
                      <a:pt x="425" y="118"/>
                      <a:pt x="425" y="117"/>
                      <a:pt x="424" y="116"/>
                    </a:cubicBezTo>
                    <a:cubicBezTo>
                      <a:pt x="407" y="125"/>
                      <a:pt x="407" y="125"/>
                      <a:pt x="407" y="125"/>
                    </a:cubicBezTo>
                    <a:close/>
                    <a:moveTo>
                      <a:pt x="403" y="119"/>
                    </a:moveTo>
                    <a:cubicBezTo>
                      <a:pt x="404" y="120"/>
                      <a:pt x="404" y="121"/>
                      <a:pt x="405" y="122"/>
                    </a:cubicBezTo>
                    <a:cubicBezTo>
                      <a:pt x="422" y="112"/>
                      <a:pt x="422" y="112"/>
                      <a:pt x="422" y="112"/>
                    </a:cubicBezTo>
                    <a:cubicBezTo>
                      <a:pt x="421" y="111"/>
                      <a:pt x="421" y="110"/>
                      <a:pt x="420" y="109"/>
                    </a:cubicBezTo>
                    <a:cubicBezTo>
                      <a:pt x="403" y="119"/>
                      <a:pt x="403" y="119"/>
                      <a:pt x="403" y="119"/>
                    </a:cubicBezTo>
                    <a:close/>
                    <a:moveTo>
                      <a:pt x="399" y="113"/>
                    </a:moveTo>
                    <a:cubicBezTo>
                      <a:pt x="400" y="114"/>
                      <a:pt x="401" y="115"/>
                      <a:pt x="401" y="116"/>
                    </a:cubicBezTo>
                    <a:cubicBezTo>
                      <a:pt x="418" y="105"/>
                      <a:pt x="418" y="105"/>
                      <a:pt x="418" y="105"/>
                    </a:cubicBezTo>
                    <a:cubicBezTo>
                      <a:pt x="417" y="104"/>
                      <a:pt x="416" y="103"/>
                      <a:pt x="415" y="102"/>
                    </a:cubicBezTo>
                    <a:cubicBezTo>
                      <a:pt x="399" y="113"/>
                      <a:pt x="399" y="113"/>
                      <a:pt x="399" y="113"/>
                    </a:cubicBezTo>
                    <a:close/>
                    <a:moveTo>
                      <a:pt x="395" y="106"/>
                    </a:moveTo>
                    <a:cubicBezTo>
                      <a:pt x="396" y="107"/>
                      <a:pt x="396" y="108"/>
                      <a:pt x="397" y="109"/>
                    </a:cubicBezTo>
                    <a:cubicBezTo>
                      <a:pt x="413" y="98"/>
                      <a:pt x="413" y="98"/>
                      <a:pt x="413" y="98"/>
                    </a:cubicBezTo>
                    <a:cubicBezTo>
                      <a:pt x="412" y="97"/>
                      <a:pt x="412" y="96"/>
                      <a:pt x="411" y="95"/>
                    </a:cubicBezTo>
                    <a:cubicBezTo>
                      <a:pt x="395" y="106"/>
                      <a:pt x="395" y="106"/>
                      <a:pt x="395" y="106"/>
                    </a:cubicBezTo>
                    <a:close/>
                    <a:moveTo>
                      <a:pt x="390" y="100"/>
                    </a:moveTo>
                    <a:cubicBezTo>
                      <a:pt x="391" y="101"/>
                      <a:pt x="392" y="102"/>
                      <a:pt x="393" y="103"/>
                    </a:cubicBezTo>
                    <a:cubicBezTo>
                      <a:pt x="408" y="92"/>
                      <a:pt x="408" y="92"/>
                      <a:pt x="408" y="92"/>
                    </a:cubicBezTo>
                    <a:cubicBezTo>
                      <a:pt x="408" y="91"/>
                      <a:pt x="407" y="90"/>
                      <a:pt x="406" y="88"/>
                    </a:cubicBezTo>
                    <a:cubicBezTo>
                      <a:pt x="390" y="100"/>
                      <a:pt x="390" y="100"/>
                      <a:pt x="390" y="100"/>
                    </a:cubicBezTo>
                    <a:close/>
                    <a:moveTo>
                      <a:pt x="386" y="95"/>
                    </a:moveTo>
                    <a:cubicBezTo>
                      <a:pt x="387" y="96"/>
                      <a:pt x="387" y="97"/>
                      <a:pt x="388" y="97"/>
                    </a:cubicBezTo>
                    <a:cubicBezTo>
                      <a:pt x="403" y="85"/>
                      <a:pt x="403" y="85"/>
                      <a:pt x="403" y="85"/>
                    </a:cubicBezTo>
                    <a:cubicBezTo>
                      <a:pt x="403" y="84"/>
                      <a:pt x="402" y="83"/>
                      <a:pt x="401" y="82"/>
                    </a:cubicBezTo>
                    <a:cubicBezTo>
                      <a:pt x="386" y="95"/>
                      <a:pt x="386" y="95"/>
                      <a:pt x="386" y="95"/>
                    </a:cubicBezTo>
                    <a:close/>
                    <a:moveTo>
                      <a:pt x="381" y="89"/>
                    </a:moveTo>
                    <a:cubicBezTo>
                      <a:pt x="382" y="90"/>
                      <a:pt x="383" y="91"/>
                      <a:pt x="383" y="92"/>
                    </a:cubicBezTo>
                    <a:cubicBezTo>
                      <a:pt x="398" y="79"/>
                      <a:pt x="398" y="79"/>
                      <a:pt x="398" y="79"/>
                    </a:cubicBezTo>
                    <a:cubicBezTo>
                      <a:pt x="397" y="78"/>
                      <a:pt x="396" y="77"/>
                      <a:pt x="396" y="76"/>
                    </a:cubicBezTo>
                    <a:cubicBezTo>
                      <a:pt x="381" y="89"/>
                      <a:pt x="381" y="89"/>
                      <a:pt x="381" y="89"/>
                    </a:cubicBezTo>
                    <a:close/>
                    <a:moveTo>
                      <a:pt x="376" y="83"/>
                    </a:moveTo>
                    <a:cubicBezTo>
                      <a:pt x="377" y="84"/>
                      <a:pt x="378" y="85"/>
                      <a:pt x="378" y="86"/>
                    </a:cubicBezTo>
                    <a:cubicBezTo>
                      <a:pt x="393" y="73"/>
                      <a:pt x="393" y="73"/>
                      <a:pt x="393" y="73"/>
                    </a:cubicBezTo>
                    <a:cubicBezTo>
                      <a:pt x="392" y="72"/>
                      <a:pt x="391" y="71"/>
                      <a:pt x="390" y="70"/>
                    </a:cubicBezTo>
                    <a:cubicBezTo>
                      <a:pt x="376" y="83"/>
                      <a:pt x="376" y="83"/>
                      <a:pt x="376" y="83"/>
                    </a:cubicBezTo>
                    <a:close/>
                    <a:moveTo>
                      <a:pt x="371" y="78"/>
                    </a:moveTo>
                    <a:cubicBezTo>
                      <a:pt x="371" y="79"/>
                      <a:pt x="372" y="80"/>
                      <a:pt x="373" y="81"/>
                    </a:cubicBezTo>
                    <a:cubicBezTo>
                      <a:pt x="387" y="67"/>
                      <a:pt x="387" y="67"/>
                      <a:pt x="387" y="67"/>
                    </a:cubicBezTo>
                    <a:cubicBezTo>
                      <a:pt x="386" y="66"/>
                      <a:pt x="385" y="65"/>
                      <a:pt x="384" y="64"/>
                    </a:cubicBezTo>
                    <a:lnTo>
                      <a:pt x="371" y="78"/>
                    </a:lnTo>
                    <a:close/>
                    <a:moveTo>
                      <a:pt x="365" y="73"/>
                    </a:moveTo>
                    <a:cubicBezTo>
                      <a:pt x="366" y="74"/>
                      <a:pt x="367" y="75"/>
                      <a:pt x="368" y="76"/>
                    </a:cubicBezTo>
                    <a:cubicBezTo>
                      <a:pt x="381" y="61"/>
                      <a:pt x="381" y="61"/>
                      <a:pt x="381" y="61"/>
                    </a:cubicBezTo>
                    <a:cubicBezTo>
                      <a:pt x="380" y="60"/>
                      <a:pt x="379" y="59"/>
                      <a:pt x="378" y="59"/>
                    </a:cubicBezTo>
                    <a:cubicBezTo>
                      <a:pt x="365" y="73"/>
                      <a:pt x="365" y="73"/>
                      <a:pt x="365" y="73"/>
                    </a:cubicBezTo>
                    <a:close/>
                    <a:moveTo>
                      <a:pt x="359" y="68"/>
                    </a:moveTo>
                    <a:cubicBezTo>
                      <a:pt x="360" y="69"/>
                      <a:pt x="361" y="70"/>
                      <a:pt x="362" y="71"/>
                    </a:cubicBezTo>
                    <a:cubicBezTo>
                      <a:pt x="375" y="56"/>
                      <a:pt x="375" y="56"/>
                      <a:pt x="375" y="56"/>
                    </a:cubicBezTo>
                    <a:cubicBezTo>
                      <a:pt x="374" y="55"/>
                      <a:pt x="373" y="54"/>
                      <a:pt x="372" y="53"/>
                    </a:cubicBezTo>
                    <a:lnTo>
                      <a:pt x="359" y="68"/>
                    </a:lnTo>
                    <a:close/>
                    <a:moveTo>
                      <a:pt x="354" y="63"/>
                    </a:moveTo>
                    <a:cubicBezTo>
                      <a:pt x="355" y="64"/>
                      <a:pt x="356" y="65"/>
                      <a:pt x="357" y="66"/>
                    </a:cubicBezTo>
                    <a:cubicBezTo>
                      <a:pt x="369" y="51"/>
                      <a:pt x="369" y="51"/>
                      <a:pt x="369" y="51"/>
                    </a:cubicBezTo>
                    <a:cubicBezTo>
                      <a:pt x="368" y="50"/>
                      <a:pt x="367" y="49"/>
                      <a:pt x="366" y="48"/>
                    </a:cubicBezTo>
                    <a:cubicBezTo>
                      <a:pt x="354" y="63"/>
                      <a:pt x="354" y="63"/>
                      <a:pt x="354" y="63"/>
                    </a:cubicBezTo>
                    <a:close/>
                    <a:moveTo>
                      <a:pt x="348" y="59"/>
                    </a:moveTo>
                    <a:cubicBezTo>
                      <a:pt x="349" y="60"/>
                      <a:pt x="350" y="60"/>
                      <a:pt x="351" y="61"/>
                    </a:cubicBezTo>
                    <a:cubicBezTo>
                      <a:pt x="362" y="46"/>
                      <a:pt x="362" y="46"/>
                      <a:pt x="362" y="46"/>
                    </a:cubicBezTo>
                    <a:cubicBezTo>
                      <a:pt x="361" y="45"/>
                      <a:pt x="360" y="44"/>
                      <a:pt x="359" y="43"/>
                    </a:cubicBezTo>
                    <a:cubicBezTo>
                      <a:pt x="348" y="59"/>
                      <a:pt x="348" y="59"/>
                      <a:pt x="348" y="59"/>
                    </a:cubicBezTo>
                    <a:close/>
                    <a:moveTo>
                      <a:pt x="341" y="55"/>
                    </a:moveTo>
                    <a:cubicBezTo>
                      <a:pt x="343" y="55"/>
                      <a:pt x="344" y="56"/>
                      <a:pt x="345" y="57"/>
                    </a:cubicBezTo>
                    <a:cubicBezTo>
                      <a:pt x="356" y="41"/>
                      <a:pt x="356" y="41"/>
                      <a:pt x="356" y="41"/>
                    </a:cubicBezTo>
                    <a:cubicBezTo>
                      <a:pt x="355" y="40"/>
                      <a:pt x="354" y="39"/>
                      <a:pt x="352" y="38"/>
                    </a:cubicBezTo>
                    <a:cubicBezTo>
                      <a:pt x="341" y="55"/>
                      <a:pt x="341" y="55"/>
                      <a:pt x="341" y="55"/>
                    </a:cubicBezTo>
                    <a:close/>
                    <a:moveTo>
                      <a:pt x="335" y="51"/>
                    </a:moveTo>
                    <a:cubicBezTo>
                      <a:pt x="336" y="51"/>
                      <a:pt x="337" y="52"/>
                      <a:pt x="338" y="53"/>
                    </a:cubicBezTo>
                    <a:cubicBezTo>
                      <a:pt x="349" y="36"/>
                      <a:pt x="349" y="36"/>
                      <a:pt x="349" y="36"/>
                    </a:cubicBezTo>
                    <a:cubicBezTo>
                      <a:pt x="348" y="35"/>
                      <a:pt x="347" y="35"/>
                      <a:pt x="345" y="34"/>
                    </a:cubicBezTo>
                    <a:cubicBezTo>
                      <a:pt x="335" y="51"/>
                      <a:pt x="335" y="51"/>
                      <a:pt x="335" y="51"/>
                    </a:cubicBezTo>
                    <a:close/>
                    <a:moveTo>
                      <a:pt x="329" y="47"/>
                    </a:moveTo>
                    <a:cubicBezTo>
                      <a:pt x="330" y="47"/>
                      <a:pt x="331" y="48"/>
                      <a:pt x="332" y="49"/>
                    </a:cubicBezTo>
                    <a:cubicBezTo>
                      <a:pt x="342" y="32"/>
                      <a:pt x="342" y="32"/>
                      <a:pt x="342" y="32"/>
                    </a:cubicBezTo>
                    <a:cubicBezTo>
                      <a:pt x="341" y="31"/>
                      <a:pt x="340" y="30"/>
                      <a:pt x="338" y="30"/>
                    </a:cubicBezTo>
                    <a:cubicBezTo>
                      <a:pt x="329" y="47"/>
                      <a:pt x="329" y="47"/>
                      <a:pt x="329" y="47"/>
                    </a:cubicBezTo>
                    <a:close/>
                    <a:moveTo>
                      <a:pt x="322" y="43"/>
                    </a:moveTo>
                    <a:cubicBezTo>
                      <a:pt x="323" y="44"/>
                      <a:pt x="324" y="44"/>
                      <a:pt x="325" y="45"/>
                    </a:cubicBezTo>
                    <a:cubicBezTo>
                      <a:pt x="335" y="28"/>
                      <a:pt x="335" y="28"/>
                      <a:pt x="335" y="28"/>
                    </a:cubicBezTo>
                    <a:cubicBezTo>
                      <a:pt x="334" y="27"/>
                      <a:pt x="332" y="26"/>
                      <a:pt x="331" y="26"/>
                    </a:cubicBezTo>
                    <a:cubicBezTo>
                      <a:pt x="322" y="43"/>
                      <a:pt x="322" y="43"/>
                      <a:pt x="322" y="43"/>
                    </a:cubicBezTo>
                    <a:close/>
                    <a:moveTo>
                      <a:pt x="315" y="40"/>
                    </a:moveTo>
                    <a:cubicBezTo>
                      <a:pt x="317" y="40"/>
                      <a:pt x="318" y="41"/>
                      <a:pt x="319" y="42"/>
                    </a:cubicBezTo>
                    <a:cubicBezTo>
                      <a:pt x="328" y="24"/>
                      <a:pt x="328" y="24"/>
                      <a:pt x="328" y="24"/>
                    </a:cubicBezTo>
                    <a:cubicBezTo>
                      <a:pt x="326" y="23"/>
                      <a:pt x="325" y="23"/>
                      <a:pt x="324" y="22"/>
                    </a:cubicBezTo>
                    <a:cubicBezTo>
                      <a:pt x="315" y="40"/>
                      <a:pt x="315" y="40"/>
                      <a:pt x="315" y="40"/>
                    </a:cubicBezTo>
                    <a:close/>
                    <a:moveTo>
                      <a:pt x="309" y="37"/>
                    </a:moveTo>
                    <a:cubicBezTo>
                      <a:pt x="310" y="37"/>
                      <a:pt x="311" y="38"/>
                      <a:pt x="312" y="38"/>
                    </a:cubicBezTo>
                    <a:cubicBezTo>
                      <a:pt x="320" y="20"/>
                      <a:pt x="320" y="20"/>
                      <a:pt x="320" y="20"/>
                    </a:cubicBezTo>
                    <a:cubicBezTo>
                      <a:pt x="319" y="20"/>
                      <a:pt x="318" y="19"/>
                      <a:pt x="316" y="19"/>
                    </a:cubicBezTo>
                    <a:cubicBezTo>
                      <a:pt x="309" y="37"/>
                      <a:pt x="309" y="37"/>
                      <a:pt x="309" y="37"/>
                    </a:cubicBezTo>
                    <a:close/>
                    <a:moveTo>
                      <a:pt x="302" y="34"/>
                    </a:moveTo>
                    <a:cubicBezTo>
                      <a:pt x="303" y="34"/>
                      <a:pt x="304" y="35"/>
                      <a:pt x="305" y="35"/>
                    </a:cubicBezTo>
                    <a:cubicBezTo>
                      <a:pt x="313" y="17"/>
                      <a:pt x="313" y="17"/>
                      <a:pt x="313" y="17"/>
                    </a:cubicBezTo>
                    <a:cubicBezTo>
                      <a:pt x="311" y="17"/>
                      <a:pt x="310" y="16"/>
                      <a:pt x="309" y="16"/>
                    </a:cubicBezTo>
                    <a:cubicBezTo>
                      <a:pt x="302" y="34"/>
                      <a:pt x="302" y="34"/>
                      <a:pt x="302" y="34"/>
                    </a:cubicBezTo>
                    <a:close/>
                    <a:moveTo>
                      <a:pt x="295" y="31"/>
                    </a:moveTo>
                    <a:cubicBezTo>
                      <a:pt x="296" y="32"/>
                      <a:pt x="297" y="32"/>
                      <a:pt x="298" y="33"/>
                    </a:cubicBezTo>
                    <a:cubicBezTo>
                      <a:pt x="305" y="14"/>
                      <a:pt x="305" y="14"/>
                      <a:pt x="305" y="14"/>
                    </a:cubicBezTo>
                    <a:cubicBezTo>
                      <a:pt x="304" y="14"/>
                      <a:pt x="302" y="13"/>
                      <a:pt x="301" y="13"/>
                    </a:cubicBezTo>
                    <a:cubicBezTo>
                      <a:pt x="295" y="31"/>
                      <a:pt x="295" y="31"/>
                      <a:pt x="295" y="31"/>
                    </a:cubicBezTo>
                    <a:close/>
                    <a:moveTo>
                      <a:pt x="288" y="29"/>
                    </a:moveTo>
                    <a:cubicBezTo>
                      <a:pt x="289" y="29"/>
                      <a:pt x="290" y="30"/>
                      <a:pt x="291" y="30"/>
                    </a:cubicBezTo>
                    <a:cubicBezTo>
                      <a:pt x="297" y="12"/>
                      <a:pt x="297" y="12"/>
                      <a:pt x="297" y="12"/>
                    </a:cubicBezTo>
                    <a:cubicBezTo>
                      <a:pt x="296" y="11"/>
                      <a:pt x="295" y="11"/>
                      <a:pt x="293" y="10"/>
                    </a:cubicBezTo>
                    <a:cubicBezTo>
                      <a:pt x="288" y="29"/>
                      <a:pt x="288" y="29"/>
                      <a:pt x="288" y="29"/>
                    </a:cubicBezTo>
                    <a:close/>
                    <a:moveTo>
                      <a:pt x="280" y="27"/>
                    </a:moveTo>
                    <a:cubicBezTo>
                      <a:pt x="282" y="27"/>
                      <a:pt x="283" y="28"/>
                      <a:pt x="284" y="28"/>
                    </a:cubicBezTo>
                    <a:cubicBezTo>
                      <a:pt x="289" y="9"/>
                      <a:pt x="289" y="9"/>
                      <a:pt x="289" y="9"/>
                    </a:cubicBezTo>
                    <a:cubicBezTo>
                      <a:pt x="288" y="9"/>
                      <a:pt x="287" y="8"/>
                      <a:pt x="285" y="8"/>
                    </a:cubicBezTo>
                    <a:cubicBezTo>
                      <a:pt x="280" y="27"/>
                      <a:pt x="280" y="27"/>
                      <a:pt x="280" y="27"/>
                    </a:cubicBezTo>
                    <a:close/>
                    <a:moveTo>
                      <a:pt x="273" y="25"/>
                    </a:moveTo>
                    <a:cubicBezTo>
                      <a:pt x="274" y="25"/>
                      <a:pt x="276" y="26"/>
                      <a:pt x="277" y="26"/>
                    </a:cubicBezTo>
                    <a:cubicBezTo>
                      <a:pt x="281" y="7"/>
                      <a:pt x="281" y="7"/>
                      <a:pt x="281" y="7"/>
                    </a:cubicBezTo>
                    <a:cubicBezTo>
                      <a:pt x="280" y="7"/>
                      <a:pt x="279" y="6"/>
                      <a:pt x="278" y="6"/>
                    </a:cubicBezTo>
                    <a:cubicBezTo>
                      <a:pt x="273" y="25"/>
                      <a:pt x="273" y="25"/>
                      <a:pt x="273" y="25"/>
                    </a:cubicBezTo>
                    <a:close/>
                    <a:moveTo>
                      <a:pt x="266" y="24"/>
                    </a:moveTo>
                    <a:cubicBezTo>
                      <a:pt x="267" y="24"/>
                      <a:pt x="268" y="24"/>
                      <a:pt x="269" y="24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2" y="5"/>
                      <a:pt x="271" y="5"/>
                      <a:pt x="269" y="4"/>
                    </a:cubicBezTo>
                    <a:lnTo>
                      <a:pt x="266" y="24"/>
                    </a:lnTo>
                    <a:close/>
                    <a:moveTo>
                      <a:pt x="258" y="22"/>
                    </a:moveTo>
                    <a:cubicBezTo>
                      <a:pt x="260" y="22"/>
                      <a:pt x="261" y="23"/>
                      <a:pt x="262" y="23"/>
                    </a:cubicBezTo>
                    <a:cubicBezTo>
                      <a:pt x="265" y="4"/>
                      <a:pt x="265" y="4"/>
                      <a:pt x="265" y="4"/>
                    </a:cubicBezTo>
                    <a:cubicBezTo>
                      <a:pt x="264" y="3"/>
                      <a:pt x="263" y="3"/>
                      <a:pt x="261" y="3"/>
                    </a:cubicBezTo>
                    <a:lnTo>
                      <a:pt x="258" y="22"/>
                    </a:lnTo>
                    <a:close/>
                    <a:moveTo>
                      <a:pt x="251" y="21"/>
                    </a:moveTo>
                    <a:cubicBezTo>
                      <a:pt x="252" y="21"/>
                      <a:pt x="254" y="22"/>
                      <a:pt x="255" y="22"/>
                    </a:cubicBezTo>
                    <a:cubicBezTo>
                      <a:pt x="257" y="2"/>
                      <a:pt x="257" y="2"/>
                      <a:pt x="257" y="2"/>
                    </a:cubicBezTo>
                    <a:cubicBezTo>
                      <a:pt x="256" y="2"/>
                      <a:pt x="255" y="2"/>
                      <a:pt x="253" y="2"/>
                    </a:cubicBezTo>
                    <a:cubicBezTo>
                      <a:pt x="251" y="21"/>
                      <a:pt x="251" y="21"/>
                      <a:pt x="251" y="21"/>
                    </a:cubicBezTo>
                    <a:close/>
                    <a:moveTo>
                      <a:pt x="244" y="21"/>
                    </a:moveTo>
                    <a:cubicBezTo>
                      <a:pt x="245" y="21"/>
                      <a:pt x="246" y="21"/>
                      <a:pt x="247" y="21"/>
                    </a:cubicBezTo>
                    <a:cubicBezTo>
                      <a:pt x="249" y="1"/>
                      <a:pt x="249" y="1"/>
                      <a:pt x="249" y="1"/>
                    </a:cubicBezTo>
                    <a:cubicBezTo>
                      <a:pt x="248" y="1"/>
                      <a:pt x="247" y="1"/>
                      <a:pt x="245" y="1"/>
                    </a:cubicBezTo>
                    <a:cubicBezTo>
                      <a:pt x="244" y="21"/>
                      <a:pt x="244" y="21"/>
                      <a:pt x="244" y="21"/>
                    </a:cubicBezTo>
                    <a:close/>
                    <a:moveTo>
                      <a:pt x="236" y="20"/>
                    </a:moveTo>
                    <a:cubicBezTo>
                      <a:pt x="237" y="20"/>
                      <a:pt x="239" y="20"/>
                      <a:pt x="240" y="20"/>
                    </a:cubicBezTo>
                    <a:cubicBezTo>
                      <a:pt x="241" y="1"/>
                      <a:pt x="241" y="1"/>
                      <a:pt x="241" y="1"/>
                    </a:cubicBezTo>
                    <a:cubicBezTo>
                      <a:pt x="240" y="1"/>
                      <a:pt x="238" y="1"/>
                      <a:pt x="237" y="1"/>
                    </a:cubicBezTo>
                    <a:cubicBezTo>
                      <a:pt x="236" y="20"/>
                      <a:pt x="236" y="20"/>
                      <a:pt x="236" y="20"/>
                    </a:cubicBezTo>
                    <a:close/>
                    <a:moveTo>
                      <a:pt x="229" y="20"/>
                    </a:moveTo>
                    <a:cubicBezTo>
                      <a:pt x="230" y="20"/>
                      <a:pt x="231" y="20"/>
                      <a:pt x="232" y="2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32" y="0"/>
                      <a:pt x="230" y="0"/>
                      <a:pt x="229" y="0"/>
                    </a:cubicBezTo>
                    <a:cubicBezTo>
                      <a:pt x="229" y="20"/>
                      <a:pt x="229" y="20"/>
                      <a:pt x="229" y="20"/>
                    </a:cubicBezTo>
                    <a:close/>
                    <a:moveTo>
                      <a:pt x="221" y="20"/>
                    </a:moveTo>
                    <a:cubicBezTo>
                      <a:pt x="222" y="20"/>
                      <a:pt x="224" y="20"/>
                      <a:pt x="225" y="20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23" y="0"/>
                      <a:pt x="222" y="0"/>
                      <a:pt x="221" y="0"/>
                    </a:cubicBezTo>
                    <a:lnTo>
                      <a:pt x="221" y="20"/>
                    </a:lnTo>
                    <a:close/>
                    <a:moveTo>
                      <a:pt x="214" y="20"/>
                    </a:moveTo>
                    <a:cubicBezTo>
                      <a:pt x="215" y="20"/>
                      <a:pt x="216" y="20"/>
                      <a:pt x="217" y="2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5" y="1"/>
                      <a:pt x="214" y="1"/>
                      <a:pt x="213" y="1"/>
                    </a:cubicBezTo>
                    <a:cubicBezTo>
                      <a:pt x="214" y="20"/>
                      <a:pt x="214" y="20"/>
                      <a:pt x="214" y="20"/>
                    </a:cubicBezTo>
                    <a:close/>
                    <a:moveTo>
                      <a:pt x="206" y="21"/>
                    </a:moveTo>
                    <a:cubicBezTo>
                      <a:pt x="207" y="21"/>
                      <a:pt x="209" y="21"/>
                      <a:pt x="210" y="21"/>
                    </a:cubicBezTo>
                    <a:cubicBezTo>
                      <a:pt x="208" y="1"/>
                      <a:pt x="208" y="1"/>
                      <a:pt x="208" y="1"/>
                    </a:cubicBezTo>
                    <a:cubicBezTo>
                      <a:pt x="207" y="1"/>
                      <a:pt x="206" y="1"/>
                      <a:pt x="204" y="1"/>
                    </a:cubicBezTo>
                    <a:cubicBezTo>
                      <a:pt x="206" y="21"/>
                      <a:pt x="206" y="21"/>
                      <a:pt x="206" y="21"/>
                    </a:cubicBezTo>
                    <a:close/>
                    <a:moveTo>
                      <a:pt x="199" y="22"/>
                    </a:moveTo>
                    <a:cubicBezTo>
                      <a:pt x="200" y="22"/>
                      <a:pt x="201" y="21"/>
                      <a:pt x="203" y="21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199" y="2"/>
                      <a:pt x="198" y="2"/>
                      <a:pt x="196" y="2"/>
                    </a:cubicBezTo>
                    <a:lnTo>
                      <a:pt x="199" y="22"/>
                    </a:lnTo>
                    <a:close/>
                    <a:moveTo>
                      <a:pt x="191" y="23"/>
                    </a:moveTo>
                    <a:cubicBezTo>
                      <a:pt x="193" y="23"/>
                      <a:pt x="194" y="22"/>
                      <a:pt x="195" y="22"/>
                    </a:cubicBezTo>
                    <a:cubicBezTo>
                      <a:pt x="192" y="3"/>
                      <a:pt x="192" y="3"/>
                      <a:pt x="192" y="3"/>
                    </a:cubicBezTo>
                    <a:cubicBezTo>
                      <a:pt x="191" y="3"/>
                      <a:pt x="189" y="3"/>
                      <a:pt x="188" y="4"/>
                    </a:cubicBezTo>
                    <a:lnTo>
                      <a:pt x="191" y="23"/>
                    </a:lnTo>
                    <a:close/>
                    <a:moveTo>
                      <a:pt x="184" y="24"/>
                    </a:moveTo>
                    <a:cubicBezTo>
                      <a:pt x="185" y="24"/>
                      <a:pt x="187" y="24"/>
                      <a:pt x="188" y="23"/>
                    </a:cubicBezTo>
                    <a:cubicBezTo>
                      <a:pt x="184" y="4"/>
                      <a:pt x="184" y="4"/>
                      <a:pt x="184" y="4"/>
                    </a:cubicBezTo>
                    <a:cubicBezTo>
                      <a:pt x="183" y="5"/>
                      <a:pt x="181" y="5"/>
                      <a:pt x="180" y="5"/>
                    </a:cubicBezTo>
                    <a:cubicBezTo>
                      <a:pt x="184" y="24"/>
                      <a:pt x="184" y="24"/>
                      <a:pt x="184" y="24"/>
                    </a:cubicBezTo>
                    <a:close/>
                    <a:moveTo>
                      <a:pt x="177" y="26"/>
                    </a:moveTo>
                    <a:cubicBezTo>
                      <a:pt x="178" y="26"/>
                      <a:pt x="179" y="25"/>
                      <a:pt x="180" y="25"/>
                    </a:cubicBezTo>
                    <a:cubicBezTo>
                      <a:pt x="176" y="6"/>
                      <a:pt x="176" y="6"/>
                      <a:pt x="176" y="6"/>
                    </a:cubicBezTo>
                    <a:cubicBezTo>
                      <a:pt x="175" y="6"/>
                      <a:pt x="173" y="7"/>
                      <a:pt x="172" y="7"/>
                    </a:cubicBezTo>
                    <a:cubicBezTo>
                      <a:pt x="177" y="26"/>
                      <a:pt x="177" y="26"/>
                      <a:pt x="177" y="26"/>
                    </a:cubicBezTo>
                    <a:close/>
                    <a:moveTo>
                      <a:pt x="170" y="28"/>
                    </a:moveTo>
                    <a:cubicBezTo>
                      <a:pt x="171" y="27"/>
                      <a:pt x="172" y="27"/>
                      <a:pt x="173" y="27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7" y="8"/>
                      <a:pt x="166" y="9"/>
                      <a:pt x="164" y="9"/>
                    </a:cubicBezTo>
                    <a:cubicBezTo>
                      <a:pt x="170" y="28"/>
                      <a:pt x="170" y="28"/>
                      <a:pt x="170" y="28"/>
                    </a:cubicBezTo>
                    <a:close/>
                    <a:moveTo>
                      <a:pt x="162" y="30"/>
                    </a:moveTo>
                    <a:cubicBezTo>
                      <a:pt x="164" y="30"/>
                      <a:pt x="165" y="29"/>
                      <a:pt x="166" y="29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11"/>
                      <a:pt x="158" y="11"/>
                      <a:pt x="156" y="11"/>
                    </a:cubicBezTo>
                    <a:cubicBezTo>
                      <a:pt x="162" y="30"/>
                      <a:pt x="162" y="30"/>
                      <a:pt x="162" y="30"/>
                    </a:cubicBezTo>
                    <a:close/>
                    <a:moveTo>
                      <a:pt x="155" y="32"/>
                    </a:moveTo>
                    <a:cubicBezTo>
                      <a:pt x="157" y="32"/>
                      <a:pt x="158" y="32"/>
                      <a:pt x="159" y="31"/>
                    </a:cubicBezTo>
                    <a:cubicBezTo>
                      <a:pt x="152" y="13"/>
                      <a:pt x="152" y="13"/>
                      <a:pt x="152" y="13"/>
                    </a:cubicBezTo>
                    <a:cubicBezTo>
                      <a:pt x="151" y="13"/>
                      <a:pt x="150" y="14"/>
                      <a:pt x="149" y="14"/>
                    </a:cubicBezTo>
                    <a:cubicBezTo>
                      <a:pt x="155" y="32"/>
                      <a:pt x="155" y="32"/>
                      <a:pt x="155" y="32"/>
                    </a:cubicBezTo>
                    <a:close/>
                    <a:moveTo>
                      <a:pt x="148" y="35"/>
                    </a:moveTo>
                    <a:cubicBezTo>
                      <a:pt x="150" y="35"/>
                      <a:pt x="151" y="34"/>
                      <a:pt x="152" y="34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44" y="16"/>
                      <a:pt x="142" y="16"/>
                      <a:pt x="141" y="17"/>
                    </a:cubicBezTo>
                    <a:lnTo>
                      <a:pt x="148" y="35"/>
                    </a:lnTo>
                    <a:close/>
                    <a:moveTo>
                      <a:pt x="142" y="38"/>
                    </a:moveTo>
                    <a:cubicBezTo>
                      <a:pt x="143" y="38"/>
                      <a:pt x="144" y="37"/>
                      <a:pt x="145" y="37"/>
                    </a:cubicBezTo>
                    <a:cubicBezTo>
                      <a:pt x="137" y="19"/>
                      <a:pt x="137" y="19"/>
                      <a:pt x="137" y="19"/>
                    </a:cubicBezTo>
                    <a:cubicBezTo>
                      <a:pt x="136" y="19"/>
                      <a:pt x="135" y="20"/>
                      <a:pt x="134" y="20"/>
                    </a:cubicBezTo>
                    <a:cubicBezTo>
                      <a:pt x="142" y="38"/>
                      <a:pt x="142" y="38"/>
                      <a:pt x="142" y="38"/>
                    </a:cubicBezTo>
                    <a:close/>
                    <a:moveTo>
                      <a:pt x="135" y="41"/>
                    </a:moveTo>
                    <a:cubicBezTo>
                      <a:pt x="136" y="41"/>
                      <a:pt x="137" y="40"/>
                      <a:pt x="138" y="40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29" y="23"/>
                      <a:pt x="127" y="23"/>
                      <a:pt x="126" y="24"/>
                    </a:cubicBezTo>
                    <a:cubicBezTo>
                      <a:pt x="135" y="41"/>
                      <a:pt x="135" y="41"/>
                      <a:pt x="135" y="41"/>
                    </a:cubicBezTo>
                    <a:close/>
                    <a:moveTo>
                      <a:pt x="128" y="45"/>
                    </a:moveTo>
                    <a:cubicBezTo>
                      <a:pt x="129" y="44"/>
                      <a:pt x="130" y="43"/>
                      <a:pt x="131" y="43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1" y="26"/>
                      <a:pt x="120" y="27"/>
                      <a:pt x="119" y="27"/>
                    </a:cubicBezTo>
                    <a:cubicBezTo>
                      <a:pt x="128" y="45"/>
                      <a:pt x="128" y="45"/>
                      <a:pt x="128" y="45"/>
                    </a:cubicBezTo>
                    <a:close/>
                    <a:moveTo>
                      <a:pt x="122" y="48"/>
                    </a:moveTo>
                    <a:cubicBezTo>
                      <a:pt x="123" y="48"/>
                      <a:pt x="124" y="47"/>
                      <a:pt x="125" y="46"/>
                    </a:cubicBezTo>
                    <a:cubicBezTo>
                      <a:pt x="115" y="29"/>
                      <a:pt x="115" y="29"/>
                      <a:pt x="115" y="29"/>
                    </a:cubicBezTo>
                    <a:cubicBezTo>
                      <a:pt x="114" y="30"/>
                      <a:pt x="113" y="31"/>
                      <a:pt x="112" y="31"/>
                    </a:cubicBezTo>
                    <a:cubicBezTo>
                      <a:pt x="122" y="48"/>
                      <a:pt x="122" y="48"/>
                      <a:pt x="122" y="48"/>
                    </a:cubicBezTo>
                    <a:close/>
                    <a:moveTo>
                      <a:pt x="115" y="52"/>
                    </a:moveTo>
                    <a:cubicBezTo>
                      <a:pt x="116" y="52"/>
                      <a:pt x="117" y="51"/>
                      <a:pt x="119" y="50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7" y="34"/>
                      <a:pt x="106" y="35"/>
                      <a:pt x="105" y="36"/>
                    </a:cubicBezTo>
                    <a:cubicBezTo>
                      <a:pt x="115" y="52"/>
                      <a:pt x="115" y="52"/>
                      <a:pt x="115" y="52"/>
                    </a:cubicBezTo>
                    <a:close/>
                    <a:moveTo>
                      <a:pt x="109" y="56"/>
                    </a:moveTo>
                    <a:cubicBezTo>
                      <a:pt x="110" y="56"/>
                      <a:pt x="111" y="55"/>
                      <a:pt x="112" y="54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0" y="39"/>
                      <a:pt x="99" y="39"/>
                      <a:pt x="98" y="40"/>
                    </a:cubicBezTo>
                    <a:cubicBezTo>
                      <a:pt x="109" y="56"/>
                      <a:pt x="109" y="56"/>
                      <a:pt x="109" y="56"/>
                    </a:cubicBezTo>
                    <a:close/>
                    <a:moveTo>
                      <a:pt x="103" y="61"/>
                    </a:moveTo>
                    <a:cubicBezTo>
                      <a:pt x="104" y="60"/>
                      <a:pt x="105" y="59"/>
                      <a:pt x="106" y="59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103" y="61"/>
                      <a:pt x="103" y="61"/>
                      <a:pt x="103" y="61"/>
                    </a:cubicBezTo>
                    <a:close/>
                    <a:moveTo>
                      <a:pt x="97" y="65"/>
                    </a:moveTo>
                    <a:cubicBezTo>
                      <a:pt x="98" y="65"/>
                      <a:pt x="99" y="64"/>
                      <a:pt x="100" y="63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7" y="48"/>
                      <a:pt x="86" y="49"/>
                      <a:pt x="85" y="50"/>
                    </a:cubicBezTo>
                    <a:cubicBezTo>
                      <a:pt x="97" y="65"/>
                      <a:pt x="97" y="65"/>
                      <a:pt x="97" y="65"/>
                    </a:cubicBezTo>
                    <a:close/>
                    <a:moveTo>
                      <a:pt x="91" y="70"/>
                    </a:moveTo>
                    <a:cubicBezTo>
                      <a:pt x="92" y="69"/>
                      <a:pt x="93" y="68"/>
                      <a:pt x="94" y="68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1" y="53"/>
                      <a:pt x="80" y="54"/>
                      <a:pt x="79" y="55"/>
                    </a:cubicBezTo>
                    <a:cubicBezTo>
                      <a:pt x="91" y="70"/>
                      <a:pt x="91" y="70"/>
                      <a:pt x="91" y="70"/>
                    </a:cubicBezTo>
                    <a:close/>
                    <a:moveTo>
                      <a:pt x="86" y="75"/>
                    </a:moveTo>
                    <a:cubicBezTo>
                      <a:pt x="87" y="74"/>
                      <a:pt x="88" y="73"/>
                      <a:pt x="89" y="73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5" y="59"/>
                      <a:pt x="74" y="60"/>
                      <a:pt x="73" y="61"/>
                    </a:cubicBezTo>
                    <a:lnTo>
                      <a:pt x="86" y="75"/>
                    </a:lnTo>
                    <a:close/>
                    <a:moveTo>
                      <a:pt x="80" y="80"/>
                    </a:moveTo>
                    <a:cubicBezTo>
                      <a:pt x="81" y="79"/>
                      <a:pt x="82" y="78"/>
                      <a:pt x="83" y="78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9" y="64"/>
                      <a:pt x="68" y="65"/>
                      <a:pt x="67" y="66"/>
                    </a:cubicBezTo>
                    <a:cubicBezTo>
                      <a:pt x="80" y="80"/>
                      <a:pt x="80" y="80"/>
                      <a:pt x="80" y="80"/>
                    </a:cubicBezTo>
                    <a:close/>
                    <a:moveTo>
                      <a:pt x="75" y="86"/>
                    </a:moveTo>
                    <a:cubicBezTo>
                      <a:pt x="76" y="85"/>
                      <a:pt x="77" y="84"/>
                      <a:pt x="78" y="83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63" y="70"/>
                      <a:pt x="62" y="71"/>
                      <a:pt x="61" y="72"/>
                    </a:cubicBezTo>
                    <a:cubicBezTo>
                      <a:pt x="75" y="86"/>
                      <a:pt x="75" y="86"/>
                      <a:pt x="75" y="86"/>
                    </a:cubicBezTo>
                    <a:close/>
                    <a:moveTo>
                      <a:pt x="70" y="91"/>
                    </a:moveTo>
                    <a:cubicBezTo>
                      <a:pt x="71" y="90"/>
                      <a:pt x="72" y="89"/>
                      <a:pt x="73" y="88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7" y="76"/>
                      <a:pt x="56" y="77"/>
                      <a:pt x="55" y="78"/>
                    </a:cubicBezTo>
                    <a:cubicBezTo>
                      <a:pt x="70" y="91"/>
                      <a:pt x="70" y="91"/>
                      <a:pt x="70" y="91"/>
                    </a:cubicBezTo>
                    <a:close/>
                    <a:moveTo>
                      <a:pt x="65" y="97"/>
                    </a:moveTo>
                    <a:cubicBezTo>
                      <a:pt x="66" y="96"/>
                      <a:pt x="67" y="95"/>
                      <a:pt x="68" y="94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2" y="82"/>
                      <a:pt x="51" y="84"/>
                      <a:pt x="50" y="85"/>
                    </a:cubicBezTo>
                    <a:cubicBezTo>
                      <a:pt x="65" y="97"/>
                      <a:pt x="65" y="97"/>
                      <a:pt x="65" y="97"/>
                    </a:cubicBezTo>
                    <a:close/>
                    <a:moveTo>
                      <a:pt x="61" y="103"/>
                    </a:moveTo>
                    <a:cubicBezTo>
                      <a:pt x="62" y="102"/>
                      <a:pt x="62" y="101"/>
                      <a:pt x="63" y="100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7" y="89"/>
                      <a:pt x="46" y="90"/>
                      <a:pt x="45" y="91"/>
                    </a:cubicBezTo>
                    <a:cubicBezTo>
                      <a:pt x="61" y="103"/>
                      <a:pt x="61" y="103"/>
                      <a:pt x="61" y="103"/>
                    </a:cubicBezTo>
                    <a:close/>
                    <a:moveTo>
                      <a:pt x="56" y="109"/>
                    </a:moveTo>
                    <a:cubicBezTo>
                      <a:pt x="57" y="108"/>
                      <a:pt x="58" y="107"/>
                      <a:pt x="59" y="106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2" y="95"/>
                      <a:pt x="41" y="97"/>
                      <a:pt x="40" y="98"/>
                    </a:cubicBezTo>
                    <a:cubicBezTo>
                      <a:pt x="56" y="109"/>
                      <a:pt x="56" y="109"/>
                      <a:pt x="56" y="109"/>
                    </a:cubicBezTo>
                    <a:close/>
                    <a:moveTo>
                      <a:pt x="52" y="115"/>
                    </a:moveTo>
                    <a:cubicBezTo>
                      <a:pt x="53" y="114"/>
                      <a:pt x="54" y="113"/>
                      <a:pt x="54" y="112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37" y="102"/>
                      <a:pt x="37" y="103"/>
                      <a:pt x="36" y="105"/>
                    </a:cubicBezTo>
                    <a:cubicBezTo>
                      <a:pt x="52" y="115"/>
                      <a:pt x="52" y="115"/>
                      <a:pt x="52" y="115"/>
                    </a:cubicBezTo>
                    <a:close/>
                    <a:moveTo>
                      <a:pt x="48" y="121"/>
                    </a:moveTo>
                    <a:cubicBezTo>
                      <a:pt x="49" y="120"/>
                      <a:pt x="50" y="119"/>
                      <a:pt x="50" y="11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3" y="109"/>
                      <a:pt x="32" y="110"/>
                      <a:pt x="32" y="111"/>
                    </a:cubicBezTo>
                    <a:cubicBezTo>
                      <a:pt x="48" y="121"/>
                      <a:pt x="48" y="121"/>
                      <a:pt x="48" y="121"/>
                    </a:cubicBezTo>
                    <a:close/>
                    <a:moveTo>
                      <a:pt x="45" y="128"/>
                    </a:moveTo>
                    <a:cubicBezTo>
                      <a:pt x="45" y="127"/>
                      <a:pt x="46" y="126"/>
                      <a:pt x="46" y="12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116"/>
                      <a:pt x="28" y="117"/>
                      <a:pt x="27" y="119"/>
                    </a:cubicBezTo>
                    <a:cubicBezTo>
                      <a:pt x="45" y="128"/>
                      <a:pt x="45" y="128"/>
                      <a:pt x="45" y="128"/>
                    </a:cubicBezTo>
                    <a:close/>
                    <a:moveTo>
                      <a:pt x="41" y="135"/>
                    </a:moveTo>
                    <a:cubicBezTo>
                      <a:pt x="42" y="133"/>
                      <a:pt x="42" y="132"/>
                      <a:pt x="43" y="131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5" y="123"/>
                      <a:pt x="24" y="125"/>
                      <a:pt x="24" y="126"/>
                    </a:cubicBezTo>
                    <a:cubicBezTo>
                      <a:pt x="41" y="135"/>
                      <a:pt x="41" y="135"/>
                      <a:pt x="41" y="135"/>
                    </a:cubicBezTo>
                    <a:close/>
                    <a:moveTo>
                      <a:pt x="38" y="141"/>
                    </a:moveTo>
                    <a:cubicBezTo>
                      <a:pt x="39" y="140"/>
                      <a:pt x="39" y="139"/>
                      <a:pt x="40" y="138"/>
                    </a:cubicBezTo>
                    <a:cubicBezTo>
                      <a:pt x="22" y="130"/>
                      <a:pt x="22" y="130"/>
                      <a:pt x="22" y="130"/>
                    </a:cubicBezTo>
                    <a:cubicBezTo>
                      <a:pt x="21" y="131"/>
                      <a:pt x="21" y="132"/>
                      <a:pt x="20" y="133"/>
                    </a:cubicBezTo>
                    <a:lnTo>
                      <a:pt x="38" y="141"/>
                    </a:lnTo>
                    <a:close/>
                    <a:moveTo>
                      <a:pt x="35" y="148"/>
                    </a:moveTo>
                    <a:cubicBezTo>
                      <a:pt x="35" y="147"/>
                      <a:pt x="36" y="146"/>
                      <a:pt x="36" y="145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7" y="140"/>
                      <a:pt x="17" y="141"/>
                    </a:cubicBezTo>
                    <a:cubicBezTo>
                      <a:pt x="35" y="148"/>
                      <a:pt x="35" y="148"/>
                      <a:pt x="35" y="148"/>
                    </a:cubicBezTo>
                    <a:close/>
                    <a:moveTo>
                      <a:pt x="32" y="155"/>
                    </a:moveTo>
                    <a:cubicBezTo>
                      <a:pt x="33" y="154"/>
                      <a:pt x="33" y="153"/>
                      <a:pt x="34" y="152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15" y="146"/>
                      <a:pt x="14" y="147"/>
                      <a:pt x="14" y="148"/>
                    </a:cubicBezTo>
                    <a:cubicBezTo>
                      <a:pt x="32" y="155"/>
                      <a:pt x="32" y="155"/>
                      <a:pt x="32" y="155"/>
                    </a:cubicBezTo>
                    <a:close/>
                    <a:moveTo>
                      <a:pt x="30" y="162"/>
                    </a:moveTo>
                    <a:cubicBezTo>
                      <a:pt x="30" y="161"/>
                      <a:pt x="31" y="160"/>
                      <a:pt x="31" y="159"/>
                    </a:cubicBezTo>
                    <a:cubicBezTo>
                      <a:pt x="13" y="152"/>
                      <a:pt x="13" y="152"/>
                      <a:pt x="13" y="152"/>
                    </a:cubicBezTo>
                    <a:cubicBezTo>
                      <a:pt x="12" y="154"/>
                      <a:pt x="12" y="155"/>
                      <a:pt x="11" y="156"/>
                    </a:cubicBezTo>
                    <a:cubicBezTo>
                      <a:pt x="30" y="162"/>
                      <a:pt x="30" y="162"/>
                      <a:pt x="30" y="162"/>
                    </a:cubicBezTo>
                    <a:close/>
                    <a:moveTo>
                      <a:pt x="28" y="169"/>
                    </a:moveTo>
                    <a:cubicBezTo>
                      <a:pt x="28" y="168"/>
                      <a:pt x="28" y="167"/>
                      <a:pt x="29" y="166"/>
                    </a:cubicBezTo>
                    <a:cubicBezTo>
                      <a:pt x="10" y="160"/>
                      <a:pt x="10" y="160"/>
                      <a:pt x="10" y="160"/>
                    </a:cubicBezTo>
                    <a:cubicBezTo>
                      <a:pt x="10" y="161"/>
                      <a:pt x="9" y="163"/>
                      <a:pt x="9" y="164"/>
                    </a:cubicBezTo>
                    <a:cubicBezTo>
                      <a:pt x="28" y="169"/>
                      <a:pt x="28" y="169"/>
                      <a:pt x="28" y="169"/>
                    </a:cubicBezTo>
                    <a:close/>
                    <a:moveTo>
                      <a:pt x="26" y="177"/>
                    </a:moveTo>
                    <a:cubicBezTo>
                      <a:pt x="26" y="175"/>
                      <a:pt x="26" y="174"/>
                      <a:pt x="27" y="173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7" y="169"/>
                      <a:pt x="7" y="171"/>
                      <a:pt x="7" y="172"/>
                    </a:cubicBezTo>
                    <a:cubicBezTo>
                      <a:pt x="26" y="177"/>
                      <a:pt x="26" y="177"/>
                      <a:pt x="26" y="177"/>
                    </a:cubicBezTo>
                    <a:close/>
                    <a:moveTo>
                      <a:pt x="24" y="184"/>
                    </a:moveTo>
                    <a:cubicBezTo>
                      <a:pt x="24" y="183"/>
                      <a:pt x="25" y="182"/>
                      <a:pt x="25" y="180"/>
                    </a:cubicBezTo>
                    <a:cubicBezTo>
                      <a:pt x="6" y="176"/>
                      <a:pt x="6" y="176"/>
                      <a:pt x="6" y="176"/>
                    </a:cubicBezTo>
                    <a:cubicBezTo>
                      <a:pt x="5" y="177"/>
                      <a:pt x="5" y="179"/>
                      <a:pt x="5" y="180"/>
                    </a:cubicBezTo>
                    <a:cubicBezTo>
                      <a:pt x="24" y="184"/>
                      <a:pt x="24" y="184"/>
                      <a:pt x="24" y="184"/>
                    </a:cubicBezTo>
                    <a:close/>
                    <a:moveTo>
                      <a:pt x="23" y="191"/>
                    </a:moveTo>
                    <a:cubicBezTo>
                      <a:pt x="23" y="190"/>
                      <a:pt x="23" y="189"/>
                      <a:pt x="23" y="188"/>
                    </a:cubicBezTo>
                    <a:cubicBezTo>
                      <a:pt x="4" y="184"/>
                      <a:pt x="4" y="184"/>
                      <a:pt x="4" y="184"/>
                    </a:cubicBezTo>
                    <a:cubicBezTo>
                      <a:pt x="4" y="185"/>
                      <a:pt x="4" y="187"/>
                      <a:pt x="3" y="188"/>
                    </a:cubicBezTo>
                    <a:lnTo>
                      <a:pt x="23" y="191"/>
                    </a:lnTo>
                    <a:close/>
                    <a:moveTo>
                      <a:pt x="21" y="199"/>
                    </a:moveTo>
                    <a:cubicBezTo>
                      <a:pt x="22" y="197"/>
                      <a:pt x="22" y="196"/>
                      <a:pt x="22" y="195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2" y="193"/>
                      <a:pt x="2" y="195"/>
                      <a:pt x="2" y="196"/>
                    </a:cubicBezTo>
                    <a:cubicBezTo>
                      <a:pt x="21" y="199"/>
                      <a:pt x="21" y="199"/>
                      <a:pt x="21" y="199"/>
                    </a:cubicBezTo>
                    <a:close/>
                    <a:moveTo>
                      <a:pt x="21" y="206"/>
                    </a:moveTo>
                    <a:cubicBezTo>
                      <a:pt x="21" y="205"/>
                      <a:pt x="21" y="204"/>
                      <a:pt x="21" y="202"/>
                    </a:cubicBezTo>
                    <a:cubicBezTo>
                      <a:pt x="2" y="200"/>
                      <a:pt x="2" y="200"/>
                      <a:pt x="2" y="200"/>
                    </a:cubicBezTo>
                    <a:cubicBezTo>
                      <a:pt x="1" y="202"/>
                      <a:pt x="1" y="203"/>
                      <a:pt x="1" y="204"/>
                    </a:cubicBezTo>
                    <a:lnTo>
                      <a:pt x="21" y="206"/>
                    </a:lnTo>
                    <a:close/>
                    <a:moveTo>
                      <a:pt x="20" y="214"/>
                    </a:moveTo>
                    <a:cubicBezTo>
                      <a:pt x="20" y="212"/>
                      <a:pt x="20" y="211"/>
                      <a:pt x="20" y="210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1" y="210"/>
                      <a:pt x="1" y="211"/>
                      <a:pt x="0" y="212"/>
                    </a:cubicBezTo>
                    <a:cubicBezTo>
                      <a:pt x="20" y="214"/>
                      <a:pt x="20" y="214"/>
                      <a:pt x="20" y="214"/>
                    </a:cubicBezTo>
                    <a:close/>
                    <a:moveTo>
                      <a:pt x="20" y="221"/>
                    </a:moveTo>
                    <a:cubicBezTo>
                      <a:pt x="20" y="220"/>
                      <a:pt x="20" y="219"/>
                      <a:pt x="20" y="217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20" y="221"/>
                      <a:pt x="20" y="221"/>
                      <a:pt x="20" y="221"/>
                    </a:cubicBezTo>
                    <a:close/>
                    <a:moveTo>
                      <a:pt x="20" y="229"/>
                    </a:moveTo>
                    <a:cubicBezTo>
                      <a:pt x="20" y="228"/>
                      <a:pt x="20" y="227"/>
                      <a:pt x="20" y="227"/>
                    </a:cubicBezTo>
                    <a:cubicBezTo>
                      <a:pt x="20" y="226"/>
                      <a:pt x="20" y="225"/>
                      <a:pt x="20" y="225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25"/>
                      <a:pt x="0" y="226"/>
                      <a:pt x="0" y="227"/>
                    </a:cubicBezTo>
                    <a:cubicBezTo>
                      <a:pt x="0" y="227"/>
                      <a:pt x="0" y="228"/>
                      <a:pt x="0" y="229"/>
                    </a:cubicBezTo>
                    <a:cubicBezTo>
                      <a:pt x="20" y="229"/>
                      <a:pt x="20" y="229"/>
                      <a:pt x="20" y="229"/>
                    </a:cubicBezTo>
                    <a:close/>
                    <a:moveTo>
                      <a:pt x="20" y="236"/>
                    </a:moveTo>
                    <a:cubicBezTo>
                      <a:pt x="20" y="235"/>
                      <a:pt x="20" y="234"/>
                      <a:pt x="20" y="232"/>
                    </a:cubicBezTo>
                    <a:cubicBezTo>
                      <a:pt x="0" y="233"/>
                      <a:pt x="0" y="233"/>
                      <a:pt x="0" y="233"/>
                    </a:cubicBezTo>
                    <a:cubicBezTo>
                      <a:pt x="0" y="234"/>
                      <a:pt x="0" y="236"/>
                      <a:pt x="0" y="237"/>
                    </a:cubicBezTo>
                    <a:cubicBezTo>
                      <a:pt x="20" y="236"/>
                      <a:pt x="20" y="236"/>
                      <a:pt x="20" y="236"/>
                    </a:cubicBezTo>
                    <a:close/>
                    <a:moveTo>
                      <a:pt x="20" y="244"/>
                    </a:moveTo>
                    <a:cubicBezTo>
                      <a:pt x="20" y="242"/>
                      <a:pt x="20" y="241"/>
                      <a:pt x="20" y="24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1" y="242"/>
                      <a:pt x="1" y="244"/>
                      <a:pt x="1" y="245"/>
                    </a:cubicBezTo>
                    <a:cubicBezTo>
                      <a:pt x="20" y="244"/>
                      <a:pt x="20" y="244"/>
                      <a:pt x="20" y="244"/>
                    </a:cubicBezTo>
                    <a:close/>
                    <a:moveTo>
                      <a:pt x="21" y="251"/>
                    </a:moveTo>
                    <a:cubicBezTo>
                      <a:pt x="21" y="250"/>
                      <a:pt x="21" y="248"/>
                      <a:pt x="21" y="247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50"/>
                      <a:pt x="1" y="252"/>
                      <a:pt x="2" y="253"/>
                    </a:cubicBezTo>
                    <a:cubicBezTo>
                      <a:pt x="21" y="251"/>
                      <a:pt x="21" y="251"/>
                      <a:pt x="21" y="2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23" name="Freeform 23"/>
              <p:cNvSpPr>
                <a:spLocks noEditPoints="1"/>
              </p:cNvSpPr>
              <p:nvPr/>
            </p:nvSpPr>
            <p:spPr bwMode="auto">
              <a:xfrm>
                <a:off x="5103813" y="2432050"/>
                <a:ext cx="1984375" cy="1997075"/>
              </a:xfrm>
              <a:custGeom>
                <a:avLst/>
                <a:gdLst>
                  <a:gd name="T0" fmla="*/ 621 w 621"/>
                  <a:gd name="T1" fmla="*/ 314 h 619"/>
                  <a:gd name="T2" fmla="*/ 586 w 621"/>
                  <a:gd name="T3" fmla="*/ 268 h 619"/>
                  <a:gd name="T4" fmla="*/ 586 w 621"/>
                  <a:gd name="T5" fmla="*/ 268 h 619"/>
                  <a:gd name="T6" fmla="*/ 607 w 621"/>
                  <a:gd name="T7" fmla="*/ 218 h 619"/>
                  <a:gd name="T8" fmla="*/ 592 w 621"/>
                  <a:gd name="T9" fmla="*/ 178 h 619"/>
                  <a:gd name="T10" fmla="*/ 542 w 621"/>
                  <a:gd name="T11" fmla="*/ 156 h 619"/>
                  <a:gd name="T12" fmla="*/ 514 w 621"/>
                  <a:gd name="T13" fmla="*/ 120 h 619"/>
                  <a:gd name="T14" fmla="*/ 514 w 621"/>
                  <a:gd name="T15" fmla="*/ 120 h 619"/>
                  <a:gd name="T16" fmla="*/ 504 w 621"/>
                  <a:gd name="T17" fmla="*/ 67 h 619"/>
                  <a:gd name="T18" fmla="*/ 469 w 621"/>
                  <a:gd name="T19" fmla="*/ 43 h 619"/>
                  <a:gd name="T20" fmla="*/ 415 w 621"/>
                  <a:gd name="T21" fmla="*/ 52 h 619"/>
                  <a:gd name="T22" fmla="*/ 372 w 621"/>
                  <a:gd name="T23" fmla="*/ 38 h 619"/>
                  <a:gd name="T24" fmla="*/ 372 w 621"/>
                  <a:gd name="T25" fmla="*/ 38 h 619"/>
                  <a:gd name="T26" fmla="*/ 333 w 621"/>
                  <a:gd name="T27" fmla="*/ 0 h 619"/>
                  <a:gd name="T28" fmla="*/ 291 w 621"/>
                  <a:gd name="T29" fmla="*/ 0 h 619"/>
                  <a:gd name="T30" fmla="*/ 252 w 621"/>
                  <a:gd name="T31" fmla="*/ 38 h 619"/>
                  <a:gd name="T32" fmla="*/ 209 w 621"/>
                  <a:gd name="T33" fmla="*/ 51 h 619"/>
                  <a:gd name="T34" fmla="*/ 209 w 621"/>
                  <a:gd name="T35" fmla="*/ 51 h 619"/>
                  <a:gd name="T36" fmla="*/ 155 w 621"/>
                  <a:gd name="T37" fmla="*/ 41 h 619"/>
                  <a:gd name="T38" fmla="*/ 120 w 621"/>
                  <a:gd name="T39" fmla="*/ 65 h 619"/>
                  <a:gd name="T40" fmla="*/ 109 w 621"/>
                  <a:gd name="T41" fmla="*/ 118 h 619"/>
                  <a:gd name="T42" fmla="*/ 80 w 621"/>
                  <a:gd name="T43" fmla="*/ 153 h 619"/>
                  <a:gd name="T44" fmla="*/ 80 w 621"/>
                  <a:gd name="T45" fmla="*/ 153 h 619"/>
                  <a:gd name="T46" fmla="*/ 31 w 621"/>
                  <a:gd name="T47" fmla="*/ 175 h 619"/>
                  <a:gd name="T48" fmla="*/ 15 w 621"/>
                  <a:gd name="T49" fmla="*/ 215 h 619"/>
                  <a:gd name="T50" fmla="*/ 36 w 621"/>
                  <a:gd name="T51" fmla="*/ 265 h 619"/>
                  <a:gd name="T52" fmla="*/ 32 w 621"/>
                  <a:gd name="T53" fmla="*/ 310 h 619"/>
                  <a:gd name="T54" fmla="*/ 0 w 621"/>
                  <a:gd name="T55" fmla="*/ 310 h 619"/>
                  <a:gd name="T56" fmla="*/ 35 w 621"/>
                  <a:gd name="T57" fmla="*/ 348 h 619"/>
                  <a:gd name="T58" fmla="*/ 45 w 621"/>
                  <a:gd name="T59" fmla="*/ 392 h 619"/>
                  <a:gd name="T60" fmla="*/ 45 w 621"/>
                  <a:gd name="T61" fmla="*/ 392 h 619"/>
                  <a:gd name="T62" fmla="*/ 31 w 621"/>
                  <a:gd name="T63" fmla="*/ 445 h 619"/>
                  <a:gd name="T64" fmla="*/ 52 w 621"/>
                  <a:gd name="T65" fmla="*/ 481 h 619"/>
                  <a:gd name="T66" fmla="*/ 104 w 621"/>
                  <a:gd name="T67" fmla="*/ 496 h 619"/>
                  <a:gd name="T68" fmla="*/ 137 w 621"/>
                  <a:gd name="T69" fmla="*/ 527 h 619"/>
                  <a:gd name="T70" fmla="*/ 137 w 621"/>
                  <a:gd name="T71" fmla="*/ 527 h 619"/>
                  <a:gd name="T72" fmla="*/ 156 w 621"/>
                  <a:gd name="T73" fmla="*/ 579 h 619"/>
                  <a:gd name="T74" fmla="*/ 193 w 621"/>
                  <a:gd name="T75" fmla="*/ 597 h 619"/>
                  <a:gd name="T76" fmla="*/ 245 w 621"/>
                  <a:gd name="T77" fmla="*/ 580 h 619"/>
                  <a:gd name="T78" fmla="*/ 290 w 621"/>
                  <a:gd name="T79" fmla="*/ 587 h 619"/>
                  <a:gd name="T80" fmla="*/ 290 w 621"/>
                  <a:gd name="T81" fmla="*/ 587 h 619"/>
                  <a:gd name="T82" fmla="*/ 334 w 621"/>
                  <a:gd name="T83" fmla="*/ 619 h 619"/>
                  <a:gd name="T84" fmla="*/ 376 w 621"/>
                  <a:gd name="T85" fmla="*/ 613 h 619"/>
                  <a:gd name="T86" fmla="*/ 409 w 621"/>
                  <a:gd name="T87" fmla="*/ 570 h 619"/>
                  <a:gd name="T88" fmla="*/ 450 w 621"/>
                  <a:gd name="T89" fmla="*/ 551 h 619"/>
                  <a:gd name="T90" fmla="*/ 450 w 621"/>
                  <a:gd name="T91" fmla="*/ 551 h 619"/>
                  <a:gd name="T92" fmla="*/ 504 w 621"/>
                  <a:gd name="T93" fmla="*/ 552 h 619"/>
                  <a:gd name="T94" fmla="*/ 535 w 621"/>
                  <a:gd name="T95" fmla="*/ 524 h 619"/>
                  <a:gd name="T96" fmla="*/ 538 w 621"/>
                  <a:gd name="T97" fmla="*/ 470 h 619"/>
                  <a:gd name="T98" fmla="*/ 561 w 621"/>
                  <a:gd name="T99" fmla="*/ 431 h 619"/>
                  <a:gd name="T100" fmla="*/ 561 w 621"/>
                  <a:gd name="T101" fmla="*/ 431 h 619"/>
                  <a:gd name="T102" fmla="*/ 607 w 621"/>
                  <a:gd name="T103" fmla="*/ 401 h 619"/>
                  <a:gd name="T104" fmla="*/ 617 w 621"/>
                  <a:gd name="T105" fmla="*/ 36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1" h="619">
                    <a:moveTo>
                      <a:pt x="589" y="309"/>
                    </a:moveTo>
                    <a:cubicBezTo>
                      <a:pt x="589" y="310"/>
                      <a:pt x="589" y="310"/>
                      <a:pt x="589" y="310"/>
                    </a:cubicBezTo>
                    <a:cubicBezTo>
                      <a:pt x="589" y="311"/>
                      <a:pt x="589" y="312"/>
                      <a:pt x="589" y="314"/>
                    </a:cubicBezTo>
                    <a:cubicBezTo>
                      <a:pt x="621" y="314"/>
                      <a:pt x="621" y="314"/>
                      <a:pt x="621" y="314"/>
                    </a:cubicBezTo>
                    <a:cubicBezTo>
                      <a:pt x="621" y="313"/>
                      <a:pt x="621" y="311"/>
                      <a:pt x="621" y="310"/>
                    </a:cubicBezTo>
                    <a:cubicBezTo>
                      <a:pt x="621" y="309"/>
                      <a:pt x="621" y="309"/>
                      <a:pt x="621" y="309"/>
                    </a:cubicBezTo>
                    <a:lnTo>
                      <a:pt x="589" y="309"/>
                    </a:lnTo>
                    <a:close/>
                    <a:moveTo>
                      <a:pt x="586" y="268"/>
                    </a:moveTo>
                    <a:cubicBezTo>
                      <a:pt x="586" y="269"/>
                      <a:pt x="586" y="270"/>
                      <a:pt x="586" y="272"/>
                    </a:cubicBezTo>
                    <a:cubicBezTo>
                      <a:pt x="618" y="267"/>
                      <a:pt x="618" y="267"/>
                      <a:pt x="618" y="267"/>
                    </a:cubicBezTo>
                    <a:cubicBezTo>
                      <a:pt x="618" y="266"/>
                      <a:pt x="617" y="264"/>
                      <a:pt x="617" y="263"/>
                    </a:cubicBezTo>
                    <a:lnTo>
                      <a:pt x="586" y="268"/>
                    </a:lnTo>
                    <a:close/>
                    <a:moveTo>
                      <a:pt x="576" y="227"/>
                    </a:moveTo>
                    <a:cubicBezTo>
                      <a:pt x="577" y="229"/>
                      <a:pt x="577" y="230"/>
                      <a:pt x="577" y="231"/>
                    </a:cubicBezTo>
                    <a:cubicBezTo>
                      <a:pt x="608" y="222"/>
                      <a:pt x="608" y="222"/>
                      <a:pt x="608" y="222"/>
                    </a:cubicBezTo>
                    <a:cubicBezTo>
                      <a:pt x="608" y="221"/>
                      <a:pt x="607" y="219"/>
                      <a:pt x="607" y="218"/>
                    </a:cubicBezTo>
                    <a:cubicBezTo>
                      <a:pt x="576" y="227"/>
                      <a:pt x="576" y="227"/>
                      <a:pt x="576" y="227"/>
                    </a:cubicBezTo>
                    <a:close/>
                    <a:moveTo>
                      <a:pt x="561" y="189"/>
                    </a:moveTo>
                    <a:cubicBezTo>
                      <a:pt x="562" y="190"/>
                      <a:pt x="562" y="191"/>
                      <a:pt x="563" y="192"/>
                    </a:cubicBezTo>
                    <a:cubicBezTo>
                      <a:pt x="592" y="178"/>
                      <a:pt x="592" y="178"/>
                      <a:pt x="592" y="178"/>
                    </a:cubicBezTo>
                    <a:cubicBezTo>
                      <a:pt x="591" y="177"/>
                      <a:pt x="590" y="176"/>
                      <a:pt x="590" y="175"/>
                    </a:cubicBezTo>
                    <a:cubicBezTo>
                      <a:pt x="561" y="189"/>
                      <a:pt x="561" y="189"/>
                      <a:pt x="561" y="189"/>
                    </a:cubicBezTo>
                    <a:close/>
                    <a:moveTo>
                      <a:pt x="540" y="153"/>
                    </a:moveTo>
                    <a:cubicBezTo>
                      <a:pt x="541" y="154"/>
                      <a:pt x="542" y="155"/>
                      <a:pt x="542" y="156"/>
                    </a:cubicBezTo>
                    <a:cubicBezTo>
                      <a:pt x="569" y="138"/>
                      <a:pt x="569" y="138"/>
                      <a:pt x="569" y="138"/>
                    </a:cubicBezTo>
                    <a:cubicBezTo>
                      <a:pt x="568" y="137"/>
                      <a:pt x="567" y="136"/>
                      <a:pt x="567" y="135"/>
                    </a:cubicBezTo>
                    <a:lnTo>
                      <a:pt x="540" y="153"/>
                    </a:lnTo>
                    <a:close/>
                    <a:moveTo>
                      <a:pt x="514" y="120"/>
                    </a:moveTo>
                    <a:cubicBezTo>
                      <a:pt x="515" y="121"/>
                      <a:pt x="516" y="122"/>
                      <a:pt x="517" y="123"/>
                    </a:cubicBezTo>
                    <a:cubicBezTo>
                      <a:pt x="540" y="102"/>
                      <a:pt x="540" y="102"/>
                      <a:pt x="540" y="102"/>
                    </a:cubicBezTo>
                    <a:cubicBezTo>
                      <a:pt x="540" y="101"/>
                      <a:pt x="539" y="100"/>
                      <a:pt x="538" y="98"/>
                    </a:cubicBezTo>
                    <a:cubicBezTo>
                      <a:pt x="514" y="120"/>
                      <a:pt x="514" y="120"/>
                      <a:pt x="514" y="120"/>
                    </a:cubicBezTo>
                    <a:close/>
                    <a:moveTo>
                      <a:pt x="484" y="92"/>
                    </a:moveTo>
                    <a:cubicBezTo>
                      <a:pt x="485" y="93"/>
                      <a:pt x="486" y="94"/>
                      <a:pt x="487" y="94"/>
                    </a:cubicBezTo>
                    <a:cubicBezTo>
                      <a:pt x="507" y="70"/>
                      <a:pt x="507" y="70"/>
                      <a:pt x="507" y="70"/>
                    </a:cubicBezTo>
                    <a:cubicBezTo>
                      <a:pt x="506" y="69"/>
                      <a:pt x="505" y="68"/>
                      <a:pt x="504" y="67"/>
                    </a:cubicBezTo>
                    <a:cubicBezTo>
                      <a:pt x="484" y="92"/>
                      <a:pt x="484" y="92"/>
                      <a:pt x="484" y="92"/>
                    </a:cubicBezTo>
                    <a:close/>
                    <a:moveTo>
                      <a:pt x="449" y="69"/>
                    </a:moveTo>
                    <a:cubicBezTo>
                      <a:pt x="450" y="69"/>
                      <a:pt x="451" y="70"/>
                      <a:pt x="453" y="71"/>
                    </a:cubicBezTo>
                    <a:cubicBezTo>
                      <a:pt x="469" y="43"/>
                      <a:pt x="469" y="43"/>
                      <a:pt x="469" y="43"/>
                    </a:cubicBezTo>
                    <a:cubicBezTo>
                      <a:pt x="468" y="42"/>
                      <a:pt x="467" y="42"/>
                      <a:pt x="465" y="41"/>
                    </a:cubicBezTo>
                    <a:cubicBezTo>
                      <a:pt x="449" y="69"/>
                      <a:pt x="449" y="69"/>
                      <a:pt x="449" y="69"/>
                    </a:cubicBezTo>
                    <a:close/>
                    <a:moveTo>
                      <a:pt x="412" y="51"/>
                    </a:moveTo>
                    <a:cubicBezTo>
                      <a:pt x="413" y="51"/>
                      <a:pt x="414" y="52"/>
                      <a:pt x="415" y="52"/>
                    </a:cubicBezTo>
                    <a:cubicBezTo>
                      <a:pt x="427" y="22"/>
                      <a:pt x="427" y="22"/>
                      <a:pt x="427" y="22"/>
                    </a:cubicBezTo>
                    <a:cubicBezTo>
                      <a:pt x="426" y="22"/>
                      <a:pt x="425" y="21"/>
                      <a:pt x="423" y="21"/>
                    </a:cubicBezTo>
                    <a:cubicBezTo>
                      <a:pt x="412" y="51"/>
                      <a:pt x="412" y="51"/>
                      <a:pt x="412" y="51"/>
                    </a:cubicBezTo>
                    <a:close/>
                    <a:moveTo>
                      <a:pt x="372" y="38"/>
                    </a:moveTo>
                    <a:cubicBezTo>
                      <a:pt x="373" y="39"/>
                      <a:pt x="375" y="39"/>
                      <a:pt x="376" y="39"/>
                    </a:cubicBezTo>
                    <a:cubicBezTo>
                      <a:pt x="383" y="8"/>
                      <a:pt x="383" y="8"/>
                      <a:pt x="383" y="8"/>
                    </a:cubicBezTo>
                    <a:cubicBezTo>
                      <a:pt x="382" y="8"/>
                      <a:pt x="380" y="8"/>
                      <a:pt x="379" y="7"/>
                    </a:cubicBezTo>
                    <a:lnTo>
                      <a:pt x="372" y="38"/>
                    </a:lnTo>
                    <a:close/>
                    <a:moveTo>
                      <a:pt x="331" y="32"/>
                    </a:moveTo>
                    <a:cubicBezTo>
                      <a:pt x="332" y="32"/>
                      <a:pt x="333" y="33"/>
                      <a:pt x="335" y="33"/>
                    </a:cubicBezTo>
                    <a:cubicBezTo>
                      <a:pt x="337" y="1"/>
                      <a:pt x="337" y="1"/>
                      <a:pt x="337" y="1"/>
                    </a:cubicBezTo>
                    <a:cubicBezTo>
                      <a:pt x="336" y="1"/>
                      <a:pt x="335" y="1"/>
                      <a:pt x="333" y="0"/>
                    </a:cubicBezTo>
                    <a:cubicBezTo>
                      <a:pt x="331" y="32"/>
                      <a:pt x="331" y="32"/>
                      <a:pt x="331" y="32"/>
                    </a:cubicBezTo>
                    <a:close/>
                    <a:moveTo>
                      <a:pt x="289" y="32"/>
                    </a:moveTo>
                    <a:cubicBezTo>
                      <a:pt x="291" y="32"/>
                      <a:pt x="292" y="32"/>
                      <a:pt x="293" y="32"/>
                    </a:cubicBezTo>
                    <a:cubicBezTo>
                      <a:pt x="291" y="0"/>
                      <a:pt x="291" y="0"/>
                      <a:pt x="291" y="0"/>
                    </a:cubicBezTo>
                    <a:cubicBezTo>
                      <a:pt x="290" y="0"/>
                      <a:pt x="288" y="0"/>
                      <a:pt x="287" y="1"/>
                    </a:cubicBezTo>
                    <a:lnTo>
                      <a:pt x="289" y="32"/>
                    </a:lnTo>
                    <a:close/>
                    <a:moveTo>
                      <a:pt x="248" y="39"/>
                    </a:moveTo>
                    <a:cubicBezTo>
                      <a:pt x="249" y="38"/>
                      <a:pt x="251" y="38"/>
                      <a:pt x="252" y="38"/>
                    </a:cubicBezTo>
                    <a:cubicBezTo>
                      <a:pt x="245" y="7"/>
                      <a:pt x="245" y="7"/>
                      <a:pt x="245" y="7"/>
                    </a:cubicBezTo>
                    <a:cubicBezTo>
                      <a:pt x="244" y="7"/>
                      <a:pt x="242" y="7"/>
                      <a:pt x="241" y="7"/>
                    </a:cubicBezTo>
                    <a:cubicBezTo>
                      <a:pt x="248" y="39"/>
                      <a:pt x="248" y="39"/>
                      <a:pt x="248" y="39"/>
                    </a:cubicBezTo>
                    <a:close/>
                    <a:moveTo>
                      <a:pt x="209" y="51"/>
                    </a:moveTo>
                    <a:cubicBezTo>
                      <a:pt x="210" y="50"/>
                      <a:pt x="211" y="50"/>
                      <a:pt x="212" y="50"/>
                    </a:cubicBezTo>
                    <a:cubicBezTo>
                      <a:pt x="201" y="20"/>
                      <a:pt x="201" y="20"/>
                      <a:pt x="201" y="20"/>
                    </a:cubicBezTo>
                    <a:cubicBezTo>
                      <a:pt x="199" y="20"/>
                      <a:pt x="198" y="21"/>
                      <a:pt x="197" y="21"/>
                    </a:cubicBezTo>
                    <a:cubicBezTo>
                      <a:pt x="209" y="51"/>
                      <a:pt x="209" y="51"/>
                      <a:pt x="209" y="51"/>
                    </a:cubicBezTo>
                    <a:close/>
                    <a:moveTo>
                      <a:pt x="171" y="69"/>
                    </a:moveTo>
                    <a:cubicBezTo>
                      <a:pt x="172" y="68"/>
                      <a:pt x="173" y="68"/>
                      <a:pt x="174" y="67"/>
                    </a:cubicBezTo>
                    <a:cubicBezTo>
                      <a:pt x="159" y="39"/>
                      <a:pt x="159" y="39"/>
                      <a:pt x="159" y="39"/>
                    </a:cubicBezTo>
                    <a:cubicBezTo>
                      <a:pt x="158" y="40"/>
                      <a:pt x="156" y="41"/>
                      <a:pt x="155" y="41"/>
                    </a:cubicBezTo>
                    <a:cubicBezTo>
                      <a:pt x="171" y="69"/>
                      <a:pt x="171" y="69"/>
                      <a:pt x="171" y="69"/>
                    </a:cubicBezTo>
                    <a:close/>
                    <a:moveTo>
                      <a:pt x="137" y="92"/>
                    </a:moveTo>
                    <a:cubicBezTo>
                      <a:pt x="138" y="92"/>
                      <a:pt x="139" y="91"/>
                      <a:pt x="140" y="90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9" y="66"/>
                      <a:pt x="118" y="67"/>
                      <a:pt x="117" y="68"/>
                    </a:cubicBezTo>
                    <a:cubicBezTo>
                      <a:pt x="137" y="92"/>
                      <a:pt x="137" y="92"/>
                      <a:pt x="137" y="92"/>
                    </a:cubicBezTo>
                    <a:close/>
                    <a:moveTo>
                      <a:pt x="106" y="121"/>
                    </a:moveTo>
                    <a:cubicBezTo>
                      <a:pt x="107" y="120"/>
                      <a:pt x="108" y="119"/>
                      <a:pt x="109" y="118"/>
                    </a:cubicBezTo>
                    <a:cubicBezTo>
                      <a:pt x="86" y="96"/>
                      <a:pt x="86" y="96"/>
                      <a:pt x="86" y="96"/>
                    </a:cubicBezTo>
                    <a:cubicBezTo>
                      <a:pt x="85" y="97"/>
                      <a:pt x="84" y="98"/>
                      <a:pt x="83" y="99"/>
                    </a:cubicBezTo>
                    <a:lnTo>
                      <a:pt x="106" y="121"/>
                    </a:lnTo>
                    <a:close/>
                    <a:moveTo>
                      <a:pt x="80" y="153"/>
                    </a:moveTo>
                    <a:cubicBezTo>
                      <a:pt x="81" y="152"/>
                      <a:pt x="82" y="151"/>
                      <a:pt x="83" y="150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56" y="133"/>
                      <a:pt x="55" y="134"/>
                      <a:pt x="54" y="135"/>
                    </a:cubicBezTo>
                    <a:cubicBezTo>
                      <a:pt x="80" y="153"/>
                      <a:pt x="80" y="153"/>
                      <a:pt x="80" y="153"/>
                    </a:cubicBezTo>
                    <a:close/>
                    <a:moveTo>
                      <a:pt x="60" y="189"/>
                    </a:moveTo>
                    <a:cubicBezTo>
                      <a:pt x="60" y="188"/>
                      <a:pt x="61" y="187"/>
                      <a:pt x="61" y="186"/>
                    </a:cubicBezTo>
                    <a:cubicBezTo>
                      <a:pt x="33" y="172"/>
                      <a:pt x="33" y="172"/>
                      <a:pt x="33" y="172"/>
                    </a:cubicBezTo>
                    <a:cubicBezTo>
                      <a:pt x="32" y="173"/>
                      <a:pt x="31" y="174"/>
                      <a:pt x="31" y="175"/>
                    </a:cubicBezTo>
                    <a:lnTo>
                      <a:pt x="60" y="189"/>
                    </a:lnTo>
                    <a:close/>
                    <a:moveTo>
                      <a:pt x="45" y="228"/>
                    </a:moveTo>
                    <a:cubicBezTo>
                      <a:pt x="45" y="227"/>
                      <a:pt x="45" y="226"/>
                      <a:pt x="46" y="224"/>
                    </a:cubicBezTo>
                    <a:cubicBezTo>
                      <a:pt x="15" y="215"/>
                      <a:pt x="15" y="215"/>
                      <a:pt x="15" y="215"/>
                    </a:cubicBezTo>
                    <a:cubicBezTo>
                      <a:pt x="15" y="216"/>
                      <a:pt x="14" y="217"/>
                      <a:pt x="14" y="219"/>
                    </a:cubicBezTo>
                    <a:lnTo>
                      <a:pt x="45" y="228"/>
                    </a:lnTo>
                    <a:close/>
                    <a:moveTo>
                      <a:pt x="35" y="269"/>
                    </a:moveTo>
                    <a:cubicBezTo>
                      <a:pt x="36" y="267"/>
                      <a:pt x="36" y="266"/>
                      <a:pt x="36" y="265"/>
                    </a:cubicBezTo>
                    <a:cubicBezTo>
                      <a:pt x="4" y="260"/>
                      <a:pt x="4" y="260"/>
                      <a:pt x="4" y="260"/>
                    </a:cubicBezTo>
                    <a:cubicBezTo>
                      <a:pt x="4" y="261"/>
                      <a:pt x="4" y="263"/>
                      <a:pt x="4" y="264"/>
                    </a:cubicBezTo>
                    <a:cubicBezTo>
                      <a:pt x="35" y="269"/>
                      <a:pt x="35" y="269"/>
                      <a:pt x="35" y="269"/>
                    </a:cubicBezTo>
                    <a:close/>
                    <a:moveTo>
                      <a:pt x="32" y="310"/>
                    </a:moveTo>
                    <a:cubicBezTo>
                      <a:pt x="32" y="310"/>
                      <a:pt x="32" y="310"/>
                      <a:pt x="32" y="310"/>
                    </a:cubicBezTo>
                    <a:cubicBezTo>
                      <a:pt x="32" y="309"/>
                      <a:pt x="32" y="308"/>
                      <a:pt x="32" y="30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307"/>
                      <a:pt x="0" y="309"/>
                      <a:pt x="0" y="310"/>
                    </a:cubicBezTo>
                    <a:cubicBezTo>
                      <a:pt x="0" y="310"/>
                      <a:pt x="0" y="310"/>
                      <a:pt x="0" y="310"/>
                    </a:cubicBezTo>
                    <a:lnTo>
                      <a:pt x="32" y="310"/>
                    </a:lnTo>
                    <a:close/>
                    <a:moveTo>
                      <a:pt x="35" y="352"/>
                    </a:moveTo>
                    <a:cubicBezTo>
                      <a:pt x="35" y="350"/>
                      <a:pt x="35" y="349"/>
                      <a:pt x="35" y="348"/>
                    </a:cubicBezTo>
                    <a:cubicBezTo>
                      <a:pt x="3" y="352"/>
                      <a:pt x="3" y="352"/>
                      <a:pt x="3" y="352"/>
                    </a:cubicBezTo>
                    <a:cubicBezTo>
                      <a:pt x="3" y="354"/>
                      <a:pt x="4" y="355"/>
                      <a:pt x="4" y="356"/>
                    </a:cubicBezTo>
                    <a:cubicBezTo>
                      <a:pt x="35" y="352"/>
                      <a:pt x="35" y="352"/>
                      <a:pt x="35" y="352"/>
                    </a:cubicBezTo>
                    <a:close/>
                    <a:moveTo>
                      <a:pt x="45" y="392"/>
                    </a:moveTo>
                    <a:cubicBezTo>
                      <a:pt x="44" y="391"/>
                      <a:pt x="44" y="390"/>
                      <a:pt x="44" y="388"/>
                    </a:cubicBezTo>
                    <a:cubicBezTo>
                      <a:pt x="13" y="398"/>
                      <a:pt x="13" y="398"/>
                      <a:pt x="13" y="398"/>
                    </a:cubicBezTo>
                    <a:cubicBezTo>
                      <a:pt x="13" y="399"/>
                      <a:pt x="14" y="400"/>
                      <a:pt x="14" y="402"/>
                    </a:cubicBezTo>
                    <a:cubicBezTo>
                      <a:pt x="45" y="392"/>
                      <a:pt x="45" y="392"/>
                      <a:pt x="45" y="392"/>
                    </a:cubicBezTo>
                    <a:close/>
                    <a:moveTo>
                      <a:pt x="60" y="431"/>
                    </a:moveTo>
                    <a:cubicBezTo>
                      <a:pt x="59" y="430"/>
                      <a:pt x="59" y="429"/>
                      <a:pt x="58" y="427"/>
                    </a:cubicBezTo>
                    <a:cubicBezTo>
                      <a:pt x="29" y="441"/>
                      <a:pt x="29" y="441"/>
                      <a:pt x="29" y="441"/>
                    </a:cubicBezTo>
                    <a:cubicBezTo>
                      <a:pt x="30" y="442"/>
                      <a:pt x="31" y="443"/>
                      <a:pt x="31" y="445"/>
                    </a:cubicBezTo>
                    <a:cubicBezTo>
                      <a:pt x="60" y="431"/>
                      <a:pt x="60" y="431"/>
                      <a:pt x="60" y="431"/>
                    </a:cubicBezTo>
                    <a:close/>
                    <a:moveTo>
                      <a:pt x="81" y="467"/>
                    </a:moveTo>
                    <a:cubicBezTo>
                      <a:pt x="80" y="466"/>
                      <a:pt x="79" y="465"/>
                      <a:pt x="79" y="464"/>
                    </a:cubicBezTo>
                    <a:cubicBezTo>
                      <a:pt x="52" y="481"/>
                      <a:pt x="52" y="481"/>
                      <a:pt x="52" y="481"/>
                    </a:cubicBezTo>
                    <a:cubicBezTo>
                      <a:pt x="53" y="482"/>
                      <a:pt x="54" y="484"/>
                      <a:pt x="54" y="485"/>
                    </a:cubicBezTo>
                    <a:cubicBezTo>
                      <a:pt x="81" y="467"/>
                      <a:pt x="81" y="467"/>
                      <a:pt x="81" y="467"/>
                    </a:cubicBezTo>
                    <a:close/>
                    <a:moveTo>
                      <a:pt x="107" y="499"/>
                    </a:moveTo>
                    <a:cubicBezTo>
                      <a:pt x="106" y="498"/>
                      <a:pt x="105" y="497"/>
                      <a:pt x="104" y="496"/>
                    </a:cubicBezTo>
                    <a:cubicBezTo>
                      <a:pt x="80" y="518"/>
                      <a:pt x="80" y="518"/>
                      <a:pt x="80" y="518"/>
                    </a:cubicBezTo>
                    <a:cubicBezTo>
                      <a:pt x="81" y="519"/>
                      <a:pt x="82" y="520"/>
                      <a:pt x="83" y="521"/>
                    </a:cubicBezTo>
                    <a:cubicBezTo>
                      <a:pt x="107" y="499"/>
                      <a:pt x="107" y="499"/>
                      <a:pt x="107" y="499"/>
                    </a:cubicBezTo>
                    <a:close/>
                    <a:moveTo>
                      <a:pt x="137" y="527"/>
                    </a:moveTo>
                    <a:cubicBezTo>
                      <a:pt x="136" y="527"/>
                      <a:pt x="135" y="526"/>
                      <a:pt x="134" y="525"/>
                    </a:cubicBezTo>
                    <a:cubicBezTo>
                      <a:pt x="114" y="550"/>
                      <a:pt x="114" y="550"/>
                      <a:pt x="114" y="550"/>
                    </a:cubicBezTo>
                    <a:cubicBezTo>
                      <a:pt x="115" y="551"/>
                      <a:pt x="116" y="552"/>
                      <a:pt x="117" y="552"/>
                    </a:cubicBezTo>
                    <a:cubicBezTo>
                      <a:pt x="137" y="527"/>
                      <a:pt x="137" y="527"/>
                      <a:pt x="137" y="527"/>
                    </a:cubicBezTo>
                    <a:close/>
                    <a:moveTo>
                      <a:pt x="172" y="551"/>
                    </a:moveTo>
                    <a:cubicBezTo>
                      <a:pt x="170" y="550"/>
                      <a:pt x="169" y="550"/>
                      <a:pt x="168" y="549"/>
                    </a:cubicBezTo>
                    <a:cubicBezTo>
                      <a:pt x="152" y="576"/>
                      <a:pt x="152" y="576"/>
                      <a:pt x="152" y="576"/>
                    </a:cubicBezTo>
                    <a:cubicBezTo>
                      <a:pt x="153" y="577"/>
                      <a:pt x="154" y="578"/>
                      <a:pt x="156" y="579"/>
                    </a:cubicBezTo>
                    <a:lnTo>
                      <a:pt x="172" y="551"/>
                    </a:lnTo>
                    <a:close/>
                    <a:moveTo>
                      <a:pt x="209" y="569"/>
                    </a:moveTo>
                    <a:cubicBezTo>
                      <a:pt x="208" y="569"/>
                      <a:pt x="207" y="568"/>
                      <a:pt x="206" y="568"/>
                    </a:cubicBezTo>
                    <a:cubicBezTo>
                      <a:pt x="193" y="597"/>
                      <a:pt x="193" y="597"/>
                      <a:pt x="193" y="597"/>
                    </a:cubicBezTo>
                    <a:cubicBezTo>
                      <a:pt x="195" y="598"/>
                      <a:pt x="196" y="598"/>
                      <a:pt x="197" y="599"/>
                    </a:cubicBezTo>
                    <a:cubicBezTo>
                      <a:pt x="209" y="569"/>
                      <a:pt x="209" y="569"/>
                      <a:pt x="209" y="569"/>
                    </a:cubicBezTo>
                    <a:close/>
                    <a:moveTo>
                      <a:pt x="249" y="581"/>
                    </a:moveTo>
                    <a:cubicBezTo>
                      <a:pt x="248" y="581"/>
                      <a:pt x="246" y="581"/>
                      <a:pt x="245" y="580"/>
                    </a:cubicBezTo>
                    <a:cubicBezTo>
                      <a:pt x="238" y="611"/>
                      <a:pt x="238" y="611"/>
                      <a:pt x="238" y="611"/>
                    </a:cubicBezTo>
                    <a:cubicBezTo>
                      <a:pt x="239" y="612"/>
                      <a:pt x="240" y="612"/>
                      <a:pt x="242" y="612"/>
                    </a:cubicBezTo>
                    <a:lnTo>
                      <a:pt x="249" y="581"/>
                    </a:lnTo>
                    <a:close/>
                    <a:moveTo>
                      <a:pt x="290" y="587"/>
                    </a:moveTo>
                    <a:cubicBezTo>
                      <a:pt x="289" y="587"/>
                      <a:pt x="287" y="587"/>
                      <a:pt x="286" y="587"/>
                    </a:cubicBezTo>
                    <a:cubicBezTo>
                      <a:pt x="283" y="619"/>
                      <a:pt x="283" y="619"/>
                      <a:pt x="283" y="619"/>
                    </a:cubicBezTo>
                    <a:cubicBezTo>
                      <a:pt x="285" y="619"/>
                      <a:pt x="286" y="619"/>
                      <a:pt x="288" y="619"/>
                    </a:cubicBezTo>
                    <a:cubicBezTo>
                      <a:pt x="290" y="587"/>
                      <a:pt x="290" y="587"/>
                      <a:pt x="290" y="587"/>
                    </a:cubicBezTo>
                    <a:close/>
                    <a:moveTo>
                      <a:pt x="332" y="587"/>
                    </a:moveTo>
                    <a:cubicBezTo>
                      <a:pt x="330" y="587"/>
                      <a:pt x="329" y="587"/>
                      <a:pt x="328" y="588"/>
                    </a:cubicBezTo>
                    <a:cubicBezTo>
                      <a:pt x="330" y="619"/>
                      <a:pt x="330" y="619"/>
                      <a:pt x="330" y="619"/>
                    </a:cubicBezTo>
                    <a:cubicBezTo>
                      <a:pt x="331" y="619"/>
                      <a:pt x="332" y="619"/>
                      <a:pt x="334" y="619"/>
                    </a:cubicBezTo>
                    <a:cubicBezTo>
                      <a:pt x="332" y="587"/>
                      <a:pt x="332" y="587"/>
                      <a:pt x="332" y="587"/>
                    </a:cubicBezTo>
                    <a:close/>
                    <a:moveTo>
                      <a:pt x="373" y="581"/>
                    </a:moveTo>
                    <a:cubicBezTo>
                      <a:pt x="371" y="581"/>
                      <a:pt x="370" y="582"/>
                      <a:pt x="369" y="582"/>
                    </a:cubicBezTo>
                    <a:cubicBezTo>
                      <a:pt x="376" y="613"/>
                      <a:pt x="376" y="613"/>
                      <a:pt x="376" y="613"/>
                    </a:cubicBezTo>
                    <a:cubicBezTo>
                      <a:pt x="377" y="613"/>
                      <a:pt x="378" y="613"/>
                      <a:pt x="380" y="612"/>
                    </a:cubicBezTo>
                    <a:cubicBezTo>
                      <a:pt x="373" y="581"/>
                      <a:pt x="373" y="581"/>
                      <a:pt x="373" y="581"/>
                    </a:cubicBezTo>
                    <a:close/>
                    <a:moveTo>
                      <a:pt x="412" y="569"/>
                    </a:moveTo>
                    <a:cubicBezTo>
                      <a:pt x="411" y="569"/>
                      <a:pt x="410" y="570"/>
                      <a:pt x="409" y="570"/>
                    </a:cubicBezTo>
                    <a:cubicBezTo>
                      <a:pt x="420" y="600"/>
                      <a:pt x="420" y="600"/>
                      <a:pt x="420" y="600"/>
                    </a:cubicBezTo>
                    <a:cubicBezTo>
                      <a:pt x="421" y="600"/>
                      <a:pt x="423" y="599"/>
                      <a:pt x="424" y="599"/>
                    </a:cubicBezTo>
                    <a:cubicBezTo>
                      <a:pt x="412" y="569"/>
                      <a:pt x="412" y="569"/>
                      <a:pt x="412" y="569"/>
                    </a:cubicBezTo>
                    <a:close/>
                    <a:moveTo>
                      <a:pt x="450" y="551"/>
                    </a:moveTo>
                    <a:cubicBezTo>
                      <a:pt x="449" y="551"/>
                      <a:pt x="448" y="552"/>
                      <a:pt x="446" y="553"/>
                    </a:cubicBezTo>
                    <a:cubicBezTo>
                      <a:pt x="462" y="581"/>
                      <a:pt x="462" y="581"/>
                      <a:pt x="462" y="581"/>
                    </a:cubicBezTo>
                    <a:cubicBezTo>
                      <a:pt x="463" y="580"/>
                      <a:pt x="465" y="579"/>
                      <a:pt x="466" y="579"/>
                    </a:cubicBezTo>
                    <a:lnTo>
                      <a:pt x="450" y="551"/>
                    </a:lnTo>
                    <a:close/>
                    <a:moveTo>
                      <a:pt x="484" y="527"/>
                    </a:moveTo>
                    <a:cubicBezTo>
                      <a:pt x="483" y="528"/>
                      <a:pt x="482" y="529"/>
                      <a:pt x="481" y="530"/>
                    </a:cubicBezTo>
                    <a:cubicBezTo>
                      <a:pt x="501" y="555"/>
                      <a:pt x="501" y="555"/>
                      <a:pt x="501" y="555"/>
                    </a:cubicBezTo>
                    <a:cubicBezTo>
                      <a:pt x="502" y="554"/>
                      <a:pt x="503" y="553"/>
                      <a:pt x="504" y="552"/>
                    </a:cubicBezTo>
                    <a:cubicBezTo>
                      <a:pt x="484" y="527"/>
                      <a:pt x="484" y="527"/>
                      <a:pt x="484" y="527"/>
                    </a:cubicBezTo>
                    <a:close/>
                    <a:moveTo>
                      <a:pt x="515" y="499"/>
                    </a:moveTo>
                    <a:cubicBezTo>
                      <a:pt x="514" y="500"/>
                      <a:pt x="513" y="501"/>
                      <a:pt x="512" y="502"/>
                    </a:cubicBezTo>
                    <a:cubicBezTo>
                      <a:pt x="535" y="524"/>
                      <a:pt x="535" y="524"/>
                      <a:pt x="535" y="524"/>
                    </a:cubicBezTo>
                    <a:cubicBezTo>
                      <a:pt x="536" y="523"/>
                      <a:pt x="537" y="522"/>
                      <a:pt x="538" y="521"/>
                    </a:cubicBezTo>
                    <a:lnTo>
                      <a:pt x="515" y="499"/>
                    </a:lnTo>
                    <a:close/>
                    <a:moveTo>
                      <a:pt x="540" y="467"/>
                    </a:moveTo>
                    <a:cubicBezTo>
                      <a:pt x="540" y="468"/>
                      <a:pt x="539" y="469"/>
                      <a:pt x="538" y="470"/>
                    </a:cubicBezTo>
                    <a:cubicBezTo>
                      <a:pt x="564" y="488"/>
                      <a:pt x="564" y="488"/>
                      <a:pt x="564" y="488"/>
                    </a:cubicBezTo>
                    <a:cubicBezTo>
                      <a:pt x="565" y="487"/>
                      <a:pt x="566" y="486"/>
                      <a:pt x="567" y="485"/>
                    </a:cubicBezTo>
                    <a:cubicBezTo>
                      <a:pt x="540" y="467"/>
                      <a:pt x="540" y="467"/>
                      <a:pt x="540" y="467"/>
                    </a:cubicBezTo>
                    <a:close/>
                    <a:moveTo>
                      <a:pt x="561" y="431"/>
                    </a:moveTo>
                    <a:cubicBezTo>
                      <a:pt x="561" y="432"/>
                      <a:pt x="560" y="433"/>
                      <a:pt x="560" y="434"/>
                    </a:cubicBezTo>
                    <a:cubicBezTo>
                      <a:pt x="588" y="448"/>
                      <a:pt x="588" y="448"/>
                      <a:pt x="588" y="448"/>
                    </a:cubicBezTo>
                    <a:cubicBezTo>
                      <a:pt x="589" y="447"/>
                      <a:pt x="590" y="446"/>
                      <a:pt x="590" y="444"/>
                    </a:cubicBezTo>
                    <a:lnTo>
                      <a:pt x="561" y="431"/>
                    </a:lnTo>
                    <a:close/>
                    <a:moveTo>
                      <a:pt x="577" y="392"/>
                    </a:moveTo>
                    <a:cubicBezTo>
                      <a:pt x="576" y="393"/>
                      <a:pt x="576" y="394"/>
                      <a:pt x="575" y="395"/>
                    </a:cubicBezTo>
                    <a:cubicBezTo>
                      <a:pt x="606" y="405"/>
                      <a:pt x="606" y="405"/>
                      <a:pt x="606" y="405"/>
                    </a:cubicBezTo>
                    <a:cubicBezTo>
                      <a:pt x="606" y="404"/>
                      <a:pt x="607" y="403"/>
                      <a:pt x="607" y="401"/>
                    </a:cubicBezTo>
                    <a:cubicBezTo>
                      <a:pt x="577" y="392"/>
                      <a:pt x="577" y="392"/>
                      <a:pt x="577" y="392"/>
                    </a:cubicBezTo>
                    <a:close/>
                    <a:moveTo>
                      <a:pt x="586" y="351"/>
                    </a:moveTo>
                    <a:cubicBezTo>
                      <a:pt x="586" y="353"/>
                      <a:pt x="585" y="354"/>
                      <a:pt x="585" y="355"/>
                    </a:cubicBezTo>
                    <a:cubicBezTo>
                      <a:pt x="617" y="360"/>
                      <a:pt x="617" y="360"/>
                      <a:pt x="617" y="360"/>
                    </a:cubicBezTo>
                    <a:cubicBezTo>
                      <a:pt x="617" y="359"/>
                      <a:pt x="617" y="357"/>
                      <a:pt x="617" y="356"/>
                    </a:cubicBezTo>
                    <a:cubicBezTo>
                      <a:pt x="586" y="351"/>
                      <a:pt x="586" y="351"/>
                      <a:pt x="586" y="351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24" name="Freeform 24"/>
              <p:cNvSpPr>
                <a:spLocks noEditPoints="1"/>
              </p:cNvSpPr>
              <p:nvPr/>
            </p:nvSpPr>
            <p:spPr bwMode="auto">
              <a:xfrm>
                <a:off x="5129213" y="2457450"/>
                <a:ext cx="1933575" cy="1949450"/>
              </a:xfrm>
              <a:custGeom>
                <a:avLst/>
                <a:gdLst>
                  <a:gd name="T0" fmla="*/ 588 w 605"/>
                  <a:gd name="T1" fmla="*/ 282 h 604"/>
                  <a:gd name="T2" fmla="*/ 586 w 605"/>
                  <a:gd name="T3" fmla="*/ 259 h 604"/>
                  <a:gd name="T4" fmla="*/ 582 w 605"/>
                  <a:gd name="T5" fmla="*/ 238 h 604"/>
                  <a:gd name="T6" fmla="*/ 584 w 605"/>
                  <a:gd name="T7" fmla="*/ 191 h 604"/>
                  <a:gd name="T8" fmla="*/ 575 w 605"/>
                  <a:gd name="T9" fmla="*/ 170 h 604"/>
                  <a:gd name="T10" fmla="*/ 540 w 605"/>
                  <a:gd name="T11" fmla="*/ 142 h 604"/>
                  <a:gd name="T12" fmla="*/ 526 w 605"/>
                  <a:gd name="T13" fmla="*/ 123 h 604"/>
                  <a:gd name="T14" fmla="*/ 512 w 605"/>
                  <a:gd name="T15" fmla="*/ 107 h 604"/>
                  <a:gd name="T16" fmla="*/ 491 w 605"/>
                  <a:gd name="T17" fmla="*/ 65 h 604"/>
                  <a:gd name="T18" fmla="*/ 472 w 605"/>
                  <a:gd name="T19" fmla="*/ 52 h 604"/>
                  <a:gd name="T20" fmla="*/ 428 w 605"/>
                  <a:gd name="T21" fmla="*/ 45 h 604"/>
                  <a:gd name="T22" fmla="*/ 407 w 605"/>
                  <a:gd name="T23" fmla="*/ 35 h 604"/>
                  <a:gd name="T24" fmla="*/ 386 w 605"/>
                  <a:gd name="T25" fmla="*/ 28 h 604"/>
                  <a:gd name="T26" fmla="*/ 347 w 605"/>
                  <a:gd name="T27" fmla="*/ 3 h 604"/>
                  <a:gd name="T28" fmla="*/ 325 w 605"/>
                  <a:gd name="T29" fmla="*/ 0 h 604"/>
                  <a:gd name="T30" fmla="*/ 302 w 605"/>
                  <a:gd name="T31" fmla="*/ 16 h 604"/>
                  <a:gd name="T32" fmla="*/ 257 w 605"/>
                  <a:gd name="T33" fmla="*/ 3 h 604"/>
                  <a:gd name="T34" fmla="*/ 235 w 605"/>
                  <a:gd name="T35" fmla="*/ 7 h 604"/>
                  <a:gd name="T36" fmla="*/ 199 w 605"/>
                  <a:gd name="T37" fmla="*/ 35 h 604"/>
                  <a:gd name="T38" fmla="*/ 178 w 605"/>
                  <a:gd name="T39" fmla="*/ 44 h 604"/>
                  <a:gd name="T40" fmla="*/ 159 w 605"/>
                  <a:gd name="T41" fmla="*/ 54 h 604"/>
                  <a:gd name="T42" fmla="*/ 114 w 605"/>
                  <a:gd name="T43" fmla="*/ 66 h 604"/>
                  <a:gd name="T44" fmla="*/ 97 w 605"/>
                  <a:gd name="T45" fmla="*/ 80 h 604"/>
                  <a:gd name="T46" fmla="*/ 80 w 605"/>
                  <a:gd name="T47" fmla="*/ 122 h 604"/>
                  <a:gd name="T48" fmla="*/ 66 w 605"/>
                  <a:gd name="T49" fmla="*/ 141 h 604"/>
                  <a:gd name="T50" fmla="*/ 54 w 605"/>
                  <a:gd name="T51" fmla="*/ 159 h 604"/>
                  <a:gd name="T52" fmla="*/ 21 w 605"/>
                  <a:gd name="T53" fmla="*/ 192 h 604"/>
                  <a:gd name="T54" fmla="*/ 14 w 605"/>
                  <a:gd name="T55" fmla="*/ 213 h 604"/>
                  <a:gd name="T56" fmla="*/ 20 w 605"/>
                  <a:gd name="T57" fmla="*/ 258 h 604"/>
                  <a:gd name="T58" fmla="*/ 17 w 605"/>
                  <a:gd name="T59" fmla="*/ 281 h 604"/>
                  <a:gd name="T60" fmla="*/ 0 w 605"/>
                  <a:gd name="T61" fmla="*/ 302 h 604"/>
                  <a:gd name="T62" fmla="*/ 19 w 605"/>
                  <a:gd name="T63" fmla="*/ 343 h 604"/>
                  <a:gd name="T64" fmla="*/ 24 w 605"/>
                  <a:gd name="T65" fmla="*/ 366 h 604"/>
                  <a:gd name="T66" fmla="*/ 29 w 605"/>
                  <a:gd name="T67" fmla="*/ 386 h 604"/>
                  <a:gd name="T68" fmla="*/ 30 w 605"/>
                  <a:gd name="T69" fmla="*/ 433 h 604"/>
                  <a:gd name="T70" fmla="*/ 41 w 605"/>
                  <a:gd name="T71" fmla="*/ 453 h 604"/>
                  <a:gd name="T72" fmla="*/ 78 w 605"/>
                  <a:gd name="T73" fmla="*/ 479 h 604"/>
                  <a:gd name="T74" fmla="*/ 93 w 605"/>
                  <a:gd name="T75" fmla="*/ 497 h 604"/>
                  <a:gd name="T76" fmla="*/ 108 w 605"/>
                  <a:gd name="T77" fmla="*/ 512 h 604"/>
                  <a:gd name="T78" fmla="*/ 132 w 605"/>
                  <a:gd name="T79" fmla="*/ 552 h 604"/>
                  <a:gd name="T80" fmla="*/ 152 w 605"/>
                  <a:gd name="T81" fmla="*/ 564 h 604"/>
                  <a:gd name="T82" fmla="*/ 198 w 605"/>
                  <a:gd name="T83" fmla="*/ 568 h 604"/>
                  <a:gd name="T84" fmla="*/ 218 w 605"/>
                  <a:gd name="T85" fmla="*/ 575 h 604"/>
                  <a:gd name="T86" fmla="*/ 236 w 605"/>
                  <a:gd name="T87" fmla="*/ 597 h 604"/>
                  <a:gd name="T88" fmla="*/ 278 w 605"/>
                  <a:gd name="T89" fmla="*/ 603 h 604"/>
                  <a:gd name="T90" fmla="*/ 303 w 605"/>
                  <a:gd name="T91" fmla="*/ 588 h 604"/>
                  <a:gd name="T92" fmla="*/ 325 w 605"/>
                  <a:gd name="T93" fmla="*/ 603 h 604"/>
                  <a:gd name="T94" fmla="*/ 368 w 605"/>
                  <a:gd name="T95" fmla="*/ 597 h 604"/>
                  <a:gd name="T96" fmla="*/ 387 w 605"/>
                  <a:gd name="T97" fmla="*/ 575 h 604"/>
                  <a:gd name="T98" fmla="*/ 427 w 605"/>
                  <a:gd name="T99" fmla="*/ 560 h 604"/>
                  <a:gd name="T100" fmla="*/ 446 w 605"/>
                  <a:gd name="T101" fmla="*/ 550 h 604"/>
                  <a:gd name="T102" fmla="*/ 473 w 605"/>
                  <a:gd name="T103" fmla="*/ 552 h 604"/>
                  <a:gd name="T104" fmla="*/ 507 w 605"/>
                  <a:gd name="T105" fmla="*/ 525 h 604"/>
                  <a:gd name="T106" fmla="*/ 512 w 605"/>
                  <a:gd name="T107" fmla="*/ 497 h 604"/>
                  <a:gd name="T108" fmla="*/ 539 w 605"/>
                  <a:gd name="T109" fmla="*/ 463 h 604"/>
                  <a:gd name="T110" fmla="*/ 550 w 605"/>
                  <a:gd name="T111" fmla="*/ 445 h 604"/>
                  <a:gd name="T112" fmla="*/ 575 w 605"/>
                  <a:gd name="T113" fmla="*/ 433 h 604"/>
                  <a:gd name="T114" fmla="*/ 591 w 605"/>
                  <a:gd name="T115" fmla="*/ 393 h 604"/>
                  <a:gd name="T116" fmla="*/ 582 w 605"/>
                  <a:gd name="T117" fmla="*/ 366 h 604"/>
                  <a:gd name="T118" fmla="*/ 586 w 605"/>
                  <a:gd name="T119" fmla="*/ 344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05" h="604">
                    <a:moveTo>
                      <a:pt x="589" y="301"/>
                    </a:moveTo>
                    <a:cubicBezTo>
                      <a:pt x="589" y="302"/>
                      <a:pt x="589" y="302"/>
                      <a:pt x="589" y="302"/>
                    </a:cubicBezTo>
                    <a:cubicBezTo>
                      <a:pt x="589" y="302"/>
                      <a:pt x="589" y="303"/>
                      <a:pt x="589" y="304"/>
                    </a:cubicBezTo>
                    <a:cubicBezTo>
                      <a:pt x="605" y="304"/>
                      <a:pt x="605" y="304"/>
                      <a:pt x="605" y="304"/>
                    </a:cubicBezTo>
                    <a:cubicBezTo>
                      <a:pt x="605" y="303"/>
                      <a:pt x="605" y="303"/>
                      <a:pt x="605" y="302"/>
                    </a:cubicBezTo>
                    <a:cubicBezTo>
                      <a:pt x="605" y="301"/>
                      <a:pt x="605" y="301"/>
                      <a:pt x="605" y="301"/>
                    </a:cubicBezTo>
                    <a:cubicBezTo>
                      <a:pt x="589" y="301"/>
                      <a:pt x="589" y="301"/>
                      <a:pt x="589" y="301"/>
                    </a:cubicBezTo>
                    <a:close/>
                    <a:moveTo>
                      <a:pt x="589" y="301"/>
                    </a:moveTo>
                    <a:cubicBezTo>
                      <a:pt x="589" y="301"/>
                      <a:pt x="589" y="301"/>
                      <a:pt x="589" y="301"/>
                    </a:cubicBezTo>
                    <a:cubicBezTo>
                      <a:pt x="605" y="301"/>
                      <a:pt x="605" y="301"/>
                      <a:pt x="605" y="301"/>
                    </a:cubicBezTo>
                    <a:cubicBezTo>
                      <a:pt x="605" y="301"/>
                      <a:pt x="605" y="301"/>
                      <a:pt x="605" y="301"/>
                    </a:cubicBezTo>
                    <a:cubicBezTo>
                      <a:pt x="589" y="301"/>
                      <a:pt x="589" y="301"/>
                      <a:pt x="589" y="301"/>
                    </a:cubicBezTo>
                    <a:close/>
                    <a:moveTo>
                      <a:pt x="588" y="280"/>
                    </a:moveTo>
                    <a:cubicBezTo>
                      <a:pt x="588" y="281"/>
                      <a:pt x="588" y="281"/>
                      <a:pt x="588" y="282"/>
                    </a:cubicBezTo>
                    <a:cubicBezTo>
                      <a:pt x="604" y="281"/>
                      <a:pt x="604" y="281"/>
                      <a:pt x="604" y="281"/>
                    </a:cubicBezTo>
                    <a:cubicBezTo>
                      <a:pt x="604" y="280"/>
                      <a:pt x="604" y="279"/>
                      <a:pt x="604" y="279"/>
                    </a:cubicBezTo>
                    <a:cubicBezTo>
                      <a:pt x="588" y="280"/>
                      <a:pt x="588" y="280"/>
                      <a:pt x="588" y="280"/>
                    </a:cubicBezTo>
                    <a:close/>
                    <a:moveTo>
                      <a:pt x="588" y="280"/>
                    </a:moveTo>
                    <a:cubicBezTo>
                      <a:pt x="588" y="280"/>
                      <a:pt x="588" y="280"/>
                      <a:pt x="588" y="280"/>
                    </a:cubicBezTo>
                    <a:cubicBezTo>
                      <a:pt x="604" y="279"/>
                      <a:pt x="604" y="279"/>
                      <a:pt x="604" y="279"/>
                    </a:cubicBezTo>
                    <a:cubicBezTo>
                      <a:pt x="604" y="279"/>
                      <a:pt x="604" y="279"/>
                      <a:pt x="604" y="279"/>
                    </a:cubicBezTo>
                    <a:cubicBezTo>
                      <a:pt x="588" y="280"/>
                      <a:pt x="588" y="280"/>
                      <a:pt x="588" y="280"/>
                    </a:cubicBezTo>
                    <a:close/>
                    <a:moveTo>
                      <a:pt x="586" y="259"/>
                    </a:moveTo>
                    <a:cubicBezTo>
                      <a:pt x="586" y="259"/>
                      <a:pt x="586" y="260"/>
                      <a:pt x="586" y="261"/>
                    </a:cubicBezTo>
                    <a:cubicBezTo>
                      <a:pt x="602" y="258"/>
                      <a:pt x="602" y="258"/>
                      <a:pt x="602" y="258"/>
                    </a:cubicBezTo>
                    <a:cubicBezTo>
                      <a:pt x="602" y="258"/>
                      <a:pt x="601" y="257"/>
                      <a:pt x="601" y="256"/>
                    </a:cubicBezTo>
                    <a:cubicBezTo>
                      <a:pt x="586" y="259"/>
                      <a:pt x="586" y="259"/>
                      <a:pt x="586" y="259"/>
                    </a:cubicBezTo>
                    <a:close/>
                    <a:moveTo>
                      <a:pt x="586" y="259"/>
                    </a:moveTo>
                    <a:cubicBezTo>
                      <a:pt x="586" y="259"/>
                      <a:pt x="586" y="259"/>
                      <a:pt x="586" y="259"/>
                    </a:cubicBezTo>
                    <a:cubicBezTo>
                      <a:pt x="601" y="256"/>
                      <a:pt x="601" y="256"/>
                      <a:pt x="601" y="256"/>
                    </a:cubicBezTo>
                    <a:cubicBezTo>
                      <a:pt x="601" y="256"/>
                      <a:pt x="601" y="256"/>
                      <a:pt x="601" y="256"/>
                    </a:cubicBezTo>
                    <a:cubicBezTo>
                      <a:pt x="586" y="259"/>
                      <a:pt x="586" y="259"/>
                      <a:pt x="586" y="259"/>
                    </a:cubicBezTo>
                    <a:close/>
                    <a:moveTo>
                      <a:pt x="582" y="238"/>
                    </a:moveTo>
                    <a:cubicBezTo>
                      <a:pt x="582" y="238"/>
                      <a:pt x="582" y="239"/>
                      <a:pt x="582" y="240"/>
                    </a:cubicBezTo>
                    <a:cubicBezTo>
                      <a:pt x="598" y="236"/>
                      <a:pt x="598" y="236"/>
                      <a:pt x="598" y="236"/>
                    </a:cubicBezTo>
                    <a:cubicBezTo>
                      <a:pt x="597" y="235"/>
                      <a:pt x="597" y="235"/>
                      <a:pt x="597" y="234"/>
                    </a:cubicBezTo>
                    <a:cubicBezTo>
                      <a:pt x="582" y="238"/>
                      <a:pt x="582" y="238"/>
                      <a:pt x="582" y="238"/>
                    </a:cubicBezTo>
                    <a:close/>
                    <a:moveTo>
                      <a:pt x="582" y="238"/>
                    </a:moveTo>
                    <a:cubicBezTo>
                      <a:pt x="582" y="238"/>
                      <a:pt x="582" y="238"/>
                      <a:pt x="582" y="238"/>
                    </a:cubicBezTo>
                    <a:cubicBezTo>
                      <a:pt x="597" y="234"/>
                      <a:pt x="597" y="234"/>
                      <a:pt x="597" y="234"/>
                    </a:cubicBezTo>
                    <a:cubicBezTo>
                      <a:pt x="597" y="234"/>
                      <a:pt x="597" y="234"/>
                      <a:pt x="597" y="234"/>
                    </a:cubicBezTo>
                    <a:cubicBezTo>
                      <a:pt x="582" y="238"/>
                      <a:pt x="582" y="238"/>
                      <a:pt x="582" y="238"/>
                    </a:cubicBezTo>
                    <a:close/>
                    <a:moveTo>
                      <a:pt x="576" y="217"/>
                    </a:moveTo>
                    <a:cubicBezTo>
                      <a:pt x="576" y="218"/>
                      <a:pt x="576" y="218"/>
                      <a:pt x="577" y="219"/>
                    </a:cubicBezTo>
                    <a:cubicBezTo>
                      <a:pt x="592" y="214"/>
                      <a:pt x="592" y="214"/>
                      <a:pt x="592" y="214"/>
                    </a:cubicBezTo>
                    <a:cubicBezTo>
                      <a:pt x="592" y="214"/>
                      <a:pt x="591" y="213"/>
                      <a:pt x="591" y="212"/>
                    </a:cubicBezTo>
                    <a:cubicBezTo>
                      <a:pt x="576" y="217"/>
                      <a:pt x="576" y="217"/>
                      <a:pt x="576" y="217"/>
                    </a:cubicBezTo>
                    <a:close/>
                    <a:moveTo>
                      <a:pt x="576" y="217"/>
                    </a:moveTo>
                    <a:cubicBezTo>
                      <a:pt x="576" y="217"/>
                      <a:pt x="576" y="217"/>
                      <a:pt x="576" y="217"/>
                    </a:cubicBezTo>
                    <a:cubicBezTo>
                      <a:pt x="591" y="212"/>
                      <a:pt x="591" y="212"/>
                      <a:pt x="591" y="212"/>
                    </a:cubicBezTo>
                    <a:cubicBezTo>
                      <a:pt x="591" y="212"/>
                      <a:pt x="591" y="212"/>
                      <a:pt x="591" y="212"/>
                    </a:cubicBezTo>
                    <a:cubicBezTo>
                      <a:pt x="576" y="217"/>
                      <a:pt x="576" y="217"/>
                      <a:pt x="576" y="217"/>
                    </a:cubicBezTo>
                    <a:close/>
                    <a:moveTo>
                      <a:pt x="569" y="197"/>
                    </a:moveTo>
                    <a:cubicBezTo>
                      <a:pt x="569" y="197"/>
                      <a:pt x="569" y="198"/>
                      <a:pt x="570" y="199"/>
                    </a:cubicBezTo>
                    <a:cubicBezTo>
                      <a:pt x="585" y="193"/>
                      <a:pt x="585" y="193"/>
                      <a:pt x="585" y="193"/>
                    </a:cubicBezTo>
                    <a:cubicBezTo>
                      <a:pt x="584" y="192"/>
                      <a:pt x="584" y="192"/>
                      <a:pt x="584" y="191"/>
                    </a:cubicBezTo>
                    <a:cubicBezTo>
                      <a:pt x="569" y="197"/>
                      <a:pt x="569" y="197"/>
                      <a:pt x="569" y="197"/>
                    </a:cubicBezTo>
                    <a:close/>
                    <a:moveTo>
                      <a:pt x="569" y="197"/>
                    </a:moveTo>
                    <a:cubicBezTo>
                      <a:pt x="569" y="197"/>
                      <a:pt x="569" y="197"/>
                      <a:pt x="569" y="197"/>
                    </a:cubicBezTo>
                    <a:cubicBezTo>
                      <a:pt x="584" y="191"/>
                      <a:pt x="584" y="191"/>
                      <a:pt x="584" y="191"/>
                    </a:cubicBezTo>
                    <a:cubicBezTo>
                      <a:pt x="584" y="191"/>
                      <a:pt x="584" y="191"/>
                      <a:pt x="584" y="191"/>
                    </a:cubicBezTo>
                    <a:cubicBezTo>
                      <a:pt x="569" y="197"/>
                      <a:pt x="569" y="197"/>
                      <a:pt x="569" y="197"/>
                    </a:cubicBezTo>
                    <a:close/>
                    <a:moveTo>
                      <a:pt x="560" y="177"/>
                    </a:moveTo>
                    <a:cubicBezTo>
                      <a:pt x="561" y="178"/>
                      <a:pt x="561" y="178"/>
                      <a:pt x="561" y="179"/>
                    </a:cubicBezTo>
                    <a:cubicBezTo>
                      <a:pt x="576" y="172"/>
                      <a:pt x="576" y="172"/>
                      <a:pt x="576" y="172"/>
                    </a:cubicBezTo>
                    <a:cubicBezTo>
                      <a:pt x="575" y="171"/>
                      <a:pt x="575" y="171"/>
                      <a:pt x="575" y="170"/>
                    </a:cubicBezTo>
                    <a:cubicBezTo>
                      <a:pt x="560" y="177"/>
                      <a:pt x="560" y="177"/>
                      <a:pt x="560" y="177"/>
                    </a:cubicBezTo>
                    <a:close/>
                    <a:moveTo>
                      <a:pt x="560" y="177"/>
                    </a:moveTo>
                    <a:cubicBezTo>
                      <a:pt x="560" y="177"/>
                      <a:pt x="560" y="177"/>
                      <a:pt x="560" y="177"/>
                    </a:cubicBezTo>
                    <a:cubicBezTo>
                      <a:pt x="575" y="170"/>
                      <a:pt x="575" y="170"/>
                      <a:pt x="575" y="170"/>
                    </a:cubicBezTo>
                    <a:cubicBezTo>
                      <a:pt x="575" y="170"/>
                      <a:pt x="575" y="170"/>
                      <a:pt x="575" y="170"/>
                    </a:cubicBezTo>
                    <a:cubicBezTo>
                      <a:pt x="560" y="177"/>
                      <a:pt x="560" y="177"/>
                      <a:pt x="560" y="177"/>
                    </a:cubicBezTo>
                    <a:close/>
                    <a:moveTo>
                      <a:pt x="550" y="158"/>
                    </a:moveTo>
                    <a:cubicBezTo>
                      <a:pt x="551" y="159"/>
                      <a:pt x="551" y="159"/>
                      <a:pt x="551" y="160"/>
                    </a:cubicBezTo>
                    <a:cubicBezTo>
                      <a:pt x="565" y="152"/>
                      <a:pt x="565" y="152"/>
                      <a:pt x="565" y="152"/>
                    </a:cubicBezTo>
                    <a:cubicBezTo>
                      <a:pt x="565" y="151"/>
                      <a:pt x="564" y="151"/>
                      <a:pt x="564" y="150"/>
                    </a:cubicBezTo>
                    <a:lnTo>
                      <a:pt x="550" y="158"/>
                    </a:lnTo>
                    <a:close/>
                    <a:moveTo>
                      <a:pt x="550" y="158"/>
                    </a:moveTo>
                    <a:cubicBezTo>
                      <a:pt x="550" y="158"/>
                      <a:pt x="550" y="158"/>
                      <a:pt x="550" y="158"/>
                    </a:cubicBezTo>
                    <a:cubicBezTo>
                      <a:pt x="564" y="150"/>
                      <a:pt x="564" y="150"/>
                      <a:pt x="564" y="150"/>
                    </a:cubicBezTo>
                    <a:cubicBezTo>
                      <a:pt x="564" y="150"/>
                      <a:pt x="564" y="150"/>
                      <a:pt x="564" y="150"/>
                    </a:cubicBezTo>
                    <a:cubicBezTo>
                      <a:pt x="550" y="158"/>
                      <a:pt x="550" y="158"/>
                      <a:pt x="550" y="158"/>
                    </a:cubicBezTo>
                    <a:close/>
                    <a:moveTo>
                      <a:pt x="539" y="140"/>
                    </a:moveTo>
                    <a:cubicBezTo>
                      <a:pt x="539" y="141"/>
                      <a:pt x="540" y="141"/>
                      <a:pt x="540" y="142"/>
                    </a:cubicBezTo>
                    <a:cubicBezTo>
                      <a:pt x="553" y="133"/>
                      <a:pt x="553" y="133"/>
                      <a:pt x="553" y="133"/>
                    </a:cubicBezTo>
                    <a:cubicBezTo>
                      <a:pt x="553" y="132"/>
                      <a:pt x="552" y="132"/>
                      <a:pt x="552" y="131"/>
                    </a:cubicBezTo>
                    <a:cubicBezTo>
                      <a:pt x="539" y="140"/>
                      <a:pt x="539" y="140"/>
                      <a:pt x="539" y="140"/>
                    </a:cubicBezTo>
                    <a:close/>
                    <a:moveTo>
                      <a:pt x="539" y="140"/>
                    </a:moveTo>
                    <a:cubicBezTo>
                      <a:pt x="539" y="140"/>
                      <a:pt x="539" y="140"/>
                      <a:pt x="539" y="140"/>
                    </a:cubicBezTo>
                    <a:cubicBezTo>
                      <a:pt x="552" y="131"/>
                      <a:pt x="552" y="131"/>
                      <a:pt x="552" y="131"/>
                    </a:cubicBezTo>
                    <a:cubicBezTo>
                      <a:pt x="552" y="131"/>
                      <a:pt x="552" y="131"/>
                      <a:pt x="552" y="131"/>
                    </a:cubicBezTo>
                    <a:cubicBezTo>
                      <a:pt x="539" y="140"/>
                      <a:pt x="539" y="140"/>
                      <a:pt x="539" y="140"/>
                    </a:cubicBezTo>
                    <a:close/>
                    <a:moveTo>
                      <a:pt x="526" y="123"/>
                    </a:moveTo>
                    <a:cubicBezTo>
                      <a:pt x="527" y="124"/>
                      <a:pt x="527" y="124"/>
                      <a:pt x="527" y="125"/>
                    </a:cubicBezTo>
                    <a:cubicBezTo>
                      <a:pt x="540" y="115"/>
                      <a:pt x="540" y="115"/>
                      <a:pt x="540" y="115"/>
                    </a:cubicBezTo>
                    <a:cubicBezTo>
                      <a:pt x="539" y="114"/>
                      <a:pt x="539" y="114"/>
                      <a:pt x="539" y="113"/>
                    </a:cubicBezTo>
                    <a:cubicBezTo>
                      <a:pt x="526" y="123"/>
                      <a:pt x="526" y="123"/>
                      <a:pt x="526" y="123"/>
                    </a:cubicBezTo>
                    <a:close/>
                    <a:moveTo>
                      <a:pt x="526" y="123"/>
                    </a:moveTo>
                    <a:cubicBezTo>
                      <a:pt x="526" y="123"/>
                      <a:pt x="526" y="123"/>
                      <a:pt x="526" y="123"/>
                    </a:cubicBezTo>
                    <a:cubicBezTo>
                      <a:pt x="539" y="113"/>
                      <a:pt x="539" y="113"/>
                      <a:pt x="539" y="113"/>
                    </a:cubicBezTo>
                    <a:cubicBezTo>
                      <a:pt x="539" y="113"/>
                      <a:pt x="539" y="113"/>
                      <a:pt x="539" y="113"/>
                    </a:cubicBezTo>
                    <a:cubicBezTo>
                      <a:pt x="526" y="123"/>
                      <a:pt x="526" y="123"/>
                      <a:pt x="526" y="123"/>
                    </a:cubicBezTo>
                    <a:close/>
                    <a:moveTo>
                      <a:pt x="512" y="107"/>
                    </a:moveTo>
                    <a:cubicBezTo>
                      <a:pt x="513" y="107"/>
                      <a:pt x="513" y="108"/>
                      <a:pt x="513" y="108"/>
                    </a:cubicBezTo>
                    <a:cubicBezTo>
                      <a:pt x="525" y="97"/>
                      <a:pt x="525" y="97"/>
                      <a:pt x="525" y="97"/>
                    </a:cubicBezTo>
                    <a:cubicBezTo>
                      <a:pt x="525" y="97"/>
                      <a:pt x="524" y="96"/>
                      <a:pt x="524" y="96"/>
                    </a:cubicBezTo>
                    <a:cubicBezTo>
                      <a:pt x="512" y="107"/>
                      <a:pt x="512" y="107"/>
                      <a:pt x="512" y="107"/>
                    </a:cubicBezTo>
                    <a:close/>
                    <a:moveTo>
                      <a:pt x="512" y="107"/>
                    </a:moveTo>
                    <a:cubicBezTo>
                      <a:pt x="512" y="107"/>
                      <a:pt x="512" y="107"/>
                      <a:pt x="512" y="107"/>
                    </a:cubicBezTo>
                    <a:cubicBezTo>
                      <a:pt x="524" y="96"/>
                      <a:pt x="524" y="96"/>
                      <a:pt x="524" y="96"/>
                    </a:cubicBezTo>
                    <a:cubicBezTo>
                      <a:pt x="524" y="96"/>
                      <a:pt x="524" y="96"/>
                      <a:pt x="524" y="96"/>
                    </a:cubicBezTo>
                    <a:cubicBezTo>
                      <a:pt x="512" y="107"/>
                      <a:pt x="512" y="107"/>
                      <a:pt x="512" y="107"/>
                    </a:cubicBezTo>
                    <a:close/>
                    <a:moveTo>
                      <a:pt x="497" y="92"/>
                    </a:moveTo>
                    <a:cubicBezTo>
                      <a:pt x="497" y="92"/>
                      <a:pt x="498" y="93"/>
                      <a:pt x="498" y="93"/>
                    </a:cubicBezTo>
                    <a:cubicBezTo>
                      <a:pt x="509" y="81"/>
                      <a:pt x="509" y="81"/>
                      <a:pt x="509" y="81"/>
                    </a:cubicBezTo>
                    <a:cubicBezTo>
                      <a:pt x="509" y="81"/>
                      <a:pt x="508" y="80"/>
                      <a:pt x="508" y="80"/>
                    </a:cubicBezTo>
                    <a:cubicBezTo>
                      <a:pt x="497" y="92"/>
                      <a:pt x="497" y="92"/>
                      <a:pt x="497" y="92"/>
                    </a:cubicBezTo>
                    <a:close/>
                    <a:moveTo>
                      <a:pt x="497" y="92"/>
                    </a:moveTo>
                    <a:cubicBezTo>
                      <a:pt x="497" y="92"/>
                      <a:pt x="497" y="92"/>
                      <a:pt x="497" y="92"/>
                    </a:cubicBezTo>
                    <a:cubicBezTo>
                      <a:pt x="508" y="80"/>
                      <a:pt x="508" y="80"/>
                      <a:pt x="508" y="80"/>
                    </a:cubicBezTo>
                    <a:cubicBezTo>
                      <a:pt x="508" y="80"/>
                      <a:pt x="508" y="80"/>
                      <a:pt x="508" y="80"/>
                    </a:cubicBezTo>
                    <a:cubicBezTo>
                      <a:pt x="497" y="92"/>
                      <a:pt x="497" y="92"/>
                      <a:pt x="497" y="92"/>
                    </a:cubicBezTo>
                    <a:close/>
                    <a:moveTo>
                      <a:pt x="481" y="78"/>
                    </a:moveTo>
                    <a:cubicBezTo>
                      <a:pt x="481" y="78"/>
                      <a:pt x="482" y="79"/>
                      <a:pt x="482" y="79"/>
                    </a:cubicBezTo>
                    <a:cubicBezTo>
                      <a:pt x="492" y="67"/>
                      <a:pt x="492" y="67"/>
                      <a:pt x="492" y="67"/>
                    </a:cubicBezTo>
                    <a:cubicBezTo>
                      <a:pt x="492" y="66"/>
                      <a:pt x="491" y="66"/>
                      <a:pt x="491" y="65"/>
                    </a:cubicBezTo>
                    <a:lnTo>
                      <a:pt x="481" y="78"/>
                    </a:lnTo>
                    <a:close/>
                    <a:moveTo>
                      <a:pt x="481" y="78"/>
                    </a:moveTo>
                    <a:cubicBezTo>
                      <a:pt x="481" y="78"/>
                      <a:pt x="481" y="78"/>
                      <a:pt x="481" y="78"/>
                    </a:cubicBezTo>
                    <a:cubicBezTo>
                      <a:pt x="491" y="65"/>
                      <a:pt x="491" y="65"/>
                      <a:pt x="491" y="65"/>
                    </a:cubicBezTo>
                    <a:cubicBezTo>
                      <a:pt x="491" y="65"/>
                      <a:pt x="491" y="65"/>
                      <a:pt x="491" y="65"/>
                    </a:cubicBezTo>
                    <a:cubicBezTo>
                      <a:pt x="481" y="78"/>
                      <a:pt x="481" y="78"/>
                      <a:pt x="481" y="78"/>
                    </a:cubicBezTo>
                    <a:close/>
                    <a:moveTo>
                      <a:pt x="463" y="65"/>
                    </a:moveTo>
                    <a:cubicBezTo>
                      <a:pt x="464" y="65"/>
                      <a:pt x="465" y="66"/>
                      <a:pt x="465" y="66"/>
                    </a:cubicBezTo>
                    <a:cubicBezTo>
                      <a:pt x="474" y="53"/>
                      <a:pt x="474" y="53"/>
                      <a:pt x="474" y="53"/>
                    </a:cubicBezTo>
                    <a:cubicBezTo>
                      <a:pt x="474" y="53"/>
                      <a:pt x="473" y="52"/>
                      <a:pt x="472" y="52"/>
                    </a:cubicBezTo>
                    <a:cubicBezTo>
                      <a:pt x="463" y="65"/>
                      <a:pt x="463" y="65"/>
                      <a:pt x="463" y="65"/>
                    </a:cubicBezTo>
                    <a:close/>
                    <a:moveTo>
                      <a:pt x="463" y="65"/>
                    </a:moveTo>
                    <a:cubicBezTo>
                      <a:pt x="463" y="65"/>
                      <a:pt x="463" y="65"/>
                      <a:pt x="463" y="65"/>
                    </a:cubicBezTo>
                    <a:cubicBezTo>
                      <a:pt x="472" y="52"/>
                      <a:pt x="472" y="52"/>
                      <a:pt x="472" y="52"/>
                    </a:cubicBezTo>
                    <a:cubicBezTo>
                      <a:pt x="472" y="52"/>
                      <a:pt x="472" y="52"/>
                      <a:pt x="472" y="52"/>
                    </a:cubicBezTo>
                    <a:cubicBezTo>
                      <a:pt x="463" y="65"/>
                      <a:pt x="463" y="65"/>
                      <a:pt x="463" y="65"/>
                    </a:cubicBezTo>
                    <a:close/>
                    <a:moveTo>
                      <a:pt x="445" y="54"/>
                    </a:moveTo>
                    <a:cubicBezTo>
                      <a:pt x="446" y="54"/>
                      <a:pt x="446" y="54"/>
                      <a:pt x="447" y="55"/>
                    </a:cubicBezTo>
                    <a:cubicBezTo>
                      <a:pt x="455" y="41"/>
                      <a:pt x="455" y="41"/>
                      <a:pt x="455" y="41"/>
                    </a:cubicBezTo>
                    <a:cubicBezTo>
                      <a:pt x="455" y="41"/>
                      <a:pt x="454" y="40"/>
                      <a:pt x="453" y="40"/>
                    </a:cubicBezTo>
                    <a:cubicBezTo>
                      <a:pt x="445" y="54"/>
                      <a:pt x="445" y="54"/>
                      <a:pt x="445" y="54"/>
                    </a:cubicBezTo>
                    <a:close/>
                    <a:moveTo>
                      <a:pt x="445" y="54"/>
                    </a:moveTo>
                    <a:cubicBezTo>
                      <a:pt x="445" y="54"/>
                      <a:pt x="445" y="54"/>
                      <a:pt x="445" y="54"/>
                    </a:cubicBezTo>
                    <a:cubicBezTo>
                      <a:pt x="453" y="40"/>
                      <a:pt x="453" y="40"/>
                      <a:pt x="453" y="40"/>
                    </a:cubicBezTo>
                    <a:cubicBezTo>
                      <a:pt x="453" y="40"/>
                      <a:pt x="453" y="40"/>
                      <a:pt x="453" y="40"/>
                    </a:cubicBezTo>
                    <a:cubicBezTo>
                      <a:pt x="445" y="54"/>
                      <a:pt x="445" y="54"/>
                      <a:pt x="445" y="54"/>
                    </a:cubicBezTo>
                    <a:close/>
                    <a:moveTo>
                      <a:pt x="426" y="44"/>
                    </a:moveTo>
                    <a:cubicBezTo>
                      <a:pt x="427" y="44"/>
                      <a:pt x="428" y="44"/>
                      <a:pt x="428" y="45"/>
                    </a:cubicBezTo>
                    <a:cubicBezTo>
                      <a:pt x="435" y="30"/>
                      <a:pt x="435" y="30"/>
                      <a:pt x="435" y="30"/>
                    </a:cubicBezTo>
                    <a:cubicBezTo>
                      <a:pt x="435" y="30"/>
                      <a:pt x="434" y="30"/>
                      <a:pt x="433" y="29"/>
                    </a:cubicBezTo>
                    <a:cubicBezTo>
                      <a:pt x="426" y="44"/>
                      <a:pt x="426" y="44"/>
                      <a:pt x="426" y="44"/>
                    </a:cubicBezTo>
                    <a:close/>
                    <a:moveTo>
                      <a:pt x="426" y="44"/>
                    </a:moveTo>
                    <a:cubicBezTo>
                      <a:pt x="426" y="44"/>
                      <a:pt x="426" y="44"/>
                      <a:pt x="426" y="44"/>
                    </a:cubicBezTo>
                    <a:cubicBezTo>
                      <a:pt x="433" y="29"/>
                      <a:pt x="433" y="29"/>
                      <a:pt x="433" y="29"/>
                    </a:cubicBezTo>
                    <a:cubicBezTo>
                      <a:pt x="433" y="29"/>
                      <a:pt x="433" y="29"/>
                      <a:pt x="433" y="29"/>
                    </a:cubicBezTo>
                    <a:cubicBezTo>
                      <a:pt x="426" y="44"/>
                      <a:pt x="426" y="44"/>
                      <a:pt x="426" y="44"/>
                    </a:cubicBezTo>
                    <a:close/>
                    <a:moveTo>
                      <a:pt x="407" y="35"/>
                    </a:moveTo>
                    <a:cubicBezTo>
                      <a:pt x="407" y="35"/>
                      <a:pt x="408" y="36"/>
                      <a:pt x="409" y="36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14" y="21"/>
                      <a:pt x="413" y="21"/>
                      <a:pt x="413" y="20"/>
                    </a:cubicBezTo>
                    <a:cubicBezTo>
                      <a:pt x="407" y="35"/>
                      <a:pt x="407" y="35"/>
                      <a:pt x="407" y="35"/>
                    </a:cubicBezTo>
                    <a:close/>
                    <a:moveTo>
                      <a:pt x="407" y="35"/>
                    </a:moveTo>
                    <a:cubicBezTo>
                      <a:pt x="407" y="35"/>
                      <a:pt x="407" y="35"/>
                      <a:pt x="407" y="35"/>
                    </a:cubicBezTo>
                    <a:cubicBezTo>
                      <a:pt x="413" y="20"/>
                      <a:pt x="413" y="20"/>
                      <a:pt x="413" y="20"/>
                    </a:cubicBezTo>
                    <a:cubicBezTo>
                      <a:pt x="413" y="20"/>
                      <a:pt x="413" y="20"/>
                      <a:pt x="413" y="20"/>
                    </a:cubicBezTo>
                    <a:cubicBezTo>
                      <a:pt x="407" y="35"/>
                      <a:pt x="407" y="35"/>
                      <a:pt x="407" y="35"/>
                    </a:cubicBezTo>
                    <a:close/>
                    <a:moveTo>
                      <a:pt x="387" y="28"/>
                    </a:moveTo>
                    <a:cubicBezTo>
                      <a:pt x="387" y="28"/>
                      <a:pt x="388" y="29"/>
                      <a:pt x="388" y="29"/>
                    </a:cubicBezTo>
                    <a:cubicBezTo>
                      <a:pt x="393" y="13"/>
                      <a:pt x="393" y="13"/>
                      <a:pt x="393" y="13"/>
                    </a:cubicBezTo>
                    <a:cubicBezTo>
                      <a:pt x="393" y="13"/>
                      <a:pt x="392" y="13"/>
                      <a:pt x="391" y="13"/>
                    </a:cubicBezTo>
                    <a:cubicBezTo>
                      <a:pt x="387" y="28"/>
                      <a:pt x="387" y="28"/>
                      <a:pt x="387" y="28"/>
                    </a:cubicBezTo>
                    <a:close/>
                    <a:moveTo>
                      <a:pt x="386" y="28"/>
                    </a:moveTo>
                    <a:cubicBezTo>
                      <a:pt x="387" y="28"/>
                      <a:pt x="387" y="28"/>
                      <a:pt x="387" y="2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86" y="28"/>
                      <a:pt x="386" y="28"/>
                      <a:pt x="386" y="28"/>
                    </a:cubicBezTo>
                    <a:close/>
                    <a:moveTo>
                      <a:pt x="366" y="23"/>
                    </a:moveTo>
                    <a:cubicBezTo>
                      <a:pt x="366" y="23"/>
                      <a:pt x="367" y="23"/>
                      <a:pt x="368" y="23"/>
                    </a:cubicBezTo>
                    <a:cubicBezTo>
                      <a:pt x="371" y="7"/>
                      <a:pt x="371" y="7"/>
                      <a:pt x="371" y="7"/>
                    </a:cubicBezTo>
                    <a:cubicBezTo>
                      <a:pt x="371" y="7"/>
                      <a:pt x="370" y="7"/>
                      <a:pt x="369" y="7"/>
                    </a:cubicBezTo>
                    <a:cubicBezTo>
                      <a:pt x="366" y="23"/>
                      <a:pt x="366" y="23"/>
                      <a:pt x="366" y="23"/>
                    </a:cubicBezTo>
                    <a:close/>
                    <a:moveTo>
                      <a:pt x="366" y="23"/>
                    </a:moveTo>
                    <a:cubicBezTo>
                      <a:pt x="366" y="23"/>
                      <a:pt x="366" y="23"/>
                      <a:pt x="366" y="23"/>
                    </a:cubicBezTo>
                    <a:cubicBezTo>
                      <a:pt x="369" y="7"/>
                      <a:pt x="369" y="7"/>
                      <a:pt x="369" y="7"/>
                    </a:cubicBezTo>
                    <a:cubicBezTo>
                      <a:pt x="369" y="7"/>
                      <a:pt x="369" y="7"/>
                      <a:pt x="369" y="7"/>
                    </a:cubicBezTo>
                    <a:cubicBezTo>
                      <a:pt x="366" y="23"/>
                      <a:pt x="366" y="23"/>
                      <a:pt x="366" y="23"/>
                    </a:cubicBezTo>
                    <a:close/>
                    <a:moveTo>
                      <a:pt x="345" y="19"/>
                    </a:moveTo>
                    <a:cubicBezTo>
                      <a:pt x="345" y="19"/>
                      <a:pt x="346" y="19"/>
                      <a:pt x="347" y="19"/>
                    </a:cubicBezTo>
                    <a:cubicBezTo>
                      <a:pt x="349" y="3"/>
                      <a:pt x="349" y="3"/>
                      <a:pt x="349" y="3"/>
                    </a:cubicBezTo>
                    <a:cubicBezTo>
                      <a:pt x="349" y="3"/>
                      <a:pt x="348" y="3"/>
                      <a:pt x="347" y="3"/>
                    </a:cubicBezTo>
                    <a:cubicBezTo>
                      <a:pt x="345" y="19"/>
                      <a:pt x="345" y="19"/>
                      <a:pt x="345" y="19"/>
                    </a:cubicBezTo>
                    <a:close/>
                    <a:moveTo>
                      <a:pt x="345" y="19"/>
                    </a:moveTo>
                    <a:cubicBezTo>
                      <a:pt x="345" y="19"/>
                      <a:pt x="345" y="19"/>
                      <a:pt x="345" y="19"/>
                    </a:cubicBezTo>
                    <a:cubicBezTo>
                      <a:pt x="347" y="3"/>
                      <a:pt x="347" y="3"/>
                      <a:pt x="347" y="3"/>
                    </a:cubicBezTo>
                    <a:cubicBezTo>
                      <a:pt x="347" y="3"/>
                      <a:pt x="347" y="3"/>
                      <a:pt x="347" y="3"/>
                    </a:cubicBezTo>
                    <a:cubicBezTo>
                      <a:pt x="345" y="19"/>
                      <a:pt x="345" y="19"/>
                      <a:pt x="345" y="19"/>
                    </a:cubicBezTo>
                    <a:close/>
                    <a:moveTo>
                      <a:pt x="324" y="16"/>
                    </a:moveTo>
                    <a:cubicBezTo>
                      <a:pt x="324" y="16"/>
                      <a:pt x="325" y="16"/>
                      <a:pt x="325" y="17"/>
                    </a:cubicBezTo>
                    <a:cubicBezTo>
                      <a:pt x="327" y="1"/>
                      <a:pt x="327" y="1"/>
                      <a:pt x="327" y="1"/>
                    </a:cubicBezTo>
                    <a:cubicBezTo>
                      <a:pt x="326" y="1"/>
                      <a:pt x="325" y="0"/>
                      <a:pt x="325" y="0"/>
                    </a:cubicBezTo>
                    <a:cubicBezTo>
                      <a:pt x="324" y="16"/>
                      <a:pt x="324" y="16"/>
                      <a:pt x="324" y="16"/>
                    </a:cubicBezTo>
                    <a:close/>
                    <a:moveTo>
                      <a:pt x="323" y="16"/>
                    </a:moveTo>
                    <a:cubicBezTo>
                      <a:pt x="324" y="16"/>
                      <a:pt x="324" y="16"/>
                      <a:pt x="324" y="16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23" y="16"/>
                      <a:pt x="323" y="16"/>
                      <a:pt x="323" y="16"/>
                    </a:cubicBezTo>
                    <a:close/>
                    <a:moveTo>
                      <a:pt x="302" y="16"/>
                    </a:moveTo>
                    <a:cubicBezTo>
                      <a:pt x="303" y="16"/>
                      <a:pt x="303" y="16"/>
                      <a:pt x="303" y="16"/>
                    </a:cubicBezTo>
                    <a:cubicBezTo>
                      <a:pt x="303" y="16"/>
                      <a:pt x="304" y="16"/>
                      <a:pt x="304" y="16"/>
                    </a:cubicBezTo>
                    <a:cubicBezTo>
                      <a:pt x="304" y="0"/>
                      <a:pt x="304" y="0"/>
                      <a:pt x="304" y="0"/>
                    </a:cubicBezTo>
                    <a:cubicBezTo>
                      <a:pt x="304" y="0"/>
                      <a:pt x="303" y="0"/>
                      <a:pt x="303" y="0"/>
                    </a:cubicBezTo>
                    <a:cubicBezTo>
                      <a:pt x="302" y="0"/>
                      <a:pt x="302" y="0"/>
                      <a:pt x="302" y="0"/>
                    </a:cubicBezTo>
                    <a:lnTo>
                      <a:pt x="302" y="16"/>
                    </a:lnTo>
                    <a:close/>
                    <a:moveTo>
                      <a:pt x="302" y="16"/>
                    </a:moveTo>
                    <a:cubicBezTo>
                      <a:pt x="302" y="16"/>
                      <a:pt x="302" y="16"/>
                      <a:pt x="302" y="16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02" y="0"/>
                      <a:pt x="302" y="0"/>
                      <a:pt x="302" y="0"/>
                    </a:cubicBezTo>
                    <a:lnTo>
                      <a:pt x="302" y="16"/>
                    </a:lnTo>
                    <a:close/>
                    <a:moveTo>
                      <a:pt x="281" y="16"/>
                    </a:moveTo>
                    <a:cubicBezTo>
                      <a:pt x="281" y="16"/>
                      <a:pt x="282" y="16"/>
                      <a:pt x="283" y="16"/>
                    </a:cubicBezTo>
                    <a:cubicBezTo>
                      <a:pt x="282" y="0"/>
                      <a:pt x="282" y="0"/>
                      <a:pt x="282" y="0"/>
                    </a:cubicBezTo>
                    <a:cubicBezTo>
                      <a:pt x="281" y="0"/>
                      <a:pt x="280" y="0"/>
                      <a:pt x="280" y="0"/>
                    </a:cubicBezTo>
                    <a:cubicBezTo>
                      <a:pt x="281" y="16"/>
                      <a:pt x="281" y="16"/>
                      <a:pt x="281" y="16"/>
                    </a:cubicBezTo>
                    <a:close/>
                    <a:moveTo>
                      <a:pt x="281" y="16"/>
                    </a:moveTo>
                    <a:cubicBezTo>
                      <a:pt x="281" y="16"/>
                      <a:pt x="281" y="16"/>
                      <a:pt x="281" y="16"/>
                    </a:cubicBezTo>
                    <a:cubicBezTo>
                      <a:pt x="280" y="0"/>
                      <a:pt x="280" y="0"/>
                      <a:pt x="280" y="0"/>
                    </a:cubicBezTo>
                    <a:cubicBezTo>
                      <a:pt x="280" y="0"/>
                      <a:pt x="280" y="0"/>
                      <a:pt x="280" y="0"/>
                    </a:cubicBezTo>
                    <a:cubicBezTo>
                      <a:pt x="281" y="16"/>
                      <a:pt x="281" y="16"/>
                      <a:pt x="281" y="16"/>
                    </a:cubicBezTo>
                    <a:close/>
                    <a:moveTo>
                      <a:pt x="259" y="19"/>
                    </a:moveTo>
                    <a:cubicBezTo>
                      <a:pt x="260" y="19"/>
                      <a:pt x="261" y="19"/>
                      <a:pt x="261" y="19"/>
                    </a:cubicBezTo>
                    <a:cubicBezTo>
                      <a:pt x="259" y="3"/>
                      <a:pt x="259" y="3"/>
                      <a:pt x="259" y="3"/>
                    </a:cubicBezTo>
                    <a:cubicBezTo>
                      <a:pt x="258" y="3"/>
                      <a:pt x="258" y="3"/>
                      <a:pt x="257" y="3"/>
                    </a:cubicBezTo>
                    <a:cubicBezTo>
                      <a:pt x="259" y="19"/>
                      <a:pt x="259" y="19"/>
                      <a:pt x="259" y="19"/>
                    </a:cubicBezTo>
                    <a:close/>
                    <a:moveTo>
                      <a:pt x="259" y="19"/>
                    </a:moveTo>
                    <a:cubicBezTo>
                      <a:pt x="259" y="19"/>
                      <a:pt x="259" y="19"/>
                      <a:pt x="259" y="19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9" y="19"/>
                      <a:pt x="259" y="19"/>
                      <a:pt x="259" y="19"/>
                    </a:cubicBezTo>
                    <a:close/>
                    <a:moveTo>
                      <a:pt x="238" y="23"/>
                    </a:moveTo>
                    <a:cubicBezTo>
                      <a:pt x="239" y="23"/>
                      <a:pt x="240" y="23"/>
                      <a:pt x="240" y="22"/>
                    </a:cubicBezTo>
                    <a:cubicBezTo>
                      <a:pt x="237" y="7"/>
                      <a:pt x="237" y="7"/>
                      <a:pt x="237" y="7"/>
                    </a:cubicBezTo>
                    <a:cubicBezTo>
                      <a:pt x="236" y="7"/>
                      <a:pt x="236" y="7"/>
                      <a:pt x="235" y="7"/>
                    </a:cubicBezTo>
                    <a:cubicBezTo>
                      <a:pt x="238" y="23"/>
                      <a:pt x="238" y="23"/>
                      <a:pt x="238" y="23"/>
                    </a:cubicBezTo>
                    <a:close/>
                    <a:moveTo>
                      <a:pt x="238" y="23"/>
                    </a:moveTo>
                    <a:cubicBezTo>
                      <a:pt x="238" y="23"/>
                      <a:pt x="238" y="23"/>
                      <a:pt x="238" y="23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38" y="23"/>
                      <a:pt x="238" y="23"/>
                      <a:pt x="238" y="23"/>
                    </a:cubicBezTo>
                    <a:close/>
                    <a:moveTo>
                      <a:pt x="218" y="28"/>
                    </a:moveTo>
                    <a:cubicBezTo>
                      <a:pt x="218" y="28"/>
                      <a:pt x="219" y="28"/>
                      <a:pt x="220" y="28"/>
                    </a:cubicBezTo>
                    <a:cubicBezTo>
                      <a:pt x="215" y="12"/>
                      <a:pt x="215" y="12"/>
                      <a:pt x="215" y="12"/>
                    </a:cubicBezTo>
                    <a:cubicBezTo>
                      <a:pt x="214" y="13"/>
                      <a:pt x="214" y="13"/>
                      <a:pt x="213" y="13"/>
                    </a:cubicBezTo>
                    <a:cubicBezTo>
                      <a:pt x="218" y="28"/>
                      <a:pt x="218" y="28"/>
                      <a:pt x="218" y="28"/>
                    </a:cubicBezTo>
                    <a:close/>
                    <a:moveTo>
                      <a:pt x="218" y="28"/>
                    </a:moveTo>
                    <a:cubicBezTo>
                      <a:pt x="218" y="28"/>
                      <a:pt x="218" y="28"/>
                      <a:pt x="218" y="28"/>
                    </a:cubicBezTo>
                    <a:cubicBezTo>
                      <a:pt x="213" y="13"/>
                      <a:pt x="213" y="13"/>
                      <a:pt x="213" y="13"/>
                    </a:cubicBezTo>
                    <a:cubicBezTo>
                      <a:pt x="213" y="13"/>
                      <a:pt x="213" y="13"/>
                      <a:pt x="213" y="13"/>
                    </a:cubicBezTo>
                    <a:cubicBezTo>
                      <a:pt x="218" y="28"/>
                      <a:pt x="218" y="28"/>
                      <a:pt x="218" y="28"/>
                    </a:cubicBezTo>
                    <a:close/>
                    <a:moveTo>
                      <a:pt x="198" y="35"/>
                    </a:moveTo>
                    <a:cubicBezTo>
                      <a:pt x="198" y="35"/>
                      <a:pt x="199" y="35"/>
                      <a:pt x="199" y="35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3" y="20"/>
                      <a:pt x="192" y="20"/>
                      <a:pt x="192" y="21"/>
                    </a:cubicBezTo>
                    <a:cubicBezTo>
                      <a:pt x="198" y="35"/>
                      <a:pt x="198" y="35"/>
                      <a:pt x="198" y="35"/>
                    </a:cubicBezTo>
                    <a:close/>
                    <a:moveTo>
                      <a:pt x="198" y="35"/>
                    </a:moveTo>
                    <a:cubicBezTo>
                      <a:pt x="198" y="35"/>
                      <a:pt x="198" y="35"/>
                      <a:pt x="198" y="35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8" y="35"/>
                      <a:pt x="198" y="35"/>
                      <a:pt x="198" y="35"/>
                    </a:cubicBezTo>
                    <a:close/>
                    <a:moveTo>
                      <a:pt x="178" y="44"/>
                    </a:moveTo>
                    <a:cubicBezTo>
                      <a:pt x="179" y="44"/>
                      <a:pt x="179" y="43"/>
                      <a:pt x="180" y="43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2" y="29"/>
                      <a:pt x="172" y="29"/>
                      <a:pt x="171" y="30"/>
                    </a:cubicBezTo>
                    <a:cubicBezTo>
                      <a:pt x="178" y="44"/>
                      <a:pt x="178" y="44"/>
                      <a:pt x="178" y="44"/>
                    </a:cubicBezTo>
                    <a:close/>
                    <a:moveTo>
                      <a:pt x="178" y="44"/>
                    </a:moveTo>
                    <a:cubicBezTo>
                      <a:pt x="178" y="44"/>
                      <a:pt x="178" y="44"/>
                      <a:pt x="178" y="44"/>
                    </a:cubicBezTo>
                    <a:cubicBezTo>
                      <a:pt x="171" y="30"/>
                      <a:pt x="171" y="30"/>
                      <a:pt x="171" y="30"/>
                    </a:cubicBezTo>
                    <a:cubicBezTo>
                      <a:pt x="171" y="30"/>
                      <a:pt x="171" y="30"/>
                      <a:pt x="171" y="30"/>
                    </a:cubicBezTo>
                    <a:cubicBezTo>
                      <a:pt x="178" y="44"/>
                      <a:pt x="178" y="44"/>
                      <a:pt x="178" y="44"/>
                    </a:cubicBezTo>
                    <a:close/>
                    <a:moveTo>
                      <a:pt x="159" y="54"/>
                    </a:moveTo>
                    <a:cubicBezTo>
                      <a:pt x="160" y="54"/>
                      <a:pt x="160" y="53"/>
                      <a:pt x="161" y="53"/>
                    </a:cubicBezTo>
                    <a:cubicBezTo>
                      <a:pt x="153" y="39"/>
                      <a:pt x="153" y="39"/>
                      <a:pt x="153" y="39"/>
                    </a:cubicBezTo>
                    <a:cubicBezTo>
                      <a:pt x="152" y="40"/>
                      <a:pt x="152" y="40"/>
                      <a:pt x="151" y="40"/>
                    </a:cubicBezTo>
                    <a:cubicBezTo>
                      <a:pt x="159" y="54"/>
                      <a:pt x="159" y="54"/>
                      <a:pt x="159" y="54"/>
                    </a:cubicBezTo>
                    <a:close/>
                    <a:moveTo>
                      <a:pt x="159" y="54"/>
                    </a:moveTo>
                    <a:cubicBezTo>
                      <a:pt x="159" y="54"/>
                      <a:pt x="159" y="54"/>
                      <a:pt x="159" y="54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9" y="54"/>
                      <a:pt x="159" y="54"/>
                      <a:pt x="159" y="54"/>
                    </a:cubicBezTo>
                    <a:close/>
                    <a:moveTo>
                      <a:pt x="141" y="65"/>
                    </a:moveTo>
                    <a:cubicBezTo>
                      <a:pt x="142" y="65"/>
                      <a:pt x="142" y="65"/>
                      <a:pt x="143" y="64"/>
                    </a:cubicBezTo>
                    <a:cubicBezTo>
                      <a:pt x="134" y="51"/>
                      <a:pt x="134" y="51"/>
                      <a:pt x="134" y="51"/>
                    </a:cubicBezTo>
                    <a:cubicBezTo>
                      <a:pt x="133" y="52"/>
                      <a:pt x="133" y="52"/>
                      <a:pt x="132" y="52"/>
                    </a:cubicBezTo>
                    <a:cubicBezTo>
                      <a:pt x="141" y="65"/>
                      <a:pt x="141" y="65"/>
                      <a:pt x="141" y="65"/>
                    </a:cubicBezTo>
                    <a:close/>
                    <a:moveTo>
                      <a:pt x="141" y="65"/>
                    </a:moveTo>
                    <a:cubicBezTo>
                      <a:pt x="141" y="65"/>
                      <a:pt x="141" y="65"/>
                      <a:pt x="141" y="65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41" y="65"/>
                      <a:pt x="141" y="65"/>
                      <a:pt x="141" y="65"/>
                    </a:cubicBezTo>
                    <a:close/>
                    <a:moveTo>
                      <a:pt x="124" y="78"/>
                    </a:moveTo>
                    <a:cubicBezTo>
                      <a:pt x="124" y="78"/>
                      <a:pt x="125" y="77"/>
                      <a:pt x="125" y="77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65"/>
                      <a:pt x="114" y="65"/>
                      <a:pt x="114" y="66"/>
                    </a:cubicBezTo>
                    <a:cubicBezTo>
                      <a:pt x="124" y="78"/>
                      <a:pt x="124" y="78"/>
                      <a:pt x="124" y="78"/>
                    </a:cubicBezTo>
                    <a:close/>
                    <a:moveTo>
                      <a:pt x="124" y="78"/>
                    </a:moveTo>
                    <a:cubicBezTo>
                      <a:pt x="124" y="78"/>
                      <a:pt x="124" y="78"/>
                      <a:pt x="124" y="78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24" y="78"/>
                      <a:pt x="124" y="78"/>
                      <a:pt x="124" y="78"/>
                    </a:cubicBezTo>
                    <a:close/>
                    <a:moveTo>
                      <a:pt x="108" y="92"/>
                    </a:moveTo>
                    <a:cubicBezTo>
                      <a:pt x="108" y="92"/>
                      <a:pt x="109" y="91"/>
                      <a:pt x="109" y="91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98" y="80"/>
                      <a:pt x="97" y="80"/>
                      <a:pt x="97" y="80"/>
                    </a:cubicBezTo>
                    <a:cubicBezTo>
                      <a:pt x="108" y="92"/>
                      <a:pt x="108" y="92"/>
                      <a:pt x="108" y="92"/>
                    </a:cubicBezTo>
                    <a:close/>
                    <a:moveTo>
                      <a:pt x="108" y="92"/>
                    </a:moveTo>
                    <a:cubicBezTo>
                      <a:pt x="108" y="92"/>
                      <a:pt x="108" y="92"/>
                      <a:pt x="108" y="92"/>
                    </a:cubicBez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108" y="92"/>
                      <a:pt x="108" y="92"/>
                      <a:pt x="108" y="92"/>
                    </a:cubicBezTo>
                    <a:close/>
                    <a:moveTo>
                      <a:pt x="93" y="107"/>
                    </a:moveTo>
                    <a:cubicBezTo>
                      <a:pt x="93" y="107"/>
                      <a:pt x="93" y="106"/>
                      <a:pt x="94" y="106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82" y="95"/>
                      <a:pt x="81" y="96"/>
                      <a:pt x="81" y="96"/>
                    </a:cubicBezTo>
                    <a:lnTo>
                      <a:pt x="93" y="107"/>
                    </a:lnTo>
                    <a:close/>
                    <a:moveTo>
                      <a:pt x="93" y="107"/>
                    </a:moveTo>
                    <a:cubicBezTo>
                      <a:pt x="93" y="107"/>
                      <a:pt x="93" y="107"/>
                      <a:pt x="93" y="107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93" y="107"/>
                      <a:pt x="93" y="107"/>
                      <a:pt x="93" y="107"/>
                    </a:cubicBezTo>
                    <a:close/>
                    <a:moveTo>
                      <a:pt x="79" y="124"/>
                    </a:moveTo>
                    <a:cubicBezTo>
                      <a:pt x="79" y="123"/>
                      <a:pt x="79" y="123"/>
                      <a:pt x="80" y="122"/>
                    </a:cubicBezTo>
                    <a:cubicBezTo>
                      <a:pt x="67" y="112"/>
                      <a:pt x="67" y="112"/>
                      <a:pt x="67" y="112"/>
                    </a:cubicBezTo>
                    <a:cubicBezTo>
                      <a:pt x="67" y="113"/>
                      <a:pt x="67" y="113"/>
                      <a:pt x="66" y="114"/>
                    </a:cubicBezTo>
                    <a:cubicBezTo>
                      <a:pt x="79" y="124"/>
                      <a:pt x="79" y="124"/>
                      <a:pt x="79" y="124"/>
                    </a:cubicBezTo>
                    <a:close/>
                    <a:moveTo>
                      <a:pt x="79" y="124"/>
                    </a:moveTo>
                    <a:cubicBezTo>
                      <a:pt x="79" y="124"/>
                      <a:pt x="79" y="124"/>
                      <a:pt x="79" y="12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79" y="124"/>
                      <a:pt x="79" y="124"/>
                      <a:pt x="79" y="124"/>
                    </a:cubicBezTo>
                    <a:close/>
                    <a:moveTo>
                      <a:pt x="66" y="141"/>
                    </a:moveTo>
                    <a:cubicBezTo>
                      <a:pt x="66" y="140"/>
                      <a:pt x="67" y="140"/>
                      <a:pt x="67" y="139"/>
                    </a:cubicBezTo>
                    <a:cubicBezTo>
                      <a:pt x="54" y="130"/>
                      <a:pt x="54" y="130"/>
                      <a:pt x="54" y="130"/>
                    </a:cubicBezTo>
                    <a:cubicBezTo>
                      <a:pt x="53" y="131"/>
                      <a:pt x="53" y="131"/>
                      <a:pt x="53" y="132"/>
                    </a:cubicBezTo>
                    <a:cubicBezTo>
                      <a:pt x="66" y="141"/>
                      <a:pt x="66" y="141"/>
                      <a:pt x="66" y="141"/>
                    </a:cubicBezTo>
                    <a:close/>
                    <a:moveTo>
                      <a:pt x="66" y="141"/>
                    </a:moveTo>
                    <a:cubicBezTo>
                      <a:pt x="66" y="141"/>
                      <a:pt x="66" y="141"/>
                      <a:pt x="66" y="141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66" y="141"/>
                      <a:pt x="66" y="141"/>
                      <a:pt x="66" y="141"/>
                    </a:cubicBezTo>
                    <a:close/>
                    <a:moveTo>
                      <a:pt x="55" y="159"/>
                    </a:moveTo>
                    <a:cubicBezTo>
                      <a:pt x="55" y="158"/>
                      <a:pt x="55" y="158"/>
                      <a:pt x="55" y="157"/>
                    </a:cubicBezTo>
                    <a:cubicBezTo>
                      <a:pt x="42" y="149"/>
                      <a:pt x="42" y="149"/>
                      <a:pt x="42" y="149"/>
                    </a:cubicBezTo>
                    <a:cubicBezTo>
                      <a:pt x="41" y="150"/>
                      <a:pt x="41" y="150"/>
                      <a:pt x="41" y="151"/>
                    </a:cubicBezTo>
                    <a:cubicBezTo>
                      <a:pt x="55" y="159"/>
                      <a:pt x="55" y="159"/>
                      <a:pt x="55" y="159"/>
                    </a:cubicBezTo>
                    <a:close/>
                    <a:moveTo>
                      <a:pt x="54" y="159"/>
                    </a:moveTo>
                    <a:cubicBezTo>
                      <a:pt x="55" y="159"/>
                      <a:pt x="55" y="159"/>
                      <a:pt x="55" y="159"/>
                    </a:cubicBezTo>
                    <a:cubicBezTo>
                      <a:pt x="41" y="151"/>
                      <a:pt x="41" y="151"/>
                      <a:pt x="41" y="151"/>
                    </a:cubicBezTo>
                    <a:cubicBezTo>
                      <a:pt x="41" y="151"/>
                      <a:pt x="41" y="151"/>
                      <a:pt x="41" y="151"/>
                    </a:cubicBezTo>
                    <a:cubicBezTo>
                      <a:pt x="54" y="159"/>
                      <a:pt x="54" y="159"/>
                      <a:pt x="54" y="159"/>
                    </a:cubicBezTo>
                    <a:close/>
                    <a:moveTo>
                      <a:pt x="45" y="178"/>
                    </a:moveTo>
                    <a:cubicBezTo>
                      <a:pt x="45" y="177"/>
                      <a:pt x="45" y="177"/>
                      <a:pt x="45" y="176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31" y="170"/>
                      <a:pt x="30" y="170"/>
                      <a:pt x="30" y="171"/>
                    </a:cubicBezTo>
                    <a:cubicBezTo>
                      <a:pt x="45" y="178"/>
                      <a:pt x="45" y="178"/>
                      <a:pt x="45" y="178"/>
                    </a:cubicBezTo>
                    <a:close/>
                    <a:moveTo>
                      <a:pt x="44" y="178"/>
                    </a:moveTo>
                    <a:cubicBezTo>
                      <a:pt x="45" y="178"/>
                      <a:pt x="45" y="178"/>
                      <a:pt x="45" y="178"/>
                    </a:cubicBezTo>
                    <a:cubicBezTo>
                      <a:pt x="30" y="171"/>
                      <a:pt x="30" y="171"/>
                      <a:pt x="30" y="171"/>
                    </a:cubicBezTo>
                    <a:cubicBezTo>
                      <a:pt x="30" y="171"/>
                      <a:pt x="30" y="171"/>
                      <a:pt x="30" y="171"/>
                    </a:cubicBezTo>
                    <a:cubicBezTo>
                      <a:pt x="44" y="178"/>
                      <a:pt x="44" y="178"/>
                      <a:pt x="44" y="178"/>
                    </a:cubicBezTo>
                    <a:close/>
                    <a:moveTo>
                      <a:pt x="36" y="198"/>
                    </a:moveTo>
                    <a:cubicBezTo>
                      <a:pt x="36" y="197"/>
                      <a:pt x="36" y="196"/>
                      <a:pt x="37" y="196"/>
                    </a:cubicBezTo>
                    <a:cubicBezTo>
                      <a:pt x="22" y="190"/>
                      <a:pt x="22" y="190"/>
                      <a:pt x="22" y="190"/>
                    </a:cubicBezTo>
                    <a:cubicBezTo>
                      <a:pt x="22" y="190"/>
                      <a:pt x="21" y="191"/>
                      <a:pt x="21" y="192"/>
                    </a:cubicBezTo>
                    <a:cubicBezTo>
                      <a:pt x="36" y="198"/>
                      <a:pt x="36" y="198"/>
                      <a:pt x="36" y="198"/>
                    </a:cubicBezTo>
                    <a:close/>
                    <a:moveTo>
                      <a:pt x="36" y="198"/>
                    </a:moveTo>
                    <a:cubicBezTo>
                      <a:pt x="36" y="198"/>
                      <a:pt x="36" y="198"/>
                      <a:pt x="36" y="198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36" y="198"/>
                      <a:pt x="36" y="198"/>
                      <a:pt x="36" y="198"/>
                    </a:cubicBezTo>
                    <a:close/>
                    <a:moveTo>
                      <a:pt x="29" y="218"/>
                    </a:moveTo>
                    <a:cubicBezTo>
                      <a:pt x="29" y="217"/>
                      <a:pt x="29" y="217"/>
                      <a:pt x="29" y="216"/>
                    </a:cubicBezTo>
                    <a:cubicBezTo>
                      <a:pt x="14" y="211"/>
                      <a:pt x="14" y="211"/>
                      <a:pt x="14" y="211"/>
                    </a:cubicBezTo>
                    <a:cubicBezTo>
                      <a:pt x="14" y="212"/>
                      <a:pt x="14" y="212"/>
                      <a:pt x="14" y="213"/>
                    </a:cubicBezTo>
                    <a:cubicBezTo>
                      <a:pt x="29" y="218"/>
                      <a:pt x="29" y="218"/>
                      <a:pt x="29" y="218"/>
                    </a:cubicBezTo>
                    <a:close/>
                    <a:moveTo>
                      <a:pt x="29" y="218"/>
                    </a:moveTo>
                    <a:cubicBezTo>
                      <a:pt x="29" y="218"/>
                      <a:pt x="29" y="218"/>
                      <a:pt x="29" y="218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29" y="218"/>
                      <a:pt x="29" y="218"/>
                      <a:pt x="29" y="218"/>
                    </a:cubicBezTo>
                    <a:close/>
                    <a:moveTo>
                      <a:pt x="23" y="238"/>
                    </a:moveTo>
                    <a:cubicBezTo>
                      <a:pt x="24" y="238"/>
                      <a:pt x="24" y="237"/>
                      <a:pt x="24" y="237"/>
                    </a:cubicBezTo>
                    <a:cubicBezTo>
                      <a:pt x="8" y="233"/>
                      <a:pt x="8" y="233"/>
                      <a:pt x="8" y="233"/>
                    </a:cubicBezTo>
                    <a:cubicBezTo>
                      <a:pt x="8" y="234"/>
                      <a:pt x="8" y="234"/>
                      <a:pt x="8" y="235"/>
                    </a:cubicBezTo>
                    <a:cubicBezTo>
                      <a:pt x="23" y="238"/>
                      <a:pt x="23" y="238"/>
                      <a:pt x="23" y="238"/>
                    </a:cubicBezTo>
                    <a:close/>
                    <a:moveTo>
                      <a:pt x="23" y="238"/>
                    </a:moveTo>
                    <a:cubicBezTo>
                      <a:pt x="23" y="238"/>
                      <a:pt x="23" y="238"/>
                      <a:pt x="23" y="238"/>
                    </a:cubicBezTo>
                    <a:cubicBezTo>
                      <a:pt x="8" y="235"/>
                      <a:pt x="8" y="235"/>
                      <a:pt x="8" y="235"/>
                    </a:cubicBezTo>
                    <a:cubicBezTo>
                      <a:pt x="8" y="235"/>
                      <a:pt x="8" y="235"/>
                      <a:pt x="8" y="235"/>
                    </a:cubicBezTo>
                    <a:cubicBezTo>
                      <a:pt x="23" y="238"/>
                      <a:pt x="23" y="238"/>
                      <a:pt x="23" y="238"/>
                    </a:cubicBezTo>
                    <a:close/>
                    <a:moveTo>
                      <a:pt x="19" y="259"/>
                    </a:moveTo>
                    <a:cubicBezTo>
                      <a:pt x="20" y="259"/>
                      <a:pt x="20" y="258"/>
                      <a:pt x="20" y="258"/>
                    </a:cubicBezTo>
                    <a:cubicBezTo>
                      <a:pt x="4" y="255"/>
                      <a:pt x="4" y="255"/>
                      <a:pt x="4" y="255"/>
                    </a:cubicBezTo>
                    <a:cubicBezTo>
                      <a:pt x="4" y="256"/>
                      <a:pt x="4" y="256"/>
                      <a:pt x="4" y="257"/>
                    </a:cubicBezTo>
                    <a:lnTo>
                      <a:pt x="19" y="259"/>
                    </a:lnTo>
                    <a:close/>
                    <a:moveTo>
                      <a:pt x="19" y="259"/>
                    </a:moveTo>
                    <a:cubicBezTo>
                      <a:pt x="19" y="259"/>
                      <a:pt x="19" y="259"/>
                      <a:pt x="19" y="259"/>
                    </a:cubicBezTo>
                    <a:cubicBezTo>
                      <a:pt x="4" y="257"/>
                      <a:pt x="4" y="257"/>
                      <a:pt x="4" y="257"/>
                    </a:cubicBezTo>
                    <a:cubicBezTo>
                      <a:pt x="4" y="257"/>
                      <a:pt x="4" y="257"/>
                      <a:pt x="4" y="257"/>
                    </a:cubicBezTo>
                    <a:cubicBezTo>
                      <a:pt x="19" y="259"/>
                      <a:pt x="19" y="259"/>
                      <a:pt x="19" y="259"/>
                    </a:cubicBezTo>
                    <a:close/>
                    <a:moveTo>
                      <a:pt x="17" y="281"/>
                    </a:moveTo>
                    <a:cubicBezTo>
                      <a:pt x="17" y="280"/>
                      <a:pt x="17" y="279"/>
                      <a:pt x="17" y="279"/>
                    </a:cubicBezTo>
                    <a:cubicBezTo>
                      <a:pt x="1" y="278"/>
                      <a:pt x="1" y="278"/>
                      <a:pt x="1" y="278"/>
                    </a:cubicBezTo>
                    <a:cubicBezTo>
                      <a:pt x="1" y="278"/>
                      <a:pt x="1" y="279"/>
                      <a:pt x="1" y="280"/>
                    </a:cubicBezTo>
                    <a:lnTo>
                      <a:pt x="17" y="281"/>
                    </a:lnTo>
                    <a:close/>
                    <a:moveTo>
                      <a:pt x="17" y="281"/>
                    </a:moveTo>
                    <a:cubicBezTo>
                      <a:pt x="17" y="281"/>
                      <a:pt x="17" y="281"/>
                      <a:pt x="17" y="281"/>
                    </a:cubicBezTo>
                    <a:cubicBezTo>
                      <a:pt x="1" y="280"/>
                      <a:pt x="1" y="280"/>
                      <a:pt x="1" y="280"/>
                    </a:cubicBezTo>
                    <a:cubicBezTo>
                      <a:pt x="1" y="280"/>
                      <a:pt x="1" y="280"/>
                      <a:pt x="1" y="280"/>
                    </a:cubicBezTo>
                    <a:cubicBezTo>
                      <a:pt x="17" y="281"/>
                      <a:pt x="17" y="281"/>
                      <a:pt x="17" y="281"/>
                    </a:cubicBezTo>
                    <a:close/>
                    <a:moveTo>
                      <a:pt x="16" y="302"/>
                    </a:moveTo>
                    <a:cubicBezTo>
                      <a:pt x="16" y="302"/>
                      <a:pt x="16" y="302"/>
                      <a:pt x="16" y="302"/>
                    </a:cubicBezTo>
                    <a:cubicBezTo>
                      <a:pt x="16" y="301"/>
                      <a:pt x="16" y="301"/>
                      <a:pt x="16" y="300"/>
                    </a:cubicBezTo>
                    <a:cubicBezTo>
                      <a:pt x="0" y="300"/>
                      <a:pt x="0" y="300"/>
                      <a:pt x="0" y="300"/>
                    </a:cubicBezTo>
                    <a:cubicBezTo>
                      <a:pt x="0" y="301"/>
                      <a:pt x="0" y="301"/>
                      <a:pt x="0" y="302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16" y="302"/>
                      <a:pt x="16" y="302"/>
                      <a:pt x="16" y="302"/>
                    </a:cubicBezTo>
                    <a:close/>
                    <a:moveTo>
                      <a:pt x="16" y="302"/>
                    </a:moveTo>
                    <a:cubicBezTo>
                      <a:pt x="16" y="302"/>
                      <a:pt x="16" y="302"/>
                      <a:pt x="16" y="302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16" y="302"/>
                      <a:pt x="16" y="302"/>
                      <a:pt x="16" y="302"/>
                    </a:cubicBezTo>
                    <a:close/>
                    <a:moveTo>
                      <a:pt x="17" y="324"/>
                    </a:moveTo>
                    <a:cubicBezTo>
                      <a:pt x="17" y="323"/>
                      <a:pt x="17" y="322"/>
                      <a:pt x="17" y="322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1" y="323"/>
                      <a:pt x="1" y="324"/>
                      <a:pt x="1" y="325"/>
                    </a:cubicBezTo>
                    <a:cubicBezTo>
                      <a:pt x="17" y="324"/>
                      <a:pt x="17" y="324"/>
                      <a:pt x="17" y="324"/>
                    </a:cubicBezTo>
                    <a:close/>
                    <a:moveTo>
                      <a:pt x="17" y="324"/>
                    </a:moveTo>
                    <a:cubicBezTo>
                      <a:pt x="17" y="324"/>
                      <a:pt x="17" y="324"/>
                      <a:pt x="17" y="324"/>
                    </a:cubicBezTo>
                    <a:cubicBezTo>
                      <a:pt x="1" y="325"/>
                      <a:pt x="1" y="325"/>
                      <a:pt x="1" y="325"/>
                    </a:cubicBezTo>
                    <a:cubicBezTo>
                      <a:pt x="1" y="325"/>
                      <a:pt x="1" y="325"/>
                      <a:pt x="1" y="325"/>
                    </a:cubicBezTo>
                    <a:cubicBezTo>
                      <a:pt x="17" y="324"/>
                      <a:pt x="17" y="324"/>
                      <a:pt x="17" y="324"/>
                    </a:cubicBezTo>
                    <a:close/>
                    <a:moveTo>
                      <a:pt x="20" y="345"/>
                    </a:moveTo>
                    <a:cubicBezTo>
                      <a:pt x="19" y="344"/>
                      <a:pt x="19" y="343"/>
                      <a:pt x="19" y="343"/>
                    </a:cubicBezTo>
                    <a:cubicBezTo>
                      <a:pt x="3" y="345"/>
                      <a:pt x="3" y="345"/>
                      <a:pt x="3" y="345"/>
                    </a:cubicBezTo>
                    <a:cubicBezTo>
                      <a:pt x="4" y="346"/>
                      <a:pt x="4" y="346"/>
                      <a:pt x="4" y="347"/>
                    </a:cubicBezTo>
                    <a:cubicBezTo>
                      <a:pt x="20" y="345"/>
                      <a:pt x="20" y="345"/>
                      <a:pt x="20" y="345"/>
                    </a:cubicBezTo>
                    <a:close/>
                    <a:moveTo>
                      <a:pt x="20" y="345"/>
                    </a:moveTo>
                    <a:cubicBezTo>
                      <a:pt x="20" y="345"/>
                      <a:pt x="20" y="345"/>
                      <a:pt x="20" y="345"/>
                    </a:cubicBezTo>
                    <a:cubicBezTo>
                      <a:pt x="4" y="347"/>
                      <a:pt x="4" y="347"/>
                      <a:pt x="4" y="347"/>
                    </a:cubicBezTo>
                    <a:cubicBezTo>
                      <a:pt x="4" y="347"/>
                      <a:pt x="4" y="347"/>
                      <a:pt x="4" y="347"/>
                    </a:cubicBezTo>
                    <a:cubicBezTo>
                      <a:pt x="20" y="345"/>
                      <a:pt x="20" y="345"/>
                      <a:pt x="20" y="345"/>
                    </a:cubicBezTo>
                    <a:close/>
                    <a:moveTo>
                      <a:pt x="24" y="366"/>
                    </a:moveTo>
                    <a:cubicBezTo>
                      <a:pt x="23" y="365"/>
                      <a:pt x="23" y="365"/>
                      <a:pt x="23" y="364"/>
                    </a:cubicBezTo>
                    <a:cubicBezTo>
                      <a:pt x="7" y="367"/>
                      <a:pt x="7" y="367"/>
                      <a:pt x="7" y="367"/>
                    </a:cubicBezTo>
                    <a:cubicBezTo>
                      <a:pt x="8" y="368"/>
                      <a:pt x="8" y="369"/>
                      <a:pt x="8" y="369"/>
                    </a:cubicBezTo>
                    <a:cubicBezTo>
                      <a:pt x="24" y="366"/>
                      <a:pt x="24" y="366"/>
                      <a:pt x="24" y="366"/>
                    </a:cubicBezTo>
                    <a:close/>
                    <a:moveTo>
                      <a:pt x="24" y="366"/>
                    </a:moveTo>
                    <a:cubicBezTo>
                      <a:pt x="24" y="366"/>
                      <a:pt x="24" y="366"/>
                      <a:pt x="24" y="366"/>
                    </a:cubicBezTo>
                    <a:cubicBezTo>
                      <a:pt x="8" y="369"/>
                      <a:pt x="8" y="369"/>
                      <a:pt x="8" y="369"/>
                    </a:cubicBezTo>
                    <a:cubicBezTo>
                      <a:pt x="8" y="369"/>
                      <a:pt x="8" y="369"/>
                      <a:pt x="8" y="369"/>
                    </a:cubicBezTo>
                    <a:cubicBezTo>
                      <a:pt x="24" y="366"/>
                      <a:pt x="24" y="366"/>
                      <a:pt x="24" y="366"/>
                    </a:cubicBezTo>
                    <a:close/>
                    <a:moveTo>
                      <a:pt x="29" y="386"/>
                    </a:moveTo>
                    <a:cubicBezTo>
                      <a:pt x="29" y="386"/>
                      <a:pt x="29" y="385"/>
                      <a:pt x="28" y="385"/>
                    </a:cubicBezTo>
                    <a:cubicBezTo>
                      <a:pt x="13" y="389"/>
                      <a:pt x="13" y="389"/>
                      <a:pt x="13" y="389"/>
                    </a:cubicBezTo>
                    <a:cubicBezTo>
                      <a:pt x="13" y="390"/>
                      <a:pt x="14" y="391"/>
                      <a:pt x="14" y="391"/>
                    </a:cubicBezTo>
                    <a:lnTo>
                      <a:pt x="29" y="386"/>
                    </a:lnTo>
                    <a:close/>
                    <a:moveTo>
                      <a:pt x="29" y="386"/>
                    </a:moveTo>
                    <a:cubicBezTo>
                      <a:pt x="29" y="386"/>
                      <a:pt x="29" y="386"/>
                      <a:pt x="29" y="386"/>
                    </a:cubicBezTo>
                    <a:cubicBezTo>
                      <a:pt x="14" y="391"/>
                      <a:pt x="14" y="391"/>
                      <a:pt x="14" y="391"/>
                    </a:cubicBezTo>
                    <a:cubicBezTo>
                      <a:pt x="14" y="391"/>
                      <a:pt x="14" y="391"/>
                      <a:pt x="14" y="391"/>
                    </a:cubicBezTo>
                    <a:cubicBezTo>
                      <a:pt x="29" y="386"/>
                      <a:pt x="29" y="386"/>
                      <a:pt x="29" y="386"/>
                    </a:cubicBezTo>
                    <a:close/>
                    <a:moveTo>
                      <a:pt x="36" y="407"/>
                    </a:moveTo>
                    <a:cubicBezTo>
                      <a:pt x="36" y="406"/>
                      <a:pt x="36" y="405"/>
                      <a:pt x="35" y="405"/>
                    </a:cubicBezTo>
                    <a:cubicBezTo>
                      <a:pt x="21" y="411"/>
                      <a:pt x="21" y="411"/>
                      <a:pt x="21" y="411"/>
                    </a:cubicBezTo>
                    <a:cubicBezTo>
                      <a:pt x="21" y="411"/>
                      <a:pt x="21" y="412"/>
                      <a:pt x="21" y="413"/>
                    </a:cubicBezTo>
                    <a:cubicBezTo>
                      <a:pt x="36" y="407"/>
                      <a:pt x="36" y="407"/>
                      <a:pt x="36" y="407"/>
                    </a:cubicBezTo>
                    <a:close/>
                    <a:moveTo>
                      <a:pt x="36" y="407"/>
                    </a:moveTo>
                    <a:cubicBezTo>
                      <a:pt x="36" y="407"/>
                      <a:pt x="36" y="407"/>
                      <a:pt x="36" y="407"/>
                    </a:cubicBezTo>
                    <a:cubicBezTo>
                      <a:pt x="21" y="413"/>
                      <a:pt x="21" y="413"/>
                      <a:pt x="21" y="413"/>
                    </a:cubicBezTo>
                    <a:cubicBezTo>
                      <a:pt x="21" y="413"/>
                      <a:pt x="21" y="413"/>
                      <a:pt x="21" y="413"/>
                    </a:cubicBezTo>
                    <a:cubicBezTo>
                      <a:pt x="36" y="407"/>
                      <a:pt x="36" y="407"/>
                      <a:pt x="36" y="407"/>
                    </a:cubicBezTo>
                    <a:close/>
                    <a:moveTo>
                      <a:pt x="45" y="426"/>
                    </a:moveTo>
                    <a:cubicBezTo>
                      <a:pt x="44" y="426"/>
                      <a:pt x="44" y="425"/>
                      <a:pt x="44" y="424"/>
                    </a:cubicBezTo>
                    <a:cubicBezTo>
                      <a:pt x="29" y="431"/>
                      <a:pt x="29" y="431"/>
                      <a:pt x="29" y="431"/>
                    </a:cubicBezTo>
                    <a:cubicBezTo>
                      <a:pt x="30" y="432"/>
                      <a:pt x="30" y="433"/>
                      <a:pt x="30" y="433"/>
                    </a:cubicBezTo>
                    <a:cubicBezTo>
                      <a:pt x="45" y="426"/>
                      <a:pt x="45" y="426"/>
                      <a:pt x="45" y="426"/>
                    </a:cubicBezTo>
                    <a:close/>
                    <a:moveTo>
                      <a:pt x="45" y="426"/>
                    </a:moveTo>
                    <a:cubicBezTo>
                      <a:pt x="45" y="426"/>
                      <a:pt x="45" y="426"/>
                      <a:pt x="45" y="426"/>
                    </a:cubicBezTo>
                    <a:cubicBezTo>
                      <a:pt x="30" y="433"/>
                      <a:pt x="30" y="433"/>
                      <a:pt x="30" y="433"/>
                    </a:cubicBezTo>
                    <a:cubicBezTo>
                      <a:pt x="30" y="433"/>
                      <a:pt x="30" y="433"/>
                      <a:pt x="30" y="433"/>
                    </a:cubicBezTo>
                    <a:cubicBezTo>
                      <a:pt x="45" y="426"/>
                      <a:pt x="45" y="426"/>
                      <a:pt x="45" y="426"/>
                    </a:cubicBezTo>
                    <a:close/>
                    <a:moveTo>
                      <a:pt x="55" y="445"/>
                    </a:moveTo>
                    <a:cubicBezTo>
                      <a:pt x="54" y="445"/>
                      <a:pt x="54" y="444"/>
                      <a:pt x="54" y="443"/>
                    </a:cubicBezTo>
                    <a:cubicBezTo>
                      <a:pt x="40" y="451"/>
                      <a:pt x="40" y="451"/>
                      <a:pt x="40" y="451"/>
                    </a:cubicBezTo>
                    <a:cubicBezTo>
                      <a:pt x="40" y="452"/>
                      <a:pt x="41" y="453"/>
                      <a:pt x="41" y="453"/>
                    </a:cubicBezTo>
                    <a:cubicBezTo>
                      <a:pt x="55" y="445"/>
                      <a:pt x="55" y="445"/>
                      <a:pt x="55" y="445"/>
                    </a:cubicBezTo>
                    <a:close/>
                    <a:moveTo>
                      <a:pt x="55" y="445"/>
                    </a:moveTo>
                    <a:cubicBezTo>
                      <a:pt x="55" y="445"/>
                      <a:pt x="55" y="445"/>
                      <a:pt x="55" y="445"/>
                    </a:cubicBezTo>
                    <a:cubicBezTo>
                      <a:pt x="41" y="453"/>
                      <a:pt x="41" y="453"/>
                      <a:pt x="41" y="453"/>
                    </a:cubicBezTo>
                    <a:cubicBezTo>
                      <a:pt x="41" y="453"/>
                      <a:pt x="41" y="453"/>
                      <a:pt x="41" y="453"/>
                    </a:cubicBezTo>
                    <a:cubicBezTo>
                      <a:pt x="55" y="445"/>
                      <a:pt x="55" y="445"/>
                      <a:pt x="55" y="445"/>
                    </a:cubicBezTo>
                    <a:close/>
                    <a:moveTo>
                      <a:pt x="66" y="463"/>
                    </a:moveTo>
                    <a:cubicBezTo>
                      <a:pt x="66" y="463"/>
                      <a:pt x="65" y="462"/>
                      <a:pt x="65" y="462"/>
                    </a:cubicBezTo>
                    <a:cubicBezTo>
                      <a:pt x="52" y="471"/>
                      <a:pt x="52" y="471"/>
                      <a:pt x="52" y="471"/>
                    </a:cubicBezTo>
                    <a:cubicBezTo>
                      <a:pt x="52" y="471"/>
                      <a:pt x="53" y="472"/>
                      <a:pt x="53" y="472"/>
                    </a:cubicBezTo>
                    <a:lnTo>
                      <a:pt x="66" y="463"/>
                    </a:lnTo>
                    <a:close/>
                    <a:moveTo>
                      <a:pt x="66" y="463"/>
                    </a:moveTo>
                    <a:cubicBezTo>
                      <a:pt x="66" y="463"/>
                      <a:pt x="66" y="463"/>
                      <a:pt x="66" y="463"/>
                    </a:cubicBezTo>
                    <a:cubicBezTo>
                      <a:pt x="53" y="472"/>
                      <a:pt x="53" y="472"/>
                      <a:pt x="53" y="472"/>
                    </a:cubicBezTo>
                    <a:cubicBezTo>
                      <a:pt x="53" y="472"/>
                      <a:pt x="53" y="472"/>
                      <a:pt x="53" y="472"/>
                    </a:cubicBezTo>
                    <a:cubicBezTo>
                      <a:pt x="66" y="463"/>
                      <a:pt x="66" y="463"/>
                      <a:pt x="66" y="463"/>
                    </a:cubicBezTo>
                    <a:close/>
                    <a:moveTo>
                      <a:pt x="79" y="480"/>
                    </a:moveTo>
                    <a:cubicBezTo>
                      <a:pt x="78" y="480"/>
                      <a:pt x="78" y="479"/>
                      <a:pt x="78" y="479"/>
                    </a:cubicBezTo>
                    <a:cubicBezTo>
                      <a:pt x="65" y="489"/>
                      <a:pt x="65" y="489"/>
                      <a:pt x="65" y="489"/>
                    </a:cubicBezTo>
                    <a:cubicBezTo>
                      <a:pt x="65" y="489"/>
                      <a:pt x="66" y="490"/>
                      <a:pt x="66" y="490"/>
                    </a:cubicBezTo>
                    <a:lnTo>
                      <a:pt x="79" y="480"/>
                    </a:lnTo>
                    <a:close/>
                    <a:moveTo>
                      <a:pt x="79" y="480"/>
                    </a:moveTo>
                    <a:cubicBezTo>
                      <a:pt x="79" y="480"/>
                      <a:pt x="79" y="480"/>
                      <a:pt x="79" y="480"/>
                    </a:cubicBezTo>
                    <a:cubicBezTo>
                      <a:pt x="66" y="490"/>
                      <a:pt x="66" y="490"/>
                      <a:pt x="66" y="490"/>
                    </a:cubicBezTo>
                    <a:cubicBezTo>
                      <a:pt x="66" y="490"/>
                      <a:pt x="66" y="490"/>
                      <a:pt x="66" y="490"/>
                    </a:cubicBezTo>
                    <a:cubicBezTo>
                      <a:pt x="79" y="480"/>
                      <a:pt x="79" y="480"/>
                      <a:pt x="79" y="480"/>
                    </a:cubicBezTo>
                    <a:close/>
                    <a:moveTo>
                      <a:pt x="93" y="497"/>
                    </a:moveTo>
                    <a:cubicBezTo>
                      <a:pt x="92" y="496"/>
                      <a:pt x="92" y="496"/>
                      <a:pt x="91" y="495"/>
                    </a:cubicBezTo>
                    <a:cubicBezTo>
                      <a:pt x="80" y="506"/>
                      <a:pt x="80" y="506"/>
                      <a:pt x="80" y="506"/>
                    </a:cubicBezTo>
                    <a:cubicBezTo>
                      <a:pt x="80" y="506"/>
                      <a:pt x="81" y="507"/>
                      <a:pt x="81" y="507"/>
                    </a:cubicBezTo>
                    <a:cubicBezTo>
                      <a:pt x="93" y="497"/>
                      <a:pt x="93" y="497"/>
                      <a:pt x="93" y="497"/>
                    </a:cubicBezTo>
                    <a:close/>
                    <a:moveTo>
                      <a:pt x="93" y="497"/>
                    </a:moveTo>
                    <a:cubicBezTo>
                      <a:pt x="93" y="497"/>
                      <a:pt x="93" y="497"/>
                      <a:pt x="93" y="497"/>
                    </a:cubicBezTo>
                    <a:cubicBezTo>
                      <a:pt x="81" y="507"/>
                      <a:pt x="81" y="507"/>
                      <a:pt x="81" y="507"/>
                    </a:cubicBezTo>
                    <a:cubicBezTo>
                      <a:pt x="81" y="508"/>
                      <a:pt x="81" y="508"/>
                      <a:pt x="81" y="508"/>
                    </a:cubicBezTo>
                    <a:cubicBezTo>
                      <a:pt x="93" y="497"/>
                      <a:pt x="93" y="497"/>
                      <a:pt x="93" y="497"/>
                    </a:cubicBezTo>
                    <a:close/>
                    <a:moveTo>
                      <a:pt x="108" y="512"/>
                    </a:moveTo>
                    <a:cubicBezTo>
                      <a:pt x="107" y="511"/>
                      <a:pt x="107" y="511"/>
                      <a:pt x="107" y="510"/>
                    </a:cubicBezTo>
                    <a:cubicBezTo>
                      <a:pt x="96" y="522"/>
                      <a:pt x="96" y="522"/>
                      <a:pt x="96" y="522"/>
                    </a:cubicBezTo>
                    <a:cubicBezTo>
                      <a:pt x="96" y="523"/>
                      <a:pt x="97" y="523"/>
                      <a:pt x="97" y="523"/>
                    </a:cubicBezTo>
                    <a:lnTo>
                      <a:pt x="108" y="512"/>
                    </a:lnTo>
                    <a:close/>
                    <a:moveTo>
                      <a:pt x="108" y="512"/>
                    </a:moveTo>
                    <a:cubicBezTo>
                      <a:pt x="108" y="512"/>
                      <a:pt x="108" y="512"/>
                      <a:pt x="108" y="512"/>
                    </a:cubicBezTo>
                    <a:cubicBezTo>
                      <a:pt x="97" y="523"/>
                      <a:pt x="97" y="523"/>
                      <a:pt x="97" y="523"/>
                    </a:cubicBezTo>
                    <a:cubicBezTo>
                      <a:pt x="97" y="523"/>
                      <a:pt x="97" y="523"/>
                      <a:pt x="97" y="523"/>
                    </a:cubicBezTo>
                    <a:cubicBezTo>
                      <a:pt x="108" y="512"/>
                      <a:pt x="108" y="512"/>
                      <a:pt x="108" y="512"/>
                    </a:cubicBezTo>
                    <a:close/>
                    <a:moveTo>
                      <a:pt x="124" y="526"/>
                    </a:moveTo>
                    <a:cubicBezTo>
                      <a:pt x="124" y="525"/>
                      <a:pt x="123" y="525"/>
                      <a:pt x="123" y="524"/>
                    </a:cubicBezTo>
                    <a:cubicBezTo>
                      <a:pt x="113" y="537"/>
                      <a:pt x="113" y="537"/>
                      <a:pt x="113" y="537"/>
                    </a:cubicBezTo>
                    <a:cubicBezTo>
                      <a:pt x="113" y="537"/>
                      <a:pt x="114" y="538"/>
                      <a:pt x="114" y="538"/>
                    </a:cubicBezTo>
                    <a:cubicBezTo>
                      <a:pt x="124" y="526"/>
                      <a:pt x="124" y="526"/>
                      <a:pt x="124" y="526"/>
                    </a:cubicBezTo>
                    <a:close/>
                    <a:moveTo>
                      <a:pt x="124" y="526"/>
                    </a:moveTo>
                    <a:cubicBezTo>
                      <a:pt x="124" y="526"/>
                      <a:pt x="124" y="526"/>
                      <a:pt x="124" y="526"/>
                    </a:cubicBezTo>
                    <a:cubicBezTo>
                      <a:pt x="114" y="538"/>
                      <a:pt x="114" y="538"/>
                      <a:pt x="114" y="538"/>
                    </a:cubicBezTo>
                    <a:cubicBezTo>
                      <a:pt x="114" y="538"/>
                      <a:pt x="114" y="538"/>
                      <a:pt x="114" y="538"/>
                    </a:cubicBezTo>
                    <a:cubicBezTo>
                      <a:pt x="124" y="526"/>
                      <a:pt x="124" y="526"/>
                      <a:pt x="124" y="526"/>
                    </a:cubicBezTo>
                    <a:close/>
                    <a:moveTo>
                      <a:pt x="141" y="538"/>
                    </a:moveTo>
                    <a:cubicBezTo>
                      <a:pt x="141" y="538"/>
                      <a:pt x="140" y="538"/>
                      <a:pt x="140" y="537"/>
                    </a:cubicBezTo>
                    <a:cubicBezTo>
                      <a:pt x="131" y="550"/>
                      <a:pt x="131" y="550"/>
                      <a:pt x="131" y="550"/>
                    </a:cubicBezTo>
                    <a:cubicBezTo>
                      <a:pt x="131" y="551"/>
                      <a:pt x="132" y="551"/>
                      <a:pt x="132" y="552"/>
                    </a:cubicBezTo>
                    <a:lnTo>
                      <a:pt x="141" y="538"/>
                    </a:lnTo>
                    <a:close/>
                    <a:moveTo>
                      <a:pt x="141" y="538"/>
                    </a:moveTo>
                    <a:cubicBezTo>
                      <a:pt x="141" y="538"/>
                      <a:pt x="141" y="538"/>
                      <a:pt x="141" y="538"/>
                    </a:cubicBezTo>
                    <a:cubicBezTo>
                      <a:pt x="132" y="552"/>
                      <a:pt x="132" y="552"/>
                      <a:pt x="132" y="552"/>
                    </a:cubicBezTo>
                    <a:cubicBezTo>
                      <a:pt x="132" y="552"/>
                      <a:pt x="132" y="552"/>
                      <a:pt x="132" y="552"/>
                    </a:cubicBezTo>
                    <a:cubicBezTo>
                      <a:pt x="141" y="538"/>
                      <a:pt x="141" y="538"/>
                      <a:pt x="141" y="538"/>
                    </a:cubicBezTo>
                    <a:close/>
                    <a:moveTo>
                      <a:pt x="160" y="550"/>
                    </a:moveTo>
                    <a:cubicBezTo>
                      <a:pt x="159" y="549"/>
                      <a:pt x="158" y="549"/>
                      <a:pt x="158" y="549"/>
                    </a:cubicBezTo>
                    <a:cubicBezTo>
                      <a:pt x="150" y="563"/>
                      <a:pt x="150" y="563"/>
                      <a:pt x="150" y="563"/>
                    </a:cubicBezTo>
                    <a:cubicBezTo>
                      <a:pt x="150" y="563"/>
                      <a:pt x="151" y="563"/>
                      <a:pt x="152" y="564"/>
                    </a:cubicBezTo>
                    <a:cubicBezTo>
                      <a:pt x="160" y="550"/>
                      <a:pt x="160" y="550"/>
                      <a:pt x="160" y="550"/>
                    </a:cubicBezTo>
                    <a:close/>
                    <a:moveTo>
                      <a:pt x="160" y="550"/>
                    </a:moveTo>
                    <a:cubicBezTo>
                      <a:pt x="160" y="550"/>
                      <a:pt x="160" y="550"/>
                      <a:pt x="160" y="550"/>
                    </a:cubicBezTo>
                    <a:cubicBezTo>
                      <a:pt x="152" y="564"/>
                      <a:pt x="152" y="564"/>
                      <a:pt x="152" y="564"/>
                    </a:cubicBezTo>
                    <a:cubicBezTo>
                      <a:pt x="152" y="564"/>
                      <a:pt x="152" y="564"/>
                      <a:pt x="152" y="564"/>
                    </a:cubicBezTo>
                    <a:cubicBezTo>
                      <a:pt x="160" y="550"/>
                      <a:pt x="160" y="550"/>
                      <a:pt x="160" y="550"/>
                    </a:cubicBezTo>
                    <a:close/>
                    <a:moveTo>
                      <a:pt x="178" y="560"/>
                    </a:moveTo>
                    <a:cubicBezTo>
                      <a:pt x="178" y="560"/>
                      <a:pt x="177" y="559"/>
                      <a:pt x="177" y="559"/>
                    </a:cubicBezTo>
                    <a:cubicBezTo>
                      <a:pt x="170" y="573"/>
                      <a:pt x="170" y="573"/>
                      <a:pt x="170" y="573"/>
                    </a:cubicBezTo>
                    <a:cubicBezTo>
                      <a:pt x="170" y="574"/>
                      <a:pt x="171" y="574"/>
                      <a:pt x="172" y="574"/>
                    </a:cubicBezTo>
                    <a:cubicBezTo>
                      <a:pt x="178" y="560"/>
                      <a:pt x="178" y="560"/>
                      <a:pt x="178" y="560"/>
                    </a:cubicBezTo>
                    <a:close/>
                    <a:moveTo>
                      <a:pt x="179" y="560"/>
                    </a:moveTo>
                    <a:cubicBezTo>
                      <a:pt x="178" y="560"/>
                      <a:pt x="178" y="560"/>
                      <a:pt x="178" y="560"/>
                    </a:cubicBezTo>
                    <a:cubicBezTo>
                      <a:pt x="172" y="574"/>
                      <a:pt x="172" y="574"/>
                      <a:pt x="172" y="574"/>
                    </a:cubicBezTo>
                    <a:cubicBezTo>
                      <a:pt x="172" y="574"/>
                      <a:pt x="172" y="574"/>
                      <a:pt x="172" y="574"/>
                    </a:cubicBezTo>
                    <a:cubicBezTo>
                      <a:pt x="178" y="560"/>
                      <a:pt x="178" y="560"/>
                      <a:pt x="178" y="560"/>
                    </a:cubicBezTo>
                    <a:lnTo>
                      <a:pt x="179" y="560"/>
                    </a:lnTo>
                    <a:close/>
                    <a:moveTo>
                      <a:pt x="198" y="568"/>
                    </a:moveTo>
                    <a:cubicBezTo>
                      <a:pt x="197" y="568"/>
                      <a:pt x="197" y="568"/>
                      <a:pt x="196" y="568"/>
                    </a:cubicBezTo>
                    <a:cubicBezTo>
                      <a:pt x="190" y="583"/>
                      <a:pt x="190" y="583"/>
                      <a:pt x="190" y="583"/>
                    </a:cubicBezTo>
                    <a:cubicBezTo>
                      <a:pt x="191" y="583"/>
                      <a:pt x="192" y="583"/>
                      <a:pt x="192" y="583"/>
                    </a:cubicBezTo>
                    <a:cubicBezTo>
                      <a:pt x="198" y="568"/>
                      <a:pt x="198" y="568"/>
                      <a:pt x="198" y="568"/>
                    </a:cubicBezTo>
                    <a:close/>
                    <a:moveTo>
                      <a:pt x="198" y="568"/>
                    </a:moveTo>
                    <a:cubicBezTo>
                      <a:pt x="198" y="568"/>
                      <a:pt x="198" y="568"/>
                      <a:pt x="198" y="568"/>
                    </a:cubicBezTo>
                    <a:cubicBezTo>
                      <a:pt x="192" y="583"/>
                      <a:pt x="192" y="583"/>
                      <a:pt x="192" y="583"/>
                    </a:cubicBezTo>
                    <a:cubicBezTo>
                      <a:pt x="192" y="583"/>
                      <a:pt x="192" y="583"/>
                      <a:pt x="192" y="583"/>
                    </a:cubicBezTo>
                    <a:cubicBezTo>
                      <a:pt x="198" y="568"/>
                      <a:pt x="198" y="568"/>
                      <a:pt x="198" y="568"/>
                    </a:cubicBezTo>
                    <a:close/>
                    <a:moveTo>
                      <a:pt x="218" y="575"/>
                    </a:moveTo>
                    <a:cubicBezTo>
                      <a:pt x="218" y="575"/>
                      <a:pt x="217" y="575"/>
                      <a:pt x="216" y="575"/>
                    </a:cubicBezTo>
                    <a:cubicBezTo>
                      <a:pt x="212" y="590"/>
                      <a:pt x="212" y="590"/>
                      <a:pt x="212" y="590"/>
                    </a:cubicBezTo>
                    <a:cubicBezTo>
                      <a:pt x="212" y="590"/>
                      <a:pt x="213" y="591"/>
                      <a:pt x="214" y="591"/>
                    </a:cubicBezTo>
                    <a:cubicBezTo>
                      <a:pt x="218" y="575"/>
                      <a:pt x="218" y="575"/>
                      <a:pt x="218" y="575"/>
                    </a:cubicBezTo>
                    <a:close/>
                    <a:moveTo>
                      <a:pt x="218" y="575"/>
                    </a:moveTo>
                    <a:cubicBezTo>
                      <a:pt x="218" y="575"/>
                      <a:pt x="218" y="575"/>
                      <a:pt x="218" y="575"/>
                    </a:cubicBezTo>
                    <a:cubicBezTo>
                      <a:pt x="214" y="591"/>
                      <a:pt x="214" y="591"/>
                      <a:pt x="214" y="591"/>
                    </a:cubicBezTo>
                    <a:cubicBezTo>
                      <a:pt x="214" y="591"/>
                      <a:pt x="214" y="591"/>
                      <a:pt x="214" y="591"/>
                    </a:cubicBezTo>
                    <a:cubicBezTo>
                      <a:pt x="218" y="575"/>
                      <a:pt x="218" y="575"/>
                      <a:pt x="218" y="575"/>
                    </a:cubicBezTo>
                    <a:close/>
                    <a:moveTo>
                      <a:pt x="239" y="581"/>
                    </a:moveTo>
                    <a:cubicBezTo>
                      <a:pt x="238" y="581"/>
                      <a:pt x="238" y="581"/>
                      <a:pt x="237" y="581"/>
                    </a:cubicBezTo>
                    <a:cubicBezTo>
                      <a:pt x="233" y="596"/>
                      <a:pt x="233" y="596"/>
                      <a:pt x="233" y="596"/>
                    </a:cubicBezTo>
                    <a:cubicBezTo>
                      <a:pt x="234" y="596"/>
                      <a:pt x="235" y="596"/>
                      <a:pt x="235" y="597"/>
                    </a:cubicBezTo>
                    <a:cubicBezTo>
                      <a:pt x="239" y="581"/>
                      <a:pt x="239" y="581"/>
                      <a:pt x="239" y="581"/>
                    </a:cubicBezTo>
                    <a:close/>
                    <a:moveTo>
                      <a:pt x="239" y="581"/>
                    </a:moveTo>
                    <a:cubicBezTo>
                      <a:pt x="239" y="581"/>
                      <a:pt x="239" y="581"/>
                      <a:pt x="239" y="581"/>
                    </a:cubicBezTo>
                    <a:cubicBezTo>
                      <a:pt x="235" y="597"/>
                      <a:pt x="235" y="597"/>
                      <a:pt x="235" y="597"/>
                    </a:cubicBezTo>
                    <a:cubicBezTo>
                      <a:pt x="236" y="597"/>
                      <a:pt x="236" y="597"/>
                      <a:pt x="236" y="597"/>
                    </a:cubicBezTo>
                    <a:cubicBezTo>
                      <a:pt x="239" y="581"/>
                      <a:pt x="239" y="581"/>
                      <a:pt x="239" y="581"/>
                    </a:cubicBezTo>
                    <a:close/>
                    <a:moveTo>
                      <a:pt x="260" y="585"/>
                    </a:moveTo>
                    <a:cubicBezTo>
                      <a:pt x="259" y="585"/>
                      <a:pt x="259" y="585"/>
                      <a:pt x="258" y="585"/>
                    </a:cubicBezTo>
                    <a:cubicBezTo>
                      <a:pt x="256" y="600"/>
                      <a:pt x="256" y="600"/>
                      <a:pt x="256" y="600"/>
                    </a:cubicBezTo>
                    <a:cubicBezTo>
                      <a:pt x="256" y="601"/>
                      <a:pt x="257" y="601"/>
                      <a:pt x="258" y="601"/>
                    </a:cubicBezTo>
                    <a:cubicBezTo>
                      <a:pt x="260" y="585"/>
                      <a:pt x="260" y="585"/>
                      <a:pt x="260" y="585"/>
                    </a:cubicBezTo>
                    <a:close/>
                    <a:moveTo>
                      <a:pt x="260" y="585"/>
                    </a:moveTo>
                    <a:cubicBezTo>
                      <a:pt x="260" y="585"/>
                      <a:pt x="260" y="585"/>
                      <a:pt x="260" y="585"/>
                    </a:cubicBezTo>
                    <a:cubicBezTo>
                      <a:pt x="258" y="601"/>
                      <a:pt x="258" y="601"/>
                      <a:pt x="258" y="601"/>
                    </a:cubicBezTo>
                    <a:cubicBezTo>
                      <a:pt x="258" y="601"/>
                      <a:pt x="258" y="601"/>
                      <a:pt x="258" y="601"/>
                    </a:cubicBezTo>
                    <a:cubicBezTo>
                      <a:pt x="260" y="585"/>
                      <a:pt x="260" y="585"/>
                      <a:pt x="260" y="585"/>
                    </a:cubicBezTo>
                    <a:close/>
                    <a:moveTo>
                      <a:pt x="281" y="587"/>
                    </a:moveTo>
                    <a:cubicBezTo>
                      <a:pt x="281" y="587"/>
                      <a:pt x="280" y="587"/>
                      <a:pt x="279" y="587"/>
                    </a:cubicBezTo>
                    <a:cubicBezTo>
                      <a:pt x="278" y="603"/>
                      <a:pt x="278" y="603"/>
                      <a:pt x="278" y="603"/>
                    </a:cubicBezTo>
                    <a:cubicBezTo>
                      <a:pt x="279" y="603"/>
                      <a:pt x="279" y="603"/>
                      <a:pt x="280" y="603"/>
                    </a:cubicBezTo>
                    <a:lnTo>
                      <a:pt x="281" y="587"/>
                    </a:lnTo>
                    <a:close/>
                    <a:moveTo>
                      <a:pt x="281" y="587"/>
                    </a:moveTo>
                    <a:cubicBezTo>
                      <a:pt x="281" y="587"/>
                      <a:pt x="281" y="587"/>
                      <a:pt x="281" y="587"/>
                    </a:cubicBezTo>
                    <a:cubicBezTo>
                      <a:pt x="280" y="603"/>
                      <a:pt x="280" y="603"/>
                      <a:pt x="280" y="603"/>
                    </a:cubicBezTo>
                    <a:cubicBezTo>
                      <a:pt x="280" y="603"/>
                      <a:pt x="280" y="603"/>
                      <a:pt x="280" y="603"/>
                    </a:cubicBezTo>
                    <a:cubicBezTo>
                      <a:pt x="281" y="587"/>
                      <a:pt x="281" y="587"/>
                      <a:pt x="281" y="587"/>
                    </a:cubicBezTo>
                    <a:close/>
                    <a:moveTo>
                      <a:pt x="303" y="588"/>
                    </a:moveTo>
                    <a:cubicBezTo>
                      <a:pt x="303" y="588"/>
                      <a:pt x="303" y="588"/>
                      <a:pt x="303" y="588"/>
                    </a:cubicBezTo>
                    <a:cubicBezTo>
                      <a:pt x="302" y="588"/>
                      <a:pt x="301" y="588"/>
                      <a:pt x="301" y="588"/>
                    </a:cubicBezTo>
                    <a:cubicBezTo>
                      <a:pt x="301" y="604"/>
                      <a:pt x="301" y="604"/>
                      <a:pt x="301" y="604"/>
                    </a:cubicBezTo>
                    <a:cubicBezTo>
                      <a:pt x="301" y="604"/>
                      <a:pt x="302" y="604"/>
                      <a:pt x="303" y="604"/>
                    </a:cubicBezTo>
                    <a:cubicBezTo>
                      <a:pt x="303" y="604"/>
                      <a:pt x="303" y="604"/>
                      <a:pt x="303" y="604"/>
                    </a:cubicBezTo>
                    <a:cubicBezTo>
                      <a:pt x="303" y="588"/>
                      <a:pt x="303" y="588"/>
                      <a:pt x="303" y="588"/>
                    </a:cubicBezTo>
                    <a:close/>
                    <a:moveTo>
                      <a:pt x="303" y="588"/>
                    </a:moveTo>
                    <a:cubicBezTo>
                      <a:pt x="303" y="588"/>
                      <a:pt x="303" y="588"/>
                      <a:pt x="303" y="588"/>
                    </a:cubicBezTo>
                    <a:cubicBezTo>
                      <a:pt x="303" y="604"/>
                      <a:pt x="303" y="604"/>
                      <a:pt x="303" y="604"/>
                    </a:cubicBezTo>
                    <a:cubicBezTo>
                      <a:pt x="303" y="604"/>
                      <a:pt x="303" y="604"/>
                      <a:pt x="303" y="604"/>
                    </a:cubicBezTo>
                    <a:cubicBezTo>
                      <a:pt x="303" y="588"/>
                      <a:pt x="303" y="588"/>
                      <a:pt x="303" y="588"/>
                    </a:cubicBezTo>
                    <a:close/>
                    <a:moveTo>
                      <a:pt x="324" y="587"/>
                    </a:moveTo>
                    <a:cubicBezTo>
                      <a:pt x="323" y="587"/>
                      <a:pt x="323" y="587"/>
                      <a:pt x="322" y="587"/>
                    </a:cubicBezTo>
                    <a:cubicBezTo>
                      <a:pt x="323" y="603"/>
                      <a:pt x="323" y="603"/>
                      <a:pt x="323" y="603"/>
                    </a:cubicBezTo>
                    <a:cubicBezTo>
                      <a:pt x="324" y="603"/>
                      <a:pt x="325" y="603"/>
                      <a:pt x="325" y="603"/>
                    </a:cubicBezTo>
                    <a:cubicBezTo>
                      <a:pt x="324" y="587"/>
                      <a:pt x="324" y="587"/>
                      <a:pt x="324" y="587"/>
                    </a:cubicBezTo>
                    <a:close/>
                    <a:moveTo>
                      <a:pt x="324" y="587"/>
                    </a:moveTo>
                    <a:cubicBezTo>
                      <a:pt x="324" y="587"/>
                      <a:pt x="324" y="587"/>
                      <a:pt x="324" y="587"/>
                    </a:cubicBezTo>
                    <a:cubicBezTo>
                      <a:pt x="325" y="603"/>
                      <a:pt x="325" y="603"/>
                      <a:pt x="325" y="603"/>
                    </a:cubicBezTo>
                    <a:cubicBezTo>
                      <a:pt x="325" y="603"/>
                      <a:pt x="325" y="603"/>
                      <a:pt x="325" y="603"/>
                    </a:cubicBezTo>
                    <a:cubicBezTo>
                      <a:pt x="324" y="587"/>
                      <a:pt x="324" y="587"/>
                      <a:pt x="324" y="587"/>
                    </a:cubicBezTo>
                    <a:close/>
                    <a:moveTo>
                      <a:pt x="345" y="585"/>
                    </a:moveTo>
                    <a:cubicBezTo>
                      <a:pt x="345" y="585"/>
                      <a:pt x="344" y="585"/>
                      <a:pt x="343" y="585"/>
                    </a:cubicBezTo>
                    <a:cubicBezTo>
                      <a:pt x="346" y="601"/>
                      <a:pt x="346" y="601"/>
                      <a:pt x="346" y="601"/>
                    </a:cubicBezTo>
                    <a:cubicBezTo>
                      <a:pt x="346" y="601"/>
                      <a:pt x="347" y="601"/>
                      <a:pt x="348" y="601"/>
                    </a:cubicBezTo>
                    <a:lnTo>
                      <a:pt x="345" y="585"/>
                    </a:lnTo>
                    <a:close/>
                    <a:moveTo>
                      <a:pt x="345" y="585"/>
                    </a:moveTo>
                    <a:cubicBezTo>
                      <a:pt x="345" y="585"/>
                      <a:pt x="345" y="585"/>
                      <a:pt x="345" y="585"/>
                    </a:cubicBezTo>
                    <a:cubicBezTo>
                      <a:pt x="348" y="601"/>
                      <a:pt x="348" y="601"/>
                      <a:pt x="348" y="601"/>
                    </a:cubicBezTo>
                    <a:cubicBezTo>
                      <a:pt x="348" y="601"/>
                      <a:pt x="348" y="601"/>
                      <a:pt x="348" y="601"/>
                    </a:cubicBezTo>
                    <a:cubicBezTo>
                      <a:pt x="345" y="585"/>
                      <a:pt x="345" y="585"/>
                      <a:pt x="345" y="585"/>
                    </a:cubicBezTo>
                    <a:close/>
                    <a:moveTo>
                      <a:pt x="366" y="581"/>
                    </a:moveTo>
                    <a:cubicBezTo>
                      <a:pt x="366" y="581"/>
                      <a:pt x="365" y="581"/>
                      <a:pt x="364" y="581"/>
                    </a:cubicBezTo>
                    <a:cubicBezTo>
                      <a:pt x="368" y="597"/>
                      <a:pt x="368" y="597"/>
                      <a:pt x="368" y="597"/>
                    </a:cubicBezTo>
                    <a:cubicBezTo>
                      <a:pt x="369" y="597"/>
                      <a:pt x="369" y="597"/>
                      <a:pt x="370" y="597"/>
                    </a:cubicBezTo>
                    <a:cubicBezTo>
                      <a:pt x="366" y="581"/>
                      <a:pt x="366" y="581"/>
                      <a:pt x="366" y="581"/>
                    </a:cubicBezTo>
                    <a:close/>
                    <a:moveTo>
                      <a:pt x="366" y="581"/>
                    </a:moveTo>
                    <a:cubicBezTo>
                      <a:pt x="366" y="581"/>
                      <a:pt x="366" y="581"/>
                      <a:pt x="366" y="581"/>
                    </a:cubicBezTo>
                    <a:cubicBezTo>
                      <a:pt x="370" y="597"/>
                      <a:pt x="370" y="597"/>
                      <a:pt x="370" y="597"/>
                    </a:cubicBezTo>
                    <a:cubicBezTo>
                      <a:pt x="370" y="597"/>
                      <a:pt x="370" y="597"/>
                      <a:pt x="370" y="597"/>
                    </a:cubicBezTo>
                    <a:cubicBezTo>
                      <a:pt x="366" y="581"/>
                      <a:pt x="366" y="581"/>
                      <a:pt x="366" y="581"/>
                    </a:cubicBezTo>
                    <a:close/>
                    <a:moveTo>
                      <a:pt x="387" y="575"/>
                    </a:moveTo>
                    <a:cubicBezTo>
                      <a:pt x="386" y="576"/>
                      <a:pt x="386" y="576"/>
                      <a:pt x="385" y="576"/>
                    </a:cubicBezTo>
                    <a:cubicBezTo>
                      <a:pt x="390" y="591"/>
                      <a:pt x="390" y="591"/>
                      <a:pt x="390" y="591"/>
                    </a:cubicBezTo>
                    <a:cubicBezTo>
                      <a:pt x="390" y="591"/>
                      <a:pt x="391" y="591"/>
                      <a:pt x="392" y="591"/>
                    </a:cubicBezTo>
                    <a:cubicBezTo>
                      <a:pt x="387" y="575"/>
                      <a:pt x="387" y="575"/>
                      <a:pt x="387" y="575"/>
                    </a:cubicBezTo>
                    <a:close/>
                    <a:moveTo>
                      <a:pt x="387" y="575"/>
                    </a:moveTo>
                    <a:cubicBezTo>
                      <a:pt x="387" y="575"/>
                      <a:pt x="387" y="575"/>
                      <a:pt x="387" y="575"/>
                    </a:cubicBezTo>
                    <a:cubicBezTo>
                      <a:pt x="392" y="591"/>
                      <a:pt x="392" y="591"/>
                      <a:pt x="392" y="591"/>
                    </a:cubicBezTo>
                    <a:cubicBezTo>
                      <a:pt x="392" y="591"/>
                      <a:pt x="392" y="591"/>
                      <a:pt x="392" y="591"/>
                    </a:cubicBezTo>
                    <a:cubicBezTo>
                      <a:pt x="387" y="575"/>
                      <a:pt x="387" y="575"/>
                      <a:pt x="387" y="575"/>
                    </a:cubicBezTo>
                    <a:close/>
                    <a:moveTo>
                      <a:pt x="407" y="568"/>
                    </a:moveTo>
                    <a:cubicBezTo>
                      <a:pt x="407" y="569"/>
                      <a:pt x="406" y="569"/>
                      <a:pt x="405" y="569"/>
                    </a:cubicBezTo>
                    <a:cubicBezTo>
                      <a:pt x="411" y="584"/>
                      <a:pt x="411" y="584"/>
                      <a:pt x="411" y="584"/>
                    </a:cubicBezTo>
                    <a:cubicBezTo>
                      <a:pt x="412" y="584"/>
                      <a:pt x="412" y="583"/>
                      <a:pt x="413" y="583"/>
                    </a:cubicBezTo>
                    <a:lnTo>
                      <a:pt x="407" y="568"/>
                    </a:lnTo>
                    <a:close/>
                    <a:moveTo>
                      <a:pt x="407" y="568"/>
                    </a:moveTo>
                    <a:cubicBezTo>
                      <a:pt x="407" y="568"/>
                      <a:pt x="407" y="568"/>
                      <a:pt x="407" y="568"/>
                    </a:cubicBezTo>
                    <a:cubicBezTo>
                      <a:pt x="413" y="583"/>
                      <a:pt x="413" y="583"/>
                      <a:pt x="413" y="583"/>
                    </a:cubicBezTo>
                    <a:cubicBezTo>
                      <a:pt x="413" y="583"/>
                      <a:pt x="413" y="583"/>
                      <a:pt x="413" y="583"/>
                    </a:cubicBezTo>
                    <a:cubicBezTo>
                      <a:pt x="407" y="568"/>
                      <a:pt x="407" y="568"/>
                      <a:pt x="407" y="568"/>
                    </a:cubicBezTo>
                    <a:close/>
                    <a:moveTo>
                      <a:pt x="427" y="560"/>
                    </a:moveTo>
                    <a:cubicBezTo>
                      <a:pt x="426" y="560"/>
                      <a:pt x="426" y="560"/>
                      <a:pt x="425" y="561"/>
                    </a:cubicBezTo>
                    <a:cubicBezTo>
                      <a:pt x="432" y="575"/>
                      <a:pt x="432" y="575"/>
                      <a:pt x="432" y="575"/>
                    </a:cubicBezTo>
                    <a:cubicBezTo>
                      <a:pt x="433" y="575"/>
                      <a:pt x="433" y="574"/>
                      <a:pt x="434" y="574"/>
                    </a:cubicBezTo>
                    <a:cubicBezTo>
                      <a:pt x="427" y="560"/>
                      <a:pt x="427" y="560"/>
                      <a:pt x="427" y="560"/>
                    </a:cubicBezTo>
                    <a:close/>
                    <a:moveTo>
                      <a:pt x="427" y="560"/>
                    </a:moveTo>
                    <a:cubicBezTo>
                      <a:pt x="427" y="560"/>
                      <a:pt x="427" y="560"/>
                      <a:pt x="427" y="560"/>
                    </a:cubicBezTo>
                    <a:cubicBezTo>
                      <a:pt x="434" y="574"/>
                      <a:pt x="434" y="574"/>
                      <a:pt x="434" y="574"/>
                    </a:cubicBezTo>
                    <a:cubicBezTo>
                      <a:pt x="434" y="574"/>
                      <a:pt x="434" y="574"/>
                      <a:pt x="434" y="574"/>
                    </a:cubicBezTo>
                    <a:cubicBezTo>
                      <a:pt x="427" y="560"/>
                      <a:pt x="427" y="560"/>
                      <a:pt x="427" y="560"/>
                    </a:cubicBezTo>
                    <a:close/>
                    <a:moveTo>
                      <a:pt x="446" y="550"/>
                    </a:moveTo>
                    <a:cubicBezTo>
                      <a:pt x="445" y="550"/>
                      <a:pt x="445" y="550"/>
                      <a:pt x="444" y="551"/>
                    </a:cubicBezTo>
                    <a:cubicBezTo>
                      <a:pt x="452" y="565"/>
                      <a:pt x="452" y="565"/>
                      <a:pt x="452" y="565"/>
                    </a:cubicBezTo>
                    <a:cubicBezTo>
                      <a:pt x="453" y="564"/>
                      <a:pt x="453" y="564"/>
                      <a:pt x="454" y="564"/>
                    </a:cubicBezTo>
                    <a:cubicBezTo>
                      <a:pt x="446" y="550"/>
                      <a:pt x="446" y="550"/>
                      <a:pt x="446" y="550"/>
                    </a:cubicBezTo>
                    <a:close/>
                    <a:moveTo>
                      <a:pt x="446" y="550"/>
                    </a:moveTo>
                    <a:cubicBezTo>
                      <a:pt x="446" y="550"/>
                      <a:pt x="446" y="550"/>
                      <a:pt x="446" y="550"/>
                    </a:cubicBezTo>
                    <a:cubicBezTo>
                      <a:pt x="454" y="564"/>
                      <a:pt x="454" y="564"/>
                      <a:pt x="454" y="564"/>
                    </a:cubicBezTo>
                    <a:cubicBezTo>
                      <a:pt x="454" y="564"/>
                      <a:pt x="454" y="564"/>
                      <a:pt x="454" y="564"/>
                    </a:cubicBezTo>
                    <a:cubicBezTo>
                      <a:pt x="446" y="550"/>
                      <a:pt x="446" y="550"/>
                      <a:pt x="446" y="550"/>
                    </a:cubicBezTo>
                    <a:close/>
                    <a:moveTo>
                      <a:pt x="464" y="538"/>
                    </a:moveTo>
                    <a:cubicBezTo>
                      <a:pt x="463" y="539"/>
                      <a:pt x="463" y="539"/>
                      <a:pt x="462" y="539"/>
                    </a:cubicBezTo>
                    <a:cubicBezTo>
                      <a:pt x="471" y="553"/>
                      <a:pt x="471" y="553"/>
                      <a:pt x="471" y="553"/>
                    </a:cubicBezTo>
                    <a:cubicBezTo>
                      <a:pt x="472" y="552"/>
                      <a:pt x="472" y="552"/>
                      <a:pt x="473" y="552"/>
                    </a:cubicBezTo>
                    <a:cubicBezTo>
                      <a:pt x="464" y="538"/>
                      <a:pt x="464" y="538"/>
                      <a:pt x="464" y="538"/>
                    </a:cubicBezTo>
                    <a:close/>
                    <a:moveTo>
                      <a:pt x="464" y="538"/>
                    </a:moveTo>
                    <a:cubicBezTo>
                      <a:pt x="464" y="538"/>
                      <a:pt x="464" y="538"/>
                      <a:pt x="464" y="538"/>
                    </a:cubicBezTo>
                    <a:cubicBezTo>
                      <a:pt x="473" y="552"/>
                      <a:pt x="473" y="552"/>
                      <a:pt x="473" y="552"/>
                    </a:cubicBezTo>
                    <a:cubicBezTo>
                      <a:pt x="473" y="552"/>
                      <a:pt x="473" y="552"/>
                      <a:pt x="473" y="552"/>
                    </a:cubicBezTo>
                    <a:lnTo>
                      <a:pt x="464" y="538"/>
                    </a:lnTo>
                    <a:close/>
                    <a:moveTo>
                      <a:pt x="481" y="526"/>
                    </a:moveTo>
                    <a:cubicBezTo>
                      <a:pt x="480" y="526"/>
                      <a:pt x="480" y="526"/>
                      <a:pt x="479" y="527"/>
                    </a:cubicBezTo>
                    <a:cubicBezTo>
                      <a:pt x="489" y="539"/>
                      <a:pt x="489" y="539"/>
                      <a:pt x="489" y="539"/>
                    </a:cubicBezTo>
                    <a:cubicBezTo>
                      <a:pt x="490" y="539"/>
                      <a:pt x="490" y="539"/>
                      <a:pt x="491" y="538"/>
                    </a:cubicBezTo>
                    <a:cubicBezTo>
                      <a:pt x="481" y="526"/>
                      <a:pt x="481" y="526"/>
                      <a:pt x="481" y="526"/>
                    </a:cubicBezTo>
                    <a:close/>
                    <a:moveTo>
                      <a:pt x="481" y="526"/>
                    </a:moveTo>
                    <a:cubicBezTo>
                      <a:pt x="481" y="526"/>
                      <a:pt x="481" y="526"/>
                      <a:pt x="481" y="526"/>
                    </a:cubicBezTo>
                    <a:cubicBezTo>
                      <a:pt x="491" y="538"/>
                      <a:pt x="491" y="538"/>
                      <a:pt x="491" y="538"/>
                    </a:cubicBezTo>
                    <a:cubicBezTo>
                      <a:pt x="491" y="538"/>
                      <a:pt x="491" y="538"/>
                      <a:pt x="491" y="538"/>
                    </a:cubicBezTo>
                    <a:cubicBezTo>
                      <a:pt x="481" y="526"/>
                      <a:pt x="481" y="526"/>
                      <a:pt x="481" y="526"/>
                    </a:cubicBezTo>
                    <a:close/>
                    <a:moveTo>
                      <a:pt x="497" y="512"/>
                    </a:moveTo>
                    <a:cubicBezTo>
                      <a:pt x="497" y="512"/>
                      <a:pt x="496" y="513"/>
                      <a:pt x="496" y="513"/>
                    </a:cubicBezTo>
                    <a:cubicBezTo>
                      <a:pt x="507" y="525"/>
                      <a:pt x="507" y="525"/>
                      <a:pt x="507" y="525"/>
                    </a:cubicBezTo>
                    <a:cubicBezTo>
                      <a:pt x="507" y="524"/>
                      <a:pt x="508" y="524"/>
                      <a:pt x="508" y="523"/>
                    </a:cubicBezTo>
                    <a:cubicBezTo>
                      <a:pt x="497" y="512"/>
                      <a:pt x="497" y="512"/>
                      <a:pt x="497" y="512"/>
                    </a:cubicBezTo>
                    <a:close/>
                    <a:moveTo>
                      <a:pt x="497" y="512"/>
                    </a:moveTo>
                    <a:cubicBezTo>
                      <a:pt x="497" y="512"/>
                      <a:pt x="497" y="512"/>
                      <a:pt x="497" y="512"/>
                    </a:cubicBezTo>
                    <a:cubicBezTo>
                      <a:pt x="508" y="523"/>
                      <a:pt x="508" y="523"/>
                      <a:pt x="508" y="523"/>
                    </a:cubicBezTo>
                    <a:cubicBezTo>
                      <a:pt x="508" y="523"/>
                      <a:pt x="508" y="523"/>
                      <a:pt x="508" y="523"/>
                    </a:cubicBezTo>
                    <a:cubicBezTo>
                      <a:pt x="497" y="512"/>
                      <a:pt x="497" y="512"/>
                      <a:pt x="497" y="512"/>
                    </a:cubicBezTo>
                    <a:close/>
                    <a:moveTo>
                      <a:pt x="512" y="497"/>
                    </a:moveTo>
                    <a:cubicBezTo>
                      <a:pt x="512" y="497"/>
                      <a:pt x="511" y="497"/>
                      <a:pt x="511" y="498"/>
                    </a:cubicBezTo>
                    <a:cubicBezTo>
                      <a:pt x="523" y="509"/>
                      <a:pt x="523" y="509"/>
                      <a:pt x="523" y="509"/>
                    </a:cubicBezTo>
                    <a:cubicBezTo>
                      <a:pt x="523" y="508"/>
                      <a:pt x="524" y="508"/>
                      <a:pt x="524" y="507"/>
                    </a:cubicBezTo>
                    <a:cubicBezTo>
                      <a:pt x="512" y="497"/>
                      <a:pt x="512" y="497"/>
                      <a:pt x="512" y="497"/>
                    </a:cubicBezTo>
                    <a:close/>
                    <a:moveTo>
                      <a:pt x="512" y="497"/>
                    </a:moveTo>
                    <a:cubicBezTo>
                      <a:pt x="512" y="497"/>
                      <a:pt x="512" y="497"/>
                      <a:pt x="512" y="497"/>
                    </a:cubicBezTo>
                    <a:cubicBezTo>
                      <a:pt x="524" y="507"/>
                      <a:pt x="524" y="507"/>
                      <a:pt x="524" y="507"/>
                    </a:cubicBezTo>
                    <a:cubicBezTo>
                      <a:pt x="524" y="507"/>
                      <a:pt x="524" y="507"/>
                      <a:pt x="524" y="507"/>
                    </a:cubicBezTo>
                    <a:cubicBezTo>
                      <a:pt x="512" y="497"/>
                      <a:pt x="512" y="497"/>
                      <a:pt x="512" y="497"/>
                    </a:cubicBezTo>
                    <a:close/>
                    <a:moveTo>
                      <a:pt x="526" y="480"/>
                    </a:moveTo>
                    <a:cubicBezTo>
                      <a:pt x="526" y="481"/>
                      <a:pt x="526" y="481"/>
                      <a:pt x="525" y="482"/>
                    </a:cubicBezTo>
                    <a:cubicBezTo>
                      <a:pt x="538" y="492"/>
                      <a:pt x="538" y="492"/>
                      <a:pt x="538" y="492"/>
                    </a:cubicBezTo>
                    <a:cubicBezTo>
                      <a:pt x="538" y="491"/>
                      <a:pt x="538" y="491"/>
                      <a:pt x="539" y="490"/>
                    </a:cubicBezTo>
                    <a:cubicBezTo>
                      <a:pt x="526" y="480"/>
                      <a:pt x="526" y="480"/>
                      <a:pt x="526" y="480"/>
                    </a:cubicBezTo>
                    <a:close/>
                    <a:moveTo>
                      <a:pt x="526" y="480"/>
                    </a:moveTo>
                    <a:cubicBezTo>
                      <a:pt x="526" y="480"/>
                      <a:pt x="526" y="480"/>
                      <a:pt x="526" y="480"/>
                    </a:cubicBezTo>
                    <a:cubicBezTo>
                      <a:pt x="539" y="490"/>
                      <a:pt x="539" y="490"/>
                      <a:pt x="539" y="490"/>
                    </a:cubicBezTo>
                    <a:cubicBezTo>
                      <a:pt x="539" y="490"/>
                      <a:pt x="539" y="490"/>
                      <a:pt x="539" y="490"/>
                    </a:cubicBezTo>
                    <a:cubicBezTo>
                      <a:pt x="526" y="480"/>
                      <a:pt x="526" y="480"/>
                      <a:pt x="526" y="480"/>
                    </a:cubicBezTo>
                    <a:close/>
                    <a:moveTo>
                      <a:pt x="539" y="463"/>
                    </a:moveTo>
                    <a:cubicBezTo>
                      <a:pt x="539" y="464"/>
                      <a:pt x="538" y="464"/>
                      <a:pt x="538" y="465"/>
                    </a:cubicBezTo>
                    <a:cubicBezTo>
                      <a:pt x="551" y="474"/>
                      <a:pt x="551" y="474"/>
                      <a:pt x="551" y="474"/>
                    </a:cubicBezTo>
                    <a:cubicBezTo>
                      <a:pt x="551" y="473"/>
                      <a:pt x="552" y="473"/>
                      <a:pt x="552" y="472"/>
                    </a:cubicBezTo>
                    <a:cubicBezTo>
                      <a:pt x="539" y="463"/>
                      <a:pt x="539" y="463"/>
                      <a:pt x="539" y="463"/>
                    </a:cubicBezTo>
                    <a:close/>
                    <a:moveTo>
                      <a:pt x="539" y="463"/>
                    </a:moveTo>
                    <a:cubicBezTo>
                      <a:pt x="539" y="463"/>
                      <a:pt x="539" y="463"/>
                      <a:pt x="539" y="463"/>
                    </a:cubicBezTo>
                    <a:cubicBezTo>
                      <a:pt x="552" y="472"/>
                      <a:pt x="552" y="472"/>
                      <a:pt x="552" y="472"/>
                    </a:cubicBezTo>
                    <a:cubicBezTo>
                      <a:pt x="552" y="472"/>
                      <a:pt x="552" y="472"/>
                      <a:pt x="552" y="472"/>
                    </a:cubicBezTo>
                    <a:cubicBezTo>
                      <a:pt x="539" y="463"/>
                      <a:pt x="539" y="463"/>
                      <a:pt x="539" y="463"/>
                    </a:cubicBezTo>
                    <a:close/>
                    <a:moveTo>
                      <a:pt x="550" y="445"/>
                    </a:moveTo>
                    <a:cubicBezTo>
                      <a:pt x="550" y="446"/>
                      <a:pt x="550" y="446"/>
                      <a:pt x="549" y="447"/>
                    </a:cubicBezTo>
                    <a:cubicBezTo>
                      <a:pt x="563" y="455"/>
                      <a:pt x="563" y="455"/>
                      <a:pt x="563" y="455"/>
                    </a:cubicBezTo>
                    <a:cubicBezTo>
                      <a:pt x="564" y="454"/>
                      <a:pt x="564" y="454"/>
                      <a:pt x="564" y="453"/>
                    </a:cubicBezTo>
                    <a:cubicBezTo>
                      <a:pt x="550" y="445"/>
                      <a:pt x="550" y="445"/>
                      <a:pt x="550" y="445"/>
                    </a:cubicBezTo>
                    <a:close/>
                    <a:moveTo>
                      <a:pt x="550" y="445"/>
                    </a:moveTo>
                    <a:cubicBezTo>
                      <a:pt x="550" y="445"/>
                      <a:pt x="550" y="445"/>
                      <a:pt x="550" y="445"/>
                    </a:cubicBezTo>
                    <a:cubicBezTo>
                      <a:pt x="564" y="453"/>
                      <a:pt x="564" y="453"/>
                      <a:pt x="564" y="453"/>
                    </a:cubicBezTo>
                    <a:cubicBezTo>
                      <a:pt x="564" y="453"/>
                      <a:pt x="564" y="453"/>
                      <a:pt x="564" y="453"/>
                    </a:cubicBezTo>
                    <a:cubicBezTo>
                      <a:pt x="550" y="445"/>
                      <a:pt x="550" y="445"/>
                      <a:pt x="550" y="445"/>
                    </a:cubicBezTo>
                    <a:close/>
                    <a:moveTo>
                      <a:pt x="560" y="426"/>
                    </a:moveTo>
                    <a:cubicBezTo>
                      <a:pt x="560" y="427"/>
                      <a:pt x="560" y="427"/>
                      <a:pt x="560" y="428"/>
                    </a:cubicBezTo>
                    <a:cubicBezTo>
                      <a:pt x="574" y="435"/>
                      <a:pt x="574" y="435"/>
                      <a:pt x="574" y="435"/>
                    </a:cubicBezTo>
                    <a:cubicBezTo>
                      <a:pt x="574" y="434"/>
                      <a:pt x="575" y="434"/>
                      <a:pt x="575" y="433"/>
                    </a:cubicBezTo>
                    <a:cubicBezTo>
                      <a:pt x="560" y="426"/>
                      <a:pt x="560" y="426"/>
                      <a:pt x="560" y="426"/>
                    </a:cubicBezTo>
                    <a:close/>
                    <a:moveTo>
                      <a:pt x="561" y="426"/>
                    </a:moveTo>
                    <a:cubicBezTo>
                      <a:pt x="560" y="426"/>
                      <a:pt x="560" y="426"/>
                      <a:pt x="560" y="426"/>
                    </a:cubicBezTo>
                    <a:cubicBezTo>
                      <a:pt x="575" y="433"/>
                      <a:pt x="575" y="433"/>
                      <a:pt x="575" y="433"/>
                    </a:cubicBezTo>
                    <a:cubicBezTo>
                      <a:pt x="575" y="433"/>
                      <a:pt x="575" y="433"/>
                      <a:pt x="575" y="433"/>
                    </a:cubicBezTo>
                    <a:cubicBezTo>
                      <a:pt x="561" y="426"/>
                      <a:pt x="561" y="426"/>
                      <a:pt x="561" y="426"/>
                    </a:cubicBezTo>
                    <a:close/>
                    <a:moveTo>
                      <a:pt x="569" y="406"/>
                    </a:moveTo>
                    <a:cubicBezTo>
                      <a:pt x="569" y="407"/>
                      <a:pt x="569" y="408"/>
                      <a:pt x="568" y="408"/>
                    </a:cubicBezTo>
                    <a:cubicBezTo>
                      <a:pt x="583" y="414"/>
                      <a:pt x="583" y="414"/>
                      <a:pt x="583" y="414"/>
                    </a:cubicBezTo>
                    <a:cubicBezTo>
                      <a:pt x="583" y="414"/>
                      <a:pt x="584" y="413"/>
                      <a:pt x="584" y="412"/>
                    </a:cubicBezTo>
                    <a:cubicBezTo>
                      <a:pt x="569" y="406"/>
                      <a:pt x="569" y="406"/>
                      <a:pt x="569" y="406"/>
                    </a:cubicBezTo>
                    <a:close/>
                    <a:moveTo>
                      <a:pt x="569" y="406"/>
                    </a:moveTo>
                    <a:cubicBezTo>
                      <a:pt x="569" y="406"/>
                      <a:pt x="569" y="406"/>
                      <a:pt x="569" y="406"/>
                    </a:cubicBezTo>
                    <a:cubicBezTo>
                      <a:pt x="584" y="412"/>
                      <a:pt x="584" y="412"/>
                      <a:pt x="584" y="412"/>
                    </a:cubicBezTo>
                    <a:cubicBezTo>
                      <a:pt x="584" y="412"/>
                      <a:pt x="584" y="412"/>
                      <a:pt x="584" y="412"/>
                    </a:cubicBezTo>
                    <a:cubicBezTo>
                      <a:pt x="569" y="406"/>
                      <a:pt x="569" y="406"/>
                      <a:pt x="569" y="406"/>
                    </a:cubicBezTo>
                    <a:close/>
                    <a:moveTo>
                      <a:pt x="576" y="386"/>
                    </a:moveTo>
                    <a:cubicBezTo>
                      <a:pt x="576" y="387"/>
                      <a:pt x="576" y="387"/>
                      <a:pt x="576" y="388"/>
                    </a:cubicBezTo>
                    <a:cubicBezTo>
                      <a:pt x="591" y="393"/>
                      <a:pt x="591" y="393"/>
                      <a:pt x="591" y="393"/>
                    </a:cubicBezTo>
                    <a:cubicBezTo>
                      <a:pt x="591" y="392"/>
                      <a:pt x="591" y="392"/>
                      <a:pt x="591" y="391"/>
                    </a:cubicBezTo>
                    <a:cubicBezTo>
                      <a:pt x="576" y="386"/>
                      <a:pt x="576" y="386"/>
                      <a:pt x="576" y="386"/>
                    </a:cubicBezTo>
                    <a:close/>
                    <a:moveTo>
                      <a:pt x="576" y="386"/>
                    </a:moveTo>
                    <a:cubicBezTo>
                      <a:pt x="576" y="386"/>
                      <a:pt x="576" y="386"/>
                      <a:pt x="576" y="386"/>
                    </a:cubicBezTo>
                    <a:cubicBezTo>
                      <a:pt x="591" y="391"/>
                      <a:pt x="591" y="391"/>
                      <a:pt x="591" y="391"/>
                    </a:cubicBezTo>
                    <a:cubicBezTo>
                      <a:pt x="591" y="391"/>
                      <a:pt x="591" y="391"/>
                      <a:pt x="591" y="391"/>
                    </a:cubicBezTo>
                    <a:cubicBezTo>
                      <a:pt x="576" y="386"/>
                      <a:pt x="576" y="386"/>
                      <a:pt x="576" y="386"/>
                    </a:cubicBezTo>
                    <a:close/>
                    <a:moveTo>
                      <a:pt x="582" y="366"/>
                    </a:moveTo>
                    <a:cubicBezTo>
                      <a:pt x="582" y="366"/>
                      <a:pt x="581" y="367"/>
                      <a:pt x="581" y="367"/>
                    </a:cubicBezTo>
                    <a:cubicBezTo>
                      <a:pt x="597" y="371"/>
                      <a:pt x="597" y="371"/>
                      <a:pt x="597" y="371"/>
                    </a:cubicBezTo>
                    <a:cubicBezTo>
                      <a:pt x="597" y="370"/>
                      <a:pt x="597" y="370"/>
                      <a:pt x="597" y="369"/>
                    </a:cubicBezTo>
                    <a:cubicBezTo>
                      <a:pt x="582" y="366"/>
                      <a:pt x="582" y="366"/>
                      <a:pt x="582" y="366"/>
                    </a:cubicBezTo>
                    <a:close/>
                    <a:moveTo>
                      <a:pt x="582" y="365"/>
                    </a:moveTo>
                    <a:cubicBezTo>
                      <a:pt x="582" y="366"/>
                      <a:pt x="582" y="366"/>
                      <a:pt x="582" y="366"/>
                    </a:cubicBezTo>
                    <a:cubicBezTo>
                      <a:pt x="597" y="369"/>
                      <a:pt x="597" y="369"/>
                      <a:pt x="597" y="369"/>
                    </a:cubicBezTo>
                    <a:cubicBezTo>
                      <a:pt x="597" y="369"/>
                      <a:pt x="597" y="369"/>
                      <a:pt x="597" y="369"/>
                    </a:cubicBezTo>
                    <a:cubicBezTo>
                      <a:pt x="582" y="365"/>
                      <a:pt x="582" y="365"/>
                      <a:pt x="582" y="365"/>
                    </a:cubicBezTo>
                    <a:close/>
                    <a:moveTo>
                      <a:pt x="586" y="344"/>
                    </a:moveTo>
                    <a:cubicBezTo>
                      <a:pt x="586" y="345"/>
                      <a:pt x="585" y="346"/>
                      <a:pt x="585" y="346"/>
                    </a:cubicBezTo>
                    <a:cubicBezTo>
                      <a:pt x="601" y="349"/>
                      <a:pt x="601" y="349"/>
                      <a:pt x="601" y="349"/>
                    </a:cubicBezTo>
                    <a:cubicBezTo>
                      <a:pt x="601" y="348"/>
                      <a:pt x="601" y="348"/>
                      <a:pt x="601" y="347"/>
                    </a:cubicBezTo>
                    <a:cubicBezTo>
                      <a:pt x="586" y="344"/>
                      <a:pt x="586" y="344"/>
                      <a:pt x="586" y="344"/>
                    </a:cubicBezTo>
                    <a:close/>
                    <a:moveTo>
                      <a:pt x="586" y="344"/>
                    </a:moveTo>
                    <a:cubicBezTo>
                      <a:pt x="586" y="344"/>
                      <a:pt x="586" y="344"/>
                      <a:pt x="586" y="344"/>
                    </a:cubicBezTo>
                    <a:cubicBezTo>
                      <a:pt x="601" y="347"/>
                      <a:pt x="601" y="347"/>
                      <a:pt x="601" y="347"/>
                    </a:cubicBezTo>
                    <a:cubicBezTo>
                      <a:pt x="601" y="347"/>
                      <a:pt x="601" y="347"/>
                      <a:pt x="601" y="347"/>
                    </a:cubicBezTo>
                    <a:cubicBezTo>
                      <a:pt x="601" y="347"/>
                      <a:pt x="601" y="347"/>
                      <a:pt x="601" y="347"/>
                    </a:cubicBezTo>
                    <a:cubicBezTo>
                      <a:pt x="586" y="344"/>
                      <a:pt x="586" y="344"/>
                      <a:pt x="586" y="344"/>
                    </a:cubicBezTo>
                    <a:close/>
                    <a:moveTo>
                      <a:pt x="588" y="323"/>
                    </a:moveTo>
                    <a:cubicBezTo>
                      <a:pt x="588" y="324"/>
                      <a:pt x="588" y="325"/>
                      <a:pt x="588" y="325"/>
                    </a:cubicBezTo>
                    <a:cubicBezTo>
                      <a:pt x="604" y="326"/>
                      <a:pt x="604" y="326"/>
                      <a:pt x="604" y="326"/>
                    </a:cubicBezTo>
                    <a:cubicBezTo>
                      <a:pt x="604" y="326"/>
                      <a:pt x="604" y="325"/>
                      <a:pt x="604" y="324"/>
                    </a:cubicBezTo>
                    <a:lnTo>
                      <a:pt x="588" y="323"/>
                    </a:lnTo>
                    <a:close/>
                    <a:moveTo>
                      <a:pt x="588" y="323"/>
                    </a:moveTo>
                    <a:cubicBezTo>
                      <a:pt x="588" y="323"/>
                      <a:pt x="588" y="323"/>
                      <a:pt x="588" y="323"/>
                    </a:cubicBezTo>
                    <a:cubicBezTo>
                      <a:pt x="604" y="324"/>
                      <a:pt x="604" y="324"/>
                      <a:pt x="604" y="324"/>
                    </a:cubicBezTo>
                    <a:cubicBezTo>
                      <a:pt x="604" y="324"/>
                      <a:pt x="604" y="324"/>
                      <a:pt x="604" y="324"/>
                    </a:cubicBezTo>
                    <a:cubicBezTo>
                      <a:pt x="588" y="323"/>
                      <a:pt x="588" y="323"/>
                      <a:pt x="588" y="323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25" name="Freeform 25"/>
              <p:cNvSpPr>
                <a:spLocks noEditPoints="1"/>
              </p:cNvSpPr>
              <p:nvPr/>
            </p:nvSpPr>
            <p:spPr bwMode="auto">
              <a:xfrm>
                <a:off x="4810126" y="2135188"/>
                <a:ext cx="2571750" cy="2593975"/>
              </a:xfrm>
              <a:custGeom>
                <a:avLst/>
                <a:gdLst>
                  <a:gd name="T0" fmla="*/ 143 w 805"/>
                  <a:gd name="T1" fmla="*/ 143 h 804"/>
                  <a:gd name="T2" fmla="*/ 662 w 805"/>
                  <a:gd name="T3" fmla="*/ 661 h 804"/>
                  <a:gd name="T4" fmla="*/ 397 w 805"/>
                  <a:gd name="T5" fmla="*/ 46 h 804"/>
                  <a:gd name="T6" fmla="*/ 405 w 805"/>
                  <a:gd name="T7" fmla="*/ 43 h 804"/>
                  <a:gd name="T8" fmla="*/ 408 w 805"/>
                  <a:gd name="T9" fmla="*/ 52 h 804"/>
                  <a:gd name="T10" fmla="*/ 400 w 805"/>
                  <a:gd name="T11" fmla="*/ 54 h 804"/>
                  <a:gd name="T12" fmla="*/ 397 w 805"/>
                  <a:gd name="T13" fmla="*/ 46 h 804"/>
                  <a:gd name="T14" fmla="*/ 355 w 805"/>
                  <a:gd name="T15" fmla="*/ 47 h 804"/>
                  <a:gd name="T16" fmla="*/ 363 w 805"/>
                  <a:gd name="T17" fmla="*/ 49 h 804"/>
                  <a:gd name="T18" fmla="*/ 363 w 805"/>
                  <a:gd name="T19" fmla="*/ 56 h 804"/>
                  <a:gd name="T20" fmla="*/ 356 w 805"/>
                  <a:gd name="T21" fmla="*/ 58 h 804"/>
                  <a:gd name="T22" fmla="*/ 352 w 805"/>
                  <a:gd name="T23" fmla="*/ 50 h 804"/>
                  <a:gd name="T24" fmla="*/ 310 w 805"/>
                  <a:gd name="T25" fmla="*/ 56 h 804"/>
                  <a:gd name="T26" fmla="*/ 319 w 805"/>
                  <a:gd name="T27" fmla="*/ 57 h 804"/>
                  <a:gd name="T28" fmla="*/ 320 w 805"/>
                  <a:gd name="T29" fmla="*/ 64 h 804"/>
                  <a:gd name="T30" fmla="*/ 313 w 805"/>
                  <a:gd name="T31" fmla="*/ 67 h 804"/>
                  <a:gd name="T32" fmla="*/ 308 w 805"/>
                  <a:gd name="T33" fmla="*/ 60 h 804"/>
                  <a:gd name="T34" fmla="*/ 271 w 805"/>
                  <a:gd name="T35" fmla="*/ 69 h 804"/>
                  <a:gd name="T36" fmla="*/ 277 w 805"/>
                  <a:gd name="T37" fmla="*/ 75 h 804"/>
                  <a:gd name="T38" fmla="*/ 270 w 805"/>
                  <a:gd name="T39" fmla="*/ 81 h 804"/>
                  <a:gd name="T40" fmla="*/ 265 w 805"/>
                  <a:gd name="T41" fmla="*/ 74 h 804"/>
                  <a:gd name="T42" fmla="*/ 224 w 805"/>
                  <a:gd name="T43" fmla="*/ 91 h 804"/>
                  <a:gd name="T44" fmla="*/ 233 w 805"/>
                  <a:gd name="T45" fmla="*/ 89 h 804"/>
                  <a:gd name="T46" fmla="*/ 235 w 805"/>
                  <a:gd name="T47" fmla="*/ 98 h 804"/>
                  <a:gd name="T48" fmla="*/ 226 w 805"/>
                  <a:gd name="T49" fmla="*/ 99 h 804"/>
                  <a:gd name="T50" fmla="*/ 224 w 805"/>
                  <a:gd name="T51" fmla="*/ 91 h 804"/>
                  <a:gd name="T52" fmla="*/ 48 w 805"/>
                  <a:gd name="T53" fmla="*/ 393 h 804"/>
                  <a:gd name="T54" fmla="*/ 156 w 805"/>
                  <a:gd name="T55" fmla="*/ 142 h 804"/>
                  <a:gd name="T56" fmla="*/ 161 w 805"/>
                  <a:gd name="T57" fmla="*/ 148 h 804"/>
                  <a:gd name="T58" fmla="*/ 48 w 805"/>
                  <a:gd name="T59" fmla="*/ 393 h 804"/>
                  <a:gd name="T60" fmla="*/ 642 w 805"/>
                  <a:gd name="T61" fmla="*/ 641 h 804"/>
                  <a:gd name="T62" fmla="*/ 545 w 805"/>
                  <a:gd name="T63" fmla="*/ 726 h 804"/>
                  <a:gd name="T64" fmla="*/ 503 w 805"/>
                  <a:gd name="T65" fmla="*/ 725 h 804"/>
                  <a:gd name="T66" fmla="*/ 112 w 805"/>
                  <a:gd name="T67" fmla="*/ 574 h 804"/>
                  <a:gd name="T68" fmla="*/ 52 w 805"/>
                  <a:gd name="T69" fmla="*/ 451 h 804"/>
                  <a:gd name="T70" fmla="*/ 164 w 805"/>
                  <a:gd name="T71" fmla="*/ 163 h 804"/>
                  <a:gd name="T72" fmla="*/ 425 w 805"/>
                  <a:gd name="T73" fmla="*/ 49 h 804"/>
                  <a:gd name="T74" fmla="*/ 574 w 805"/>
                  <a:gd name="T75" fmla="*/ 110 h 804"/>
                  <a:gd name="T76" fmla="*/ 673 w 805"/>
                  <a:gd name="T77" fmla="*/ 199 h 804"/>
                  <a:gd name="T78" fmla="*/ 721 w 805"/>
                  <a:gd name="T79" fmla="*/ 556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05" h="804">
                    <a:moveTo>
                      <a:pt x="662" y="143"/>
                    </a:moveTo>
                    <a:cubicBezTo>
                      <a:pt x="519" y="0"/>
                      <a:pt x="287" y="0"/>
                      <a:pt x="143" y="143"/>
                    </a:cubicBezTo>
                    <a:cubicBezTo>
                      <a:pt x="0" y="286"/>
                      <a:pt x="0" y="518"/>
                      <a:pt x="143" y="661"/>
                    </a:cubicBezTo>
                    <a:cubicBezTo>
                      <a:pt x="287" y="804"/>
                      <a:pt x="519" y="804"/>
                      <a:pt x="662" y="661"/>
                    </a:cubicBezTo>
                    <a:cubicBezTo>
                      <a:pt x="805" y="518"/>
                      <a:pt x="805" y="286"/>
                      <a:pt x="662" y="143"/>
                    </a:cubicBezTo>
                    <a:close/>
                    <a:moveTo>
                      <a:pt x="397" y="46"/>
                    </a:moveTo>
                    <a:cubicBezTo>
                      <a:pt x="397" y="45"/>
                      <a:pt x="398" y="43"/>
                      <a:pt x="400" y="43"/>
                    </a:cubicBezTo>
                    <a:cubicBezTo>
                      <a:pt x="405" y="43"/>
                      <a:pt x="405" y="43"/>
                      <a:pt x="405" y="43"/>
                    </a:cubicBezTo>
                    <a:cubicBezTo>
                      <a:pt x="407" y="43"/>
                      <a:pt x="408" y="45"/>
                      <a:pt x="408" y="46"/>
                    </a:cubicBezTo>
                    <a:cubicBezTo>
                      <a:pt x="408" y="52"/>
                      <a:pt x="408" y="52"/>
                      <a:pt x="408" y="52"/>
                    </a:cubicBezTo>
                    <a:cubicBezTo>
                      <a:pt x="408" y="53"/>
                      <a:pt x="407" y="54"/>
                      <a:pt x="405" y="54"/>
                    </a:cubicBezTo>
                    <a:cubicBezTo>
                      <a:pt x="400" y="54"/>
                      <a:pt x="400" y="54"/>
                      <a:pt x="400" y="54"/>
                    </a:cubicBezTo>
                    <a:cubicBezTo>
                      <a:pt x="398" y="54"/>
                      <a:pt x="397" y="53"/>
                      <a:pt x="397" y="52"/>
                    </a:cubicBezTo>
                    <a:lnTo>
                      <a:pt x="397" y="46"/>
                    </a:lnTo>
                    <a:close/>
                    <a:moveTo>
                      <a:pt x="352" y="50"/>
                    </a:moveTo>
                    <a:cubicBezTo>
                      <a:pt x="352" y="49"/>
                      <a:pt x="353" y="47"/>
                      <a:pt x="355" y="47"/>
                    </a:cubicBezTo>
                    <a:cubicBezTo>
                      <a:pt x="360" y="46"/>
                      <a:pt x="360" y="46"/>
                      <a:pt x="360" y="46"/>
                    </a:cubicBezTo>
                    <a:cubicBezTo>
                      <a:pt x="362" y="46"/>
                      <a:pt x="363" y="47"/>
                      <a:pt x="363" y="49"/>
                    </a:cubicBezTo>
                    <a:cubicBezTo>
                      <a:pt x="364" y="54"/>
                      <a:pt x="364" y="54"/>
                      <a:pt x="364" y="54"/>
                    </a:cubicBezTo>
                    <a:cubicBezTo>
                      <a:pt x="364" y="55"/>
                      <a:pt x="364" y="56"/>
                      <a:pt x="363" y="56"/>
                    </a:cubicBezTo>
                    <a:cubicBezTo>
                      <a:pt x="363" y="57"/>
                      <a:pt x="362" y="57"/>
                      <a:pt x="361" y="57"/>
                    </a:cubicBezTo>
                    <a:cubicBezTo>
                      <a:pt x="356" y="58"/>
                      <a:pt x="356" y="58"/>
                      <a:pt x="356" y="58"/>
                    </a:cubicBezTo>
                    <a:cubicBezTo>
                      <a:pt x="354" y="58"/>
                      <a:pt x="353" y="57"/>
                      <a:pt x="353" y="56"/>
                    </a:cubicBezTo>
                    <a:lnTo>
                      <a:pt x="352" y="50"/>
                    </a:lnTo>
                    <a:close/>
                    <a:moveTo>
                      <a:pt x="308" y="60"/>
                    </a:moveTo>
                    <a:cubicBezTo>
                      <a:pt x="308" y="58"/>
                      <a:pt x="309" y="57"/>
                      <a:pt x="310" y="56"/>
                    </a:cubicBezTo>
                    <a:cubicBezTo>
                      <a:pt x="315" y="55"/>
                      <a:pt x="315" y="55"/>
                      <a:pt x="315" y="55"/>
                    </a:cubicBezTo>
                    <a:cubicBezTo>
                      <a:pt x="317" y="55"/>
                      <a:pt x="318" y="55"/>
                      <a:pt x="319" y="57"/>
                    </a:cubicBezTo>
                    <a:cubicBezTo>
                      <a:pt x="320" y="62"/>
                      <a:pt x="320" y="62"/>
                      <a:pt x="320" y="62"/>
                    </a:cubicBezTo>
                    <a:cubicBezTo>
                      <a:pt x="320" y="63"/>
                      <a:pt x="320" y="64"/>
                      <a:pt x="320" y="64"/>
                    </a:cubicBezTo>
                    <a:cubicBezTo>
                      <a:pt x="319" y="65"/>
                      <a:pt x="319" y="65"/>
                      <a:pt x="318" y="66"/>
                    </a:cubicBezTo>
                    <a:cubicBezTo>
                      <a:pt x="313" y="67"/>
                      <a:pt x="313" y="67"/>
                      <a:pt x="313" y="67"/>
                    </a:cubicBezTo>
                    <a:cubicBezTo>
                      <a:pt x="311" y="67"/>
                      <a:pt x="310" y="66"/>
                      <a:pt x="309" y="65"/>
                    </a:cubicBezTo>
                    <a:lnTo>
                      <a:pt x="308" y="60"/>
                    </a:lnTo>
                    <a:close/>
                    <a:moveTo>
                      <a:pt x="266" y="71"/>
                    </a:moveTo>
                    <a:cubicBezTo>
                      <a:pt x="271" y="69"/>
                      <a:pt x="271" y="69"/>
                      <a:pt x="271" y="69"/>
                    </a:cubicBezTo>
                    <a:cubicBezTo>
                      <a:pt x="273" y="68"/>
                      <a:pt x="274" y="69"/>
                      <a:pt x="275" y="70"/>
                    </a:cubicBezTo>
                    <a:cubicBezTo>
                      <a:pt x="277" y="75"/>
                      <a:pt x="277" y="75"/>
                      <a:pt x="277" y="75"/>
                    </a:cubicBezTo>
                    <a:cubicBezTo>
                      <a:pt x="278" y="77"/>
                      <a:pt x="277" y="78"/>
                      <a:pt x="276" y="79"/>
                    </a:cubicBezTo>
                    <a:cubicBezTo>
                      <a:pt x="270" y="81"/>
                      <a:pt x="270" y="81"/>
                      <a:pt x="270" y="81"/>
                    </a:cubicBezTo>
                    <a:cubicBezTo>
                      <a:pt x="269" y="82"/>
                      <a:pt x="267" y="81"/>
                      <a:pt x="267" y="79"/>
                    </a:cubicBezTo>
                    <a:cubicBezTo>
                      <a:pt x="265" y="74"/>
                      <a:pt x="265" y="74"/>
                      <a:pt x="265" y="74"/>
                    </a:cubicBezTo>
                    <a:cubicBezTo>
                      <a:pt x="264" y="73"/>
                      <a:pt x="265" y="71"/>
                      <a:pt x="266" y="71"/>
                    </a:cubicBezTo>
                    <a:close/>
                    <a:moveTo>
                      <a:pt x="224" y="91"/>
                    </a:moveTo>
                    <a:cubicBezTo>
                      <a:pt x="229" y="88"/>
                      <a:pt x="229" y="88"/>
                      <a:pt x="229" y="88"/>
                    </a:cubicBezTo>
                    <a:cubicBezTo>
                      <a:pt x="231" y="87"/>
                      <a:pt x="232" y="88"/>
                      <a:pt x="233" y="89"/>
                    </a:cubicBezTo>
                    <a:cubicBezTo>
                      <a:pt x="236" y="94"/>
                      <a:pt x="236" y="94"/>
                      <a:pt x="236" y="94"/>
                    </a:cubicBezTo>
                    <a:cubicBezTo>
                      <a:pt x="236" y="95"/>
                      <a:pt x="236" y="97"/>
                      <a:pt x="235" y="98"/>
                    </a:cubicBezTo>
                    <a:cubicBezTo>
                      <a:pt x="230" y="100"/>
                      <a:pt x="230" y="100"/>
                      <a:pt x="230" y="100"/>
                    </a:cubicBezTo>
                    <a:cubicBezTo>
                      <a:pt x="228" y="101"/>
                      <a:pt x="227" y="101"/>
                      <a:pt x="226" y="99"/>
                    </a:cubicBezTo>
                    <a:cubicBezTo>
                      <a:pt x="223" y="95"/>
                      <a:pt x="223" y="95"/>
                      <a:pt x="223" y="95"/>
                    </a:cubicBezTo>
                    <a:cubicBezTo>
                      <a:pt x="223" y="93"/>
                      <a:pt x="223" y="92"/>
                      <a:pt x="224" y="91"/>
                    </a:cubicBezTo>
                    <a:close/>
                    <a:moveTo>
                      <a:pt x="48" y="393"/>
                    </a:moveTo>
                    <a:cubicBezTo>
                      <a:pt x="48" y="393"/>
                      <a:pt x="48" y="393"/>
                      <a:pt x="48" y="393"/>
                    </a:cubicBezTo>
                    <a:cubicBezTo>
                      <a:pt x="46" y="393"/>
                      <a:pt x="44" y="391"/>
                      <a:pt x="44" y="389"/>
                    </a:cubicBezTo>
                    <a:cubicBezTo>
                      <a:pt x="48" y="294"/>
                      <a:pt x="87" y="207"/>
                      <a:pt x="156" y="142"/>
                    </a:cubicBezTo>
                    <a:cubicBezTo>
                      <a:pt x="157" y="140"/>
                      <a:pt x="160" y="140"/>
                      <a:pt x="161" y="142"/>
                    </a:cubicBezTo>
                    <a:cubicBezTo>
                      <a:pt x="163" y="144"/>
                      <a:pt x="163" y="146"/>
                      <a:pt x="161" y="148"/>
                    </a:cubicBezTo>
                    <a:cubicBezTo>
                      <a:pt x="94" y="211"/>
                      <a:pt x="56" y="297"/>
                      <a:pt x="52" y="389"/>
                    </a:cubicBezTo>
                    <a:cubicBezTo>
                      <a:pt x="52" y="391"/>
                      <a:pt x="51" y="393"/>
                      <a:pt x="48" y="393"/>
                    </a:cubicBezTo>
                    <a:close/>
                    <a:moveTo>
                      <a:pt x="707" y="549"/>
                    </a:moveTo>
                    <a:cubicBezTo>
                      <a:pt x="691" y="582"/>
                      <a:pt x="669" y="613"/>
                      <a:pt x="642" y="641"/>
                    </a:cubicBezTo>
                    <a:cubicBezTo>
                      <a:pt x="611" y="672"/>
                      <a:pt x="576" y="695"/>
                      <a:pt x="538" y="711"/>
                    </a:cubicBezTo>
                    <a:cubicBezTo>
                      <a:pt x="545" y="726"/>
                      <a:pt x="545" y="726"/>
                      <a:pt x="545" y="726"/>
                    </a:cubicBezTo>
                    <a:cubicBezTo>
                      <a:pt x="532" y="731"/>
                      <a:pt x="520" y="736"/>
                      <a:pt x="507" y="740"/>
                    </a:cubicBezTo>
                    <a:cubicBezTo>
                      <a:pt x="503" y="725"/>
                      <a:pt x="503" y="725"/>
                      <a:pt x="503" y="725"/>
                    </a:cubicBezTo>
                    <a:cubicBezTo>
                      <a:pt x="387" y="761"/>
                      <a:pt x="255" y="733"/>
                      <a:pt x="164" y="641"/>
                    </a:cubicBezTo>
                    <a:cubicBezTo>
                      <a:pt x="143" y="620"/>
                      <a:pt x="126" y="598"/>
                      <a:pt x="112" y="574"/>
                    </a:cubicBezTo>
                    <a:cubicBezTo>
                      <a:pt x="98" y="582"/>
                      <a:pt x="98" y="582"/>
                      <a:pt x="98" y="582"/>
                    </a:cubicBezTo>
                    <a:cubicBezTo>
                      <a:pt x="74" y="541"/>
                      <a:pt x="59" y="496"/>
                      <a:pt x="52" y="451"/>
                    </a:cubicBezTo>
                    <a:cubicBezTo>
                      <a:pt x="68" y="449"/>
                      <a:pt x="68" y="449"/>
                      <a:pt x="68" y="449"/>
                    </a:cubicBezTo>
                    <a:cubicBezTo>
                      <a:pt x="54" y="347"/>
                      <a:pt x="86" y="241"/>
                      <a:pt x="164" y="163"/>
                    </a:cubicBezTo>
                    <a:cubicBezTo>
                      <a:pt x="235" y="91"/>
                      <a:pt x="330" y="59"/>
                      <a:pt x="424" y="65"/>
                    </a:cubicBezTo>
                    <a:cubicBezTo>
                      <a:pt x="425" y="49"/>
                      <a:pt x="425" y="49"/>
                      <a:pt x="425" y="49"/>
                    </a:cubicBezTo>
                    <a:cubicBezTo>
                      <a:pt x="479" y="52"/>
                      <a:pt x="533" y="68"/>
                      <a:pt x="581" y="97"/>
                    </a:cubicBezTo>
                    <a:cubicBezTo>
                      <a:pt x="574" y="110"/>
                      <a:pt x="574" y="110"/>
                      <a:pt x="574" y="110"/>
                    </a:cubicBezTo>
                    <a:cubicBezTo>
                      <a:pt x="598" y="124"/>
                      <a:pt x="621" y="142"/>
                      <a:pt x="642" y="163"/>
                    </a:cubicBezTo>
                    <a:cubicBezTo>
                      <a:pt x="653" y="174"/>
                      <a:pt x="664" y="187"/>
                      <a:pt x="673" y="199"/>
                    </a:cubicBezTo>
                    <a:cubicBezTo>
                      <a:pt x="686" y="190"/>
                      <a:pt x="686" y="190"/>
                      <a:pt x="686" y="190"/>
                    </a:cubicBezTo>
                    <a:cubicBezTo>
                      <a:pt x="766" y="297"/>
                      <a:pt x="778" y="439"/>
                      <a:pt x="721" y="556"/>
                    </a:cubicBezTo>
                    <a:lnTo>
                      <a:pt x="707" y="549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26" name="Freeform 26"/>
              <p:cNvSpPr/>
              <p:nvPr/>
            </p:nvSpPr>
            <p:spPr bwMode="auto">
              <a:xfrm>
                <a:off x="6780213" y="2441575"/>
                <a:ext cx="539750" cy="996950"/>
              </a:xfrm>
              <a:custGeom>
                <a:avLst/>
                <a:gdLst>
                  <a:gd name="T0" fmla="*/ 16 w 169"/>
                  <a:gd name="T1" fmla="*/ 2 h 309"/>
                  <a:gd name="T2" fmla="*/ 15 w 169"/>
                  <a:gd name="T3" fmla="*/ 4 h 309"/>
                  <a:gd name="T4" fmla="*/ 165 w 169"/>
                  <a:gd name="T5" fmla="*/ 307 h 309"/>
                  <a:gd name="T6" fmla="*/ 167 w 169"/>
                  <a:gd name="T7" fmla="*/ 307 h 309"/>
                  <a:gd name="T8" fmla="*/ 167 w 169"/>
                  <a:gd name="T9" fmla="*/ 305 h 309"/>
                  <a:gd name="T10" fmla="*/ 146 w 169"/>
                  <a:gd name="T11" fmla="*/ 305 h 309"/>
                  <a:gd name="T12" fmla="*/ 146 w 169"/>
                  <a:gd name="T13" fmla="*/ 307 h 309"/>
                  <a:gd name="T14" fmla="*/ 148 w 169"/>
                  <a:gd name="T15" fmla="*/ 307 h 309"/>
                  <a:gd name="T16" fmla="*/ 4 w 169"/>
                  <a:gd name="T17" fmla="*/ 18 h 309"/>
                  <a:gd name="T18" fmla="*/ 3 w 169"/>
                  <a:gd name="T19" fmla="*/ 19 h 309"/>
                  <a:gd name="T20" fmla="*/ 5 w 169"/>
                  <a:gd name="T21" fmla="*/ 20 h 309"/>
                  <a:gd name="T22" fmla="*/ 18 w 169"/>
                  <a:gd name="T23" fmla="*/ 4 h 309"/>
                  <a:gd name="T24" fmla="*/ 16 w 169"/>
                  <a:gd name="T25" fmla="*/ 2 h 309"/>
                  <a:gd name="T26" fmla="*/ 15 w 169"/>
                  <a:gd name="T27" fmla="*/ 4 h 309"/>
                  <a:gd name="T28" fmla="*/ 16 w 169"/>
                  <a:gd name="T29" fmla="*/ 2 h 309"/>
                  <a:gd name="T30" fmla="*/ 14 w 169"/>
                  <a:gd name="T31" fmla="*/ 1 h 309"/>
                  <a:gd name="T32" fmla="*/ 0 w 169"/>
                  <a:gd name="T33" fmla="*/ 20 h 309"/>
                  <a:gd name="T34" fmla="*/ 2 w 169"/>
                  <a:gd name="T35" fmla="*/ 21 h 309"/>
                  <a:gd name="T36" fmla="*/ 144 w 169"/>
                  <a:gd name="T37" fmla="*/ 307 h 309"/>
                  <a:gd name="T38" fmla="*/ 144 w 169"/>
                  <a:gd name="T39" fmla="*/ 309 h 309"/>
                  <a:gd name="T40" fmla="*/ 169 w 169"/>
                  <a:gd name="T41" fmla="*/ 309 h 309"/>
                  <a:gd name="T42" fmla="*/ 169 w 169"/>
                  <a:gd name="T43" fmla="*/ 307 h 309"/>
                  <a:gd name="T44" fmla="*/ 17 w 169"/>
                  <a:gd name="T45" fmla="*/ 1 h 309"/>
                  <a:gd name="T46" fmla="*/ 16 w 169"/>
                  <a:gd name="T47" fmla="*/ 0 h 309"/>
                  <a:gd name="T48" fmla="*/ 14 w 169"/>
                  <a:gd name="T49" fmla="*/ 1 h 309"/>
                  <a:gd name="T50" fmla="*/ 16 w 169"/>
                  <a:gd name="T51" fmla="*/ 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9" h="309">
                    <a:moveTo>
                      <a:pt x="16" y="2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106" y="73"/>
                      <a:pt x="165" y="183"/>
                      <a:pt x="165" y="307"/>
                    </a:cubicBezTo>
                    <a:cubicBezTo>
                      <a:pt x="167" y="307"/>
                      <a:pt x="167" y="307"/>
                      <a:pt x="167" y="307"/>
                    </a:cubicBezTo>
                    <a:cubicBezTo>
                      <a:pt x="167" y="305"/>
                      <a:pt x="167" y="305"/>
                      <a:pt x="167" y="305"/>
                    </a:cubicBezTo>
                    <a:cubicBezTo>
                      <a:pt x="146" y="305"/>
                      <a:pt x="146" y="305"/>
                      <a:pt x="146" y="305"/>
                    </a:cubicBezTo>
                    <a:cubicBezTo>
                      <a:pt x="146" y="307"/>
                      <a:pt x="146" y="307"/>
                      <a:pt x="146" y="307"/>
                    </a:cubicBezTo>
                    <a:cubicBezTo>
                      <a:pt x="148" y="307"/>
                      <a:pt x="148" y="307"/>
                      <a:pt x="148" y="307"/>
                    </a:cubicBezTo>
                    <a:cubicBezTo>
                      <a:pt x="148" y="189"/>
                      <a:pt x="92" y="84"/>
                      <a:pt x="4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88" y="86"/>
                      <a:pt x="144" y="190"/>
                      <a:pt x="144" y="307"/>
                    </a:cubicBezTo>
                    <a:cubicBezTo>
                      <a:pt x="144" y="309"/>
                      <a:pt x="144" y="309"/>
                      <a:pt x="144" y="309"/>
                    </a:cubicBezTo>
                    <a:cubicBezTo>
                      <a:pt x="169" y="309"/>
                      <a:pt x="169" y="309"/>
                      <a:pt x="169" y="309"/>
                    </a:cubicBezTo>
                    <a:cubicBezTo>
                      <a:pt x="169" y="307"/>
                      <a:pt x="169" y="307"/>
                      <a:pt x="169" y="307"/>
                    </a:cubicBezTo>
                    <a:cubicBezTo>
                      <a:pt x="169" y="182"/>
                      <a:pt x="110" y="71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27" name="Freeform 27"/>
              <p:cNvSpPr/>
              <p:nvPr/>
            </p:nvSpPr>
            <p:spPr bwMode="auto">
              <a:xfrm>
                <a:off x="6208713" y="4325938"/>
                <a:ext cx="665163" cy="330200"/>
              </a:xfrm>
              <a:custGeom>
                <a:avLst/>
                <a:gdLst>
                  <a:gd name="T0" fmla="*/ 208 w 208"/>
                  <a:gd name="T1" fmla="*/ 15 h 102"/>
                  <a:gd name="T2" fmla="*/ 2 w 208"/>
                  <a:gd name="T3" fmla="*/ 102 h 102"/>
                  <a:gd name="T4" fmla="*/ 0 w 208"/>
                  <a:gd name="T5" fmla="*/ 82 h 102"/>
                  <a:gd name="T6" fmla="*/ 196 w 208"/>
                  <a:gd name="T7" fmla="*/ 0 h 102"/>
                  <a:gd name="T8" fmla="*/ 208 w 208"/>
                  <a:gd name="T9" fmla="*/ 1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02">
                    <a:moveTo>
                      <a:pt x="208" y="15"/>
                    </a:moveTo>
                    <a:cubicBezTo>
                      <a:pt x="151" y="63"/>
                      <a:pt x="80" y="94"/>
                      <a:pt x="2" y="10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74" y="75"/>
                      <a:pt x="141" y="45"/>
                      <a:pt x="196" y="0"/>
                    </a:cubicBezTo>
                    <a:lnTo>
                      <a:pt x="208" y="15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28" name="Freeform 28"/>
              <p:cNvSpPr>
                <a:spLocks noEditPoints="1"/>
              </p:cNvSpPr>
              <p:nvPr/>
            </p:nvSpPr>
            <p:spPr bwMode="auto">
              <a:xfrm>
                <a:off x="6243638" y="4354513"/>
                <a:ext cx="582613" cy="261938"/>
              </a:xfrm>
              <a:custGeom>
                <a:avLst/>
                <a:gdLst>
                  <a:gd name="T0" fmla="*/ 4 w 182"/>
                  <a:gd name="T1" fmla="*/ 73 h 81"/>
                  <a:gd name="T2" fmla="*/ 0 w 182"/>
                  <a:gd name="T3" fmla="*/ 73 h 81"/>
                  <a:gd name="T4" fmla="*/ 1 w 182"/>
                  <a:gd name="T5" fmla="*/ 81 h 81"/>
                  <a:gd name="T6" fmla="*/ 5 w 182"/>
                  <a:gd name="T7" fmla="*/ 81 h 81"/>
                  <a:gd name="T8" fmla="*/ 4 w 182"/>
                  <a:gd name="T9" fmla="*/ 73 h 81"/>
                  <a:gd name="T10" fmla="*/ 27 w 182"/>
                  <a:gd name="T11" fmla="*/ 69 h 81"/>
                  <a:gd name="T12" fmla="*/ 24 w 182"/>
                  <a:gd name="T13" fmla="*/ 70 h 81"/>
                  <a:gd name="T14" fmla="*/ 25 w 182"/>
                  <a:gd name="T15" fmla="*/ 77 h 81"/>
                  <a:gd name="T16" fmla="*/ 29 w 182"/>
                  <a:gd name="T17" fmla="*/ 77 h 81"/>
                  <a:gd name="T18" fmla="*/ 27 w 182"/>
                  <a:gd name="T19" fmla="*/ 69 h 81"/>
                  <a:gd name="T20" fmla="*/ 51 w 182"/>
                  <a:gd name="T21" fmla="*/ 63 h 81"/>
                  <a:gd name="T22" fmla="*/ 47 w 182"/>
                  <a:gd name="T23" fmla="*/ 64 h 81"/>
                  <a:gd name="T24" fmla="*/ 49 w 182"/>
                  <a:gd name="T25" fmla="*/ 72 h 81"/>
                  <a:gd name="T26" fmla="*/ 53 w 182"/>
                  <a:gd name="T27" fmla="*/ 71 h 81"/>
                  <a:gd name="T28" fmla="*/ 51 w 182"/>
                  <a:gd name="T29" fmla="*/ 63 h 81"/>
                  <a:gd name="T30" fmla="*/ 73 w 182"/>
                  <a:gd name="T31" fmla="*/ 56 h 81"/>
                  <a:gd name="T32" fmla="*/ 69 w 182"/>
                  <a:gd name="T33" fmla="*/ 57 h 81"/>
                  <a:gd name="T34" fmla="*/ 72 w 182"/>
                  <a:gd name="T35" fmla="*/ 65 h 81"/>
                  <a:gd name="T36" fmla="*/ 76 w 182"/>
                  <a:gd name="T37" fmla="*/ 64 h 81"/>
                  <a:gd name="T38" fmla="*/ 73 w 182"/>
                  <a:gd name="T39" fmla="*/ 56 h 81"/>
                  <a:gd name="T40" fmla="*/ 95 w 182"/>
                  <a:gd name="T41" fmla="*/ 48 h 81"/>
                  <a:gd name="T42" fmla="*/ 92 w 182"/>
                  <a:gd name="T43" fmla="*/ 49 h 81"/>
                  <a:gd name="T44" fmla="*/ 95 w 182"/>
                  <a:gd name="T45" fmla="*/ 57 h 81"/>
                  <a:gd name="T46" fmla="*/ 98 w 182"/>
                  <a:gd name="T47" fmla="*/ 55 h 81"/>
                  <a:gd name="T48" fmla="*/ 95 w 182"/>
                  <a:gd name="T49" fmla="*/ 48 h 81"/>
                  <a:gd name="T50" fmla="*/ 117 w 182"/>
                  <a:gd name="T51" fmla="*/ 38 h 81"/>
                  <a:gd name="T52" fmla="*/ 113 w 182"/>
                  <a:gd name="T53" fmla="*/ 39 h 81"/>
                  <a:gd name="T54" fmla="*/ 117 w 182"/>
                  <a:gd name="T55" fmla="*/ 47 h 81"/>
                  <a:gd name="T56" fmla="*/ 120 w 182"/>
                  <a:gd name="T57" fmla="*/ 45 h 81"/>
                  <a:gd name="T58" fmla="*/ 117 w 182"/>
                  <a:gd name="T59" fmla="*/ 38 h 81"/>
                  <a:gd name="T60" fmla="*/ 138 w 182"/>
                  <a:gd name="T61" fmla="*/ 26 h 81"/>
                  <a:gd name="T62" fmla="*/ 134 w 182"/>
                  <a:gd name="T63" fmla="*/ 28 h 81"/>
                  <a:gd name="T64" fmla="*/ 138 w 182"/>
                  <a:gd name="T65" fmla="*/ 35 h 81"/>
                  <a:gd name="T66" fmla="*/ 142 w 182"/>
                  <a:gd name="T67" fmla="*/ 33 h 81"/>
                  <a:gd name="T68" fmla="*/ 138 w 182"/>
                  <a:gd name="T69" fmla="*/ 26 h 81"/>
                  <a:gd name="T70" fmla="*/ 158 w 182"/>
                  <a:gd name="T71" fmla="*/ 14 h 81"/>
                  <a:gd name="T72" fmla="*/ 154 w 182"/>
                  <a:gd name="T73" fmla="*/ 16 h 81"/>
                  <a:gd name="T74" fmla="*/ 159 w 182"/>
                  <a:gd name="T75" fmla="*/ 22 h 81"/>
                  <a:gd name="T76" fmla="*/ 162 w 182"/>
                  <a:gd name="T77" fmla="*/ 20 h 81"/>
                  <a:gd name="T78" fmla="*/ 158 w 182"/>
                  <a:gd name="T79" fmla="*/ 14 h 81"/>
                  <a:gd name="T80" fmla="*/ 177 w 182"/>
                  <a:gd name="T81" fmla="*/ 0 h 81"/>
                  <a:gd name="T82" fmla="*/ 174 w 182"/>
                  <a:gd name="T83" fmla="*/ 2 h 81"/>
                  <a:gd name="T84" fmla="*/ 179 w 182"/>
                  <a:gd name="T85" fmla="*/ 8 h 81"/>
                  <a:gd name="T86" fmla="*/ 182 w 182"/>
                  <a:gd name="T87" fmla="*/ 6 h 81"/>
                  <a:gd name="T88" fmla="*/ 177 w 182"/>
                  <a:gd name="T8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2" h="81">
                    <a:moveTo>
                      <a:pt x="4" y="73"/>
                    </a:moveTo>
                    <a:cubicBezTo>
                      <a:pt x="3" y="73"/>
                      <a:pt x="1" y="73"/>
                      <a:pt x="0" y="73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3" y="81"/>
                      <a:pt x="4" y="81"/>
                      <a:pt x="5" y="81"/>
                    </a:cubicBezTo>
                    <a:cubicBezTo>
                      <a:pt x="4" y="73"/>
                      <a:pt x="4" y="73"/>
                      <a:pt x="4" y="73"/>
                    </a:cubicBezTo>
                    <a:close/>
                    <a:moveTo>
                      <a:pt x="27" y="69"/>
                    </a:moveTo>
                    <a:cubicBezTo>
                      <a:pt x="26" y="69"/>
                      <a:pt x="25" y="69"/>
                      <a:pt x="24" y="70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7"/>
                      <a:pt x="28" y="77"/>
                      <a:pt x="29" y="77"/>
                    </a:cubicBezTo>
                    <a:cubicBezTo>
                      <a:pt x="27" y="69"/>
                      <a:pt x="27" y="69"/>
                      <a:pt x="27" y="69"/>
                    </a:cubicBezTo>
                    <a:close/>
                    <a:moveTo>
                      <a:pt x="51" y="63"/>
                    </a:moveTo>
                    <a:cubicBezTo>
                      <a:pt x="49" y="64"/>
                      <a:pt x="48" y="64"/>
                      <a:pt x="47" y="64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1" y="71"/>
                      <a:pt x="53" y="71"/>
                    </a:cubicBezTo>
                    <a:cubicBezTo>
                      <a:pt x="51" y="63"/>
                      <a:pt x="51" y="63"/>
                      <a:pt x="51" y="63"/>
                    </a:cubicBezTo>
                    <a:close/>
                    <a:moveTo>
                      <a:pt x="73" y="56"/>
                    </a:moveTo>
                    <a:cubicBezTo>
                      <a:pt x="72" y="57"/>
                      <a:pt x="71" y="57"/>
                      <a:pt x="69" y="57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3" y="65"/>
                      <a:pt x="75" y="64"/>
                      <a:pt x="76" y="64"/>
                    </a:cubicBezTo>
                    <a:cubicBezTo>
                      <a:pt x="73" y="56"/>
                      <a:pt x="73" y="56"/>
                      <a:pt x="73" y="56"/>
                    </a:cubicBezTo>
                    <a:close/>
                    <a:moveTo>
                      <a:pt x="95" y="48"/>
                    </a:moveTo>
                    <a:cubicBezTo>
                      <a:pt x="94" y="48"/>
                      <a:pt x="93" y="49"/>
                      <a:pt x="92" y="49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6" y="56"/>
                      <a:pt x="97" y="56"/>
                      <a:pt x="98" y="55"/>
                    </a:cubicBezTo>
                    <a:cubicBezTo>
                      <a:pt x="95" y="48"/>
                      <a:pt x="95" y="48"/>
                      <a:pt x="95" y="48"/>
                    </a:cubicBezTo>
                    <a:close/>
                    <a:moveTo>
                      <a:pt x="117" y="38"/>
                    </a:moveTo>
                    <a:cubicBezTo>
                      <a:pt x="116" y="38"/>
                      <a:pt x="114" y="39"/>
                      <a:pt x="113" y="39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6"/>
                      <a:pt x="119" y="45"/>
                      <a:pt x="120" y="45"/>
                    </a:cubicBezTo>
                    <a:cubicBezTo>
                      <a:pt x="117" y="38"/>
                      <a:pt x="117" y="38"/>
                      <a:pt x="117" y="38"/>
                    </a:cubicBezTo>
                    <a:close/>
                    <a:moveTo>
                      <a:pt x="138" y="26"/>
                    </a:moveTo>
                    <a:cubicBezTo>
                      <a:pt x="136" y="27"/>
                      <a:pt x="135" y="28"/>
                      <a:pt x="134" y="28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39" y="34"/>
                      <a:pt x="141" y="34"/>
                      <a:pt x="142" y="33"/>
                    </a:cubicBezTo>
                    <a:cubicBezTo>
                      <a:pt x="138" y="26"/>
                      <a:pt x="138" y="26"/>
                      <a:pt x="138" y="26"/>
                    </a:cubicBezTo>
                    <a:close/>
                    <a:moveTo>
                      <a:pt x="158" y="14"/>
                    </a:moveTo>
                    <a:cubicBezTo>
                      <a:pt x="157" y="14"/>
                      <a:pt x="155" y="15"/>
                      <a:pt x="154" y="16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60" y="22"/>
                      <a:pt x="161" y="21"/>
                      <a:pt x="162" y="20"/>
                    </a:cubicBezTo>
                    <a:cubicBezTo>
                      <a:pt x="158" y="14"/>
                      <a:pt x="158" y="14"/>
                      <a:pt x="158" y="14"/>
                    </a:cubicBezTo>
                    <a:close/>
                    <a:moveTo>
                      <a:pt x="177" y="0"/>
                    </a:moveTo>
                    <a:cubicBezTo>
                      <a:pt x="176" y="0"/>
                      <a:pt x="175" y="1"/>
                      <a:pt x="174" y="2"/>
                    </a:cubicBezTo>
                    <a:cubicBezTo>
                      <a:pt x="179" y="8"/>
                      <a:pt x="179" y="8"/>
                      <a:pt x="179" y="8"/>
                    </a:cubicBezTo>
                    <a:cubicBezTo>
                      <a:pt x="180" y="7"/>
                      <a:pt x="181" y="7"/>
                      <a:pt x="182" y="6"/>
                    </a:cubicBezTo>
                    <a:cubicBezTo>
                      <a:pt x="177" y="0"/>
                      <a:pt x="177" y="0"/>
                      <a:pt x="1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29" name="Freeform 29"/>
              <p:cNvSpPr/>
              <p:nvPr/>
            </p:nvSpPr>
            <p:spPr bwMode="auto">
              <a:xfrm>
                <a:off x="4897438" y="3560763"/>
                <a:ext cx="452438" cy="793750"/>
              </a:xfrm>
              <a:custGeom>
                <a:avLst/>
                <a:gdLst>
                  <a:gd name="T0" fmla="*/ 130 w 142"/>
                  <a:gd name="T1" fmla="*/ 244 h 246"/>
                  <a:gd name="T2" fmla="*/ 131 w 142"/>
                  <a:gd name="T3" fmla="*/ 242 h 246"/>
                  <a:gd name="T4" fmla="*/ 5 w 142"/>
                  <a:gd name="T5" fmla="*/ 3 h 246"/>
                  <a:gd name="T6" fmla="*/ 3 w 142"/>
                  <a:gd name="T7" fmla="*/ 4 h 246"/>
                  <a:gd name="T8" fmla="*/ 3 w 142"/>
                  <a:gd name="T9" fmla="*/ 6 h 246"/>
                  <a:gd name="T10" fmla="*/ 17 w 142"/>
                  <a:gd name="T11" fmla="*/ 4 h 246"/>
                  <a:gd name="T12" fmla="*/ 17 w 142"/>
                  <a:gd name="T13" fmla="*/ 2 h 246"/>
                  <a:gd name="T14" fmla="*/ 15 w 142"/>
                  <a:gd name="T15" fmla="*/ 2 h 246"/>
                  <a:gd name="T16" fmla="*/ 138 w 142"/>
                  <a:gd name="T17" fmla="*/ 234 h 246"/>
                  <a:gd name="T18" fmla="*/ 139 w 142"/>
                  <a:gd name="T19" fmla="*/ 232 h 246"/>
                  <a:gd name="T20" fmla="*/ 138 w 142"/>
                  <a:gd name="T21" fmla="*/ 231 h 246"/>
                  <a:gd name="T22" fmla="*/ 128 w 142"/>
                  <a:gd name="T23" fmla="*/ 242 h 246"/>
                  <a:gd name="T24" fmla="*/ 130 w 142"/>
                  <a:gd name="T25" fmla="*/ 244 h 246"/>
                  <a:gd name="T26" fmla="*/ 131 w 142"/>
                  <a:gd name="T27" fmla="*/ 242 h 246"/>
                  <a:gd name="T28" fmla="*/ 130 w 142"/>
                  <a:gd name="T29" fmla="*/ 244 h 246"/>
                  <a:gd name="T30" fmla="*/ 131 w 142"/>
                  <a:gd name="T31" fmla="*/ 245 h 246"/>
                  <a:gd name="T32" fmla="*/ 142 w 142"/>
                  <a:gd name="T33" fmla="*/ 232 h 246"/>
                  <a:gd name="T34" fmla="*/ 141 w 142"/>
                  <a:gd name="T35" fmla="*/ 231 h 246"/>
                  <a:gd name="T36" fmla="*/ 19 w 142"/>
                  <a:gd name="T37" fmla="*/ 2 h 246"/>
                  <a:gd name="T38" fmla="*/ 19 w 142"/>
                  <a:gd name="T39" fmla="*/ 0 h 246"/>
                  <a:gd name="T40" fmla="*/ 0 w 142"/>
                  <a:gd name="T41" fmla="*/ 2 h 246"/>
                  <a:gd name="T42" fmla="*/ 1 w 142"/>
                  <a:gd name="T43" fmla="*/ 4 h 246"/>
                  <a:gd name="T44" fmla="*/ 128 w 142"/>
                  <a:gd name="T45" fmla="*/ 245 h 246"/>
                  <a:gd name="T46" fmla="*/ 130 w 142"/>
                  <a:gd name="T47" fmla="*/ 246 h 246"/>
                  <a:gd name="T48" fmla="*/ 131 w 142"/>
                  <a:gd name="T49" fmla="*/ 245 h 246"/>
                  <a:gd name="T50" fmla="*/ 130 w 142"/>
                  <a:gd name="T51" fmla="*/ 24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246">
                    <a:moveTo>
                      <a:pt x="130" y="244"/>
                    </a:moveTo>
                    <a:cubicBezTo>
                      <a:pt x="131" y="242"/>
                      <a:pt x="131" y="242"/>
                      <a:pt x="131" y="242"/>
                    </a:cubicBezTo>
                    <a:cubicBezTo>
                      <a:pt x="62" y="183"/>
                      <a:pt x="16" y="98"/>
                      <a:pt x="5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6" y="94"/>
                      <a:pt x="71" y="176"/>
                      <a:pt x="138" y="234"/>
                    </a:cubicBezTo>
                    <a:cubicBezTo>
                      <a:pt x="139" y="232"/>
                      <a:pt x="139" y="232"/>
                      <a:pt x="139" y="232"/>
                    </a:cubicBezTo>
                    <a:cubicBezTo>
                      <a:pt x="138" y="231"/>
                      <a:pt x="138" y="231"/>
                      <a:pt x="138" y="231"/>
                    </a:cubicBezTo>
                    <a:cubicBezTo>
                      <a:pt x="128" y="242"/>
                      <a:pt x="128" y="242"/>
                      <a:pt x="128" y="242"/>
                    </a:cubicBezTo>
                    <a:cubicBezTo>
                      <a:pt x="130" y="244"/>
                      <a:pt x="130" y="244"/>
                      <a:pt x="130" y="244"/>
                    </a:cubicBezTo>
                    <a:cubicBezTo>
                      <a:pt x="131" y="242"/>
                      <a:pt x="131" y="242"/>
                      <a:pt x="131" y="242"/>
                    </a:cubicBezTo>
                    <a:cubicBezTo>
                      <a:pt x="130" y="244"/>
                      <a:pt x="130" y="244"/>
                      <a:pt x="130" y="244"/>
                    </a:cubicBezTo>
                    <a:cubicBezTo>
                      <a:pt x="131" y="245"/>
                      <a:pt x="131" y="245"/>
                      <a:pt x="131" y="245"/>
                    </a:cubicBezTo>
                    <a:cubicBezTo>
                      <a:pt x="142" y="232"/>
                      <a:pt x="142" y="232"/>
                      <a:pt x="142" y="232"/>
                    </a:cubicBezTo>
                    <a:cubicBezTo>
                      <a:pt x="141" y="231"/>
                      <a:pt x="141" y="231"/>
                      <a:pt x="141" y="231"/>
                    </a:cubicBezTo>
                    <a:cubicBezTo>
                      <a:pt x="75" y="174"/>
                      <a:pt x="30" y="93"/>
                      <a:pt x="19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2" y="100"/>
                      <a:pt x="59" y="185"/>
                      <a:pt x="128" y="245"/>
                    </a:cubicBezTo>
                    <a:cubicBezTo>
                      <a:pt x="130" y="246"/>
                      <a:pt x="130" y="246"/>
                      <a:pt x="130" y="246"/>
                    </a:cubicBezTo>
                    <a:cubicBezTo>
                      <a:pt x="131" y="245"/>
                      <a:pt x="131" y="245"/>
                      <a:pt x="131" y="245"/>
                    </a:cubicBezTo>
                    <a:lnTo>
                      <a:pt x="130" y="244"/>
                    </a:ln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30" name="Freeform 30"/>
              <p:cNvSpPr>
                <a:spLocks noEditPoints="1"/>
              </p:cNvSpPr>
              <p:nvPr/>
            </p:nvSpPr>
            <p:spPr bwMode="auto">
              <a:xfrm>
                <a:off x="4676776" y="1997075"/>
                <a:ext cx="2838450" cy="2871788"/>
              </a:xfrm>
              <a:custGeom>
                <a:avLst/>
                <a:gdLst>
                  <a:gd name="T0" fmla="*/ 449 w 889"/>
                  <a:gd name="T1" fmla="*/ 866 h 890"/>
                  <a:gd name="T2" fmla="*/ 452 w 889"/>
                  <a:gd name="T3" fmla="*/ 866 h 890"/>
                  <a:gd name="T4" fmla="*/ 347 w 889"/>
                  <a:gd name="T5" fmla="*/ 879 h 890"/>
                  <a:gd name="T6" fmla="*/ 549 w 889"/>
                  <a:gd name="T7" fmla="*/ 853 h 890"/>
                  <a:gd name="T8" fmla="*/ 549 w 889"/>
                  <a:gd name="T9" fmla="*/ 853 h 890"/>
                  <a:gd name="T10" fmla="*/ 348 w 889"/>
                  <a:gd name="T11" fmla="*/ 855 h 890"/>
                  <a:gd name="T12" fmla="*/ 558 w 889"/>
                  <a:gd name="T13" fmla="*/ 875 h 890"/>
                  <a:gd name="T14" fmla="*/ 246 w 889"/>
                  <a:gd name="T15" fmla="*/ 843 h 890"/>
                  <a:gd name="T16" fmla="*/ 643 w 889"/>
                  <a:gd name="T17" fmla="*/ 816 h 890"/>
                  <a:gd name="T18" fmla="*/ 213 w 889"/>
                  <a:gd name="T19" fmla="*/ 796 h 890"/>
                  <a:gd name="T20" fmla="*/ 213 w 889"/>
                  <a:gd name="T21" fmla="*/ 796 h 890"/>
                  <a:gd name="T22" fmla="*/ 657 w 889"/>
                  <a:gd name="T23" fmla="*/ 835 h 890"/>
                  <a:gd name="T24" fmla="*/ 197 w 889"/>
                  <a:gd name="T25" fmla="*/ 814 h 890"/>
                  <a:gd name="T26" fmla="*/ 689 w 889"/>
                  <a:gd name="T27" fmla="*/ 788 h 890"/>
                  <a:gd name="T28" fmla="*/ 136 w 889"/>
                  <a:gd name="T29" fmla="*/ 731 h 890"/>
                  <a:gd name="T30" fmla="*/ 136 w 889"/>
                  <a:gd name="T31" fmla="*/ 731 h 890"/>
                  <a:gd name="T32" fmla="*/ 744 w 889"/>
                  <a:gd name="T33" fmla="*/ 774 h 890"/>
                  <a:gd name="T34" fmla="*/ 85 w 889"/>
                  <a:gd name="T35" fmla="*/ 706 h 890"/>
                  <a:gd name="T36" fmla="*/ 792 w 889"/>
                  <a:gd name="T37" fmla="*/ 682 h 890"/>
                  <a:gd name="T38" fmla="*/ 792 w 889"/>
                  <a:gd name="T39" fmla="*/ 682 h 890"/>
                  <a:gd name="T40" fmla="*/ 77 w 889"/>
                  <a:gd name="T41" fmla="*/ 650 h 890"/>
                  <a:gd name="T42" fmla="*/ 839 w 889"/>
                  <a:gd name="T43" fmla="*/ 650 h 890"/>
                  <a:gd name="T44" fmla="*/ 54 w 889"/>
                  <a:gd name="T45" fmla="*/ 658 h 890"/>
                  <a:gd name="T46" fmla="*/ 819 w 889"/>
                  <a:gd name="T47" fmla="*/ 636 h 890"/>
                  <a:gd name="T48" fmla="*/ 16 w 889"/>
                  <a:gd name="T49" fmla="*/ 562 h 890"/>
                  <a:gd name="T50" fmla="*/ 39 w 889"/>
                  <a:gd name="T51" fmla="*/ 556 h 890"/>
                  <a:gd name="T52" fmla="*/ 878 w 889"/>
                  <a:gd name="T53" fmla="*/ 551 h 890"/>
                  <a:gd name="T54" fmla="*/ 38 w 889"/>
                  <a:gd name="T55" fmla="*/ 553 h 890"/>
                  <a:gd name="T56" fmla="*/ 854 w 889"/>
                  <a:gd name="T57" fmla="*/ 541 h 890"/>
                  <a:gd name="T58" fmla="*/ 0 w 889"/>
                  <a:gd name="T59" fmla="*/ 457 h 890"/>
                  <a:gd name="T60" fmla="*/ 889 w 889"/>
                  <a:gd name="T61" fmla="*/ 428 h 890"/>
                  <a:gd name="T62" fmla="*/ 887 w 889"/>
                  <a:gd name="T63" fmla="*/ 494 h 890"/>
                  <a:gd name="T64" fmla="*/ 0 w 889"/>
                  <a:gd name="T65" fmla="*/ 453 h 890"/>
                  <a:gd name="T66" fmla="*/ 2 w 889"/>
                  <a:gd name="T67" fmla="*/ 404 h 890"/>
                  <a:gd name="T68" fmla="*/ 884 w 889"/>
                  <a:gd name="T69" fmla="*/ 375 h 890"/>
                  <a:gd name="T70" fmla="*/ 33 w 889"/>
                  <a:gd name="T71" fmla="*/ 356 h 890"/>
                  <a:gd name="T72" fmla="*/ 883 w 889"/>
                  <a:gd name="T73" fmla="*/ 371 h 890"/>
                  <a:gd name="T74" fmla="*/ 34 w 889"/>
                  <a:gd name="T75" fmla="*/ 353 h 890"/>
                  <a:gd name="T76" fmla="*/ 848 w 889"/>
                  <a:gd name="T77" fmla="*/ 326 h 890"/>
                  <a:gd name="T78" fmla="*/ 25 w 889"/>
                  <a:gd name="T79" fmla="*/ 296 h 890"/>
                  <a:gd name="T80" fmla="*/ 810 w 889"/>
                  <a:gd name="T81" fmla="*/ 236 h 890"/>
                  <a:gd name="T82" fmla="*/ 71 w 889"/>
                  <a:gd name="T83" fmla="*/ 204 h 890"/>
                  <a:gd name="T84" fmla="*/ 91 w 889"/>
                  <a:gd name="T85" fmla="*/ 217 h 890"/>
                  <a:gd name="T86" fmla="*/ 829 w 889"/>
                  <a:gd name="T87" fmla="*/ 221 h 890"/>
                  <a:gd name="T88" fmla="*/ 93 w 889"/>
                  <a:gd name="T89" fmla="*/ 214 h 890"/>
                  <a:gd name="T90" fmla="*/ 750 w 889"/>
                  <a:gd name="T91" fmla="*/ 156 h 890"/>
                  <a:gd name="T92" fmla="*/ 139 w 889"/>
                  <a:gd name="T93" fmla="*/ 122 h 890"/>
                  <a:gd name="T94" fmla="*/ 728 w 889"/>
                  <a:gd name="T95" fmla="*/ 102 h 890"/>
                  <a:gd name="T96" fmla="*/ 765 w 889"/>
                  <a:gd name="T97" fmla="*/ 136 h 890"/>
                  <a:gd name="T98" fmla="*/ 158 w 889"/>
                  <a:gd name="T99" fmla="*/ 137 h 890"/>
                  <a:gd name="T100" fmla="*/ 710 w 889"/>
                  <a:gd name="T101" fmla="*/ 119 h 890"/>
                  <a:gd name="T102" fmla="*/ 224 w 889"/>
                  <a:gd name="T103" fmla="*/ 58 h 890"/>
                  <a:gd name="T104" fmla="*/ 639 w 889"/>
                  <a:gd name="T105" fmla="*/ 45 h 890"/>
                  <a:gd name="T106" fmla="*/ 639 w 889"/>
                  <a:gd name="T107" fmla="*/ 45 h 890"/>
                  <a:gd name="T108" fmla="*/ 282 w 889"/>
                  <a:gd name="T109" fmla="*/ 57 h 890"/>
                  <a:gd name="T110" fmla="*/ 635 w 889"/>
                  <a:gd name="T111" fmla="*/ 43 h 890"/>
                  <a:gd name="T112" fmla="*/ 285 w 889"/>
                  <a:gd name="T113" fmla="*/ 55 h 890"/>
                  <a:gd name="T114" fmla="*/ 578 w 889"/>
                  <a:gd name="T115" fmla="*/ 46 h 890"/>
                  <a:gd name="T116" fmla="*/ 327 w 889"/>
                  <a:gd name="T117" fmla="*/ 16 h 890"/>
                  <a:gd name="T118" fmla="*/ 483 w 889"/>
                  <a:gd name="T119" fmla="*/ 26 h 890"/>
                  <a:gd name="T120" fmla="*/ 428 w 889"/>
                  <a:gd name="T121" fmla="*/ 0 h 890"/>
                  <a:gd name="T122" fmla="*/ 444 w 889"/>
                  <a:gd name="T123" fmla="*/ 0 h 890"/>
                  <a:gd name="T124" fmla="*/ 481 w 889"/>
                  <a:gd name="T125" fmla="*/ 2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89" h="890">
                    <a:moveTo>
                      <a:pt x="402" y="863"/>
                    </a:moveTo>
                    <a:cubicBezTo>
                      <a:pt x="402" y="863"/>
                      <a:pt x="402" y="863"/>
                      <a:pt x="402" y="863"/>
                    </a:cubicBezTo>
                    <a:cubicBezTo>
                      <a:pt x="399" y="887"/>
                      <a:pt x="399" y="887"/>
                      <a:pt x="399" y="887"/>
                    </a:cubicBezTo>
                    <a:cubicBezTo>
                      <a:pt x="399" y="887"/>
                      <a:pt x="399" y="887"/>
                      <a:pt x="399" y="887"/>
                    </a:cubicBezTo>
                    <a:cubicBezTo>
                      <a:pt x="414" y="889"/>
                      <a:pt x="430" y="890"/>
                      <a:pt x="445" y="890"/>
                    </a:cubicBezTo>
                    <a:cubicBezTo>
                      <a:pt x="446" y="890"/>
                      <a:pt x="447" y="890"/>
                      <a:pt x="449" y="890"/>
                    </a:cubicBezTo>
                    <a:cubicBezTo>
                      <a:pt x="449" y="890"/>
                      <a:pt x="449" y="890"/>
                      <a:pt x="449" y="890"/>
                    </a:cubicBezTo>
                    <a:cubicBezTo>
                      <a:pt x="449" y="866"/>
                      <a:pt x="449" y="866"/>
                      <a:pt x="449" y="866"/>
                    </a:cubicBezTo>
                    <a:cubicBezTo>
                      <a:pt x="449" y="866"/>
                      <a:pt x="449" y="866"/>
                      <a:pt x="449" y="866"/>
                    </a:cubicBezTo>
                    <a:cubicBezTo>
                      <a:pt x="448" y="866"/>
                      <a:pt x="448" y="866"/>
                      <a:pt x="448" y="866"/>
                    </a:cubicBezTo>
                    <a:cubicBezTo>
                      <a:pt x="447" y="866"/>
                      <a:pt x="446" y="866"/>
                      <a:pt x="445" y="866"/>
                    </a:cubicBezTo>
                    <a:cubicBezTo>
                      <a:pt x="431" y="866"/>
                      <a:pt x="416" y="865"/>
                      <a:pt x="402" y="863"/>
                    </a:cubicBezTo>
                    <a:moveTo>
                      <a:pt x="499" y="862"/>
                    </a:moveTo>
                    <a:cubicBezTo>
                      <a:pt x="499" y="862"/>
                      <a:pt x="499" y="862"/>
                      <a:pt x="499" y="862"/>
                    </a:cubicBezTo>
                    <a:cubicBezTo>
                      <a:pt x="484" y="864"/>
                      <a:pt x="468" y="865"/>
                      <a:pt x="452" y="866"/>
                    </a:cubicBezTo>
                    <a:cubicBezTo>
                      <a:pt x="452" y="866"/>
                      <a:pt x="452" y="866"/>
                      <a:pt x="452" y="866"/>
                    </a:cubicBezTo>
                    <a:cubicBezTo>
                      <a:pt x="453" y="890"/>
                      <a:pt x="453" y="890"/>
                      <a:pt x="453" y="890"/>
                    </a:cubicBezTo>
                    <a:cubicBezTo>
                      <a:pt x="453" y="890"/>
                      <a:pt x="453" y="890"/>
                      <a:pt x="453" y="890"/>
                    </a:cubicBezTo>
                    <a:cubicBezTo>
                      <a:pt x="469" y="889"/>
                      <a:pt x="486" y="888"/>
                      <a:pt x="502" y="886"/>
                    </a:cubicBezTo>
                    <a:cubicBezTo>
                      <a:pt x="502" y="886"/>
                      <a:pt x="502" y="886"/>
                      <a:pt x="502" y="886"/>
                    </a:cubicBezTo>
                    <a:cubicBezTo>
                      <a:pt x="499" y="862"/>
                      <a:pt x="499" y="862"/>
                      <a:pt x="499" y="862"/>
                    </a:cubicBezTo>
                    <a:cubicBezTo>
                      <a:pt x="499" y="862"/>
                      <a:pt x="499" y="862"/>
                      <a:pt x="499" y="862"/>
                    </a:cubicBezTo>
                    <a:moveTo>
                      <a:pt x="352" y="855"/>
                    </a:moveTo>
                    <a:cubicBezTo>
                      <a:pt x="347" y="879"/>
                      <a:pt x="347" y="879"/>
                      <a:pt x="347" y="879"/>
                    </a:cubicBezTo>
                    <a:cubicBezTo>
                      <a:pt x="347" y="879"/>
                      <a:pt x="347" y="879"/>
                      <a:pt x="347" y="879"/>
                    </a:cubicBezTo>
                    <a:cubicBezTo>
                      <a:pt x="363" y="882"/>
                      <a:pt x="379" y="885"/>
                      <a:pt x="395" y="887"/>
                    </a:cubicBezTo>
                    <a:cubicBezTo>
                      <a:pt x="396" y="887"/>
                      <a:pt x="396" y="887"/>
                      <a:pt x="396" y="887"/>
                    </a:cubicBezTo>
                    <a:cubicBezTo>
                      <a:pt x="398" y="863"/>
                      <a:pt x="398" y="863"/>
                      <a:pt x="398" y="863"/>
                    </a:cubicBezTo>
                    <a:cubicBezTo>
                      <a:pt x="398" y="863"/>
                      <a:pt x="398" y="863"/>
                      <a:pt x="398" y="863"/>
                    </a:cubicBezTo>
                    <a:cubicBezTo>
                      <a:pt x="383" y="861"/>
                      <a:pt x="367" y="859"/>
                      <a:pt x="352" y="855"/>
                    </a:cubicBezTo>
                    <a:cubicBezTo>
                      <a:pt x="352" y="855"/>
                      <a:pt x="352" y="855"/>
                      <a:pt x="352" y="855"/>
                    </a:cubicBezTo>
                    <a:moveTo>
                      <a:pt x="549" y="853"/>
                    </a:moveTo>
                    <a:cubicBezTo>
                      <a:pt x="548" y="853"/>
                      <a:pt x="548" y="853"/>
                      <a:pt x="548" y="853"/>
                    </a:cubicBezTo>
                    <a:cubicBezTo>
                      <a:pt x="533" y="856"/>
                      <a:pt x="518" y="859"/>
                      <a:pt x="503" y="862"/>
                    </a:cubicBezTo>
                    <a:cubicBezTo>
                      <a:pt x="503" y="862"/>
                      <a:pt x="503" y="862"/>
                      <a:pt x="503" y="862"/>
                    </a:cubicBezTo>
                    <a:cubicBezTo>
                      <a:pt x="506" y="885"/>
                      <a:pt x="506" y="885"/>
                      <a:pt x="506" y="885"/>
                    </a:cubicBezTo>
                    <a:cubicBezTo>
                      <a:pt x="506" y="885"/>
                      <a:pt x="506" y="885"/>
                      <a:pt x="506" y="885"/>
                    </a:cubicBezTo>
                    <a:cubicBezTo>
                      <a:pt x="522" y="883"/>
                      <a:pt x="539" y="880"/>
                      <a:pt x="554" y="876"/>
                    </a:cubicBezTo>
                    <a:cubicBezTo>
                      <a:pt x="555" y="876"/>
                      <a:pt x="555" y="876"/>
                      <a:pt x="555" y="876"/>
                    </a:cubicBezTo>
                    <a:cubicBezTo>
                      <a:pt x="549" y="853"/>
                      <a:pt x="549" y="853"/>
                      <a:pt x="549" y="853"/>
                    </a:cubicBezTo>
                    <a:cubicBezTo>
                      <a:pt x="549" y="853"/>
                      <a:pt x="549" y="853"/>
                      <a:pt x="549" y="853"/>
                    </a:cubicBezTo>
                    <a:moveTo>
                      <a:pt x="303" y="841"/>
                    </a:moveTo>
                    <a:cubicBezTo>
                      <a:pt x="295" y="864"/>
                      <a:pt x="295" y="864"/>
                      <a:pt x="295" y="864"/>
                    </a:cubicBezTo>
                    <a:cubicBezTo>
                      <a:pt x="295" y="864"/>
                      <a:pt x="295" y="864"/>
                      <a:pt x="295" y="864"/>
                    </a:cubicBezTo>
                    <a:cubicBezTo>
                      <a:pt x="311" y="869"/>
                      <a:pt x="327" y="874"/>
                      <a:pt x="343" y="878"/>
                    </a:cubicBezTo>
                    <a:cubicBezTo>
                      <a:pt x="342" y="878"/>
                      <a:pt x="342" y="878"/>
                      <a:pt x="342" y="878"/>
                    </a:cubicBezTo>
                    <a:cubicBezTo>
                      <a:pt x="343" y="878"/>
                      <a:pt x="343" y="878"/>
                      <a:pt x="343" y="878"/>
                    </a:cubicBezTo>
                    <a:cubicBezTo>
                      <a:pt x="348" y="855"/>
                      <a:pt x="348" y="855"/>
                      <a:pt x="348" y="855"/>
                    </a:cubicBezTo>
                    <a:cubicBezTo>
                      <a:pt x="348" y="855"/>
                      <a:pt x="348" y="855"/>
                      <a:pt x="348" y="855"/>
                    </a:cubicBezTo>
                    <a:cubicBezTo>
                      <a:pt x="333" y="851"/>
                      <a:pt x="318" y="847"/>
                      <a:pt x="303" y="841"/>
                    </a:cubicBezTo>
                    <a:cubicBezTo>
                      <a:pt x="303" y="841"/>
                      <a:pt x="303" y="841"/>
                      <a:pt x="303" y="841"/>
                    </a:cubicBezTo>
                    <a:moveTo>
                      <a:pt x="597" y="837"/>
                    </a:moveTo>
                    <a:cubicBezTo>
                      <a:pt x="597" y="837"/>
                      <a:pt x="597" y="837"/>
                      <a:pt x="597" y="837"/>
                    </a:cubicBezTo>
                    <a:cubicBezTo>
                      <a:pt x="582" y="843"/>
                      <a:pt x="567" y="848"/>
                      <a:pt x="552" y="852"/>
                    </a:cubicBezTo>
                    <a:cubicBezTo>
                      <a:pt x="552" y="852"/>
                      <a:pt x="552" y="852"/>
                      <a:pt x="552" y="852"/>
                    </a:cubicBezTo>
                    <a:cubicBezTo>
                      <a:pt x="558" y="875"/>
                      <a:pt x="558" y="875"/>
                      <a:pt x="558" y="875"/>
                    </a:cubicBezTo>
                    <a:cubicBezTo>
                      <a:pt x="558" y="875"/>
                      <a:pt x="558" y="875"/>
                      <a:pt x="558" y="875"/>
                    </a:cubicBezTo>
                    <a:cubicBezTo>
                      <a:pt x="574" y="871"/>
                      <a:pt x="590" y="866"/>
                      <a:pt x="605" y="860"/>
                    </a:cubicBezTo>
                    <a:cubicBezTo>
                      <a:pt x="606" y="860"/>
                      <a:pt x="606" y="860"/>
                      <a:pt x="606" y="860"/>
                    </a:cubicBezTo>
                    <a:cubicBezTo>
                      <a:pt x="597" y="837"/>
                      <a:pt x="597" y="837"/>
                      <a:pt x="597" y="837"/>
                    </a:cubicBezTo>
                    <a:cubicBezTo>
                      <a:pt x="597" y="837"/>
                      <a:pt x="597" y="837"/>
                      <a:pt x="597" y="837"/>
                    </a:cubicBezTo>
                    <a:moveTo>
                      <a:pt x="257" y="821"/>
                    </a:moveTo>
                    <a:cubicBezTo>
                      <a:pt x="246" y="843"/>
                      <a:pt x="246" y="843"/>
                      <a:pt x="246" y="843"/>
                    </a:cubicBezTo>
                    <a:cubicBezTo>
                      <a:pt x="246" y="843"/>
                      <a:pt x="246" y="843"/>
                      <a:pt x="246" y="843"/>
                    </a:cubicBezTo>
                    <a:cubicBezTo>
                      <a:pt x="261" y="850"/>
                      <a:pt x="276" y="857"/>
                      <a:pt x="292" y="863"/>
                    </a:cubicBezTo>
                    <a:cubicBezTo>
                      <a:pt x="292" y="863"/>
                      <a:pt x="292" y="863"/>
                      <a:pt x="292" y="863"/>
                    </a:cubicBezTo>
                    <a:cubicBezTo>
                      <a:pt x="300" y="840"/>
                      <a:pt x="300" y="840"/>
                      <a:pt x="300" y="840"/>
                    </a:cubicBezTo>
                    <a:cubicBezTo>
                      <a:pt x="300" y="840"/>
                      <a:pt x="300" y="840"/>
                      <a:pt x="300" y="840"/>
                    </a:cubicBezTo>
                    <a:cubicBezTo>
                      <a:pt x="285" y="835"/>
                      <a:pt x="271" y="829"/>
                      <a:pt x="257" y="822"/>
                    </a:cubicBezTo>
                    <a:cubicBezTo>
                      <a:pt x="257" y="821"/>
                      <a:pt x="257" y="821"/>
                      <a:pt x="257" y="821"/>
                    </a:cubicBezTo>
                    <a:moveTo>
                      <a:pt x="643" y="816"/>
                    </a:moveTo>
                    <a:cubicBezTo>
                      <a:pt x="643" y="816"/>
                      <a:pt x="643" y="816"/>
                      <a:pt x="643" y="816"/>
                    </a:cubicBezTo>
                    <a:cubicBezTo>
                      <a:pt x="629" y="824"/>
                      <a:pt x="615" y="830"/>
                      <a:pt x="600" y="836"/>
                    </a:cubicBezTo>
                    <a:cubicBezTo>
                      <a:pt x="600" y="836"/>
                      <a:pt x="600" y="836"/>
                      <a:pt x="600" y="836"/>
                    </a:cubicBezTo>
                    <a:cubicBezTo>
                      <a:pt x="609" y="858"/>
                      <a:pt x="609" y="858"/>
                      <a:pt x="609" y="858"/>
                    </a:cubicBezTo>
                    <a:cubicBezTo>
                      <a:pt x="609" y="858"/>
                      <a:pt x="609" y="858"/>
                      <a:pt x="609" y="858"/>
                    </a:cubicBezTo>
                    <a:cubicBezTo>
                      <a:pt x="624" y="852"/>
                      <a:pt x="639" y="845"/>
                      <a:pt x="654" y="837"/>
                    </a:cubicBezTo>
                    <a:cubicBezTo>
                      <a:pt x="654" y="837"/>
                      <a:pt x="654" y="837"/>
                      <a:pt x="654" y="837"/>
                    </a:cubicBezTo>
                    <a:cubicBezTo>
                      <a:pt x="643" y="816"/>
                      <a:pt x="643" y="816"/>
                      <a:pt x="643" y="816"/>
                    </a:cubicBezTo>
                    <a:moveTo>
                      <a:pt x="213" y="796"/>
                    </a:moveTo>
                    <a:cubicBezTo>
                      <a:pt x="200" y="816"/>
                      <a:pt x="200" y="816"/>
                      <a:pt x="200" y="816"/>
                    </a:cubicBezTo>
                    <a:cubicBezTo>
                      <a:pt x="200" y="816"/>
                      <a:pt x="200" y="816"/>
                      <a:pt x="200" y="816"/>
                    </a:cubicBezTo>
                    <a:cubicBezTo>
                      <a:pt x="214" y="825"/>
                      <a:pt x="228" y="834"/>
                      <a:pt x="243" y="841"/>
                    </a:cubicBezTo>
                    <a:cubicBezTo>
                      <a:pt x="243" y="841"/>
                      <a:pt x="243" y="841"/>
                      <a:pt x="243" y="841"/>
                    </a:cubicBezTo>
                    <a:cubicBezTo>
                      <a:pt x="254" y="820"/>
                      <a:pt x="254" y="820"/>
                      <a:pt x="254" y="820"/>
                    </a:cubicBezTo>
                    <a:cubicBezTo>
                      <a:pt x="254" y="820"/>
                      <a:pt x="254" y="820"/>
                      <a:pt x="254" y="820"/>
                    </a:cubicBezTo>
                    <a:cubicBezTo>
                      <a:pt x="254" y="820"/>
                      <a:pt x="254" y="820"/>
                      <a:pt x="254" y="820"/>
                    </a:cubicBezTo>
                    <a:cubicBezTo>
                      <a:pt x="240" y="813"/>
                      <a:pt x="226" y="805"/>
                      <a:pt x="213" y="796"/>
                    </a:cubicBezTo>
                    <a:cubicBezTo>
                      <a:pt x="213" y="796"/>
                      <a:pt x="213" y="796"/>
                      <a:pt x="213" y="796"/>
                    </a:cubicBezTo>
                    <a:moveTo>
                      <a:pt x="686" y="790"/>
                    </a:moveTo>
                    <a:cubicBezTo>
                      <a:pt x="686" y="790"/>
                      <a:pt x="686" y="790"/>
                      <a:pt x="686" y="790"/>
                    </a:cubicBezTo>
                    <a:cubicBezTo>
                      <a:pt x="673" y="799"/>
                      <a:pt x="660" y="807"/>
                      <a:pt x="646" y="814"/>
                    </a:cubicBezTo>
                    <a:cubicBezTo>
                      <a:pt x="646" y="814"/>
                      <a:pt x="646" y="814"/>
                      <a:pt x="646" y="814"/>
                    </a:cubicBezTo>
                    <a:cubicBezTo>
                      <a:pt x="657" y="835"/>
                      <a:pt x="657" y="835"/>
                      <a:pt x="657" y="835"/>
                    </a:cubicBezTo>
                    <a:cubicBezTo>
                      <a:pt x="657" y="836"/>
                      <a:pt x="657" y="836"/>
                      <a:pt x="657" y="836"/>
                    </a:cubicBezTo>
                    <a:cubicBezTo>
                      <a:pt x="657" y="835"/>
                      <a:pt x="657" y="835"/>
                      <a:pt x="657" y="835"/>
                    </a:cubicBezTo>
                    <a:cubicBezTo>
                      <a:pt x="672" y="828"/>
                      <a:pt x="686" y="819"/>
                      <a:pt x="699" y="809"/>
                    </a:cubicBezTo>
                    <a:cubicBezTo>
                      <a:pt x="699" y="809"/>
                      <a:pt x="699" y="809"/>
                      <a:pt x="699" y="809"/>
                    </a:cubicBezTo>
                    <a:cubicBezTo>
                      <a:pt x="686" y="790"/>
                      <a:pt x="686" y="790"/>
                      <a:pt x="686" y="790"/>
                    </a:cubicBezTo>
                    <a:moveTo>
                      <a:pt x="173" y="766"/>
                    </a:moveTo>
                    <a:cubicBezTo>
                      <a:pt x="157" y="784"/>
                      <a:pt x="157" y="784"/>
                      <a:pt x="157" y="784"/>
                    </a:cubicBezTo>
                    <a:cubicBezTo>
                      <a:pt x="157" y="784"/>
                      <a:pt x="157" y="784"/>
                      <a:pt x="157" y="784"/>
                    </a:cubicBezTo>
                    <a:cubicBezTo>
                      <a:pt x="170" y="795"/>
                      <a:pt x="183" y="805"/>
                      <a:pt x="197" y="814"/>
                    </a:cubicBezTo>
                    <a:cubicBezTo>
                      <a:pt x="197" y="814"/>
                      <a:pt x="197" y="814"/>
                      <a:pt x="197" y="814"/>
                    </a:cubicBezTo>
                    <a:cubicBezTo>
                      <a:pt x="210" y="794"/>
                      <a:pt x="210" y="794"/>
                      <a:pt x="210" y="794"/>
                    </a:cubicBezTo>
                    <a:cubicBezTo>
                      <a:pt x="210" y="794"/>
                      <a:pt x="210" y="794"/>
                      <a:pt x="210" y="794"/>
                    </a:cubicBezTo>
                    <a:cubicBezTo>
                      <a:pt x="197" y="786"/>
                      <a:pt x="185" y="776"/>
                      <a:pt x="173" y="766"/>
                    </a:cubicBezTo>
                    <a:cubicBezTo>
                      <a:pt x="173" y="766"/>
                      <a:pt x="173" y="766"/>
                      <a:pt x="173" y="766"/>
                    </a:cubicBezTo>
                    <a:moveTo>
                      <a:pt x="725" y="758"/>
                    </a:moveTo>
                    <a:cubicBezTo>
                      <a:pt x="725" y="758"/>
                      <a:pt x="725" y="758"/>
                      <a:pt x="725" y="758"/>
                    </a:cubicBezTo>
                    <a:cubicBezTo>
                      <a:pt x="714" y="769"/>
                      <a:pt x="701" y="779"/>
                      <a:pt x="689" y="788"/>
                    </a:cubicBezTo>
                    <a:cubicBezTo>
                      <a:pt x="689" y="788"/>
                      <a:pt x="689" y="788"/>
                      <a:pt x="689" y="788"/>
                    </a:cubicBezTo>
                    <a:cubicBezTo>
                      <a:pt x="702" y="807"/>
                      <a:pt x="702" y="807"/>
                      <a:pt x="702" y="807"/>
                    </a:cubicBezTo>
                    <a:cubicBezTo>
                      <a:pt x="702" y="807"/>
                      <a:pt x="702" y="807"/>
                      <a:pt x="702" y="807"/>
                    </a:cubicBezTo>
                    <a:cubicBezTo>
                      <a:pt x="703" y="807"/>
                      <a:pt x="703" y="807"/>
                      <a:pt x="703" y="807"/>
                    </a:cubicBezTo>
                    <a:cubicBezTo>
                      <a:pt x="716" y="798"/>
                      <a:pt x="729" y="787"/>
                      <a:pt x="741" y="776"/>
                    </a:cubicBezTo>
                    <a:cubicBezTo>
                      <a:pt x="741" y="777"/>
                      <a:pt x="741" y="777"/>
                      <a:pt x="741" y="777"/>
                    </a:cubicBezTo>
                    <a:cubicBezTo>
                      <a:pt x="741" y="776"/>
                      <a:pt x="741" y="776"/>
                      <a:pt x="741" y="776"/>
                    </a:cubicBezTo>
                    <a:cubicBezTo>
                      <a:pt x="725" y="758"/>
                      <a:pt x="725" y="758"/>
                      <a:pt x="725" y="758"/>
                    </a:cubicBezTo>
                    <a:moveTo>
                      <a:pt x="136" y="731"/>
                    </a:moveTo>
                    <a:cubicBezTo>
                      <a:pt x="119" y="747"/>
                      <a:pt x="119" y="747"/>
                      <a:pt x="119" y="747"/>
                    </a:cubicBezTo>
                    <a:cubicBezTo>
                      <a:pt x="119" y="747"/>
                      <a:pt x="119" y="747"/>
                      <a:pt x="119" y="747"/>
                    </a:cubicBezTo>
                    <a:cubicBezTo>
                      <a:pt x="119" y="747"/>
                      <a:pt x="119" y="747"/>
                      <a:pt x="119" y="747"/>
                    </a:cubicBezTo>
                    <a:cubicBezTo>
                      <a:pt x="130" y="759"/>
                      <a:pt x="142" y="771"/>
                      <a:pt x="154" y="782"/>
                    </a:cubicBezTo>
                    <a:cubicBezTo>
                      <a:pt x="154" y="782"/>
                      <a:pt x="154" y="782"/>
                      <a:pt x="154" y="782"/>
                    </a:cubicBezTo>
                    <a:cubicBezTo>
                      <a:pt x="170" y="764"/>
                      <a:pt x="170" y="764"/>
                      <a:pt x="170" y="764"/>
                    </a:cubicBezTo>
                    <a:cubicBezTo>
                      <a:pt x="170" y="764"/>
                      <a:pt x="170" y="764"/>
                      <a:pt x="170" y="764"/>
                    </a:cubicBezTo>
                    <a:cubicBezTo>
                      <a:pt x="158" y="753"/>
                      <a:pt x="147" y="742"/>
                      <a:pt x="136" y="731"/>
                    </a:cubicBezTo>
                    <a:cubicBezTo>
                      <a:pt x="136" y="731"/>
                      <a:pt x="136" y="731"/>
                      <a:pt x="136" y="731"/>
                    </a:cubicBezTo>
                    <a:moveTo>
                      <a:pt x="761" y="722"/>
                    </a:moveTo>
                    <a:cubicBezTo>
                      <a:pt x="761" y="722"/>
                      <a:pt x="761" y="722"/>
                      <a:pt x="761" y="722"/>
                    </a:cubicBezTo>
                    <a:cubicBezTo>
                      <a:pt x="761" y="722"/>
                      <a:pt x="761" y="722"/>
                      <a:pt x="761" y="722"/>
                    </a:cubicBezTo>
                    <a:cubicBezTo>
                      <a:pt x="761" y="723"/>
                      <a:pt x="761" y="723"/>
                      <a:pt x="761" y="723"/>
                    </a:cubicBezTo>
                    <a:cubicBezTo>
                      <a:pt x="750" y="734"/>
                      <a:pt x="739" y="745"/>
                      <a:pt x="728" y="756"/>
                    </a:cubicBezTo>
                    <a:cubicBezTo>
                      <a:pt x="728" y="756"/>
                      <a:pt x="728" y="756"/>
                      <a:pt x="728" y="756"/>
                    </a:cubicBezTo>
                    <a:cubicBezTo>
                      <a:pt x="744" y="774"/>
                      <a:pt x="744" y="774"/>
                      <a:pt x="744" y="774"/>
                    </a:cubicBezTo>
                    <a:cubicBezTo>
                      <a:pt x="744" y="774"/>
                      <a:pt x="744" y="774"/>
                      <a:pt x="744" y="774"/>
                    </a:cubicBezTo>
                    <a:cubicBezTo>
                      <a:pt x="756" y="762"/>
                      <a:pt x="768" y="751"/>
                      <a:pt x="779" y="738"/>
                    </a:cubicBezTo>
                    <a:cubicBezTo>
                      <a:pt x="779" y="738"/>
                      <a:pt x="779" y="738"/>
                      <a:pt x="779" y="738"/>
                    </a:cubicBezTo>
                    <a:cubicBezTo>
                      <a:pt x="761" y="723"/>
                      <a:pt x="761" y="723"/>
                      <a:pt x="761" y="723"/>
                    </a:cubicBezTo>
                    <a:cubicBezTo>
                      <a:pt x="761" y="722"/>
                      <a:pt x="761" y="722"/>
                      <a:pt x="761" y="722"/>
                    </a:cubicBezTo>
                    <a:moveTo>
                      <a:pt x="104" y="692"/>
                    </a:moveTo>
                    <a:cubicBezTo>
                      <a:pt x="85" y="706"/>
                      <a:pt x="85" y="706"/>
                      <a:pt x="85" y="706"/>
                    </a:cubicBezTo>
                    <a:cubicBezTo>
                      <a:pt x="85" y="706"/>
                      <a:pt x="85" y="706"/>
                      <a:pt x="85" y="706"/>
                    </a:cubicBezTo>
                    <a:cubicBezTo>
                      <a:pt x="94" y="719"/>
                      <a:pt x="105" y="732"/>
                      <a:pt x="116" y="744"/>
                    </a:cubicBezTo>
                    <a:cubicBezTo>
                      <a:pt x="116" y="745"/>
                      <a:pt x="116" y="745"/>
                      <a:pt x="116" y="745"/>
                    </a:cubicBezTo>
                    <a:cubicBezTo>
                      <a:pt x="134" y="729"/>
                      <a:pt x="134" y="729"/>
                      <a:pt x="134" y="729"/>
                    </a:cubicBezTo>
                    <a:cubicBezTo>
                      <a:pt x="134" y="729"/>
                      <a:pt x="134" y="729"/>
                      <a:pt x="134" y="729"/>
                    </a:cubicBezTo>
                    <a:cubicBezTo>
                      <a:pt x="134" y="728"/>
                      <a:pt x="134" y="728"/>
                      <a:pt x="134" y="728"/>
                    </a:cubicBezTo>
                    <a:cubicBezTo>
                      <a:pt x="123" y="717"/>
                      <a:pt x="113" y="705"/>
                      <a:pt x="104" y="692"/>
                    </a:cubicBezTo>
                    <a:cubicBezTo>
                      <a:pt x="104" y="692"/>
                      <a:pt x="104" y="692"/>
                      <a:pt x="104" y="692"/>
                    </a:cubicBezTo>
                    <a:moveTo>
                      <a:pt x="792" y="682"/>
                    </a:moveTo>
                    <a:cubicBezTo>
                      <a:pt x="792" y="683"/>
                      <a:pt x="792" y="683"/>
                      <a:pt x="792" y="683"/>
                    </a:cubicBezTo>
                    <a:cubicBezTo>
                      <a:pt x="783" y="695"/>
                      <a:pt x="773" y="708"/>
                      <a:pt x="763" y="720"/>
                    </a:cubicBezTo>
                    <a:cubicBezTo>
                      <a:pt x="763" y="720"/>
                      <a:pt x="763" y="720"/>
                      <a:pt x="763" y="720"/>
                    </a:cubicBezTo>
                    <a:cubicBezTo>
                      <a:pt x="781" y="735"/>
                      <a:pt x="781" y="735"/>
                      <a:pt x="781" y="735"/>
                    </a:cubicBezTo>
                    <a:cubicBezTo>
                      <a:pt x="781" y="735"/>
                      <a:pt x="781" y="735"/>
                      <a:pt x="781" y="735"/>
                    </a:cubicBezTo>
                    <a:cubicBezTo>
                      <a:pt x="792" y="723"/>
                      <a:pt x="802" y="710"/>
                      <a:pt x="811" y="696"/>
                    </a:cubicBezTo>
                    <a:cubicBezTo>
                      <a:pt x="812" y="696"/>
                      <a:pt x="812" y="696"/>
                      <a:pt x="812" y="696"/>
                    </a:cubicBezTo>
                    <a:cubicBezTo>
                      <a:pt x="792" y="682"/>
                      <a:pt x="792" y="682"/>
                      <a:pt x="792" y="682"/>
                    </a:cubicBezTo>
                    <a:moveTo>
                      <a:pt x="77" y="649"/>
                    </a:moveTo>
                    <a:cubicBezTo>
                      <a:pt x="56" y="661"/>
                      <a:pt x="56" y="661"/>
                      <a:pt x="56" y="661"/>
                    </a:cubicBezTo>
                    <a:cubicBezTo>
                      <a:pt x="56" y="661"/>
                      <a:pt x="56" y="661"/>
                      <a:pt x="56" y="661"/>
                    </a:cubicBezTo>
                    <a:cubicBezTo>
                      <a:pt x="64" y="676"/>
                      <a:pt x="73" y="690"/>
                      <a:pt x="82" y="703"/>
                    </a:cubicBezTo>
                    <a:cubicBezTo>
                      <a:pt x="82" y="703"/>
                      <a:pt x="82" y="703"/>
                      <a:pt x="82" y="703"/>
                    </a:cubicBezTo>
                    <a:cubicBezTo>
                      <a:pt x="102" y="689"/>
                      <a:pt x="102" y="689"/>
                      <a:pt x="102" y="689"/>
                    </a:cubicBezTo>
                    <a:cubicBezTo>
                      <a:pt x="102" y="689"/>
                      <a:pt x="102" y="689"/>
                      <a:pt x="102" y="689"/>
                    </a:cubicBezTo>
                    <a:cubicBezTo>
                      <a:pt x="93" y="676"/>
                      <a:pt x="84" y="663"/>
                      <a:pt x="77" y="650"/>
                    </a:cubicBezTo>
                    <a:cubicBezTo>
                      <a:pt x="77" y="649"/>
                      <a:pt x="77" y="649"/>
                      <a:pt x="77" y="649"/>
                    </a:cubicBezTo>
                    <a:moveTo>
                      <a:pt x="818" y="639"/>
                    </a:moveTo>
                    <a:cubicBezTo>
                      <a:pt x="818" y="639"/>
                      <a:pt x="818" y="639"/>
                      <a:pt x="818" y="639"/>
                    </a:cubicBezTo>
                    <a:cubicBezTo>
                      <a:pt x="811" y="653"/>
                      <a:pt x="803" y="667"/>
                      <a:pt x="794" y="679"/>
                    </a:cubicBezTo>
                    <a:cubicBezTo>
                      <a:pt x="794" y="680"/>
                      <a:pt x="794" y="680"/>
                      <a:pt x="794" y="680"/>
                    </a:cubicBezTo>
                    <a:cubicBezTo>
                      <a:pt x="814" y="693"/>
                      <a:pt x="814" y="693"/>
                      <a:pt x="814" y="693"/>
                    </a:cubicBezTo>
                    <a:cubicBezTo>
                      <a:pt x="814" y="693"/>
                      <a:pt x="814" y="693"/>
                      <a:pt x="814" y="693"/>
                    </a:cubicBezTo>
                    <a:cubicBezTo>
                      <a:pt x="823" y="679"/>
                      <a:pt x="831" y="665"/>
                      <a:pt x="839" y="650"/>
                    </a:cubicBezTo>
                    <a:cubicBezTo>
                      <a:pt x="839" y="650"/>
                      <a:pt x="839" y="650"/>
                      <a:pt x="839" y="650"/>
                    </a:cubicBezTo>
                    <a:cubicBezTo>
                      <a:pt x="818" y="639"/>
                      <a:pt x="818" y="639"/>
                      <a:pt x="818" y="639"/>
                    </a:cubicBezTo>
                    <a:cubicBezTo>
                      <a:pt x="818" y="639"/>
                      <a:pt x="818" y="639"/>
                      <a:pt x="818" y="639"/>
                    </a:cubicBezTo>
                    <a:moveTo>
                      <a:pt x="55" y="604"/>
                    </a:moveTo>
                    <a:cubicBezTo>
                      <a:pt x="33" y="613"/>
                      <a:pt x="33" y="613"/>
                      <a:pt x="33" y="613"/>
                    </a:cubicBezTo>
                    <a:cubicBezTo>
                      <a:pt x="33" y="613"/>
                      <a:pt x="33" y="613"/>
                      <a:pt x="33" y="613"/>
                    </a:cubicBezTo>
                    <a:cubicBezTo>
                      <a:pt x="39" y="628"/>
                      <a:pt x="46" y="643"/>
                      <a:pt x="54" y="658"/>
                    </a:cubicBezTo>
                    <a:cubicBezTo>
                      <a:pt x="54" y="658"/>
                      <a:pt x="54" y="658"/>
                      <a:pt x="54" y="658"/>
                    </a:cubicBezTo>
                    <a:cubicBezTo>
                      <a:pt x="75" y="646"/>
                      <a:pt x="75" y="646"/>
                      <a:pt x="75" y="646"/>
                    </a:cubicBezTo>
                    <a:cubicBezTo>
                      <a:pt x="75" y="646"/>
                      <a:pt x="75" y="646"/>
                      <a:pt x="75" y="646"/>
                    </a:cubicBezTo>
                    <a:cubicBezTo>
                      <a:pt x="68" y="633"/>
                      <a:pt x="61" y="618"/>
                      <a:pt x="55" y="604"/>
                    </a:cubicBezTo>
                    <a:cubicBezTo>
                      <a:pt x="55" y="604"/>
                      <a:pt x="55" y="604"/>
                      <a:pt x="55" y="604"/>
                    </a:cubicBezTo>
                    <a:moveTo>
                      <a:pt x="838" y="593"/>
                    </a:moveTo>
                    <a:cubicBezTo>
                      <a:pt x="838" y="593"/>
                      <a:pt x="838" y="593"/>
                      <a:pt x="838" y="593"/>
                    </a:cubicBezTo>
                    <a:cubicBezTo>
                      <a:pt x="833" y="608"/>
                      <a:pt x="827" y="622"/>
                      <a:pt x="820" y="636"/>
                    </a:cubicBezTo>
                    <a:cubicBezTo>
                      <a:pt x="819" y="636"/>
                      <a:pt x="819" y="636"/>
                      <a:pt x="819" y="636"/>
                    </a:cubicBezTo>
                    <a:cubicBezTo>
                      <a:pt x="841" y="647"/>
                      <a:pt x="841" y="647"/>
                      <a:pt x="841" y="647"/>
                    </a:cubicBezTo>
                    <a:cubicBezTo>
                      <a:pt x="841" y="647"/>
                      <a:pt x="841" y="647"/>
                      <a:pt x="841" y="647"/>
                    </a:cubicBezTo>
                    <a:cubicBezTo>
                      <a:pt x="848" y="632"/>
                      <a:pt x="855" y="617"/>
                      <a:pt x="861" y="602"/>
                    </a:cubicBezTo>
                    <a:cubicBezTo>
                      <a:pt x="861" y="602"/>
                      <a:pt x="861" y="602"/>
                      <a:pt x="861" y="602"/>
                    </a:cubicBezTo>
                    <a:cubicBezTo>
                      <a:pt x="838" y="593"/>
                      <a:pt x="838" y="593"/>
                      <a:pt x="838" y="593"/>
                    </a:cubicBezTo>
                    <a:moveTo>
                      <a:pt x="39" y="556"/>
                    </a:moveTo>
                    <a:cubicBezTo>
                      <a:pt x="16" y="562"/>
                      <a:pt x="16" y="562"/>
                      <a:pt x="16" y="562"/>
                    </a:cubicBezTo>
                    <a:cubicBezTo>
                      <a:pt x="16" y="562"/>
                      <a:pt x="16" y="562"/>
                      <a:pt x="16" y="562"/>
                    </a:cubicBezTo>
                    <a:cubicBezTo>
                      <a:pt x="16" y="563"/>
                      <a:pt x="16" y="563"/>
                      <a:pt x="16" y="563"/>
                    </a:cubicBezTo>
                    <a:cubicBezTo>
                      <a:pt x="20" y="578"/>
                      <a:pt x="25" y="594"/>
                      <a:pt x="31" y="609"/>
                    </a:cubicBezTo>
                    <a:cubicBezTo>
                      <a:pt x="31" y="610"/>
                      <a:pt x="31" y="610"/>
                      <a:pt x="31" y="610"/>
                    </a:cubicBezTo>
                    <a:cubicBezTo>
                      <a:pt x="53" y="601"/>
                      <a:pt x="53" y="601"/>
                      <a:pt x="53" y="601"/>
                    </a:cubicBezTo>
                    <a:cubicBezTo>
                      <a:pt x="54" y="601"/>
                      <a:pt x="54" y="601"/>
                      <a:pt x="54" y="601"/>
                    </a:cubicBezTo>
                    <a:cubicBezTo>
                      <a:pt x="54" y="601"/>
                      <a:pt x="54" y="601"/>
                      <a:pt x="54" y="601"/>
                    </a:cubicBezTo>
                    <a:cubicBezTo>
                      <a:pt x="48" y="586"/>
                      <a:pt x="43" y="571"/>
                      <a:pt x="39" y="556"/>
                    </a:cubicBezTo>
                    <a:cubicBezTo>
                      <a:pt x="39" y="556"/>
                      <a:pt x="39" y="556"/>
                      <a:pt x="39" y="556"/>
                    </a:cubicBezTo>
                    <a:moveTo>
                      <a:pt x="853" y="545"/>
                    </a:moveTo>
                    <a:cubicBezTo>
                      <a:pt x="853" y="545"/>
                      <a:pt x="853" y="545"/>
                      <a:pt x="853" y="545"/>
                    </a:cubicBezTo>
                    <a:cubicBezTo>
                      <a:pt x="850" y="560"/>
                      <a:pt x="845" y="575"/>
                      <a:pt x="840" y="590"/>
                    </a:cubicBezTo>
                    <a:cubicBezTo>
                      <a:pt x="840" y="590"/>
                      <a:pt x="840" y="590"/>
                      <a:pt x="840" y="590"/>
                    </a:cubicBezTo>
                    <a:cubicBezTo>
                      <a:pt x="862" y="598"/>
                      <a:pt x="862" y="598"/>
                      <a:pt x="862" y="598"/>
                    </a:cubicBezTo>
                    <a:cubicBezTo>
                      <a:pt x="862" y="598"/>
                      <a:pt x="862" y="598"/>
                      <a:pt x="862" y="598"/>
                    </a:cubicBezTo>
                    <a:cubicBezTo>
                      <a:pt x="868" y="582"/>
                      <a:pt x="873" y="567"/>
                      <a:pt x="877" y="551"/>
                    </a:cubicBezTo>
                    <a:cubicBezTo>
                      <a:pt x="878" y="551"/>
                      <a:pt x="878" y="551"/>
                      <a:pt x="878" y="551"/>
                    </a:cubicBezTo>
                    <a:cubicBezTo>
                      <a:pt x="853" y="545"/>
                      <a:pt x="853" y="545"/>
                      <a:pt x="853" y="545"/>
                    </a:cubicBezTo>
                    <a:moveTo>
                      <a:pt x="28" y="507"/>
                    </a:moveTo>
                    <a:cubicBezTo>
                      <a:pt x="5" y="510"/>
                      <a:pt x="5" y="510"/>
                      <a:pt x="5" y="510"/>
                    </a:cubicBezTo>
                    <a:cubicBezTo>
                      <a:pt x="5" y="510"/>
                      <a:pt x="5" y="510"/>
                      <a:pt x="5" y="510"/>
                    </a:cubicBezTo>
                    <a:cubicBezTo>
                      <a:pt x="5" y="510"/>
                      <a:pt x="5" y="510"/>
                      <a:pt x="5" y="510"/>
                    </a:cubicBezTo>
                    <a:cubicBezTo>
                      <a:pt x="7" y="527"/>
                      <a:pt x="10" y="543"/>
                      <a:pt x="15" y="559"/>
                    </a:cubicBezTo>
                    <a:cubicBezTo>
                      <a:pt x="15" y="559"/>
                      <a:pt x="15" y="559"/>
                      <a:pt x="15" y="559"/>
                    </a:cubicBezTo>
                    <a:cubicBezTo>
                      <a:pt x="38" y="553"/>
                      <a:pt x="38" y="553"/>
                      <a:pt x="38" y="553"/>
                    </a:cubicBezTo>
                    <a:cubicBezTo>
                      <a:pt x="38" y="552"/>
                      <a:pt x="38" y="552"/>
                      <a:pt x="38" y="552"/>
                    </a:cubicBezTo>
                    <a:cubicBezTo>
                      <a:pt x="34" y="537"/>
                      <a:pt x="31" y="522"/>
                      <a:pt x="28" y="507"/>
                    </a:cubicBezTo>
                    <a:cubicBezTo>
                      <a:pt x="28" y="507"/>
                      <a:pt x="28" y="507"/>
                      <a:pt x="28" y="507"/>
                    </a:cubicBezTo>
                    <a:moveTo>
                      <a:pt x="863" y="495"/>
                    </a:moveTo>
                    <a:cubicBezTo>
                      <a:pt x="861" y="495"/>
                      <a:pt x="861" y="495"/>
                      <a:pt x="861" y="495"/>
                    </a:cubicBezTo>
                    <a:cubicBezTo>
                      <a:pt x="862" y="495"/>
                      <a:pt x="862" y="495"/>
                      <a:pt x="862" y="495"/>
                    </a:cubicBezTo>
                    <a:cubicBezTo>
                      <a:pt x="860" y="511"/>
                      <a:pt x="858" y="526"/>
                      <a:pt x="854" y="541"/>
                    </a:cubicBezTo>
                    <a:cubicBezTo>
                      <a:pt x="854" y="541"/>
                      <a:pt x="854" y="541"/>
                      <a:pt x="854" y="541"/>
                    </a:cubicBezTo>
                    <a:cubicBezTo>
                      <a:pt x="878" y="547"/>
                      <a:pt x="878" y="547"/>
                      <a:pt x="878" y="547"/>
                    </a:cubicBezTo>
                    <a:cubicBezTo>
                      <a:pt x="878" y="547"/>
                      <a:pt x="878" y="547"/>
                      <a:pt x="878" y="547"/>
                    </a:cubicBezTo>
                    <a:cubicBezTo>
                      <a:pt x="881" y="531"/>
                      <a:pt x="884" y="514"/>
                      <a:pt x="886" y="498"/>
                    </a:cubicBezTo>
                    <a:cubicBezTo>
                      <a:pt x="886" y="498"/>
                      <a:pt x="886" y="498"/>
                      <a:pt x="886" y="498"/>
                    </a:cubicBezTo>
                    <a:cubicBezTo>
                      <a:pt x="863" y="495"/>
                      <a:pt x="863" y="495"/>
                      <a:pt x="863" y="495"/>
                    </a:cubicBezTo>
                    <a:moveTo>
                      <a:pt x="24" y="456"/>
                    </a:move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74"/>
                      <a:pt x="2" y="490"/>
                      <a:pt x="4" y="506"/>
                    </a:cubicBezTo>
                    <a:cubicBezTo>
                      <a:pt x="4" y="507"/>
                      <a:pt x="4" y="507"/>
                      <a:pt x="4" y="507"/>
                    </a:cubicBezTo>
                    <a:cubicBezTo>
                      <a:pt x="28" y="503"/>
                      <a:pt x="28" y="503"/>
                      <a:pt x="28" y="503"/>
                    </a:cubicBezTo>
                    <a:cubicBezTo>
                      <a:pt x="28" y="503"/>
                      <a:pt x="28" y="503"/>
                      <a:pt x="28" y="503"/>
                    </a:cubicBezTo>
                    <a:cubicBezTo>
                      <a:pt x="28" y="503"/>
                      <a:pt x="28" y="503"/>
                      <a:pt x="28" y="503"/>
                    </a:cubicBezTo>
                    <a:cubicBezTo>
                      <a:pt x="26" y="488"/>
                      <a:pt x="24" y="472"/>
                      <a:pt x="24" y="457"/>
                    </a:cubicBezTo>
                    <a:cubicBezTo>
                      <a:pt x="24" y="456"/>
                      <a:pt x="24" y="456"/>
                      <a:pt x="24" y="456"/>
                    </a:cubicBezTo>
                    <a:moveTo>
                      <a:pt x="889" y="428"/>
                    </a:moveTo>
                    <a:cubicBezTo>
                      <a:pt x="865" y="429"/>
                      <a:pt x="865" y="429"/>
                      <a:pt x="865" y="429"/>
                    </a:cubicBezTo>
                    <a:cubicBezTo>
                      <a:pt x="865" y="429"/>
                      <a:pt x="865" y="429"/>
                      <a:pt x="865" y="429"/>
                    </a:cubicBezTo>
                    <a:cubicBezTo>
                      <a:pt x="865" y="429"/>
                      <a:pt x="865" y="429"/>
                      <a:pt x="865" y="429"/>
                    </a:cubicBezTo>
                    <a:cubicBezTo>
                      <a:pt x="865" y="434"/>
                      <a:pt x="865" y="440"/>
                      <a:pt x="865" y="445"/>
                    </a:cubicBezTo>
                    <a:cubicBezTo>
                      <a:pt x="865" y="460"/>
                      <a:pt x="864" y="476"/>
                      <a:pt x="863" y="491"/>
                    </a:cubicBezTo>
                    <a:cubicBezTo>
                      <a:pt x="863" y="492"/>
                      <a:pt x="863" y="492"/>
                      <a:pt x="863" y="492"/>
                    </a:cubicBezTo>
                    <a:cubicBezTo>
                      <a:pt x="886" y="494"/>
                      <a:pt x="886" y="494"/>
                      <a:pt x="886" y="494"/>
                    </a:cubicBezTo>
                    <a:cubicBezTo>
                      <a:pt x="887" y="494"/>
                      <a:pt x="887" y="494"/>
                      <a:pt x="887" y="494"/>
                    </a:cubicBezTo>
                    <a:cubicBezTo>
                      <a:pt x="887" y="494"/>
                      <a:pt x="887" y="494"/>
                      <a:pt x="887" y="494"/>
                    </a:cubicBezTo>
                    <a:cubicBezTo>
                      <a:pt x="888" y="478"/>
                      <a:pt x="889" y="461"/>
                      <a:pt x="889" y="445"/>
                    </a:cubicBezTo>
                    <a:cubicBezTo>
                      <a:pt x="889" y="439"/>
                      <a:pt x="889" y="434"/>
                      <a:pt x="889" y="428"/>
                    </a:cubicBezTo>
                    <a:cubicBezTo>
                      <a:pt x="889" y="428"/>
                      <a:pt x="889" y="428"/>
                      <a:pt x="889" y="428"/>
                    </a:cubicBezTo>
                    <a:moveTo>
                      <a:pt x="2" y="404"/>
                    </a:moveTo>
                    <a:cubicBezTo>
                      <a:pt x="2" y="404"/>
                      <a:pt x="2" y="404"/>
                      <a:pt x="2" y="404"/>
                    </a:cubicBezTo>
                    <a:cubicBezTo>
                      <a:pt x="0" y="417"/>
                      <a:pt x="0" y="431"/>
                      <a:pt x="0" y="445"/>
                    </a:cubicBezTo>
                    <a:cubicBezTo>
                      <a:pt x="0" y="448"/>
                      <a:pt x="0" y="450"/>
                      <a:pt x="0" y="453"/>
                    </a:cubicBezTo>
                    <a:cubicBezTo>
                      <a:pt x="0" y="453"/>
                      <a:pt x="0" y="453"/>
                      <a:pt x="0" y="453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24" y="450"/>
                      <a:pt x="24" y="448"/>
                      <a:pt x="24" y="445"/>
                    </a:cubicBezTo>
                    <a:cubicBezTo>
                      <a:pt x="24" y="432"/>
                      <a:pt x="24" y="419"/>
                      <a:pt x="26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2" y="404"/>
                      <a:pt x="2" y="404"/>
                      <a:pt x="2" y="404"/>
                    </a:cubicBezTo>
                    <a:moveTo>
                      <a:pt x="884" y="375"/>
                    </a:moveTo>
                    <a:cubicBezTo>
                      <a:pt x="860" y="379"/>
                      <a:pt x="860" y="379"/>
                      <a:pt x="860" y="379"/>
                    </a:cubicBezTo>
                    <a:cubicBezTo>
                      <a:pt x="860" y="379"/>
                      <a:pt x="860" y="379"/>
                      <a:pt x="860" y="379"/>
                    </a:cubicBezTo>
                    <a:cubicBezTo>
                      <a:pt x="863" y="394"/>
                      <a:pt x="864" y="410"/>
                      <a:pt x="865" y="425"/>
                    </a:cubicBezTo>
                    <a:cubicBezTo>
                      <a:pt x="865" y="425"/>
                      <a:pt x="865" y="425"/>
                      <a:pt x="865" y="425"/>
                    </a:cubicBezTo>
                    <a:cubicBezTo>
                      <a:pt x="889" y="424"/>
                      <a:pt x="889" y="424"/>
                      <a:pt x="889" y="424"/>
                    </a:cubicBezTo>
                    <a:cubicBezTo>
                      <a:pt x="889" y="424"/>
                      <a:pt x="889" y="424"/>
                      <a:pt x="889" y="424"/>
                    </a:cubicBezTo>
                    <a:cubicBezTo>
                      <a:pt x="888" y="408"/>
                      <a:pt x="886" y="391"/>
                      <a:pt x="884" y="375"/>
                    </a:cubicBezTo>
                    <a:cubicBezTo>
                      <a:pt x="884" y="375"/>
                      <a:pt x="884" y="375"/>
                      <a:pt x="884" y="375"/>
                    </a:cubicBezTo>
                    <a:moveTo>
                      <a:pt x="10" y="351"/>
                    </a:moveTo>
                    <a:cubicBezTo>
                      <a:pt x="10" y="351"/>
                      <a:pt x="10" y="351"/>
                      <a:pt x="10" y="351"/>
                    </a:cubicBezTo>
                    <a:cubicBezTo>
                      <a:pt x="6" y="367"/>
                      <a:pt x="4" y="383"/>
                      <a:pt x="2" y="400"/>
                    </a:cubicBezTo>
                    <a:cubicBezTo>
                      <a:pt x="2" y="400"/>
                      <a:pt x="2" y="400"/>
                      <a:pt x="2" y="400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27" y="387"/>
                      <a:pt x="30" y="371"/>
                      <a:pt x="33" y="356"/>
                    </a:cubicBezTo>
                    <a:cubicBezTo>
                      <a:pt x="33" y="356"/>
                      <a:pt x="33" y="356"/>
                      <a:pt x="33" y="356"/>
                    </a:cubicBezTo>
                    <a:cubicBezTo>
                      <a:pt x="10" y="351"/>
                      <a:pt x="10" y="351"/>
                      <a:pt x="10" y="351"/>
                    </a:cubicBezTo>
                    <a:moveTo>
                      <a:pt x="872" y="323"/>
                    </a:moveTo>
                    <a:cubicBezTo>
                      <a:pt x="849" y="329"/>
                      <a:pt x="849" y="329"/>
                      <a:pt x="849" y="329"/>
                    </a:cubicBezTo>
                    <a:cubicBezTo>
                      <a:pt x="849" y="329"/>
                      <a:pt x="849" y="329"/>
                      <a:pt x="849" y="329"/>
                    </a:cubicBezTo>
                    <a:cubicBezTo>
                      <a:pt x="854" y="344"/>
                      <a:pt x="857" y="360"/>
                      <a:pt x="860" y="375"/>
                    </a:cubicBezTo>
                    <a:cubicBezTo>
                      <a:pt x="860" y="375"/>
                      <a:pt x="860" y="375"/>
                      <a:pt x="860" y="375"/>
                    </a:cubicBezTo>
                    <a:cubicBezTo>
                      <a:pt x="883" y="371"/>
                      <a:pt x="883" y="371"/>
                      <a:pt x="883" y="371"/>
                    </a:cubicBezTo>
                    <a:cubicBezTo>
                      <a:pt x="883" y="371"/>
                      <a:pt x="883" y="371"/>
                      <a:pt x="883" y="371"/>
                    </a:cubicBezTo>
                    <a:cubicBezTo>
                      <a:pt x="881" y="355"/>
                      <a:pt x="877" y="339"/>
                      <a:pt x="872" y="323"/>
                    </a:cubicBezTo>
                    <a:cubicBezTo>
                      <a:pt x="872" y="323"/>
                      <a:pt x="872" y="323"/>
                      <a:pt x="872" y="323"/>
                    </a:cubicBezTo>
                    <a:moveTo>
                      <a:pt x="24" y="299"/>
                    </a:moveTo>
                    <a:cubicBezTo>
                      <a:pt x="24" y="300"/>
                      <a:pt x="24" y="300"/>
                      <a:pt x="24" y="300"/>
                    </a:cubicBezTo>
                    <a:cubicBezTo>
                      <a:pt x="19" y="315"/>
                      <a:pt x="14" y="331"/>
                      <a:pt x="11" y="347"/>
                    </a:cubicBezTo>
                    <a:cubicBezTo>
                      <a:pt x="11" y="347"/>
                      <a:pt x="11" y="347"/>
                      <a:pt x="11" y="347"/>
                    </a:cubicBezTo>
                    <a:cubicBezTo>
                      <a:pt x="34" y="353"/>
                      <a:pt x="34" y="353"/>
                      <a:pt x="34" y="353"/>
                    </a:cubicBezTo>
                    <a:cubicBezTo>
                      <a:pt x="34" y="352"/>
                      <a:pt x="34" y="352"/>
                      <a:pt x="34" y="352"/>
                    </a:cubicBezTo>
                    <a:cubicBezTo>
                      <a:pt x="37" y="337"/>
                      <a:pt x="42" y="322"/>
                      <a:pt x="47" y="307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24" y="299"/>
                      <a:pt x="24" y="299"/>
                      <a:pt x="24" y="299"/>
                    </a:cubicBezTo>
                    <a:moveTo>
                      <a:pt x="855" y="272"/>
                    </a:moveTo>
                    <a:cubicBezTo>
                      <a:pt x="833" y="282"/>
                      <a:pt x="833" y="282"/>
                      <a:pt x="833" y="282"/>
                    </a:cubicBezTo>
                    <a:cubicBezTo>
                      <a:pt x="833" y="282"/>
                      <a:pt x="833" y="282"/>
                      <a:pt x="833" y="282"/>
                    </a:cubicBezTo>
                    <a:cubicBezTo>
                      <a:pt x="839" y="296"/>
                      <a:pt x="844" y="311"/>
                      <a:pt x="848" y="326"/>
                    </a:cubicBezTo>
                    <a:cubicBezTo>
                      <a:pt x="848" y="326"/>
                      <a:pt x="848" y="326"/>
                      <a:pt x="848" y="326"/>
                    </a:cubicBezTo>
                    <a:cubicBezTo>
                      <a:pt x="871" y="319"/>
                      <a:pt x="871" y="319"/>
                      <a:pt x="871" y="319"/>
                    </a:cubicBezTo>
                    <a:cubicBezTo>
                      <a:pt x="871" y="319"/>
                      <a:pt x="871" y="319"/>
                      <a:pt x="871" y="319"/>
                    </a:cubicBezTo>
                    <a:cubicBezTo>
                      <a:pt x="867" y="303"/>
                      <a:pt x="861" y="288"/>
                      <a:pt x="855" y="272"/>
                    </a:cubicBezTo>
                    <a:cubicBezTo>
                      <a:pt x="855" y="272"/>
                      <a:pt x="855" y="272"/>
                      <a:pt x="855" y="272"/>
                    </a:cubicBezTo>
                    <a:moveTo>
                      <a:pt x="45" y="250"/>
                    </a:moveTo>
                    <a:cubicBezTo>
                      <a:pt x="44" y="250"/>
                      <a:pt x="44" y="250"/>
                      <a:pt x="44" y="250"/>
                    </a:cubicBezTo>
                    <a:cubicBezTo>
                      <a:pt x="37" y="265"/>
                      <a:pt x="31" y="280"/>
                      <a:pt x="25" y="296"/>
                    </a:cubicBezTo>
                    <a:cubicBezTo>
                      <a:pt x="24" y="296"/>
                      <a:pt x="24" y="296"/>
                      <a:pt x="24" y="296"/>
                    </a:cubicBezTo>
                    <a:cubicBezTo>
                      <a:pt x="48" y="304"/>
                      <a:pt x="48" y="304"/>
                      <a:pt x="48" y="304"/>
                    </a:cubicBezTo>
                    <a:cubicBezTo>
                      <a:pt x="48" y="304"/>
                      <a:pt x="48" y="304"/>
                      <a:pt x="48" y="304"/>
                    </a:cubicBezTo>
                    <a:cubicBezTo>
                      <a:pt x="53" y="289"/>
                      <a:pt x="59" y="275"/>
                      <a:pt x="66" y="261"/>
                    </a:cubicBezTo>
                    <a:cubicBezTo>
                      <a:pt x="66" y="261"/>
                      <a:pt x="66" y="261"/>
                      <a:pt x="66" y="261"/>
                    </a:cubicBezTo>
                    <a:cubicBezTo>
                      <a:pt x="45" y="250"/>
                      <a:pt x="45" y="250"/>
                      <a:pt x="45" y="250"/>
                    </a:cubicBezTo>
                    <a:moveTo>
                      <a:pt x="831" y="224"/>
                    </a:moveTo>
                    <a:cubicBezTo>
                      <a:pt x="810" y="236"/>
                      <a:pt x="810" y="236"/>
                      <a:pt x="810" y="236"/>
                    </a:cubicBezTo>
                    <a:cubicBezTo>
                      <a:pt x="810" y="237"/>
                      <a:pt x="810" y="237"/>
                      <a:pt x="810" y="237"/>
                    </a:cubicBezTo>
                    <a:cubicBezTo>
                      <a:pt x="818" y="250"/>
                      <a:pt x="825" y="264"/>
                      <a:pt x="831" y="278"/>
                    </a:cubicBezTo>
                    <a:cubicBezTo>
                      <a:pt x="831" y="278"/>
                      <a:pt x="831" y="278"/>
                      <a:pt x="831" y="278"/>
                    </a:cubicBezTo>
                    <a:cubicBezTo>
                      <a:pt x="853" y="269"/>
                      <a:pt x="853" y="269"/>
                      <a:pt x="853" y="269"/>
                    </a:cubicBezTo>
                    <a:cubicBezTo>
                      <a:pt x="853" y="269"/>
                      <a:pt x="853" y="269"/>
                      <a:pt x="853" y="269"/>
                    </a:cubicBezTo>
                    <a:cubicBezTo>
                      <a:pt x="847" y="254"/>
                      <a:pt x="839" y="239"/>
                      <a:pt x="831" y="225"/>
                    </a:cubicBezTo>
                    <a:cubicBezTo>
                      <a:pt x="831" y="224"/>
                      <a:pt x="831" y="224"/>
                      <a:pt x="831" y="224"/>
                    </a:cubicBezTo>
                    <a:moveTo>
                      <a:pt x="71" y="204"/>
                    </a:moveTo>
                    <a:cubicBezTo>
                      <a:pt x="71" y="204"/>
                      <a:pt x="71" y="204"/>
                      <a:pt x="71" y="204"/>
                    </a:cubicBezTo>
                    <a:cubicBezTo>
                      <a:pt x="62" y="217"/>
                      <a:pt x="54" y="232"/>
                      <a:pt x="46" y="246"/>
                    </a:cubicBezTo>
                    <a:cubicBezTo>
                      <a:pt x="46" y="246"/>
                      <a:pt x="46" y="246"/>
                      <a:pt x="46" y="246"/>
                    </a:cubicBezTo>
                    <a:cubicBezTo>
                      <a:pt x="67" y="257"/>
                      <a:pt x="67" y="257"/>
                      <a:pt x="67" y="257"/>
                    </a:cubicBezTo>
                    <a:cubicBezTo>
                      <a:pt x="68" y="257"/>
                      <a:pt x="68" y="257"/>
                      <a:pt x="68" y="257"/>
                    </a:cubicBezTo>
                    <a:cubicBezTo>
                      <a:pt x="68" y="257"/>
                      <a:pt x="68" y="257"/>
                      <a:pt x="68" y="257"/>
                    </a:cubicBezTo>
                    <a:cubicBezTo>
                      <a:pt x="75" y="243"/>
                      <a:pt x="82" y="230"/>
                      <a:pt x="91" y="217"/>
                    </a:cubicBezTo>
                    <a:cubicBezTo>
                      <a:pt x="91" y="217"/>
                      <a:pt x="91" y="217"/>
                      <a:pt x="91" y="217"/>
                    </a:cubicBezTo>
                    <a:cubicBezTo>
                      <a:pt x="71" y="204"/>
                      <a:pt x="71" y="204"/>
                      <a:pt x="71" y="204"/>
                    </a:cubicBezTo>
                    <a:moveTo>
                      <a:pt x="802" y="180"/>
                    </a:moveTo>
                    <a:cubicBezTo>
                      <a:pt x="802" y="180"/>
                      <a:pt x="802" y="180"/>
                      <a:pt x="802" y="180"/>
                    </a:cubicBezTo>
                    <a:cubicBezTo>
                      <a:pt x="782" y="194"/>
                      <a:pt x="782" y="194"/>
                      <a:pt x="782" y="194"/>
                    </a:cubicBezTo>
                    <a:cubicBezTo>
                      <a:pt x="783" y="194"/>
                      <a:pt x="783" y="194"/>
                      <a:pt x="783" y="194"/>
                    </a:cubicBezTo>
                    <a:cubicBezTo>
                      <a:pt x="792" y="207"/>
                      <a:pt x="800" y="220"/>
                      <a:pt x="808" y="233"/>
                    </a:cubicBezTo>
                    <a:cubicBezTo>
                      <a:pt x="808" y="233"/>
                      <a:pt x="808" y="233"/>
                      <a:pt x="808" y="233"/>
                    </a:cubicBezTo>
                    <a:cubicBezTo>
                      <a:pt x="829" y="221"/>
                      <a:pt x="829" y="221"/>
                      <a:pt x="829" y="221"/>
                    </a:cubicBezTo>
                    <a:cubicBezTo>
                      <a:pt x="829" y="221"/>
                      <a:pt x="829" y="221"/>
                      <a:pt x="829" y="221"/>
                    </a:cubicBezTo>
                    <a:cubicBezTo>
                      <a:pt x="821" y="207"/>
                      <a:pt x="812" y="193"/>
                      <a:pt x="802" y="180"/>
                    </a:cubicBezTo>
                    <a:cubicBezTo>
                      <a:pt x="802" y="180"/>
                      <a:pt x="802" y="180"/>
                      <a:pt x="802" y="180"/>
                    </a:cubicBezTo>
                    <a:moveTo>
                      <a:pt x="102" y="161"/>
                    </a:moveTo>
                    <a:cubicBezTo>
                      <a:pt x="102" y="161"/>
                      <a:pt x="102" y="161"/>
                      <a:pt x="102" y="161"/>
                    </a:cubicBezTo>
                    <a:cubicBezTo>
                      <a:pt x="92" y="173"/>
                      <a:pt x="82" y="187"/>
                      <a:pt x="73" y="200"/>
                    </a:cubicBezTo>
                    <a:cubicBezTo>
                      <a:pt x="73" y="200"/>
                      <a:pt x="73" y="200"/>
                      <a:pt x="73" y="200"/>
                    </a:cubicBezTo>
                    <a:cubicBezTo>
                      <a:pt x="93" y="214"/>
                      <a:pt x="93" y="214"/>
                      <a:pt x="93" y="214"/>
                    </a:cubicBezTo>
                    <a:cubicBezTo>
                      <a:pt x="93" y="214"/>
                      <a:pt x="93" y="214"/>
                      <a:pt x="93" y="214"/>
                    </a:cubicBezTo>
                    <a:cubicBezTo>
                      <a:pt x="93" y="213"/>
                      <a:pt x="93" y="213"/>
                      <a:pt x="93" y="213"/>
                    </a:cubicBezTo>
                    <a:cubicBezTo>
                      <a:pt x="102" y="201"/>
                      <a:pt x="111" y="188"/>
                      <a:pt x="121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02" y="161"/>
                      <a:pt x="102" y="161"/>
                      <a:pt x="102" y="161"/>
                    </a:cubicBezTo>
                    <a:moveTo>
                      <a:pt x="767" y="139"/>
                    </a:moveTo>
                    <a:cubicBezTo>
                      <a:pt x="750" y="155"/>
                      <a:pt x="750" y="155"/>
                      <a:pt x="750" y="155"/>
                    </a:cubicBezTo>
                    <a:cubicBezTo>
                      <a:pt x="750" y="156"/>
                      <a:pt x="750" y="156"/>
                      <a:pt x="750" y="156"/>
                    </a:cubicBezTo>
                    <a:cubicBezTo>
                      <a:pt x="761" y="167"/>
                      <a:pt x="771" y="179"/>
                      <a:pt x="780" y="191"/>
                    </a:cubicBezTo>
                    <a:cubicBezTo>
                      <a:pt x="780" y="191"/>
                      <a:pt x="780" y="191"/>
                      <a:pt x="780" y="191"/>
                    </a:cubicBezTo>
                    <a:cubicBezTo>
                      <a:pt x="800" y="177"/>
                      <a:pt x="800" y="177"/>
                      <a:pt x="800" y="177"/>
                    </a:cubicBezTo>
                    <a:cubicBezTo>
                      <a:pt x="799" y="177"/>
                      <a:pt x="799" y="177"/>
                      <a:pt x="799" y="177"/>
                    </a:cubicBezTo>
                    <a:cubicBezTo>
                      <a:pt x="790" y="164"/>
                      <a:pt x="779" y="151"/>
                      <a:pt x="768" y="139"/>
                    </a:cubicBezTo>
                    <a:cubicBezTo>
                      <a:pt x="767" y="139"/>
                      <a:pt x="767" y="139"/>
                      <a:pt x="767" y="139"/>
                    </a:cubicBezTo>
                    <a:moveTo>
                      <a:pt x="139" y="122"/>
                    </a:moveTo>
                    <a:cubicBezTo>
                      <a:pt x="139" y="122"/>
                      <a:pt x="139" y="122"/>
                      <a:pt x="139" y="122"/>
                    </a:cubicBezTo>
                    <a:cubicBezTo>
                      <a:pt x="127" y="133"/>
                      <a:pt x="116" y="145"/>
                      <a:pt x="105" y="158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33" y="161"/>
                      <a:pt x="144" y="150"/>
                      <a:pt x="155" y="139"/>
                    </a:cubicBezTo>
                    <a:cubicBezTo>
                      <a:pt x="155" y="139"/>
                      <a:pt x="155" y="139"/>
                      <a:pt x="155" y="139"/>
                    </a:cubicBezTo>
                    <a:cubicBezTo>
                      <a:pt x="139" y="122"/>
                      <a:pt x="139" y="122"/>
                      <a:pt x="139" y="122"/>
                    </a:cubicBezTo>
                    <a:moveTo>
                      <a:pt x="728" y="102"/>
                    </a:moveTo>
                    <a:cubicBezTo>
                      <a:pt x="713" y="121"/>
                      <a:pt x="713" y="121"/>
                      <a:pt x="713" y="121"/>
                    </a:cubicBezTo>
                    <a:cubicBezTo>
                      <a:pt x="713" y="121"/>
                      <a:pt x="713" y="121"/>
                      <a:pt x="713" y="121"/>
                    </a:cubicBezTo>
                    <a:cubicBezTo>
                      <a:pt x="713" y="121"/>
                      <a:pt x="713" y="121"/>
                      <a:pt x="713" y="121"/>
                    </a:cubicBezTo>
                    <a:cubicBezTo>
                      <a:pt x="725" y="131"/>
                      <a:pt x="737" y="142"/>
                      <a:pt x="747" y="153"/>
                    </a:cubicBezTo>
                    <a:cubicBezTo>
                      <a:pt x="748" y="153"/>
                      <a:pt x="748" y="153"/>
                      <a:pt x="748" y="153"/>
                    </a:cubicBezTo>
                    <a:cubicBezTo>
                      <a:pt x="765" y="136"/>
                      <a:pt x="765" y="136"/>
                      <a:pt x="765" y="136"/>
                    </a:cubicBezTo>
                    <a:cubicBezTo>
                      <a:pt x="765" y="136"/>
                      <a:pt x="765" y="136"/>
                      <a:pt x="765" y="136"/>
                    </a:cubicBezTo>
                    <a:cubicBezTo>
                      <a:pt x="765" y="136"/>
                      <a:pt x="765" y="136"/>
                      <a:pt x="765" y="136"/>
                    </a:cubicBezTo>
                    <a:cubicBezTo>
                      <a:pt x="753" y="124"/>
                      <a:pt x="741" y="113"/>
                      <a:pt x="729" y="103"/>
                    </a:cubicBezTo>
                    <a:cubicBezTo>
                      <a:pt x="728" y="102"/>
                      <a:pt x="728" y="102"/>
                      <a:pt x="728" y="102"/>
                    </a:cubicBezTo>
                    <a:moveTo>
                      <a:pt x="180" y="87"/>
                    </a:moveTo>
                    <a:cubicBezTo>
                      <a:pt x="180" y="87"/>
                      <a:pt x="180" y="87"/>
                      <a:pt x="180" y="87"/>
                    </a:cubicBezTo>
                    <a:cubicBezTo>
                      <a:pt x="167" y="97"/>
                      <a:pt x="154" y="108"/>
                      <a:pt x="142" y="119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142" y="119"/>
                      <a:pt x="142" y="119"/>
                      <a:pt x="142" y="119"/>
                    </a:cubicBezTo>
                    <a:cubicBezTo>
                      <a:pt x="158" y="137"/>
                      <a:pt x="158" y="137"/>
                      <a:pt x="158" y="137"/>
                    </a:cubicBezTo>
                    <a:cubicBezTo>
                      <a:pt x="158" y="137"/>
                      <a:pt x="158" y="137"/>
                      <a:pt x="158" y="137"/>
                    </a:cubicBezTo>
                    <a:cubicBezTo>
                      <a:pt x="170" y="126"/>
                      <a:pt x="182" y="116"/>
                      <a:pt x="194" y="107"/>
                    </a:cubicBezTo>
                    <a:cubicBezTo>
                      <a:pt x="194" y="107"/>
                      <a:pt x="194" y="107"/>
                      <a:pt x="194" y="107"/>
                    </a:cubicBezTo>
                    <a:cubicBezTo>
                      <a:pt x="180" y="87"/>
                      <a:pt x="180" y="87"/>
                      <a:pt x="180" y="87"/>
                    </a:cubicBezTo>
                    <a:moveTo>
                      <a:pt x="685" y="71"/>
                    </a:moveTo>
                    <a:cubicBezTo>
                      <a:pt x="672" y="91"/>
                      <a:pt x="672" y="91"/>
                      <a:pt x="672" y="91"/>
                    </a:cubicBezTo>
                    <a:cubicBezTo>
                      <a:pt x="673" y="91"/>
                      <a:pt x="673" y="91"/>
                      <a:pt x="673" y="91"/>
                    </a:cubicBezTo>
                    <a:cubicBezTo>
                      <a:pt x="686" y="100"/>
                      <a:pt x="698" y="109"/>
                      <a:pt x="710" y="119"/>
                    </a:cubicBezTo>
                    <a:cubicBezTo>
                      <a:pt x="710" y="119"/>
                      <a:pt x="710" y="119"/>
                      <a:pt x="710" y="119"/>
                    </a:cubicBezTo>
                    <a:cubicBezTo>
                      <a:pt x="725" y="100"/>
                      <a:pt x="725" y="100"/>
                      <a:pt x="725" y="100"/>
                    </a:cubicBezTo>
                    <a:cubicBezTo>
                      <a:pt x="726" y="100"/>
                      <a:pt x="726" y="100"/>
                      <a:pt x="726" y="100"/>
                    </a:cubicBezTo>
                    <a:cubicBezTo>
                      <a:pt x="725" y="100"/>
                      <a:pt x="725" y="100"/>
                      <a:pt x="725" y="100"/>
                    </a:cubicBezTo>
                    <a:cubicBezTo>
                      <a:pt x="713" y="90"/>
                      <a:pt x="699" y="80"/>
                      <a:pt x="686" y="71"/>
                    </a:cubicBezTo>
                    <a:cubicBezTo>
                      <a:pt x="685" y="71"/>
                      <a:pt x="685" y="71"/>
                      <a:pt x="685" y="71"/>
                    </a:cubicBezTo>
                    <a:moveTo>
                      <a:pt x="225" y="58"/>
                    </a:moveTo>
                    <a:cubicBezTo>
                      <a:pt x="224" y="58"/>
                      <a:pt x="224" y="58"/>
                      <a:pt x="224" y="58"/>
                    </a:cubicBezTo>
                    <a:cubicBezTo>
                      <a:pt x="210" y="66"/>
                      <a:pt x="196" y="75"/>
                      <a:pt x="183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97" y="105"/>
                      <a:pt x="197" y="105"/>
                      <a:pt x="197" y="105"/>
                    </a:cubicBezTo>
                    <a:cubicBezTo>
                      <a:pt x="197" y="104"/>
                      <a:pt x="197" y="104"/>
                      <a:pt x="197" y="104"/>
                    </a:cubicBezTo>
                    <a:cubicBezTo>
                      <a:pt x="210" y="95"/>
                      <a:pt x="223" y="87"/>
                      <a:pt x="236" y="79"/>
                    </a:cubicBezTo>
                    <a:cubicBezTo>
                      <a:pt x="236" y="79"/>
                      <a:pt x="236" y="79"/>
                      <a:pt x="236" y="79"/>
                    </a:cubicBezTo>
                    <a:cubicBezTo>
                      <a:pt x="225" y="58"/>
                      <a:pt x="225" y="58"/>
                      <a:pt x="225" y="58"/>
                    </a:cubicBezTo>
                    <a:moveTo>
                      <a:pt x="639" y="45"/>
                    </a:moveTo>
                    <a:cubicBezTo>
                      <a:pt x="628" y="66"/>
                      <a:pt x="628" y="66"/>
                      <a:pt x="628" y="66"/>
                    </a:cubicBezTo>
                    <a:cubicBezTo>
                      <a:pt x="629" y="66"/>
                      <a:pt x="629" y="66"/>
                      <a:pt x="629" y="66"/>
                    </a:cubicBezTo>
                    <a:cubicBezTo>
                      <a:pt x="642" y="73"/>
                      <a:pt x="656" y="81"/>
                      <a:pt x="669" y="89"/>
                    </a:cubicBezTo>
                    <a:cubicBezTo>
                      <a:pt x="669" y="89"/>
                      <a:pt x="669" y="89"/>
                      <a:pt x="669" y="89"/>
                    </a:cubicBezTo>
                    <a:cubicBezTo>
                      <a:pt x="682" y="69"/>
                      <a:pt x="682" y="69"/>
                      <a:pt x="682" y="69"/>
                    </a:cubicBezTo>
                    <a:cubicBezTo>
                      <a:pt x="682" y="69"/>
                      <a:pt x="682" y="69"/>
                      <a:pt x="682" y="69"/>
                    </a:cubicBezTo>
                    <a:cubicBezTo>
                      <a:pt x="668" y="60"/>
                      <a:pt x="654" y="52"/>
                      <a:pt x="639" y="45"/>
                    </a:cubicBezTo>
                    <a:cubicBezTo>
                      <a:pt x="639" y="45"/>
                      <a:pt x="639" y="45"/>
                      <a:pt x="639" y="45"/>
                    </a:cubicBezTo>
                    <a:moveTo>
                      <a:pt x="272" y="35"/>
                    </a:moveTo>
                    <a:cubicBezTo>
                      <a:pt x="272" y="35"/>
                      <a:pt x="272" y="35"/>
                      <a:pt x="272" y="35"/>
                    </a:cubicBezTo>
                    <a:cubicBezTo>
                      <a:pt x="257" y="41"/>
                      <a:pt x="242" y="48"/>
                      <a:pt x="228" y="56"/>
                    </a:cubicBezTo>
                    <a:cubicBezTo>
                      <a:pt x="228" y="56"/>
                      <a:pt x="228" y="56"/>
                      <a:pt x="228" y="56"/>
                    </a:cubicBezTo>
                    <a:cubicBezTo>
                      <a:pt x="240" y="77"/>
                      <a:pt x="240" y="77"/>
                      <a:pt x="240" y="77"/>
                    </a:cubicBezTo>
                    <a:cubicBezTo>
                      <a:pt x="240" y="77"/>
                      <a:pt x="240" y="77"/>
                      <a:pt x="240" y="77"/>
                    </a:cubicBezTo>
                    <a:cubicBezTo>
                      <a:pt x="253" y="70"/>
                      <a:pt x="267" y="63"/>
                      <a:pt x="282" y="57"/>
                    </a:cubicBezTo>
                    <a:cubicBezTo>
                      <a:pt x="282" y="57"/>
                      <a:pt x="282" y="57"/>
                      <a:pt x="282" y="57"/>
                    </a:cubicBezTo>
                    <a:cubicBezTo>
                      <a:pt x="272" y="35"/>
                      <a:pt x="272" y="35"/>
                      <a:pt x="272" y="35"/>
                    </a:cubicBezTo>
                    <a:moveTo>
                      <a:pt x="589" y="24"/>
                    </a:moveTo>
                    <a:cubicBezTo>
                      <a:pt x="582" y="47"/>
                      <a:pt x="582" y="47"/>
                      <a:pt x="582" y="47"/>
                    </a:cubicBezTo>
                    <a:cubicBezTo>
                      <a:pt x="582" y="47"/>
                      <a:pt x="582" y="47"/>
                      <a:pt x="582" y="47"/>
                    </a:cubicBezTo>
                    <a:cubicBezTo>
                      <a:pt x="596" y="52"/>
                      <a:pt x="611" y="58"/>
                      <a:pt x="625" y="65"/>
                    </a:cubicBezTo>
                    <a:cubicBezTo>
                      <a:pt x="625" y="65"/>
                      <a:pt x="625" y="65"/>
                      <a:pt x="625" y="65"/>
                    </a:cubicBezTo>
                    <a:cubicBezTo>
                      <a:pt x="635" y="43"/>
                      <a:pt x="635" y="43"/>
                      <a:pt x="635" y="43"/>
                    </a:cubicBezTo>
                    <a:cubicBezTo>
                      <a:pt x="635" y="43"/>
                      <a:pt x="635" y="43"/>
                      <a:pt x="635" y="43"/>
                    </a:cubicBezTo>
                    <a:cubicBezTo>
                      <a:pt x="621" y="36"/>
                      <a:pt x="605" y="30"/>
                      <a:pt x="590" y="24"/>
                    </a:cubicBezTo>
                    <a:cubicBezTo>
                      <a:pt x="589" y="24"/>
                      <a:pt x="589" y="24"/>
                      <a:pt x="589" y="24"/>
                    </a:cubicBezTo>
                    <a:moveTo>
                      <a:pt x="323" y="17"/>
                    </a:moveTo>
                    <a:cubicBezTo>
                      <a:pt x="323" y="17"/>
                      <a:pt x="323" y="17"/>
                      <a:pt x="323" y="17"/>
                    </a:cubicBezTo>
                    <a:cubicBezTo>
                      <a:pt x="307" y="21"/>
                      <a:pt x="291" y="27"/>
                      <a:pt x="276" y="33"/>
                    </a:cubicBezTo>
                    <a:cubicBezTo>
                      <a:pt x="276" y="33"/>
                      <a:pt x="276" y="33"/>
                      <a:pt x="276" y="33"/>
                    </a:cubicBezTo>
                    <a:cubicBezTo>
                      <a:pt x="285" y="55"/>
                      <a:pt x="285" y="55"/>
                      <a:pt x="285" y="55"/>
                    </a:cubicBezTo>
                    <a:cubicBezTo>
                      <a:pt x="285" y="55"/>
                      <a:pt x="285" y="55"/>
                      <a:pt x="285" y="55"/>
                    </a:cubicBezTo>
                    <a:cubicBezTo>
                      <a:pt x="300" y="49"/>
                      <a:pt x="314" y="44"/>
                      <a:pt x="329" y="40"/>
                    </a:cubicBezTo>
                    <a:cubicBezTo>
                      <a:pt x="329" y="40"/>
                      <a:pt x="329" y="40"/>
                      <a:pt x="329" y="40"/>
                    </a:cubicBezTo>
                    <a:cubicBezTo>
                      <a:pt x="323" y="17"/>
                      <a:pt x="323" y="17"/>
                      <a:pt x="323" y="17"/>
                    </a:cubicBezTo>
                    <a:cubicBezTo>
                      <a:pt x="323" y="17"/>
                      <a:pt x="323" y="17"/>
                      <a:pt x="323" y="17"/>
                    </a:cubicBezTo>
                    <a:moveTo>
                      <a:pt x="538" y="8"/>
                    </a:moveTo>
                    <a:cubicBezTo>
                      <a:pt x="533" y="33"/>
                      <a:pt x="533" y="33"/>
                      <a:pt x="533" y="33"/>
                    </a:cubicBezTo>
                    <a:cubicBezTo>
                      <a:pt x="533" y="33"/>
                      <a:pt x="533" y="33"/>
                      <a:pt x="533" y="33"/>
                    </a:cubicBezTo>
                    <a:cubicBezTo>
                      <a:pt x="548" y="37"/>
                      <a:pt x="563" y="41"/>
                      <a:pt x="578" y="46"/>
                    </a:cubicBezTo>
                    <a:cubicBezTo>
                      <a:pt x="578" y="46"/>
                      <a:pt x="578" y="46"/>
                      <a:pt x="578" y="46"/>
                    </a:cubicBezTo>
                    <a:cubicBezTo>
                      <a:pt x="586" y="23"/>
                      <a:pt x="586" y="23"/>
                      <a:pt x="586" y="23"/>
                    </a:cubicBezTo>
                    <a:cubicBezTo>
                      <a:pt x="586" y="23"/>
                      <a:pt x="586" y="23"/>
                      <a:pt x="586" y="23"/>
                    </a:cubicBezTo>
                    <a:cubicBezTo>
                      <a:pt x="570" y="18"/>
                      <a:pt x="554" y="13"/>
                      <a:pt x="538" y="10"/>
                    </a:cubicBezTo>
                    <a:cubicBezTo>
                      <a:pt x="538" y="8"/>
                      <a:pt x="538" y="8"/>
                      <a:pt x="538" y="8"/>
                    </a:cubicBezTo>
                    <a:moveTo>
                      <a:pt x="375" y="5"/>
                    </a:moveTo>
                    <a:cubicBezTo>
                      <a:pt x="375" y="5"/>
                      <a:pt x="375" y="5"/>
                      <a:pt x="375" y="5"/>
                    </a:cubicBezTo>
                    <a:cubicBezTo>
                      <a:pt x="359" y="8"/>
                      <a:pt x="342" y="12"/>
                      <a:pt x="327" y="16"/>
                    </a:cubicBezTo>
                    <a:cubicBezTo>
                      <a:pt x="326" y="16"/>
                      <a:pt x="326" y="16"/>
                      <a:pt x="326" y="16"/>
                    </a:cubicBezTo>
                    <a:cubicBezTo>
                      <a:pt x="333" y="39"/>
                      <a:pt x="333" y="39"/>
                      <a:pt x="333" y="39"/>
                    </a:cubicBezTo>
                    <a:cubicBezTo>
                      <a:pt x="333" y="39"/>
                      <a:pt x="333" y="39"/>
                      <a:pt x="333" y="39"/>
                    </a:cubicBezTo>
                    <a:cubicBezTo>
                      <a:pt x="348" y="35"/>
                      <a:pt x="363" y="32"/>
                      <a:pt x="379" y="29"/>
                    </a:cubicBezTo>
                    <a:cubicBezTo>
                      <a:pt x="379" y="29"/>
                      <a:pt x="379" y="29"/>
                      <a:pt x="379" y="29"/>
                    </a:cubicBezTo>
                    <a:cubicBezTo>
                      <a:pt x="375" y="5"/>
                      <a:pt x="375" y="5"/>
                      <a:pt x="375" y="5"/>
                    </a:cubicBezTo>
                    <a:moveTo>
                      <a:pt x="485" y="2"/>
                    </a:moveTo>
                    <a:cubicBezTo>
                      <a:pt x="483" y="26"/>
                      <a:pt x="483" y="26"/>
                      <a:pt x="483" y="26"/>
                    </a:cubicBezTo>
                    <a:cubicBezTo>
                      <a:pt x="483" y="26"/>
                      <a:pt x="483" y="26"/>
                      <a:pt x="483" y="26"/>
                    </a:cubicBezTo>
                    <a:cubicBezTo>
                      <a:pt x="499" y="27"/>
                      <a:pt x="514" y="29"/>
                      <a:pt x="529" y="33"/>
                    </a:cubicBezTo>
                    <a:cubicBezTo>
                      <a:pt x="530" y="33"/>
                      <a:pt x="530" y="33"/>
                      <a:pt x="530" y="33"/>
                    </a:cubicBezTo>
                    <a:cubicBezTo>
                      <a:pt x="534" y="9"/>
                      <a:pt x="534" y="9"/>
                      <a:pt x="534" y="9"/>
                    </a:cubicBezTo>
                    <a:cubicBezTo>
                      <a:pt x="534" y="9"/>
                      <a:pt x="534" y="9"/>
                      <a:pt x="534" y="9"/>
                    </a:cubicBezTo>
                    <a:cubicBezTo>
                      <a:pt x="518" y="6"/>
                      <a:pt x="502" y="3"/>
                      <a:pt x="485" y="2"/>
                    </a:cubicBezTo>
                    <a:moveTo>
                      <a:pt x="428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2" y="1"/>
                      <a:pt x="395" y="2"/>
                      <a:pt x="379" y="5"/>
                    </a:cubicBezTo>
                    <a:cubicBezTo>
                      <a:pt x="379" y="5"/>
                      <a:pt x="379" y="5"/>
                      <a:pt x="379" y="5"/>
                    </a:cubicBezTo>
                    <a:cubicBezTo>
                      <a:pt x="382" y="29"/>
                      <a:pt x="382" y="29"/>
                      <a:pt x="382" y="29"/>
                    </a:cubicBezTo>
                    <a:cubicBezTo>
                      <a:pt x="382" y="29"/>
                      <a:pt x="382" y="29"/>
                      <a:pt x="382" y="29"/>
                    </a:cubicBezTo>
                    <a:cubicBezTo>
                      <a:pt x="398" y="26"/>
                      <a:pt x="413" y="25"/>
                      <a:pt x="429" y="24"/>
                    </a:cubicBezTo>
                    <a:cubicBezTo>
                      <a:pt x="429" y="24"/>
                      <a:pt x="429" y="24"/>
                      <a:pt x="429" y="24"/>
                    </a:cubicBezTo>
                    <a:cubicBezTo>
                      <a:pt x="428" y="0"/>
                      <a:pt x="428" y="0"/>
                      <a:pt x="428" y="0"/>
                    </a:cubicBezTo>
                    <a:moveTo>
                      <a:pt x="444" y="0"/>
                    </a:moveTo>
                    <a:cubicBezTo>
                      <a:pt x="440" y="0"/>
                      <a:pt x="436" y="0"/>
                      <a:pt x="432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6" y="24"/>
                      <a:pt x="440" y="24"/>
                      <a:pt x="445" y="24"/>
                    </a:cubicBezTo>
                    <a:cubicBezTo>
                      <a:pt x="456" y="24"/>
                      <a:pt x="468" y="25"/>
                      <a:pt x="479" y="25"/>
                    </a:cubicBezTo>
                    <a:cubicBezTo>
                      <a:pt x="480" y="25"/>
                      <a:pt x="480" y="25"/>
                      <a:pt x="480" y="25"/>
                    </a:cubicBezTo>
                    <a:cubicBezTo>
                      <a:pt x="481" y="2"/>
                      <a:pt x="481" y="2"/>
                      <a:pt x="481" y="2"/>
                    </a:cubicBezTo>
                    <a:cubicBezTo>
                      <a:pt x="481" y="2"/>
                      <a:pt x="481" y="2"/>
                      <a:pt x="481" y="2"/>
                    </a:cubicBezTo>
                    <a:cubicBezTo>
                      <a:pt x="469" y="1"/>
                      <a:pt x="457" y="0"/>
                      <a:pt x="444" y="0"/>
                    </a:cubicBezTo>
                  </a:path>
                </a:pathLst>
              </a:custGeom>
              <a:solidFill>
                <a:srgbClr val="CCF0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31" name="Freeform 31"/>
              <p:cNvSpPr/>
              <p:nvPr/>
            </p:nvSpPr>
            <p:spPr bwMode="auto">
              <a:xfrm>
                <a:off x="6738938" y="4545013"/>
                <a:ext cx="169863" cy="149225"/>
              </a:xfrm>
              <a:custGeom>
                <a:avLst/>
                <a:gdLst>
                  <a:gd name="T0" fmla="*/ 11 w 53"/>
                  <a:gd name="T1" fmla="*/ 46 h 46"/>
                  <a:gd name="T2" fmla="*/ 11 w 53"/>
                  <a:gd name="T3" fmla="*/ 45 h 46"/>
                  <a:gd name="T4" fmla="*/ 0 w 53"/>
                  <a:gd name="T5" fmla="*/ 24 h 46"/>
                  <a:gd name="T6" fmla="*/ 0 w 53"/>
                  <a:gd name="T7" fmla="*/ 24 h 46"/>
                  <a:gd name="T8" fmla="*/ 40 w 53"/>
                  <a:gd name="T9" fmla="*/ 0 h 46"/>
                  <a:gd name="T10" fmla="*/ 40 w 53"/>
                  <a:gd name="T11" fmla="*/ 0 h 46"/>
                  <a:gd name="T12" fmla="*/ 53 w 53"/>
                  <a:gd name="T13" fmla="*/ 19 h 46"/>
                  <a:gd name="T14" fmla="*/ 53 w 53"/>
                  <a:gd name="T15" fmla="*/ 19 h 46"/>
                  <a:gd name="T16" fmla="*/ 11 w 53"/>
                  <a:gd name="T17" fmla="*/ 45 h 46"/>
                  <a:gd name="T18" fmla="*/ 11 w 53"/>
                  <a:gd name="T1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46">
                    <a:moveTo>
                      <a:pt x="11" y="46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4" y="17"/>
                      <a:pt x="27" y="9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40" y="29"/>
                      <a:pt x="26" y="38"/>
                      <a:pt x="11" y="45"/>
                    </a:cubicBezTo>
                    <a:lnTo>
                      <a:pt x="11" y="46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32" name="Freeform 32"/>
              <p:cNvSpPr/>
              <p:nvPr/>
            </p:nvSpPr>
            <p:spPr bwMode="auto">
              <a:xfrm>
                <a:off x="6877051" y="4441825"/>
                <a:ext cx="165100" cy="158750"/>
              </a:xfrm>
              <a:custGeom>
                <a:avLst/>
                <a:gdLst>
                  <a:gd name="T0" fmla="*/ 13 w 52"/>
                  <a:gd name="T1" fmla="*/ 49 h 49"/>
                  <a:gd name="T2" fmla="*/ 13 w 52"/>
                  <a:gd name="T3" fmla="*/ 49 h 49"/>
                  <a:gd name="T4" fmla="*/ 0 w 52"/>
                  <a:gd name="T5" fmla="*/ 30 h 49"/>
                  <a:gd name="T6" fmla="*/ 0 w 52"/>
                  <a:gd name="T7" fmla="*/ 30 h 49"/>
                  <a:gd name="T8" fmla="*/ 36 w 52"/>
                  <a:gd name="T9" fmla="*/ 0 h 49"/>
                  <a:gd name="T10" fmla="*/ 36 w 52"/>
                  <a:gd name="T11" fmla="*/ 0 h 49"/>
                  <a:gd name="T12" fmla="*/ 52 w 52"/>
                  <a:gd name="T13" fmla="*/ 18 h 49"/>
                  <a:gd name="T14" fmla="*/ 52 w 52"/>
                  <a:gd name="T15" fmla="*/ 19 h 49"/>
                  <a:gd name="T16" fmla="*/ 52 w 52"/>
                  <a:gd name="T17" fmla="*/ 18 h 49"/>
                  <a:gd name="T18" fmla="*/ 14 w 52"/>
                  <a:gd name="T19" fmla="*/ 49 h 49"/>
                  <a:gd name="T20" fmla="*/ 13 w 52"/>
                  <a:gd name="T21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9">
                    <a:moveTo>
                      <a:pt x="13" y="49"/>
                    </a:moveTo>
                    <a:cubicBezTo>
                      <a:pt x="13" y="49"/>
                      <a:pt x="13" y="49"/>
                      <a:pt x="13" y="4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2" y="21"/>
                      <a:pt x="25" y="11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0" y="29"/>
                      <a:pt x="27" y="40"/>
                      <a:pt x="14" y="49"/>
                    </a:cubicBezTo>
                    <a:lnTo>
                      <a:pt x="13" y="49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33" name="Freeform 33"/>
              <p:cNvSpPr/>
              <p:nvPr/>
            </p:nvSpPr>
            <p:spPr bwMode="auto">
              <a:xfrm>
                <a:off x="7000876" y="4325938"/>
                <a:ext cx="163513" cy="168275"/>
              </a:xfrm>
              <a:custGeom>
                <a:avLst/>
                <a:gdLst>
                  <a:gd name="T0" fmla="*/ 16 w 51"/>
                  <a:gd name="T1" fmla="*/ 52 h 52"/>
                  <a:gd name="T2" fmla="*/ 0 w 51"/>
                  <a:gd name="T3" fmla="*/ 34 h 52"/>
                  <a:gd name="T4" fmla="*/ 0 w 51"/>
                  <a:gd name="T5" fmla="*/ 34 h 52"/>
                  <a:gd name="T6" fmla="*/ 33 w 51"/>
                  <a:gd name="T7" fmla="*/ 1 h 52"/>
                  <a:gd name="T8" fmla="*/ 33 w 51"/>
                  <a:gd name="T9" fmla="*/ 0 h 52"/>
                  <a:gd name="T10" fmla="*/ 33 w 51"/>
                  <a:gd name="T11" fmla="*/ 0 h 52"/>
                  <a:gd name="T12" fmla="*/ 33 w 51"/>
                  <a:gd name="T13" fmla="*/ 0 h 52"/>
                  <a:gd name="T14" fmla="*/ 33 w 51"/>
                  <a:gd name="T15" fmla="*/ 1 h 52"/>
                  <a:gd name="T16" fmla="*/ 51 w 51"/>
                  <a:gd name="T17" fmla="*/ 16 h 52"/>
                  <a:gd name="T18" fmla="*/ 51 w 51"/>
                  <a:gd name="T19" fmla="*/ 16 h 52"/>
                  <a:gd name="T20" fmla="*/ 16 w 51"/>
                  <a:gd name="T2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52">
                    <a:moveTo>
                      <a:pt x="16" y="52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1" y="23"/>
                      <a:pt x="22" y="12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40" y="29"/>
                      <a:pt x="28" y="40"/>
                      <a:pt x="16" y="52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34" name="Freeform 34"/>
              <p:cNvSpPr/>
              <p:nvPr/>
            </p:nvSpPr>
            <p:spPr bwMode="auto">
              <a:xfrm>
                <a:off x="7113588" y="4197350"/>
                <a:ext cx="155575" cy="171450"/>
              </a:xfrm>
              <a:custGeom>
                <a:avLst/>
                <a:gdLst>
                  <a:gd name="T0" fmla="*/ 18 w 49"/>
                  <a:gd name="T1" fmla="*/ 53 h 53"/>
                  <a:gd name="T2" fmla="*/ 0 w 49"/>
                  <a:gd name="T3" fmla="*/ 38 h 53"/>
                  <a:gd name="T4" fmla="*/ 0 w 49"/>
                  <a:gd name="T5" fmla="*/ 38 h 53"/>
                  <a:gd name="T6" fmla="*/ 29 w 49"/>
                  <a:gd name="T7" fmla="*/ 1 h 53"/>
                  <a:gd name="T8" fmla="*/ 29 w 49"/>
                  <a:gd name="T9" fmla="*/ 0 h 53"/>
                  <a:gd name="T10" fmla="*/ 49 w 49"/>
                  <a:gd name="T11" fmla="*/ 14 h 53"/>
                  <a:gd name="T12" fmla="*/ 48 w 49"/>
                  <a:gd name="T13" fmla="*/ 14 h 53"/>
                  <a:gd name="T14" fmla="*/ 18 w 49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53">
                    <a:moveTo>
                      <a:pt x="18" y="53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0" y="26"/>
                      <a:pt x="20" y="13"/>
                      <a:pt x="29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39" y="28"/>
                      <a:pt x="29" y="41"/>
                      <a:pt x="18" y="53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35" name="Freeform 35"/>
              <p:cNvSpPr/>
              <p:nvPr/>
            </p:nvSpPr>
            <p:spPr bwMode="auto">
              <a:xfrm>
                <a:off x="7212013" y="4057650"/>
                <a:ext cx="144463" cy="174625"/>
              </a:xfrm>
              <a:custGeom>
                <a:avLst/>
                <a:gdLst>
                  <a:gd name="T0" fmla="*/ 20 w 45"/>
                  <a:gd name="T1" fmla="*/ 54 h 54"/>
                  <a:gd name="T2" fmla="*/ 0 w 45"/>
                  <a:gd name="T3" fmla="*/ 41 h 54"/>
                  <a:gd name="T4" fmla="*/ 0 w 45"/>
                  <a:gd name="T5" fmla="*/ 40 h 54"/>
                  <a:gd name="T6" fmla="*/ 24 w 45"/>
                  <a:gd name="T7" fmla="*/ 0 h 54"/>
                  <a:gd name="T8" fmla="*/ 24 w 45"/>
                  <a:gd name="T9" fmla="*/ 0 h 54"/>
                  <a:gd name="T10" fmla="*/ 24 w 45"/>
                  <a:gd name="T11" fmla="*/ 0 h 54"/>
                  <a:gd name="T12" fmla="*/ 45 w 45"/>
                  <a:gd name="T13" fmla="*/ 11 h 54"/>
                  <a:gd name="T14" fmla="*/ 45 w 45"/>
                  <a:gd name="T15" fmla="*/ 11 h 54"/>
                  <a:gd name="T16" fmla="*/ 20 w 45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54">
                    <a:moveTo>
                      <a:pt x="20" y="54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28"/>
                      <a:pt x="17" y="14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37" y="26"/>
                      <a:pt x="29" y="40"/>
                      <a:pt x="20" y="54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36" name="Freeform 36"/>
              <p:cNvSpPr/>
              <p:nvPr/>
            </p:nvSpPr>
            <p:spPr bwMode="auto">
              <a:xfrm>
                <a:off x="7291388" y="3910013"/>
                <a:ext cx="134938" cy="174625"/>
              </a:xfrm>
              <a:custGeom>
                <a:avLst/>
                <a:gdLst>
                  <a:gd name="T0" fmla="*/ 22 w 42"/>
                  <a:gd name="T1" fmla="*/ 54 h 54"/>
                  <a:gd name="T2" fmla="*/ 0 w 42"/>
                  <a:gd name="T3" fmla="*/ 43 h 54"/>
                  <a:gd name="T4" fmla="*/ 1 w 42"/>
                  <a:gd name="T5" fmla="*/ 43 h 54"/>
                  <a:gd name="T6" fmla="*/ 19 w 42"/>
                  <a:gd name="T7" fmla="*/ 0 h 54"/>
                  <a:gd name="T8" fmla="*/ 19 w 42"/>
                  <a:gd name="T9" fmla="*/ 0 h 54"/>
                  <a:gd name="T10" fmla="*/ 42 w 42"/>
                  <a:gd name="T11" fmla="*/ 9 h 54"/>
                  <a:gd name="T12" fmla="*/ 42 w 42"/>
                  <a:gd name="T13" fmla="*/ 9 h 54"/>
                  <a:gd name="T14" fmla="*/ 22 w 42"/>
                  <a:gd name="T1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8" y="29"/>
                      <a:pt x="14" y="15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6" y="24"/>
                      <a:pt x="29" y="39"/>
                      <a:pt x="22" y="54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37" name="Freeform 37"/>
              <p:cNvSpPr/>
              <p:nvPr/>
            </p:nvSpPr>
            <p:spPr bwMode="auto">
              <a:xfrm>
                <a:off x="7359651" y="3754438"/>
                <a:ext cx="120650" cy="171450"/>
              </a:xfrm>
              <a:custGeom>
                <a:avLst/>
                <a:gdLst>
                  <a:gd name="T0" fmla="*/ 22 w 38"/>
                  <a:gd name="T1" fmla="*/ 53 h 53"/>
                  <a:gd name="T2" fmla="*/ 0 w 38"/>
                  <a:gd name="T3" fmla="*/ 45 h 53"/>
                  <a:gd name="T4" fmla="*/ 0 w 38"/>
                  <a:gd name="T5" fmla="*/ 45 h 53"/>
                  <a:gd name="T6" fmla="*/ 13 w 38"/>
                  <a:gd name="T7" fmla="*/ 0 h 53"/>
                  <a:gd name="T8" fmla="*/ 13 w 38"/>
                  <a:gd name="T9" fmla="*/ 0 h 53"/>
                  <a:gd name="T10" fmla="*/ 38 w 38"/>
                  <a:gd name="T11" fmla="*/ 6 h 53"/>
                  <a:gd name="T12" fmla="*/ 37 w 38"/>
                  <a:gd name="T13" fmla="*/ 6 h 53"/>
                  <a:gd name="T14" fmla="*/ 22 w 38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53">
                    <a:moveTo>
                      <a:pt x="22" y="53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" y="30"/>
                      <a:pt x="10" y="15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3" y="22"/>
                      <a:pt x="28" y="37"/>
                      <a:pt x="22" y="53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38" name="Freeform 38"/>
              <p:cNvSpPr/>
              <p:nvPr/>
            </p:nvSpPr>
            <p:spPr bwMode="auto">
              <a:xfrm>
                <a:off x="7404101" y="3594100"/>
                <a:ext cx="101600" cy="166688"/>
              </a:xfrm>
              <a:custGeom>
                <a:avLst/>
                <a:gdLst>
                  <a:gd name="T0" fmla="*/ 24 w 32"/>
                  <a:gd name="T1" fmla="*/ 52 h 52"/>
                  <a:gd name="T2" fmla="*/ 0 w 32"/>
                  <a:gd name="T3" fmla="*/ 46 h 52"/>
                  <a:gd name="T4" fmla="*/ 0 w 32"/>
                  <a:gd name="T5" fmla="*/ 46 h 52"/>
                  <a:gd name="T6" fmla="*/ 8 w 32"/>
                  <a:gd name="T7" fmla="*/ 0 h 52"/>
                  <a:gd name="T8" fmla="*/ 7 w 32"/>
                  <a:gd name="T9" fmla="*/ 0 h 52"/>
                  <a:gd name="T10" fmla="*/ 9 w 32"/>
                  <a:gd name="T11" fmla="*/ 0 h 52"/>
                  <a:gd name="T12" fmla="*/ 32 w 32"/>
                  <a:gd name="T13" fmla="*/ 3 h 52"/>
                  <a:gd name="T14" fmla="*/ 32 w 32"/>
                  <a:gd name="T15" fmla="*/ 3 h 52"/>
                  <a:gd name="T16" fmla="*/ 24 w 32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52">
                    <a:moveTo>
                      <a:pt x="24" y="52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31"/>
                      <a:pt x="6" y="16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0" y="19"/>
                      <a:pt x="27" y="36"/>
                      <a:pt x="24" y="52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39" name="Freeform 39"/>
              <p:cNvSpPr/>
              <p:nvPr/>
            </p:nvSpPr>
            <p:spPr bwMode="auto">
              <a:xfrm>
                <a:off x="7432676" y="3378200"/>
                <a:ext cx="82550" cy="212725"/>
              </a:xfrm>
              <a:custGeom>
                <a:avLst/>
                <a:gdLst>
                  <a:gd name="T0" fmla="*/ 24 w 26"/>
                  <a:gd name="T1" fmla="*/ 66 h 66"/>
                  <a:gd name="T2" fmla="*/ 23 w 26"/>
                  <a:gd name="T3" fmla="*/ 66 h 66"/>
                  <a:gd name="T4" fmla="*/ 0 w 26"/>
                  <a:gd name="T5" fmla="*/ 64 h 66"/>
                  <a:gd name="T6" fmla="*/ 0 w 26"/>
                  <a:gd name="T7" fmla="*/ 63 h 66"/>
                  <a:gd name="T8" fmla="*/ 2 w 26"/>
                  <a:gd name="T9" fmla="*/ 17 h 66"/>
                  <a:gd name="T10" fmla="*/ 2 w 26"/>
                  <a:gd name="T11" fmla="*/ 1 h 66"/>
                  <a:gd name="T12" fmla="*/ 2 w 26"/>
                  <a:gd name="T13" fmla="*/ 1 h 66"/>
                  <a:gd name="T14" fmla="*/ 2 w 26"/>
                  <a:gd name="T15" fmla="*/ 1 h 66"/>
                  <a:gd name="T16" fmla="*/ 26 w 26"/>
                  <a:gd name="T17" fmla="*/ 0 h 66"/>
                  <a:gd name="T18" fmla="*/ 26 w 26"/>
                  <a:gd name="T19" fmla="*/ 0 h 66"/>
                  <a:gd name="T20" fmla="*/ 26 w 26"/>
                  <a:gd name="T21" fmla="*/ 17 h 66"/>
                  <a:gd name="T22" fmla="*/ 24 w 26"/>
                  <a:gd name="T2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66">
                    <a:moveTo>
                      <a:pt x="24" y="66"/>
                    </a:moveTo>
                    <a:cubicBezTo>
                      <a:pt x="23" y="66"/>
                      <a:pt x="23" y="66"/>
                      <a:pt x="23" y="6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" y="48"/>
                      <a:pt x="2" y="32"/>
                      <a:pt x="2" y="17"/>
                    </a:cubicBezTo>
                    <a:cubicBezTo>
                      <a:pt x="2" y="12"/>
                      <a:pt x="2" y="6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6"/>
                      <a:pt x="26" y="11"/>
                      <a:pt x="26" y="17"/>
                    </a:cubicBezTo>
                    <a:cubicBezTo>
                      <a:pt x="26" y="33"/>
                      <a:pt x="25" y="50"/>
                      <a:pt x="24" y="66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40" name="Freeform 40"/>
              <p:cNvSpPr/>
              <p:nvPr/>
            </p:nvSpPr>
            <p:spPr bwMode="auto">
              <a:xfrm>
                <a:off x="7423151" y="3206750"/>
                <a:ext cx="92075" cy="160338"/>
              </a:xfrm>
              <a:custGeom>
                <a:avLst/>
                <a:gdLst>
                  <a:gd name="T0" fmla="*/ 5 w 29"/>
                  <a:gd name="T1" fmla="*/ 50 h 50"/>
                  <a:gd name="T2" fmla="*/ 5 w 29"/>
                  <a:gd name="T3" fmla="*/ 50 h 50"/>
                  <a:gd name="T4" fmla="*/ 0 w 29"/>
                  <a:gd name="T5" fmla="*/ 4 h 50"/>
                  <a:gd name="T6" fmla="*/ 0 w 29"/>
                  <a:gd name="T7" fmla="*/ 4 h 50"/>
                  <a:gd name="T8" fmla="*/ 24 w 29"/>
                  <a:gd name="T9" fmla="*/ 0 h 50"/>
                  <a:gd name="T10" fmla="*/ 24 w 29"/>
                  <a:gd name="T11" fmla="*/ 0 h 50"/>
                  <a:gd name="T12" fmla="*/ 29 w 29"/>
                  <a:gd name="T13" fmla="*/ 49 h 50"/>
                  <a:gd name="T14" fmla="*/ 29 w 29"/>
                  <a:gd name="T15" fmla="*/ 49 h 50"/>
                  <a:gd name="T16" fmla="*/ 5 w 29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50">
                    <a:moveTo>
                      <a:pt x="5" y="50"/>
                    </a:moveTo>
                    <a:cubicBezTo>
                      <a:pt x="5" y="50"/>
                      <a:pt x="5" y="50"/>
                      <a:pt x="5" y="50"/>
                    </a:cubicBezTo>
                    <a:cubicBezTo>
                      <a:pt x="4" y="35"/>
                      <a:pt x="3" y="19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16"/>
                      <a:pt x="28" y="33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41" name="Freeform 41"/>
              <p:cNvSpPr/>
              <p:nvPr/>
            </p:nvSpPr>
            <p:spPr bwMode="auto">
              <a:xfrm>
                <a:off x="7388226" y="3038475"/>
                <a:ext cx="107950" cy="168275"/>
              </a:xfrm>
              <a:custGeom>
                <a:avLst/>
                <a:gdLst>
                  <a:gd name="T0" fmla="*/ 11 w 34"/>
                  <a:gd name="T1" fmla="*/ 52 h 52"/>
                  <a:gd name="T2" fmla="*/ 11 w 34"/>
                  <a:gd name="T3" fmla="*/ 52 h 52"/>
                  <a:gd name="T4" fmla="*/ 0 w 34"/>
                  <a:gd name="T5" fmla="*/ 6 h 52"/>
                  <a:gd name="T6" fmla="*/ 0 w 34"/>
                  <a:gd name="T7" fmla="*/ 6 h 52"/>
                  <a:gd name="T8" fmla="*/ 23 w 34"/>
                  <a:gd name="T9" fmla="*/ 0 h 52"/>
                  <a:gd name="T10" fmla="*/ 23 w 34"/>
                  <a:gd name="T11" fmla="*/ 0 h 52"/>
                  <a:gd name="T12" fmla="*/ 34 w 34"/>
                  <a:gd name="T13" fmla="*/ 48 h 52"/>
                  <a:gd name="T14" fmla="*/ 34 w 34"/>
                  <a:gd name="T15" fmla="*/ 48 h 52"/>
                  <a:gd name="T16" fmla="*/ 11 w 34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2">
                    <a:moveTo>
                      <a:pt x="11" y="52"/>
                    </a:moveTo>
                    <a:cubicBezTo>
                      <a:pt x="11" y="52"/>
                      <a:pt x="11" y="52"/>
                      <a:pt x="11" y="52"/>
                    </a:cubicBezTo>
                    <a:cubicBezTo>
                      <a:pt x="8" y="37"/>
                      <a:pt x="5" y="21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8" y="16"/>
                      <a:pt x="32" y="32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lnTo>
                      <a:pt x="11" y="52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42" name="Freeform 42"/>
              <p:cNvSpPr/>
              <p:nvPr/>
            </p:nvSpPr>
            <p:spPr bwMode="auto">
              <a:xfrm>
                <a:off x="7337426" y="2873375"/>
                <a:ext cx="120650" cy="174625"/>
              </a:xfrm>
              <a:custGeom>
                <a:avLst/>
                <a:gdLst>
                  <a:gd name="T0" fmla="*/ 15 w 38"/>
                  <a:gd name="T1" fmla="*/ 54 h 54"/>
                  <a:gd name="T2" fmla="*/ 15 w 38"/>
                  <a:gd name="T3" fmla="*/ 54 h 54"/>
                  <a:gd name="T4" fmla="*/ 0 w 38"/>
                  <a:gd name="T5" fmla="*/ 10 h 54"/>
                  <a:gd name="T6" fmla="*/ 0 w 38"/>
                  <a:gd name="T7" fmla="*/ 10 h 54"/>
                  <a:gd name="T8" fmla="*/ 22 w 38"/>
                  <a:gd name="T9" fmla="*/ 0 h 54"/>
                  <a:gd name="T10" fmla="*/ 22 w 38"/>
                  <a:gd name="T11" fmla="*/ 0 h 54"/>
                  <a:gd name="T12" fmla="*/ 38 w 38"/>
                  <a:gd name="T13" fmla="*/ 47 h 54"/>
                  <a:gd name="T14" fmla="*/ 38 w 38"/>
                  <a:gd name="T15" fmla="*/ 47 h 54"/>
                  <a:gd name="T16" fmla="*/ 15 w 38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54">
                    <a:moveTo>
                      <a:pt x="15" y="54"/>
                    </a:moveTo>
                    <a:cubicBezTo>
                      <a:pt x="15" y="54"/>
                      <a:pt x="15" y="54"/>
                      <a:pt x="15" y="54"/>
                    </a:cubicBezTo>
                    <a:cubicBezTo>
                      <a:pt x="11" y="39"/>
                      <a:pt x="6" y="2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8" y="16"/>
                      <a:pt x="34" y="3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lnTo>
                      <a:pt x="15" y="54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43" name="Freeform 43"/>
              <p:cNvSpPr/>
              <p:nvPr/>
            </p:nvSpPr>
            <p:spPr bwMode="auto">
              <a:xfrm>
                <a:off x="7262813" y="2719388"/>
                <a:ext cx="138113" cy="174625"/>
              </a:xfrm>
              <a:custGeom>
                <a:avLst/>
                <a:gdLst>
                  <a:gd name="T0" fmla="*/ 21 w 43"/>
                  <a:gd name="T1" fmla="*/ 54 h 54"/>
                  <a:gd name="T2" fmla="*/ 21 w 43"/>
                  <a:gd name="T3" fmla="*/ 54 h 54"/>
                  <a:gd name="T4" fmla="*/ 0 w 43"/>
                  <a:gd name="T5" fmla="*/ 13 h 54"/>
                  <a:gd name="T6" fmla="*/ 0 w 43"/>
                  <a:gd name="T7" fmla="*/ 12 h 54"/>
                  <a:gd name="T8" fmla="*/ 21 w 43"/>
                  <a:gd name="T9" fmla="*/ 0 h 54"/>
                  <a:gd name="T10" fmla="*/ 21 w 43"/>
                  <a:gd name="T11" fmla="*/ 1 h 54"/>
                  <a:gd name="T12" fmla="*/ 43 w 43"/>
                  <a:gd name="T13" fmla="*/ 45 h 54"/>
                  <a:gd name="T14" fmla="*/ 43 w 43"/>
                  <a:gd name="T15" fmla="*/ 45 h 54"/>
                  <a:gd name="T16" fmla="*/ 21 w 43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54">
                    <a:moveTo>
                      <a:pt x="21" y="54"/>
                    </a:moveTo>
                    <a:cubicBezTo>
                      <a:pt x="21" y="54"/>
                      <a:pt x="21" y="54"/>
                      <a:pt x="21" y="54"/>
                    </a:cubicBezTo>
                    <a:cubicBezTo>
                      <a:pt x="15" y="40"/>
                      <a:pt x="8" y="26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9" y="15"/>
                      <a:pt x="37" y="30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lnTo>
                      <a:pt x="21" y="54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44" name="Freeform 44"/>
              <p:cNvSpPr/>
              <p:nvPr/>
            </p:nvSpPr>
            <p:spPr bwMode="auto">
              <a:xfrm>
                <a:off x="7173913" y="2576513"/>
                <a:ext cx="149225" cy="171450"/>
              </a:xfrm>
              <a:custGeom>
                <a:avLst/>
                <a:gdLst>
                  <a:gd name="T0" fmla="*/ 26 w 47"/>
                  <a:gd name="T1" fmla="*/ 53 h 53"/>
                  <a:gd name="T2" fmla="*/ 26 w 47"/>
                  <a:gd name="T3" fmla="*/ 53 h 53"/>
                  <a:gd name="T4" fmla="*/ 1 w 47"/>
                  <a:gd name="T5" fmla="*/ 14 h 53"/>
                  <a:gd name="T6" fmla="*/ 0 w 47"/>
                  <a:gd name="T7" fmla="*/ 14 h 53"/>
                  <a:gd name="T8" fmla="*/ 20 w 47"/>
                  <a:gd name="T9" fmla="*/ 0 h 53"/>
                  <a:gd name="T10" fmla="*/ 20 w 47"/>
                  <a:gd name="T11" fmla="*/ 0 h 53"/>
                  <a:gd name="T12" fmla="*/ 20 w 47"/>
                  <a:gd name="T13" fmla="*/ 0 h 53"/>
                  <a:gd name="T14" fmla="*/ 47 w 47"/>
                  <a:gd name="T15" fmla="*/ 41 h 53"/>
                  <a:gd name="T16" fmla="*/ 47 w 47"/>
                  <a:gd name="T17" fmla="*/ 41 h 53"/>
                  <a:gd name="T18" fmla="*/ 26 w 47"/>
                  <a:gd name="T1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53">
                    <a:moveTo>
                      <a:pt x="26" y="53"/>
                    </a:moveTo>
                    <a:cubicBezTo>
                      <a:pt x="26" y="53"/>
                      <a:pt x="26" y="53"/>
                      <a:pt x="26" y="53"/>
                    </a:cubicBezTo>
                    <a:cubicBezTo>
                      <a:pt x="18" y="40"/>
                      <a:pt x="10" y="27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0" y="13"/>
                      <a:pt x="39" y="27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lnTo>
                      <a:pt x="26" y="53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45" name="Freeform 45"/>
              <p:cNvSpPr/>
              <p:nvPr/>
            </p:nvSpPr>
            <p:spPr bwMode="auto">
              <a:xfrm>
                <a:off x="7072313" y="2444750"/>
                <a:ext cx="158750" cy="168275"/>
              </a:xfrm>
              <a:custGeom>
                <a:avLst/>
                <a:gdLst>
                  <a:gd name="T0" fmla="*/ 30 w 50"/>
                  <a:gd name="T1" fmla="*/ 52 h 52"/>
                  <a:gd name="T2" fmla="*/ 30 w 50"/>
                  <a:gd name="T3" fmla="*/ 52 h 52"/>
                  <a:gd name="T4" fmla="*/ 0 w 50"/>
                  <a:gd name="T5" fmla="*/ 17 h 52"/>
                  <a:gd name="T6" fmla="*/ 0 w 50"/>
                  <a:gd name="T7" fmla="*/ 16 h 52"/>
                  <a:gd name="T8" fmla="*/ 17 w 50"/>
                  <a:gd name="T9" fmla="*/ 0 h 52"/>
                  <a:gd name="T10" fmla="*/ 18 w 50"/>
                  <a:gd name="T11" fmla="*/ 0 h 52"/>
                  <a:gd name="T12" fmla="*/ 49 w 50"/>
                  <a:gd name="T13" fmla="*/ 38 h 52"/>
                  <a:gd name="T14" fmla="*/ 50 w 50"/>
                  <a:gd name="T15" fmla="*/ 38 h 52"/>
                  <a:gd name="T16" fmla="*/ 30 w 50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52">
                    <a:moveTo>
                      <a:pt x="30" y="52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21" y="40"/>
                      <a:pt x="11" y="28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9" y="12"/>
                      <a:pt x="40" y="25"/>
                      <a:pt x="49" y="38"/>
                    </a:cubicBezTo>
                    <a:cubicBezTo>
                      <a:pt x="50" y="38"/>
                      <a:pt x="50" y="38"/>
                      <a:pt x="50" y="38"/>
                    </a:cubicBezTo>
                    <a:lnTo>
                      <a:pt x="30" y="52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46" name="Freeform 46"/>
              <p:cNvSpPr/>
              <p:nvPr/>
            </p:nvSpPr>
            <p:spPr bwMode="auto">
              <a:xfrm>
                <a:off x="6953251" y="2325688"/>
                <a:ext cx="166688" cy="165100"/>
              </a:xfrm>
              <a:custGeom>
                <a:avLst/>
                <a:gdLst>
                  <a:gd name="T0" fmla="*/ 35 w 52"/>
                  <a:gd name="T1" fmla="*/ 51 h 51"/>
                  <a:gd name="T2" fmla="*/ 34 w 52"/>
                  <a:gd name="T3" fmla="*/ 51 h 51"/>
                  <a:gd name="T4" fmla="*/ 0 w 52"/>
                  <a:gd name="T5" fmla="*/ 19 h 51"/>
                  <a:gd name="T6" fmla="*/ 0 w 52"/>
                  <a:gd name="T7" fmla="*/ 19 h 51"/>
                  <a:gd name="T8" fmla="*/ 0 w 52"/>
                  <a:gd name="T9" fmla="*/ 19 h 51"/>
                  <a:gd name="T10" fmla="*/ 15 w 52"/>
                  <a:gd name="T11" fmla="*/ 0 h 51"/>
                  <a:gd name="T12" fmla="*/ 16 w 52"/>
                  <a:gd name="T13" fmla="*/ 1 h 51"/>
                  <a:gd name="T14" fmla="*/ 52 w 52"/>
                  <a:gd name="T15" fmla="*/ 34 h 51"/>
                  <a:gd name="T16" fmla="*/ 52 w 52"/>
                  <a:gd name="T17" fmla="*/ 34 h 51"/>
                  <a:gd name="T18" fmla="*/ 52 w 52"/>
                  <a:gd name="T19" fmla="*/ 34 h 51"/>
                  <a:gd name="T20" fmla="*/ 35 w 52"/>
                  <a:gd name="T2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51">
                    <a:moveTo>
                      <a:pt x="35" y="51"/>
                    </a:moveTo>
                    <a:cubicBezTo>
                      <a:pt x="34" y="51"/>
                      <a:pt x="34" y="51"/>
                      <a:pt x="34" y="51"/>
                    </a:cubicBezTo>
                    <a:cubicBezTo>
                      <a:pt x="24" y="40"/>
                      <a:pt x="12" y="2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28" y="11"/>
                      <a:pt x="40" y="22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lnTo>
                      <a:pt x="35" y="51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47" name="Freeform 47"/>
              <p:cNvSpPr/>
              <p:nvPr/>
            </p:nvSpPr>
            <p:spPr bwMode="auto">
              <a:xfrm>
                <a:off x="5129213" y="2276475"/>
                <a:ext cx="166688" cy="161925"/>
              </a:xfrm>
              <a:custGeom>
                <a:avLst/>
                <a:gdLst>
                  <a:gd name="T0" fmla="*/ 16 w 52"/>
                  <a:gd name="T1" fmla="*/ 50 h 50"/>
                  <a:gd name="T2" fmla="*/ 0 w 52"/>
                  <a:gd name="T3" fmla="*/ 32 h 50"/>
                  <a:gd name="T4" fmla="*/ 0 w 52"/>
                  <a:gd name="T5" fmla="*/ 31 h 50"/>
                  <a:gd name="T6" fmla="*/ 0 w 52"/>
                  <a:gd name="T7" fmla="*/ 32 h 50"/>
                  <a:gd name="T8" fmla="*/ 38 w 52"/>
                  <a:gd name="T9" fmla="*/ 0 h 50"/>
                  <a:gd name="T10" fmla="*/ 38 w 52"/>
                  <a:gd name="T11" fmla="*/ 0 h 50"/>
                  <a:gd name="T12" fmla="*/ 52 w 52"/>
                  <a:gd name="T13" fmla="*/ 20 h 50"/>
                  <a:gd name="T14" fmla="*/ 52 w 52"/>
                  <a:gd name="T15" fmla="*/ 20 h 50"/>
                  <a:gd name="T16" fmla="*/ 16 w 52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0">
                    <a:moveTo>
                      <a:pt x="16" y="5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2" y="21"/>
                      <a:pt x="25" y="1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40" y="29"/>
                      <a:pt x="28" y="39"/>
                      <a:pt x="16" y="50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48" name="Freeform 48"/>
              <p:cNvSpPr/>
              <p:nvPr/>
            </p:nvSpPr>
            <p:spPr bwMode="auto">
              <a:xfrm>
                <a:off x="6823076" y="2225675"/>
                <a:ext cx="171450" cy="153988"/>
              </a:xfrm>
              <a:custGeom>
                <a:avLst/>
                <a:gdLst>
                  <a:gd name="T0" fmla="*/ 38 w 54"/>
                  <a:gd name="T1" fmla="*/ 48 h 48"/>
                  <a:gd name="T2" fmla="*/ 38 w 54"/>
                  <a:gd name="T3" fmla="*/ 48 h 48"/>
                  <a:gd name="T4" fmla="*/ 1 w 54"/>
                  <a:gd name="T5" fmla="*/ 20 h 48"/>
                  <a:gd name="T6" fmla="*/ 0 w 54"/>
                  <a:gd name="T7" fmla="*/ 20 h 48"/>
                  <a:gd name="T8" fmla="*/ 13 w 54"/>
                  <a:gd name="T9" fmla="*/ 0 h 48"/>
                  <a:gd name="T10" fmla="*/ 14 w 54"/>
                  <a:gd name="T11" fmla="*/ 0 h 48"/>
                  <a:gd name="T12" fmla="*/ 53 w 54"/>
                  <a:gd name="T13" fmla="*/ 29 h 48"/>
                  <a:gd name="T14" fmla="*/ 54 w 54"/>
                  <a:gd name="T15" fmla="*/ 29 h 48"/>
                  <a:gd name="T16" fmla="*/ 53 w 54"/>
                  <a:gd name="T17" fmla="*/ 29 h 48"/>
                  <a:gd name="T18" fmla="*/ 38 w 54"/>
                  <a:gd name="T1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48">
                    <a:moveTo>
                      <a:pt x="38" y="48"/>
                    </a:moveTo>
                    <a:cubicBezTo>
                      <a:pt x="38" y="48"/>
                      <a:pt x="38" y="48"/>
                      <a:pt x="38" y="48"/>
                    </a:cubicBezTo>
                    <a:cubicBezTo>
                      <a:pt x="26" y="38"/>
                      <a:pt x="14" y="29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7" y="9"/>
                      <a:pt x="41" y="19"/>
                      <a:pt x="53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3" y="29"/>
                      <a:pt x="53" y="29"/>
                      <a:pt x="53" y="29"/>
                    </a:cubicBezTo>
                    <a:lnTo>
                      <a:pt x="38" y="48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49" name="Freeform 49"/>
              <p:cNvSpPr/>
              <p:nvPr/>
            </p:nvSpPr>
            <p:spPr bwMode="auto">
              <a:xfrm>
                <a:off x="5260976" y="2182813"/>
                <a:ext cx="169863" cy="152400"/>
              </a:xfrm>
              <a:custGeom>
                <a:avLst/>
                <a:gdLst>
                  <a:gd name="T0" fmla="*/ 14 w 53"/>
                  <a:gd name="T1" fmla="*/ 47 h 47"/>
                  <a:gd name="T2" fmla="*/ 0 w 53"/>
                  <a:gd name="T3" fmla="*/ 27 h 47"/>
                  <a:gd name="T4" fmla="*/ 0 w 53"/>
                  <a:gd name="T5" fmla="*/ 27 h 47"/>
                  <a:gd name="T6" fmla="*/ 41 w 53"/>
                  <a:gd name="T7" fmla="*/ 0 h 47"/>
                  <a:gd name="T8" fmla="*/ 42 w 53"/>
                  <a:gd name="T9" fmla="*/ 0 h 47"/>
                  <a:gd name="T10" fmla="*/ 53 w 53"/>
                  <a:gd name="T11" fmla="*/ 21 h 47"/>
                  <a:gd name="T12" fmla="*/ 53 w 53"/>
                  <a:gd name="T13" fmla="*/ 21 h 47"/>
                  <a:gd name="T14" fmla="*/ 14 w 53"/>
                  <a:gd name="T15" fmla="*/ 46 h 47"/>
                  <a:gd name="T16" fmla="*/ 14 w 53"/>
                  <a:gd name="T1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7">
                    <a:moveTo>
                      <a:pt x="14" y="47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3" y="17"/>
                      <a:pt x="27" y="8"/>
                      <a:pt x="4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40" y="29"/>
                      <a:pt x="27" y="37"/>
                      <a:pt x="14" y="46"/>
                    </a:cubicBezTo>
                    <a:lnTo>
                      <a:pt x="14" y="47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0" name="Freeform 50"/>
              <p:cNvSpPr/>
              <p:nvPr/>
            </p:nvSpPr>
            <p:spPr bwMode="auto">
              <a:xfrm>
                <a:off x="6681788" y="2141538"/>
                <a:ext cx="173038" cy="141288"/>
              </a:xfrm>
              <a:custGeom>
                <a:avLst/>
                <a:gdLst>
                  <a:gd name="T0" fmla="*/ 41 w 54"/>
                  <a:gd name="T1" fmla="*/ 44 h 44"/>
                  <a:gd name="T2" fmla="*/ 41 w 54"/>
                  <a:gd name="T3" fmla="*/ 44 h 44"/>
                  <a:gd name="T4" fmla="*/ 1 w 54"/>
                  <a:gd name="T5" fmla="*/ 21 h 44"/>
                  <a:gd name="T6" fmla="*/ 0 w 54"/>
                  <a:gd name="T7" fmla="*/ 21 h 44"/>
                  <a:gd name="T8" fmla="*/ 11 w 54"/>
                  <a:gd name="T9" fmla="*/ 0 h 44"/>
                  <a:gd name="T10" fmla="*/ 11 w 54"/>
                  <a:gd name="T11" fmla="*/ 0 h 44"/>
                  <a:gd name="T12" fmla="*/ 54 w 54"/>
                  <a:gd name="T13" fmla="*/ 24 h 44"/>
                  <a:gd name="T14" fmla="*/ 54 w 54"/>
                  <a:gd name="T15" fmla="*/ 24 h 44"/>
                  <a:gd name="T16" fmla="*/ 41 w 54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44">
                    <a:moveTo>
                      <a:pt x="41" y="44"/>
                    </a:moveTo>
                    <a:cubicBezTo>
                      <a:pt x="41" y="44"/>
                      <a:pt x="41" y="44"/>
                      <a:pt x="41" y="44"/>
                    </a:cubicBezTo>
                    <a:cubicBezTo>
                      <a:pt x="28" y="36"/>
                      <a:pt x="14" y="28"/>
                      <a:pt x="1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6" y="7"/>
                      <a:pt x="40" y="15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41" y="44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1" name="Freeform 51"/>
              <p:cNvSpPr/>
              <p:nvPr/>
            </p:nvSpPr>
            <p:spPr bwMode="auto">
              <a:xfrm>
                <a:off x="5403851" y="2109788"/>
                <a:ext cx="173038" cy="134938"/>
              </a:xfrm>
              <a:custGeom>
                <a:avLst/>
                <a:gdLst>
                  <a:gd name="T0" fmla="*/ 12 w 54"/>
                  <a:gd name="T1" fmla="*/ 42 h 42"/>
                  <a:gd name="T2" fmla="*/ 0 w 54"/>
                  <a:gd name="T3" fmla="*/ 21 h 42"/>
                  <a:gd name="T4" fmla="*/ 0 w 54"/>
                  <a:gd name="T5" fmla="*/ 21 h 42"/>
                  <a:gd name="T6" fmla="*/ 44 w 54"/>
                  <a:gd name="T7" fmla="*/ 0 h 42"/>
                  <a:gd name="T8" fmla="*/ 44 w 54"/>
                  <a:gd name="T9" fmla="*/ 0 h 42"/>
                  <a:gd name="T10" fmla="*/ 54 w 54"/>
                  <a:gd name="T11" fmla="*/ 22 h 42"/>
                  <a:gd name="T12" fmla="*/ 54 w 54"/>
                  <a:gd name="T13" fmla="*/ 22 h 42"/>
                  <a:gd name="T14" fmla="*/ 12 w 54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42">
                    <a:moveTo>
                      <a:pt x="12" y="42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4" y="13"/>
                      <a:pt x="29" y="6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39" y="28"/>
                      <a:pt x="25" y="35"/>
                      <a:pt x="12" y="42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2" name="Freeform 52"/>
              <p:cNvSpPr/>
              <p:nvPr/>
            </p:nvSpPr>
            <p:spPr bwMode="auto">
              <a:xfrm>
                <a:off x="6535738" y="2073275"/>
                <a:ext cx="168275" cy="133350"/>
              </a:xfrm>
              <a:custGeom>
                <a:avLst/>
                <a:gdLst>
                  <a:gd name="T0" fmla="*/ 43 w 53"/>
                  <a:gd name="T1" fmla="*/ 41 h 41"/>
                  <a:gd name="T2" fmla="*/ 43 w 53"/>
                  <a:gd name="T3" fmla="*/ 41 h 41"/>
                  <a:gd name="T4" fmla="*/ 0 w 53"/>
                  <a:gd name="T5" fmla="*/ 23 h 41"/>
                  <a:gd name="T6" fmla="*/ 0 w 53"/>
                  <a:gd name="T7" fmla="*/ 23 h 41"/>
                  <a:gd name="T8" fmla="*/ 7 w 53"/>
                  <a:gd name="T9" fmla="*/ 0 h 41"/>
                  <a:gd name="T10" fmla="*/ 8 w 53"/>
                  <a:gd name="T11" fmla="*/ 0 h 41"/>
                  <a:gd name="T12" fmla="*/ 53 w 53"/>
                  <a:gd name="T13" fmla="*/ 19 h 41"/>
                  <a:gd name="T14" fmla="*/ 53 w 53"/>
                  <a:gd name="T15" fmla="*/ 19 h 41"/>
                  <a:gd name="T16" fmla="*/ 43 w 5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1">
                    <a:moveTo>
                      <a:pt x="43" y="41"/>
                    </a:moveTo>
                    <a:cubicBezTo>
                      <a:pt x="43" y="41"/>
                      <a:pt x="43" y="41"/>
                      <a:pt x="43" y="41"/>
                    </a:cubicBezTo>
                    <a:cubicBezTo>
                      <a:pt x="29" y="34"/>
                      <a:pt x="14" y="28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3" y="6"/>
                      <a:pt x="39" y="12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lnTo>
                      <a:pt x="43" y="41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3" name="Freeform 53"/>
              <p:cNvSpPr/>
              <p:nvPr/>
            </p:nvSpPr>
            <p:spPr bwMode="auto">
              <a:xfrm>
                <a:off x="5557838" y="2051050"/>
                <a:ext cx="169863" cy="122238"/>
              </a:xfrm>
              <a:custGeom>
                <a:avLst/>
                <a:gdLst>
                  <a:gd name="T0" fmla="*/ 9 w 53"/>
                  <a:gd name="T1" fmla="*/ 38 h 38"/>
                  <a:gd name="T2" fmla="*/ 0 w 53"/>
                  <a:gd name="T3" fmla="*/ 16 h 38"/>
                  <a:gd name="T4" fmla="*/ 0 w 53"/>
                  <a:gd name="T5" fmla="*/ 16 h 38"/>
                  <a:gd name="T6" fmla="*/ 47 w 53"/>
                  <a:gd name="T7" fmla="*/ 0 h 38"/>
                  <a:gd name="T8" fmla="*/ 47 w 53"/>
                  <a:gd name="T9" fmla="*/ 0 h 38"/>
                  <a:gd name="T10" fmla="*/ 47 w 53"/>
                  <a:gd name="T11" fmla="*/ 0 h 38"/>
                  <a:gd name="T12" fmla="*/ 53 w 53"/>
                  <a:gd name="T13" fmla="*/ 23 h 38"/>
                  <a:gd name="T14" fmla="*/ 53 w 53"/>
                  <a:gd name="T15" fmla="*/ 23 h 38"/>
                  <a:gd name="T16" fmla="*/ 9 w 53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38">
                    <a:moveTo>
                      <a:pt x="9" y="38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5" y="10"/>
                      <a:pt x="31" y="4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38" y="27"/>
                      <a:pt x="24" y="32"/>
                      <a:pt x="9" y="38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4" name="Freeform 54"/>
              <p:cNvSpPr/>
              <p:nvPr/>
            </p:nvSpPr>
            <p:spPr bwMode="auto">
              <a:xfrm>
                <a:off x="6378576" y="2022475"/>
                <a:ext cx="169863" cy="122238"/>
              </a:xfrm>
              <a:custGeom>
                <a:avLst/>
                <a:gdLst>
                  <a:gd name="T0" fmla="*/ 45 w 53"/>
                  <a:gd name="T1" fmla="*/ 38 h 38"/>
                  <a:gd name="T2" fmla="*/ 45 w 53"/>
                  <a:gd name="T3" fmla="*/ 38 h 38"/>
                  <a:gd name="T4" fmla="*/ 0 w 53"/>
                  <a:gd name="T5" fmla="*/ 25 h 38"/>
                  <a:gd name="T6" fmla="*/ 0 w 53"/>
                  <a:gd name="T7" fmla="*/ 25 h 38"/>
                  <a:gd name="T8" fmla="*/ 5 w 53"/>
                  <a:gd name="T9" fmla="*/ 0 h 38"/>
                  <a:gd name="T10" fmla="*/ 5 w 53"/>
                  <a:gd name="T11" fmla="*/ 2 h 38"/>
                  <a:gd name="T12" fmla="*/ 53 w 53"/>
                  <a:gd name="T13" fmla="*/ 15 h 38"/>
                  <a:gd name="T14" fmla="*/ 53 w 53"/>
                  <a:gd name="T15" fmla="*/ 15 h 38"/>
                  <a:gd name="T16" fmla="*/ 45 w 53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38">
                    <a:moveTo>
                      <a:pt x="45" y="38"/>
                    </a:moveTo>
                    <a:cubicBezTo>
                      <a:pt x="45" y="38"/>
                      <a:pt x="45" y="38"/>
                      <a:pt x="45" y="38"/>
                    </a:cubicBezTo>
                    <a:cubicBezTo>
                      <a:pt x="30" y="33"/>
                      <a:pt x="15" y="2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1" y="5"/>
                      <a:pt x="37" y="10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lnTo>
                      <a:pt x="45" y="38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5" name="Freeform 55"/>
              <p:cNvSpPr/>
              <p:nvPr/>
            </p:nvSpPr>
            <p:spPr bwMode="auto">
              <a:xfrm>
                <a:off x="5718176" y="2012950"/>
                <a:ext cx="168275" cy="109538"/>
              </a:xfrm>
              <a:custGeom>
                <a:avLst/>
                <a:gdLst>
                  <a:gd name="T0" fmla="*/ 7 w 53"/>
                  <a:gd name="T1" fmla="*/ 34 h 34"/>
                  <a:gd name="T2" fmla="*/ 0 w 53"/>
                  <a:gd name="T3" fmla="*/ 11 h 34"/>
                  <a:gd name="T4" fmla="*/ 1 w 53"/>
                  <a:gd name="T5" fmla="*/ 11 h 34"/>
                  <a:gd name="T6" fmla="*/ 49 w 53"/>
                  <a:gd name="T7" fmla="*/ 0 h 34"/>
                  <a:gd name="T8" fmla="*/ 49 w 53"/>
                  <a:gd name="T9" fmla="*/ 0 h 34"/>
                  <a:gd name="T10" fmla="*/ 53 w 53"/>
                  <a:gd name="T11" fmla="*/ 24 h 34"/>
                  <a:gd name="T12" fmla="*/ 53 w 53"/>
                  <a:gd name="T13" fmla="*/ 24 h 34"/>
                  <a:gd name="T14" fmla="*/ 7 w 53"/>
                  <a:gd name="T1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34">
                    <a:moveTo>
                      <a:pt x="7" y="34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6" y="7"/>
                      <a:pt x="33" y="3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37" y="27"/>
                      <a:pt x="22" y="30"/>
                      <a:pt x="7" y="34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6" name="Freeform 56"/>
              <p:cNvSpPr/>
              <p:nvPr/>
            </p:nvSpPr>
            <p:spPr bwMode="auto">
              <a:xfrm>
                <a:off x="6218238" y="2003425"/>
                <a:ext cx="163513" cy="100013"/>
              </a:xfrm>
              <a:custGeom>
                <a:avLst/>
                <a:gdLst>
                  <a:gd name="T0" fmla="*/ 47 w 51"/>
                  <a:gd name="T1" fmla="*/ 31 h 31"/>
                  <a:gd name="T2" fmla="*/ 46 w 51"/>
                  <a:gd name="T3" fmla="*/ 31 h 31"/>
                  <a:gd name="T4" fmla="*/ 0 w 51"/>
                  <a:gd name="T5" fmla="*/ 24 h 31"/>
                  <a:gd name="T6" fmla="*/ 0 w 51"/>
                  <a:gd name="T7" fmla="*/ 24 h 31"/>
                  <a:gd name="T8" fmla="*/ 2 w 51"/>
                  <a:gd name="T9" fmla="*/ 0 h 31"/>
                  <a:gd name="T10" fmla="*/ 51 w 51"/>
                  <a:gd name="T11" fmla="*/ 7 h 31"/>
                  <a:gd name="T12" fmla="*/ 51 w 51"/>
                  <a:gd name="T13" fmla="*/ 7 h 31"/>
                  <a:gd name="T14" fmla="*/ 47 w 51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31">
                    <a:moveTo>
                      <a:pt x="47" y="31"/>
                    </a:moveTo>
                    <a:cubicBezTo>
                      <a:pt x="46" y="31"/>
                      <a:pt x="46" y="31"/>
                      <a:pt x="46" y="31"/>
                    </a:cubicBezTo>
                    <a:cubicBezTo>
                      <a:pt x="31" y="27"/>
                      <a:pt x="16" y="25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9" y="1"/>
                      <a:pt x="35" y="4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7" name="Freeform 57"/>
              <p:cNvSpPr/>
              <p:nvPr/>
            </p:nvSpPr>
            <p:spPr bwMode="auto">
              <a:xfrm>
                <a:off x="5886451" y="1997075"/>
                <a:ext cx="160338" cy="93663"/>
              </a:xfrm>
              <a:custGeom>
                <a:avLst/>
                <a:gdLst>
                  <a:gd name="T0" fmla="*/ 3 w 50"/>
                  <a:gd name="T1" fmla="*/ 29 h 29"/>
                  <a:gd name="T2" fmla="*/ 0 w 50"/>
                  <a:gd name="T3" fmla="*/ 5 h 29"/>
                  <a:gd name="T4" fmla="*/ 0 w 50"/>
                  <a:gd name="T5" fmla="*/ 5 h 29"/>
                  <a:gd name="T6" fmla="*/ 49 w 50"/>
                  <a:gd name="T7" fmla="*/ 0 h 29"/>
                  <a:gd name="T8" fmla="*/ 49 w 50"/>
                  <a:gd name="T9" fmla="*/ 0 h 29"/>
                  <a:gd name="T10" fmla="*/ 50 w 50"/>
                  <a:gd name="T11" fmla="*/ 24 h 29"/>
                  <a:gd name="T12" fmla="*/ 50 w 50"/>
                  <a:gd name="T13" fmla="*/ 24 h 29"/>
                  <a:gd name="T14" fmla="*/ 3 w 50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29">
                    <a:moveTo>
                      <a:pt x="3" y="29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2"/>
                      <a:pt x="33" y="1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34" y="25"/>
                      <a:pt x="19" y="26"/>
                      <a:pt x="3" y="29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8" name="Freeform 58"/>
              <p:cNvSpPr/>
              <p:nvPr/>
            </p:nvSpPr>
            <p:spPr bwMode="auto">
              <a:xfrm>
                <a:off x="6056313" y="1997075"/>
                <a:ext cx="155575" cy="79375"/>
              </a:xfrm>
              <a:custGeom>
                <a:avLst/>
                <a:gdLst>
                  <a:gd name="T0" fmla="*/ 48 w 49"/>
                  <a:gd name="T1" fmla="*/ 25 h 25"/>
                  <a:gd name="T2" fmla="*/ 47 w 49"/>
                  <a:gd name="T3" fmla="*/ 25 h 25"/>
                  <a:gd name="T4" fmla="*/ 13 w 49"/>
                  <a:gd name="T5" fmla="*/ 24 h 25"/>
                  <a:gd name="T6" fmla="*/ 1 w 49"/>
                  <a:gd name="T7" fmla="*/ 24 h 25"/>
                  <a:gd name="T8" fmla="*/ 1 w 49"/>
                  <a:gd name="T9" fmla="*/ 24 h 25"/>
                  <a:gd name="T10" fmla="*/ 0 w 49"/>
                  <a:gd name="T11" fmla="*/ 0 h 25"/>
                  <a:gd name="T12" fmla="*/ 0 w 49"/>
                  <a:gd name="T13" fmla="*/ 0 h 25"/>
                  <a:gd name="T14" fmla="*/ 49 w 49"/>
                  <a:gd name="T15" fmla="*/ 2 h 25"/>
                  <a:gd name="T16" fmla="*/ 49 w 49"/>
                  <a:gd name="T17" fmla="*/ 2 h 25"/>
                  <a:gd name="T18" fmla="*/ 48 w 49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25">
                    <a:moveTo>
                      <a:pt x="48" y="25"/>
                    </a:moveTo>
                    <a:cubicBezTo>
                      <a:pt x="47" y="25"/>
                      <a:pt x="47" y="25"/>
                      <a:pt x="47" y="25"/>
                    </a:cubicBezTo>
                    <a:cubicBezTo>
                      <a:pt x="36" y="25"/>
                      <a:pt x="24" y="24"/>
                      <a:pt x="13" y="24"/>
                    </a:cubicBezTo>
                    <a:cubicBezTo>
                      <a:pt x="8" y="24"/>
                      <a:pt x="4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33" y="0"/>
                      <a:pt x="49" y="2"/>
                    </a:cubicBezTo>
                    <a:cubicBezTo>
                      <a:pt x="49" y="2"/>
                      <a:pt x="49" y="2"/>
                      <a:pt x="49" y="2"/>
                    </a:cubicBezTo>
                    <a:lnTo>
                      <a:pt x="48" y="25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9" name="Freeform 59"/>
              <p:cNvSpPr/>
              <p:nvPr/>
            </p:nvSpPr>
            <p:spPr bwMode="auto">
              <a:xfrm>
                <a:off x="4648201" y="2425700"/>
                <a:ext cx="407988" cy="1790700"/>
              </a:xfrm>
              <a:custGeom>
                <a:avLst/>
                <a:gdLst>
                  <a:gd name="T0" fmla="*/ 74 w 128"/>
                  <a:gd name="T1" fmla="*/ 553 h 555"/>
                  <a:gd name="T2" fmla="*/ 4 w 128"/>
                  <a:gd name="T3" fmla="*/ 312 h 555"/>
                  <a:gd name="T4" fmla="*/ 128 w 128"/>
                  <a:gd name="T5" fmla="*/ 2 h 555"/>
                  <a:gd name="T6" fmla="*/ 125 w 128"/>
                  <a:gd name="T7" fmla="*/ 0 h 555"/>
                  <a:gd name="T8" fmla="*/ 0 w 128"/>
                  <a:gd name="T9" fmla="*/ 312 h 555"/>
                  <a:gd name="T10" fmla="*/ 71 w 128"/>
                  <a:gd name="T11" fmla="*/ 555 h 555"/>
                  <a:gd name="T12" fmla="*/ 74 w 128"/>
                  <a:gd name="T13" fmla="*/ 553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555">
                    <a:moveTo>
                      <a:pt x="74" y="553"/>
                    </a:moveTo>
                    <a:cubicBezTo>
                      <a:pt x="30" y="483"/>
                      <a:pt x="4" y="401"/>
                      <a:pt x="4" y="312"/>
                    </a:cubicBezTo>
                    <a:cubicBezTo>
                      <a:pt x="4" y="192"/>
                      <a:pt x="51" y="83"/>
                      <a:pt x="128" y="2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48" y="81"/>
                      <a:pt x="0" y="191"/>
                      <a:pt x="0" y="312"/>
                    </a:cubicBezTo>
                    <a:cubicBezTo>
                      <a:pt x="0" y="401"/>
                      <a:pt x="26" y="485"/>
                      <a:pt x="71" y="555"/>
                    </a:cubicBezTo>
                    <a:cubicBezTo>
                      <a:pt x="74" y="553"/>
                      <a:pt x="74" y="553"/>
                      <a:pt x="74" y="5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60" name="Freeform 60"/>
              <p:cNvSpPr/>
              <p:nvPr/>
            </p:nvSpPr>
            <p:spPr bwMode="auto">
              <a:xfrm>
                <a:off x="4602163" y="3597275"/>
                <a:ext cx="285750" cy="644525"/>
              </a:xfrm>
              <a:custGeom>
                <a:avLst/>
                <a:gdLst>
                  <a:gd name="T0" fmla="*/ 67 w 89"/>
                  <a:gd name="T1" fmla="*/ 194 h 200"/>
                  <a:gd name="T2" fmla="*/ 69 w 89"/>
                  <a:gd name="T3" fmla="*/ 193 h 200"/>
                  <a:gd name="T4" fmla="*/ 4 w 89"/>
                  <a:gd name="T5" fmla="*/ 12 h 200"/>
                  <a:gd name="T6" fmla="*/ 4 w 89"/>
                  <a:gd name="T7" fmla="*/ 11 h 200"/>
                  <a:gd name="T8" fmla="*/ 9 w 89"/>
                  <a:gd name="T9" fmla="*/ 5 h 200"/>
                  <a:gd name="T10" fmla="*/ 20 w 89"/>
                  <a:gd name="T11" fmla="*/ 4 h 200"/>
                  <a:gd name="T12" fmla="*/ 19 w 89"/>
                  <a:gd name="T13" fmla="*/ 2 h 200"/>
                  <a:gd name="T14" fmla="*/ 17 w 89"/>
                  <a:gd name="T15" fmla="*/ 2 h 200"/>
                  <a:gd name="T16" fmla="*/ 85 w 89"/>
                  <a:gd name="T17" fmla="*/ 192 h 200"/>
                  <a:gd name="T18" fmla="*/ 87 w 89"/>
                  <a:gd name="T19" fmla="*/ 191 h 200"/>
                  <a:gd name="T20" fmla="*/ 86 w 89"/>
                  <a:gd name="T21" fmla="*/ 190 h 200"/>
                  <a:gd name="T22" fmla="*/ 77 w 89"/>
                  <a:gd name="T23" fmla="*/ 195 h 200"/>
                  <a:gd name="T24" fmla="*/ 74 w 89"/>
                  <a:gd name="T25" fmla="*/ 196 h 200"/>
                  <a:gd name="T26" fmla="*/ 69 w 89"/>
                  <a:gd name="T27" fmla="*/ 193 h 200"/>
                  <a:gd name="T28" fmla="*/ 67 w 89"/>
                  <a:gd name="T29" fmla="*/ 194 h 200"/>
                  <a:gd name="T30" fmla="*/ 65 w 89"/>
                  <a:gd name="T31" fmla="*/ 195 h 200"/>
                  <a:gd name="T32" fmla="*/ 74 w 89"/>
                  <a:gd name="T33" fmla="*/ 200 h 200"/>
                  <a:gd name="T34" fmla="*/ 79 w 89"/>
                  <a:gd name="T35" fmla="*/ 199 h 200"/>
                  <a:gd name="T36" fmla="*/ 89 w 89"/>
                  <a:gd name="T37" fmla="*/ 192 h 200"/>
                  <a:gd name="T38" fmla="*/ 88 w 89"/>
                  <a:gd name="T39" fmla="*/ 190 h 200"/>
                  <a:gd name="T40" fmla="*/ 21 w 89"/>
                  <a:gd name="T41" fmla="*/ 2 h 200"/>
                  <a:gd name="T42" fmla="*/ 21 w 89"/>
                  <a:gd name="T43" fmla="*/ 0 h 200"/>
                  <a:gd name="T44" fmla="*/ 9 w 89"/>
                  <a:gd name="T45" fmla="*/ 1 h 200"/>
                  <a:gd name="T46" fmla="*/ 0 w 89"/>
                  <a:gd name="T47" fmla="*/ 11 h 200"/>
                  <a:gd name="T48" fmla="*/ 0 w 89"/>
                  <a:gd name="T49" fmla="*/ 12 h 200"/>
                  <a:gd name="T50" fmla="*/ 65 w 89"/>
                  <a:gd name="T51" fmla="*/ 195 h 200"/>
                  <a:gd name="T52" fmla="*/ 67 w 89"/>
                  <a:gd name="T53" fmla="*/ 1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9" h="200">
                    <a:moveTo>
                      <a:pt x="67" y="194"/>
                    </a:moveTo>
                    <a:cubicBezTo>
                      <a:pt x="69" y="193"/>
                      <a:pt x="69" y="193"/>
                      <a:pt x="69" y="193"/>
                    </a:cubicBezTo>
                    <a:cubicBezTo>
                      <a:pt x="35" y="139"/>
                      <a:pt x="13" y="78"/>
                      <a:pt x="4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8"/>
                      <a:pt x="6" y="5"/>
                      <a:pt x="9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25" y="71"/>
                      <a:pt x="49" y="136"/>
                      <a:pt x="85" y="192"/>
                    </a:cubicBezTo>
                    <a:cubicBezTo>
                      <a:pt x="87" y="191"/>
                      <a:pt x="87" y="191"/>
                      <a:pt x="87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6"/>
                      <a:pt x="75" y="196"/>
                      <a:pt x="74" y="196"/>
                    </a:cubicBezTo>
                    <a:cubicBezTo>
                      <a:pt x="72" y="196"/>
                      <a:pt x="70" y="195"/>
                      <a:pt x="69" y="193"/>
                    </a:cubicBezTo>
                    <a:cubicBezTo>
                      <a:pt x="67" y="194"/>
                      <a:pt x="67" y="194"/>
                      <a:pt x="67" y="194"/>
                    </a:cubicBezTo>
                    <a:cubicBezTo>
                      <a:pt x="65" y="195"/>
                      <a:pt x="65" y="195"/>
                      <a:pt x="65" y="195"/>
                    </a:cubicBezTo>
                    <a:cubicBezTo>
                      <a:pt x="67" y="198"/>
                      <a:pt x="70" y="200"/>
                      <a:pt x="74" y="200"/>
                    </a:cubicBezTo>
                    <a:cubicBezTo>
                      <a:pt x="75" y="200"/>
                      <a:pt x="77" y="200"/>
                      <a:pt x="79" y="199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53" y="134"/>
                      <a:pt x="29" y="70"/>
                      <a:pt x="21" y="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4" y="2"/>
                      <a:pt x="0" y="6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9" y="79"/>
                      <a:pt x="32" y="141"/>
                      <a:pt x="65" y="195"/>
                    </a:cubicBezTo>
                    <a:lnTo>
                      <a:pt x="67" y="1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61" name="Freeform 61"/>
              <p:cNvSpPr>
                <a:spLocks noEditPoints="1"/>
              </p:cNvSpPr>
              <p:nvPr/>
            </p:nvSpPr>
            <p:spPr bwMode="auto">
              <a:xfrm>
                <a:off x="4298951" y="1579563"/>
                <a:ext cx="3660775" cy="3221038"/>
              </a:xfrm>
              <a:custGeom>
                <a:avLst/>
                <a:gdLst>
                  <a:gd name="T0" fmla="*/ 950 w 1146"/>
                  <a:gd name="T1" fmla="*/ 889 h 998"/>
                  <a:gd name="T2" fmla="*/ 976 w 1146"/>
                  <a:gd name="T3" fmla="*/ 915 h 998"/>
                  <a:gd name="T4" fmla="*/ 1017 w 1146"/>
                  <a:gd name="T5" fmla="*/ 858 h 998"/>
                  <a:gd name="T6" fmla="*/ 1016 w 1146"/>
                  <a:gd name="T7" fmla="*/ 785 h 998"/>
                  <a:gd name="T8" fmla="*/ 1072 w 1146"/>
                  <a:gd name="T9" fmla="*/ 743 h 998"/>
                  <a:gd name="T10" fmla="*/ 1073 w 1146"/>
                  <a:gd name="T11" fmla="*/ 739 h 998"/>
                  <a:gd name="T12" fmla="*/ 1053 w 1146"/>
                  <a:gd name="T13" fmla="*/ 672 h 998"/>
                  <a:gd name="T14" fmla="*/ 1089 w 1146"/>
                  <a:gd name="T15" fmla="*/ 675 h 998"/>
                  <a:gd name="T16" fmla="*/ 1062 w 1146"/>
                  <a:gd name="T17" fmla="*/ 606 h 998"/>
                  <a:gd name="T18" fmla="*/ 1097 w 1146"/>
                  <a:gd name="T19" fmla="*/ 613 h 998"/>
                  <a:gd name="T20" fmla="*/ 1098 w 1146"/>
                  <a:gd name="T21" fmla="*/ 543 h 998"/>
                  <a:gd name="T22" fmla="*/ 30 w 1146"/>
                  <a:gd name="T23" fmla="*/ 509 h 998"/>
                  <a:gd name="T24" fmla="*/ 66 w 1146"/>
                  <a:gd name="T25" fmla="*/ 514 h 998"/>
                  <a:gd name="T26" fmla="*/ 1090 w 1146"/>
                  <a:gd name="T27" fmla="*/ 477 h 998"/>
                  <a:gd name="T28" fmla="*/ 42 w 1146"/>
                  <a:gd name="T29" fmla="*/ 444 h 998"/>
                  <a:gd name="T30" fmla="*/ 77 w 1146"/>
                  <a:gd name="T31" fmla="*/ 453 h 998"/>
                  <a:gd name="T32" fmla="*/ 1074 w 1146"/>
                  <a:gd name="T33" fmla="*/ 412 h 998"/>
                  <a:gd name="T34" fmla="*/ 95 w 1146"/>
                  <a:gd name="T35" fmla="*/ 394 h 998"/>
                  <a:gd name="T36" fmla="*/ 97 w 1146"/>
                  <a:gd name="T37" fmla="*/ 390 h 998"/>
                  <a:gd name="T38" fmla="*/ 1018 w 1146"/>
                  <a:gd name="T39" fmla="*/ 366 h 998"/>
                  <a:gd name="T40" fmla="*/ 1019 w 1146"/>
                  <a:gd name="T41" fmla="*/ 370 h 998"/>
                  <a:gd name="T42" fmla="*/ 92 w 1146"/>
                  <a:gd name="T43" fmla="*/ 317 h 998"/>
                  <a:gd name="T44" fmla="*/ 1019 w 1146"/>
                  <a:gd name="T45" fmla="*/ 292 h 998"/>
                  <a:gd name="T46" fmla="*/ 989 w 1146"/>
                  <a:gd name="T47" fmla="*/ 312 h 998"/>
                  <a:gd name="T48" fmla="*/ 127 w 1146"/>
                  <a:gd name="T49" fmla="*/ 261 h 998"/>
                  <a:gd name="T50" fmla="*/ 956 w 1146"/>
                  <a:gd name="T51" fmla="*/ 264 h 998"/>
                  <a:gd name="T52" fmla="*/ 983 w 1146"/>
                  <a:gd name="T53" fmla="*/ 240 h 998"/>
                  <a:gd name="T54" fmla="*/ 169 w 1146"/>
                  <a:gd name="T55" fmla="*/ 210 h 998"/>
                  <a:gd name="T56" fmla="*/ 914 w 1146"/>
                  <a:gd name="T57" fmla="*/ 218 h 998"/>
                  <a:gd name="T58" fmla="*/ 937 w 1146"/>
                  <a:gd name="T59" fmla="*/ 190 h 998"/>
                  <a:gd name="T60" fmla="*/ 236 w 1146"/>
                  <a:gd name="T61" fmla="*/ 194 h 998"/>
                  <a:gd name="T62" fmla="*/ 240 w 1146"/>
                  <a:gd name="T63" fmla="*/ 192 h 998"/>
                  <a:gd name="T64" fmla="*/ 865 w 1146"/>
                  <a:gd name="T65" fmla="*/ 175 h 998"/>
                  <a:gd name="T66" fmla="*/ 890 w 1146"/>
                  <a:gd name="T67" fmla="*/ 149 h 998"/>
                  <a:gd name="T68" fmla="*/ 270 w 1146"/>
                  <a:gd name="T69" fmla="*/ 124 h 998"/>
                  <a:gd name="T70" fmla="*/ 816 w 1146"/>
                  <a:gd name="T71" fmla="*/ 142 h 998"/>
                  <a:gd name="T72" fmla="*/ 835 w 1146"/>
                  <a:gd name="T73" fmla="*/ 112 h 998"/>
                  <a:gd name="T74" fmla="*/ 323 w 1146"/>
                  <a:gd name="T75" fmla="*/ 94 h 998"/>
                  <a:gd name="T76" fmla="*/ 339 w 1146"/>
                  <a:gd name="T77" fmla="*/ 126 h 998"/>
                  <a:gd name="T78" fmla="*/ 776 w 1146"/>
                  <a:gd name="T79" fmla="*/ 82 h 998"/>
                  <a:gd name="T80" fmla="*/ 396 w 1146"/>
                  <a:gd name="T81" fmla="*/ 102 h 998"/>
                  <a:gd name="T82" fmla="*/ 400 w 1146"/>
                  <a:gd name="T83" fmla="*/ 101 h 998"/>
                  <a:gd name="T84" fmla="*/ 700 w 1146"/>
                  <a:gd name="T85" fmla="*/ 93 h 998"/>
                  <a:gd name="T86" fmla="*/ 714 w 1146"/>
                  <a:gd name="T87" fmla="*/ 59 h 998"/>
                  <a:gd name="T88" fmla="*/ 452 w 1146"/>
                  <a:gd name="T89" fmla="*/ 49 h 998"/>
                  <a:gd name="T90" fmla="*/ 644 w 1146"/>
                  <a:gd name="T91" fmla="*/ 80 h 998"/>
                  <a:gd name="T92" fmla="*/ 645 w 1146"/>
                  <a:gd name="T93" fmla="*/ 44 h 998"/>
                  <a:gd name="T94" fmla="*/ 514 w 1146"/>
                  <a:gd name="T95" fmla="*/ 40 h 998"/>
                  <a:gd name="T96" fmla="*/ 516 w 1146"/>
                  <a:gd name="T97" fmla="*/ 76 h 998"/>
                  <a:gd name="T98" fmla="*/ 579 w 1146"/>
                  <a:gd name="T99" fmla="*/ 38 h 998"/>
                  <a:gd name="T100" fmla="*/ 560 w 1146"/>
                  <a:gd name="T101" fmla="*/ 0 h 998"/>
                  <a:gd name="T102" fmla="*/ 1031 w 1146"/>
                  <a:gd name="T103" fmla="*/ 574 h 998"/>
                  <a:gd name="T104" fmla="*/ 1146 w 1146"/>
                  <a:gd name="T105" fmla="*/ 574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46" h="998">
                    <a:moveTo>
                      <a:pt x="976" y="915"/>
                    </a:moveTo>
                    <a:cubicBezTo>
                      <a:pt x="948" y="893"/>
                      <a:pt x="948" y="893"/>
                      <a:pt x="948" y="893"/>
                    </a:cubicBezTo>
                    <a:cubicBezTo>
                      <a:pt x="948" y="892"/>
                      <a:pt x="948" y="892"/>
                      <a:pt x="948" y="892"/>
                    </a:cubicBezTo>
                    <a:cubicBezTo>
                      <a:pt x="949" y="892"/>
                      <a:pt x="949" y="891"/>
                      <a:pt x="950" y="891"/>
                    </a:cubicBezTo>
                    <a:cubicBezTo>
                      <a:pt x="950" y="890"/>
                      <a:pt x="950" y="890"/>
                      <a:pt x="951" y="890"/>
                    </a:cubicBezTo>
                    <a:cubicBezTo>
                      <a:pt x="950" y="889"/>
                      <a:pt x="950" y="889"/>
                      <a:pt x="950" y="889"/>
                    </a:cubicBezTo>
                    <a:cubicBezTo>
                      <a:pt x="951" y="889"/>
                      <a:pt x="951" y="889"/>
                      <a:pt x="951" y="889"/>
                    </a:cubicBezTo>
                    <a:cubicBezTo>
                      <a:pt x="951" y="889"/>
                      <a:pt x="951" y="889"/>
                      <a:pt x="951" y="889"/>
                    </a:cubicBezTo>
                    <a:cubicBezTo>
                      <a:pt x="979" y="912"/>
                      <a:pt x="979" y="912"/>
                      <a:pt x="979" y="912"/>
                    </a:cubicBezTo>
                    <a:cubicBezTo>
                      <a:pt x="978" y="913"/>
                      <a:pt x="978" y="913"/>
                      <a:pt x="978" y="913"/>
                    </a:cubicBezTo>
                    <a:cubicBezTo>
                      <a:pt x="978" y="914"/>
                      <a:pt x="977" y="914"/>
                      <a:pt x="976" y="915"/>
                    </a:cubicBezTo>
                    <a:cubicBezTo>
                      <a:pt x="976" y="915"/>
                      <a:pt x="976" y="915"/>
                      <a:pt x="976" y="915"/>
                    </a:cubicBezTo>
                    <a:moveTo>
                      <a:pt x="1015" y="862"/>
                    </a:moveTo>
                    <a:cubicBezTo>
                      <a:pt x="985" y="843"/>
                      <a:pt x="985" y="843"/>
                      <a:pt x="985" y="843"/>
                    </a:cubicBezTo>
                    <a:cubicBezTo>
                      <a:pt x="987" y="839"/>
                      <a:pt x="987" y="839"/>
                      <a:pt x="987" y="839"/>
                    </a:cubicBezTo>
                    <a:cubicBezTo>
                      <a:pt x="986" y="839"/>
                      <a:pt x="986" y="839"/>
                      <a:pt x="986" y="839"/>
                    </a:cubicBezTo>
                    <a:cubicBezTo>
                      <a:pt x="1017" y="858"/>
                      <a:pt x="1017" y="858"/>
                      <a:pt x="1017" y="858"/>
                    </a:cubicBezTo>
                    <a:cubicBezTo>
                      <a:pt x="1017" y="858"/>
                      <a:pt x="1017" y="858"/>
                      <a:pt x="1017" y="858"/>
                    </a:cubicBezTo>
                    <a:cubicBezTo>
                      <a:pt x="1017" y="859"/>
                      <a:pt x="1016" y="861"/>
                      <a:pt x="1015" y="862"/>
                    </a:cubicBezTo>
                    <a:cubicBezTo>
                      <a:pt x="1015" y="862"/>
                      <a:pt x="1015" y="862"/>
                      <a:pt x="1015" y="862"/>
                    </a:cubicBezTo>
                    <a:moveTo>
                      <a:pt x="1047" y="804"/>
                    </a:moveTo>
                    <a:cubicBezTo>
                      <a:pt x="1015" y="789"/>
                      <a:pt x="1015" y="789"/>
                      <a:pt x="1015" y="789"/>
                    </a:cubicBezTo>
                    <a:cubicBezTo>
                      <a:pt x="1015" y="788"/>
                      <a:pt x="1015" y="788"/>
                      <a:pt x="1015" y="788"/>
                    </a:cubicBezTo>
                    <a:cubicBezTo>
                      <a:pt x="1015" y="787"/>
                      <a:pt x="1016" y="786"/>
                      <a:pt x="1016" y="785"/>
                    </a:cubicBezTo>
                    <a:cubicBezTo>
                      <a:pt x="1016" y="785"/>
                      <a:pt x="1016" y="785"/>
                      <a:pt x="1016" y="785"/>
                    </a:cubicBezTo>
                    <a:cubicBezTo>
                      <a:pt x="1049" y="800"/>
                      <a:pt x="1049" y="800"/>
                      <a:pt x="1049" y="800"/>
                    </a:cubicBezTo>
                    <a:cubicBezTo>
                      <a:pt x="1049" y="800"/>
                      <a:pt x="1049" y="800"/>
                      <a:pt x="1049" y="800"/>
                    </a:cubicBezTo>
                    <a:cubicBezTo>
                      <a:pt x="1048" y="801"/>
                      <a:pt x="1048" y="803"/>
                      <a:pt x="1047" y="804"/>
                    </a:cubicBezTo>
                    <a:cubicBezTo>
                      <a:pt x="1047" y="804"/>
                      <a:pt x="1047" y="804"/>
                      <a:pt x="1047" y="804"/>
                    </a:cubicBezTo>
                    <a:moveTo>
                      <a:pt x="1072" y="743"/>
                    </a:moveTo>
                    <a:cubicBezTo>
                      <a:pt x="1038" y="731"/>
                      <a:pt x="1038" y="731"/>
                      <a:pt x="1038" y="731"/>
                    </a:cubicBezTo>
                    <a:cubicBezTo>
                      <a:pt x="1038" y="731"/>
                      <a:pt x="1038" y="731"/>
                      <a:pt x="1038" y="731"/>
                    </a:cubicBezTo>
                    <a:cubicBezTo>
                      <a:pt x="1038" y="730"/>
                      <a:pt x="1038" y="729"/>
                      <a:pt x="1039" y="727"/>
                    </a:cubicBezTo>
                    <a:cubicBezTo>
                      <a:pt x="1039" y="727"/>
                      <a:pt x="1039" y="727"/>
                      <a:pt x="1039" y="727"/>
                    </a:cubicBezTo>
                    <a:cubicBezTo>
                      <a:pt x="1039" y="727"/>
                      <a:pt x="1039" y="727"/>
                      <a:pt x="1039" y="727"/>
                    </a:cubicBezTo>
                    <a:cubicBezTo>
                      <a:pt x="1073" y="739"/>
                      <a:pt x="1073" y="739"/>
                      <a:pt x="1073" y="739"/>
                    </a:cubicBezTo>
                    <a:cubicBezTo>
                      <a:pt x="1073" y="739"/>
                      <a:pt x="1073" y="739"/>
                      <a:pt x="1073" y="739"/>
                    </a:cubicBezTo>
                    <a:cubicBezTo>
                      <a:pt x="1073" y="739"/>
                      <a:pt x="1073" y="740"/>
                      <a:pt x="1072" y="741"/>
                    </a:cubicBezTo>
                    <a:cubicBezTo>
                      <a:pt x="1072" y="741"/>
                      <a:pt x="1072" y="742"/>
                      <a:pt x="1072" y="742"/>
                    </a:cubicBezTo>
                    <a:cubicBezTo>
                      <a:pt x="1072" y="743"/>
                      <a:pt x="1072" y="743"/>
                      <a:pt x="1072" y="743"/>
                    </a:cubicBezTo>
                    <a:moveTo>
                      <a:pt x="1089" y="679"/>
                    </a:moveTo>
                    <a:cubicBezTo>
                      <a:pt x="1053" y="672"/>
                      <a:pt x="1053" y="672"/>
                      <a:pt x="1053" y="672"/>
                    </a:cubicBezTo>
                    <a:cubicBezTo>
                      <a:pt x="1053" y="671"/>
                      <a:pt x="1053" y="671"/>
                      <a:pt x="1053" y="671"/>
                    </a:cubicBezTo>
                    <a:cubicBezTo>
                      <a:pt x="1054" y="670"/>
                      <a:pt x="1054" y="669"/>
                      <a:pt x="1054" y="668"/>
                    </a:cubicBezTo>
                    <a:cubicBezTo>
                      <a:pt x="1053" y="667"/>
                      <a:pt x="1053" y="667"/>
                      <a:pt x="1053" y="667"/>
                    </a:cubicBezTo>
                    <a:cubicBezTo>
                      <a:pt x="1054" y="667"/>
                      <a:pt x="1054" y="667"/>
                      <a:pt x="1054" y="667"/>
                    </a:cubicBezTo>
                    <a:cubicBezTo>
                      <a:pt x="1089" y="674"/>
                      <a:pt x="1089" y="674"/>
                      <a:pt x="1089" y="674"/>
                    </a:cubicBezTo>
                    <a:cubicBezTo>
                      <a:pt x="1089" y="675"/>
                      <a:pt x="1089" y="675"/>
                      <a:pt x="1089" y="675"/>
                    </a:cubicBezTo>
                    <a:cubicBezTo>
                      <a:pt x="1089" y="676"/>
                      <a:pt x="1089" y="677"/>
                      <a:pt x="1089" y="678"/>
                    </a:cubicBezTo>
                    <a:cubicBezTo>
                      <a:pt x="1089" y="679"/>
                      <a:pt x="1089" y="679"/>
                      <a:pt x="1089" y="679"/>
                    </a:cubicBezTo>
                    <a:moveTo>
                      <a:pt x="1097" y="613"/>
                    </a:moveTo>
                    <a:cubicBezTo>
                      <a:pt x="1062" y="610"/>
                      <a:pt x="1062" y="610"/>
                      <a:pt x="1062" y="610"/>
                    </a:cubicBezTo>
                    <a:cubicBezTo>
                      <a:pt x="1062" y="609"/>
                      <a:pt x="1062" y="609"/>
                      <a:pt x="1062" y="609"/>
                    </a:cubicBezTo>
                    <a:cubicBezTo>
                      <a:pt x="1062" y="608"/>
                      <a:pt x="1062" y="607"/>
                      <a:pt x="1062" y="606"/>
                    </a:cubicBezTo>
                    <a:cubicBezTo>
                      <a:pt x="1062" y="606"/>
                      <a:pt x="1062" y="606"/>
                      <a:pt x="1062" y="606"/>
                    </a:cubicBezTo>
                    <a:cubicBezTo>
                      <a:pt x="1098" y="608"/>
                      <a:pt x="1098" y="608"/>
                      <a:pt x="1098" y="608"/>
                    </a:cubicBezTo>
                    <a:cubicBezTo>
                      <a:pt x="1098" y="609"/>
                      <a:pt x="1098" y="609"/>
                      <a:pt x="1098" y="609"/>
                    </a:cubicBezTo>
                    <a:cubicBezTo>
                      <a:pt x="1098" y="610"/>
                      <a:pt x="1098" y="611"/>
                      <a:pt x="1097" y="613"/>
                    </a:cubicBezTo>
                    <a:cubicBezTo>
                      <a:pt x="1097" y="613"/>
                      <a:pt x="1097" y="613"/>
                      <a:pt x="1097" y="613"/>
                    </a:cubicBezTo>
                    <a:cubicBezTo>
                      <a:pt x="1097" y="613"/>
                      <a:pt x="1097" y="613"/>
                      <a:pt x="1097" y="613"/>
                    </a:cubicBezTo>
                    <a:moveTo>
                      <a:pt x="1062" y="549"/>
                    </a:moveTo>
                    <a:cubicBezTo>
                      <a:pt x="1062" y="548"/>
                      <a:pt x="1062" y="548"/>
                      <a:pt x="1062" y="548"/>
                    </a:cubicBezTo>
                    <a:cubicBezTo>
                      <a:pt x="1062" y="547"/>
                      <a:pt x="1062" y="546"/>
                      <a:pt x="1062" y="545"/>
                    </a:cubicBezTo>
                    <a:cubicBezTo>
                      <a:pt x="1062" y="544"/>
                      <a:pt x="1062" y="544"/>
                      <a:pt x="1062" y="544"/>
                    </a:cubicBezTo>
                    <a:cubicBezTo>
                      <a:pt x="1098" y="542"/>
                      <a:pt x="1098" y="542"/>
                      <a:pt x="1098" y="542"/>
                    </a:cubicBezTo>
                    <a:cubicBezTo>
                      <a:pt x="1098" y="543"/>
                      <a:pt x="1098" y="543"/>
                      <a:pt x="1098" y="543"/>
                    </a:cubicBezTo>
                    <a:cubicBezTo>
                      <a:pt x="1098" y="544"/>
                      <a:pt x="1098" y="545"/>
                      <a:pt x="1098" y="547"/>
                    </a:cubicBezTo>
                    <a:cubicBezTo>
                      <a:pt x="1098" y="547"/>
                      <a:pt x="1098" y="547"/>
                      <a:pt x="1098" y="547"/>
                    </a:cubicBezTo>
                    <a:cubicBezTo>
                      <a:pt x="1062" y="549"/>
                      <a:pt x="1062" y="549"/>
                      <a:pt x="1062" y="549"/>
                    </a:cubicBezTo>
                    <a:moveTo>
                      <a:pt x="66" y="514"/>
                    </a:moveTo>
                    <a:cubicBezTo>
                      <a:pt x="30" y="509"/>
                      <a:pt x="30" y="509"/>
                      <a:pt x="30" y="509"/>
                    </a:cubicBezTo>
                    <a:cubicBezTo>
                      <a:pt x="30" y="509"/>
                      <a:pt x="30" y="509"/>
                      <a:pt x="30" y="509"/>
                    </a:cubicBezTo>
                    <a:cubicBezTo>
                      <a:pt x="30" y="508"/>
                      <a:pt x="30" y="507"/>
                      <a:pt x="31" y="505"/>
                    </a:cubicBezTo>
                    <a:cubicBezTo>
                      <a:pt x="31" y="505"/>
                      <a:pt x="31" y="505"/>
                      <a:pt x="31" y="505"/>
                    </a:cubicBezTo>
                    <a:cubicBezTo>
                      <a:pt x="66" y="509"/>
                      <a:pt x="66" y="509"/>
                      <a:pt x="66" y="509"/>
                    </a:cubicBezTo>
                    <a:cubicBezTo>
                      <a:pt x="66" y="510"/>
                      <a:pt x="66" y="510"/>
                      <a:pt x="66" y="510"/>
                    </a:cubicBezTo>
                    <a:cubicBezTo>
                      <a:pt x="66" y="510"/>
                      <a:pt x="66" y="511"/>
                      <a:pt x="66" y="512"/>
                    </a:cubicBezTo>
                    <a:cubicBezTo>
                      <a:pt x="66" y="514"/>
                      <a:pt x="66" y="514"/>
                      <a:pt x="66" y="514"/>
                    </a:cubicBezTo>
                    <a:moveTo>
                      <a:pt x="1055" y="487"/>
                    </a:moveTo>
                    <a:cubicBezTo>
                      <a:pt x="1055" y="487"/>
                      <a:pt x="1055" y="487"/>
                      <a:pt x="1055" y="487"/>
                    </a:cubicBezTo>
                    <a:cubicBezTo>
                      <a:pt x="1055" y="486"/>
                      <a:pt x="1055" y="485"/>
                      <a:pt x="1055" y="483"/>
                    </a:cubicBezTo>
                    <a:cubicBezTo>
                      <a:pt x="1055" y="483"/>
                      <a:pt x="1055" y="483"/>
                      <a:pt x="1055" y="483"/>
                    </a:cubicBezTo>
                    <a:cubicBezTo>
                      <a:pt x="1055" y="483"/>
                      <a:pt x="1055" y="483"/>
                      <a:pt x="1055" y="483"/>
                    </a:cubicBezTo>
                    <a:cubicBezTo>
                      <a:pt x="1090" y="477"/>
                      <a:pt x="1090" y="477"/>
                      <a:pt x="1090" y="477"/>
                    </a:cubicBezTo>
                    <a:cubicBezTo>
                      <a:pt x="1090" y="477"/>
                      <a:pt x="1090" y="477"/>
                      <a:pt x="1090" y="477"/>
                    </a:cubicBezTo>
                    <a:cubicBezTo>
                      <a:pt x="1091" y="481"/>
                      <a:pt x="1091" y="481"/>
                      <a:pt x="1091" y="481"/>
                    </a:cubicBezTo>
                    <a:cubicBezTo>
                      <a:pt x="1055" y="487"/>
                      <a:pt x="1055" y="487"/>
                      <a:pt x="1055" y="487"/>
                    </a:cubicBezTo>
                    <a:moveTo>
                      <a:pt x="77" y="453"/>
                    </a:moveTo>
                    <a:cubicBezTo>
                      <a:pt x="42" y="444"/>
                      <a:pt x="42" y="444"/>
                      <a:pt x="42" y="444"/>
                    </a:cubicBezTo>
                    <a:cubicBezTo>
                      <a:pt x="42" y="444"/>
                      <a:pt x="42" y="444"/>
                      <a:pt x="42" y="444"/>
                    </a:cubicBezTo>
                    <a:cubicBezTo>
                      <a:pt x="42" y="443"/>
                      <a:pt x="43" y="441"/>
                      <a:pt x="43" y="440"/>
                    </a:cubicBezTo>
                    <a:cubicBezTo>
                      <a:pt x="43" y="440"/>
                      <a:pt x="43" y="440"/>
                      <a:pt x="43" y="440"/>
                    </a:cubicBezTo>
                    <a:cubicBezTo>
                      <a:pt x="78" y="449"/>
                      <a:pt x="78" y="449"/>
                      <a:pt x="78" y="449"/>
                    </a:cubicBezTo>
                    <a:cubicBezTo>
                      <a:pt x="78" y="449"/>
                      <a:pt x="78" y="449"/>
                      <a:pt x="78" y="449"/>
                    </a:cubicBezTo>
                    <a:cubicBezTo>
                      <a:pt x="78" y="450"/>
                      <a:pt x="77" y="452"/>
                      <a:pt x="77" y="453"/>
                    </a:cubicBezTo>
                    <a:cubicBezTo>
                      <a:pt x="77" y="453"/>
                      <a:pt x="77" y="453"/>
                      <a:pt x="77" y="453"/>
                    </a:cubicBezTo>
                    <a:moveTo>
                      <a:pt x="1041" y="427"/>
                    </a:moveTo>
                    <a:cubicBezTo>
                      <a:pt x="1041" y="427"/>
                      <a:pt x="1041" y="427"/>
                      <a:pt x="1041" y="427"/>
                    </a:cubicBezTo>
                    <a:cubicBezTo>
                      <a:pt x="1041" y="426"/>
                      <a:pt x="1040" y="425"/>
                      <a:pt x="1040" y="424"/>
                    </a:cubicBezTo>
                    <a:cubicBezTo>
                      <a:pt x="1040" y="423"/>
                      <a:pt x="1040" y="423"/>
                      <a:pt x="1040" y="423"/>
                    </a:cubicBezTo>
                    <a:cubicBezTo>
                      <a:pt x="1040" y="423"/>
                      <a:pt x="1040" y="423"/>
                      <a:pt x="1040" y="423"/>
                    </a:cubicBezTo>
                    <a:cubicBezTo>
                      <a:pt x="1074" y="412"/>
                      <a:pt x="1074" y="412"/>
                      <a:pt x="1074" y="412"/>
                    </a:cubicBezTo>
                    <a:cubicBezTo>
                      <a:pt x="1074" y="413"/>
                      <a:pt x="1074" y="413"/>
                      <a:pt x="1074" y="413"/>
                    </a:cubicBezTo>
                    <a:cubicBezTo>
                      <a:pt x="1075" y="414"/>
                      <a:pt x="1075" y="415"/>
                      <a:pt x="1075" y="417"/>
                    </a:cubicBezTo>
                    <a:cubicBezTo>
                      <a:pt x="1075" y="417"/>
                      <a:pt x="1075" y="417"/>
                      <a:pt x="1075" y="417"/>
                    </a:cubicBezTo>
                    <a:cubicBezTo>
                      <a:pt x="1041" y="427"/>
                      <a:pt x="1041" y="427"/>
                      <a:pt x="1041" y="427"/>
                    </a:cubicBezTo>
                    <a:moveTo>
                      <a:pt x="95" y="394"/>
                    </a:moveTo>
                    <a:cubicBezTo>
                      <a:pt x="95" y="394"/>
                      <a:pt x="95" y="394"/>
                      <a:pt x="95" y="394"/>
                    </a:cubicBezTo>
                    <a:cubicBezTo>
                      <a:pt x="62" y="381"/>
                      <a:pt x="62" y="381"/>
                      <a:pt x="62" y="381"/>
                    </a:cubicBezTo>
                    <a:cubicBezTo>
                      <a:pt x="62" y="381"/>
                      <a:pt x="62" y="381"/>
                      <a:pt x="62" y="381"/>
                    </a:cubicBezTo>
                    <a:cubicBezTo>
                      <a:pt x="62" y="380"/>
                      <a:pt x="63" y="378"/>
                      <a:pt x="63" y="377"/>
                    </a:cubicBezTo>
                    <a:cubicBezTo>
                      <a:pt x="64" y="377"/>
                      <a:pt x="64" y="377"/>
                      <a:pt x="64" y="377"/>
                    </a:cubicBezTo>
                    <a:cubicBezTo>
                      <a:pt x="97" y="390"/>
                      <a:pt x="97" y="390"/>
                      <a:pt x="97" y="390"/>
                    </a:cubicBezTo>
                    <a:cubicBezTo>
                      <a:pt x="97" y="390"/>
                      <a:pt x="97" y="390"/>
                      <a:pt x="97" y="390"/>
                    </a:cubicBezTo>
                    <a:cubicBezTo>
                      <a:pt x="96" y="391"/>
                      <a:pt x="96" y="393"/>
                      <a:pt x="96" y="394"/>
                    </a:cubicBezTo>
                    <a:cubicBezTo>
                      <a:pt x="95" y="394"/>
                      <a:pt x="95" y="394"/>
                      <a:pt x="95" y="394"/>
                    </a:cubicBezTo>
                    <a:moveTo>
                      <a:pt x="1019" y="370"/>
                    </a:moveTo>
                    <a:cubicBezTo>
                      <a:pt x="1019" y="369"/>
                      <a:pt x="1019" y="369"/>
                      <a:pt x="1019" y="369"/>
                    </a:cubicBezTo>
                    <a:cubicBezTo>
                      <a:pt x="1019" y="368"/>
                      <a:pt x="1018" y="367"/>
                      <a:pt x="1018" y="366"/>
                    </a:cubicBezTo>
                    <a:cubicBezTo>
                      <a:pt x="1018" y="366"/>
                      <a:pt x="1018" y="366"/>
                      <a:pt x="1018" y="366"/>
                    </a:cubicBezTo>
                    <a:cubicBezTo>
                      <a:pt x="1050" y="351"/>
                      <a:pt x="1050" y="351"/>
                      <a:pt x="1050" y="351"/>
                    </a:cubicBezTo>
                    <a:cubicBezTo>
                      <a:pt x="1050" y="351"/>
                      <a:pt x="1050" y="351"/>
                      <a:pt x="1050" y="351"/>
                    </a:cubicBezTo>
                    <a:cubicBezTo>
                      <a:pt x="1051" y="352"/>
                      <a:pt x="1052" y="353"/>
                      <a:pt x="1052" y="355"/>
                    </a:cubicBezTo>
                    <a:cubicBezTo>
                      <a:pt x="1052" y="355"/>
                      <a:pt x="1052" y="355"/>
                      <a:pt x="1052" y="355"/>
                    </a:cubicBezTo>
                    <a:cubicBezTo>
                      <a:pt x="1052" y="355"/>
                      <a:pt x="1052" y="355"/>
                      <a:pt x="1052" y="355"/>
                    </a:cubicBezTo>
                    <a:cubicBezTo>
                      <a:pt x="1019" y="370"/>
                      <a:pt x="1019" y="370"/>
                      <a:pt x="1019" y="370"/>
                    </a:cubicBezTo>
                    <a:moveTo>
                      <a:pt x="121" y="338"/>
                    </a:moveTo>
                    <a:cubicBezTo>
                      <a:pt x="121" y="338"/>
                      <a:pt x="121" y="338"/>
                      <a:pt x="121" y="338"/>
                    </a:cubicBezTo>
                    <a:cubicBezTo>
                      <a:pt x="89" y="321"/>
                      <a:pt x="89" y="321"/>
                      <a:pt x="89" y="321"/>
                    </a:cubicBezTo>
                    <a:cubicBezTo>
                      <a:pt x="90" y="320"/>
                      <a:pt x="90" y="320"/>
                      <a:pt x="90" y="320"/>
                    </a:cubicBezTo>
                    <a:cubicBezTo>
                      <a:pt x="90" y="319"/>
                      <a:pt x="91" y="318"/>
                      <a:pt x="92" y="317"/>
                    </a:cubicBezTo>
                    <a:cubicBezTo>
                      <a:pt x="92" y="317"/>
                      <a:pt x="92" y="317"/>
                      <a:pt x="92" y="317"/>
                    </a:cubicBezTo>
                    <a:cubicBezTo>
                      <a:pt x="123" y="334"/>
                      <a:pt x="123" y="334"/>
                      <a:pt x="123" y="334"/>
                    </a:cubicBezTo>
                    <a:cubicBezTo>
                      <a:pt x="123" y="334"/>
                      <a:pt x="123" y="334"/>
                      <a:pt x="123" y="334"/>
                    </a:cubicBezTo>
                    <a:cubicBezTo>
                      <a:pt x="123" y="335"/>
                      <a:pt x="122" y="337"/>
                      <a:pt x="121" y="338"/>
                    </a:cubicBezTo>
                    <a:cubicBezTo>
                      <a:pt x="121" y="338"/>
                      <a:pt x="121" y="338"/>
                      <a:pt x="121" y="338"/>
                    </a:cubicBezTo>
                    <a:moveTo>
                      <a:pt x="988" y="312"/>
                    </a:moveTo>
                    <a:cubicBezTo>
                      <a:pt x="1019" y="292"/>
                      <a:pt x="1019" y="292"/>
                      <a:pt x="1019" y="292"/>
                    </a:cubicBezTo>
                    <a:cubicBezTo>
                      <a:pt x="1019" y="293"/>
                      <a:pt x="1019" y="293"/>
                      <a:pt x="1019" y="293"/>
                    </a:cubicBezTo>
                    <a:cubicBezTo>
                      <a:pt x="1020" y="294"/>
                      <a:pt x="1021" y="295"/>
                      <a:pt x="1021" y="296"/>
                    </a:cubicBezTo>
                    <a:cubicBezTo>
                      <a:pt x="1022" y="296"/>
                      <a:pt x="1022" y="296"/>
                      <a:pt x="1022" y="296"/>
                    </a:cubicBezTo>
                    <a:cubicBezTo>
                      <a:pt x="991" y="315"/>
                      <a:pt x="991" y="315"/>
                      <a:pt x="991" y="315"/>
                    </a:cubicBezTo>
                    <a:cubicBezTo>
                      <a:pt x="991" y="315"/>
                      <a:pt x="991" y="315"/>
                      <a:pt x="991" y="315"/>
                    </a:cubicBezTo>
                    <a:cubicBezTo>
                      <a:pt x="990" y="314"/>
                      <a:pt x="990" y="313"/>
                      <a:pt x="989" y="312"/>
                    </a:cubicBezTo>
                    <a:cubicBezTo>
                      <a:pt x="989" y="312"/>
                      <a:pt x="989" y="312"/>
                      <a:pt x="989" y="312"/>
                    </a:cubicBezTo>
                    <a:cubicBezTo>
                      <a:pt x="988" y="312"/>
                      <a:pt x="988" y="312"/>
                      <a:pt x="988" y="312"/>
                    </a:cubicBezTo>
                    <a:moveTo>
                      <a:pt x="154" y="285"/>
                    </a:moveTo>
                    <a:cubicBezTo>
                      <a:pt x="124" y="264"/>
                      <a:pt x="124" y="264"/>
                      <a:pt x="124" y="264"/>
                    </a:cubicBezTo>
                    <a:cubicBezTo>
                      <a:pt x="124" y="264"/>
                      <a:pt x="124" y="264"/>
                      <a:pt x="124" y="264"/>
                    </a:cubicBezTo>
                    <a:cubicBezTo>
                      <a:pt x="125" y="263"/>
                      <a:pt x="126" y="262"/>
                      <a:pt x="127" y="261"/>
                    </a:cubicBezTo>
                    <a:cubicBezTo>
                      <a:pt x="127" y="261"/>
                      <a:pt x="127" y="261"/>
                      <a:pt x="127" y="261"/>
                    </a:cubicBezTo>
                    <a:cubicBezTo>
                      <a:pt x="156" y="282"/>
                      <a:pt x="156" y="282"/>
                      <a:pt x="156" y="282"/>
                    </a:cubicBezTo>
                    <a:cubicBezTo>
                      <a:pt x="156" y="282"/>
                      <a:pt x="156" y="282"/>
                      <a:pt x="156" y="282"/>
                    </a:cubicBezTo>
                    <a:cubicBezTo>
                      <a:pt x="155" y="283"/>
                      <a:pt x="155" y="284"/>
                      <a:pt x="154" y="285"/>
                    </a:cubicBezTo>
                    <a:cubicBezTo>
                      <a:pt x="154" y="285"/>
                      <a:pt x="154" y="285"/>
                      <a:pt x="154" y="285"/>
                    </a:cubicBezTo>
                    <a:moveTo>
                      <a:pt x="956" y="264"/>
                    </a:moveTo>
                    <a:cubicBezTo>
                      <a:pt x="955" y="264"/>
                      <a:pt x="955" y="264"/>
                      <a:pt x="955" y="264"/>
                    </a:cubicBezTo>
                    <a:cubicBezTo>
                      <a:pt x="955" y="263"/>
                      <a:pt x="954" y="262"/>
                      <a:pt x="953" y="261"/>
                    </a:cubicBezTo>
                    <a:cubicBezTo>
                      <a:pt x="953" y="261"/>
                      <a:pt x="953" y="261"/>
                      <a:pt x="953" y="261"/>
                    </a:cubicBezTo>
                    <a:cubicBezTo>
                      <a:pt x="981" y="238"/>
                      <a:pt x="981" y="238"/>
                      <a:pt x="981" y="238"/>
                    </a:cubicBezTo>
                    <a:cubicBezTo>
                      <a:pt x="981" y="239"/>
                      <a:pt x="981" y="239"/>
                      <a:pt x="981" y="239"/>
                    </a:cubicBezTo>
                    <a:cubicBezTo>
                      <a:pt x="982" y="239"/>
                      <a:pt x="982" y="240"/>
                      <a:pt x="983" y="240"/>
                    </a:cubicBezTo>
                    <a:cubicBezTo>
                      <a:pt x="984" y="242"/>
                      <a:pt x="984" y="242"/>
                      <a:pt x="984" y="242"/>
                    </a:cubicBezTo>
                    <a:cubicBezTo>
                      <a:pt x="956" y="264"/>
                      <a:pt x="956" y="264"/>
                      <a:pt x="956" y="264"/>
                    </a:cubicBezTo>
                    <a:moveTo>
                      <a:pt x="192" y="237"/>
                    </a:moveTo>
                    <a:cubicBezTo>
                      <a:pt x="166" y="213"/>
                      <a:pt x="166" y="213"/>
                      <a:pt x="166" y="213"/>
                    </a:cubicBezTo>
                    <a:cubicBezTo>
                      <a:pt x="166" y="213"/>
                      <a:pt x="166" y="213"/>
                      <a:pt x="166" y="213"/>
                    </a:cubicBezTo>
                    <a:cubicBezTo>
                      <a:pt x="167" y="212"/>
                      <a:pt x="168" y="211"/>
                      <a:pt x="169" y="210"/>
                    </a:cubicBezTo>
                    <a:cubicBezTo>
                      <a:pt x="169" y="210"/>
                      <a:pt x="169" y="210"/>
                      <a:pt x="169" y="210"/>
                    </a:cubicBezTo>
                    <a:cubicBezTo>
                      <a:pt x="195" y="234"/>
                      <a:pt x="195" y="234"/>
                      <a:pt x="195" y="234"/>
                    </a:cubicBezTo>
                    <a:cubicBezTo>
                      <a:pt x="195" y="234"/>
                      <a:pt x="195" y="234"/>
                      <a:pt x="195" y="234"/>
                    </a:cubicBezTo>
                    <a:cubicBezTo>
                      <a:pt x="194" y="235"/>
                      <a:pt x="193" y="236"/>
                      <a:pt x="192" y="237"/>
                    </a:cubicBezTo>
                    <a:cubicBezTo>
                      <a:pt x="192" y="237"/>
                      <a:pt x="192" y="237"/>
                      <a:pt x="192" y="237"/>
                    </a:cubicBezTo>
                    <a:moveTo>
                      <a:pt x="914" y="218"/>
                    </a:moveTo>
                    <a:cubicBezTo>
                      <a:pt x="914" y="218"/>
                      <a:pt x="914" y="218"/>
                      <a:pt x="914" y="218"/>
                    </a:cubicBezTo>
                    <a:cubicBezTo>
                      <a:pt x="913" y="217"/>
                      <a:pt x="912" y="216"/>
                      <a:pt x="912" y="215"/>
                    </a:cubicBezTo>
                    <a:cubicBezTo>
                      <a:pt x="911" y="215"/>
                      <a:pt x="911" y="215"/>
                      <a:pt x="911" y="215"/>
                    </a:cubicBezTo>
                    <a:cubicBezTo>
                      <a:pt x="912" y="215"/>
                      <a:pt x="912" y="215"/>
                      <a:pt x="912" y="215"/>
                    </a:cubicBezTo>
                    <a:cubicBezTo>
                      <a:pt x="937" y="189"/>
                      <a:pt x="937" y="189"/>
                      <a:pt x="937" y="189"/>
                    </a:cubicBezTo>
                    <a:cubicBezTo>
                      <a:pt x="937" y="190"/>
                      <a:pt x="937" y="190"/>
                      <a:pt x="937" y="190"/>
                    </a:cubicBezTo>
                    <a:cubicBezTo>
                      <a:pt x="937" y="190"/>
                      <a:pt x="938" y="191"/>
                      <a:pt x="939" y="192"/>
                    </a:cubicBezTo>
                    <a:cubicBezTo>
                      <a:pt x="940" y="193"/>
                      <a:pt x="940" y="193"/>
                      <a:pt x="940" y="193"/>
                    </a:cubicBezTo>
                    <a:cubicBezTo>
                      <a:pt x="940" y="193"/>
                      <a:pt x="940" y="193"/>
                      <a:pt x="940" y="193"/>
                    </a:cubicBezTo>
                    <a:cubicBezTo>
                      <a:pt x="914" y="218"/>
                      <a:pt x="914" y="218"/>
                      <a:pt x="914" y="218"/>
                    </a:cubicBezTo>
                    <a:moveTo>
                      <a:pt x="237" y="194"/>
                    </a:move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13" y="167"/>
                      <a:pt x="213" y="167"/>
                      <a:pt x="213" y="167"/>
                    </a:cubicBezTo>
                    <a:cubicBezTo>
                      <a:pt x="213" y="167"/>
                      <a:pt x="213" y="167"/>
                      <a:pt x="213" y="167"/>
                    </a:cubicBezTo>
                    <a:cubicBezTo>
                      <a:pt x="214" y="166"/>
                      <a:pt x="215" y="165"/>
                      <a:pt x="216" y="164"/>
                    </a:cubicBezTo>
                    <a:cubicBezTo>
                      <a:pt x="217" y="164"/>
                      <a:pt x="217" y="164"/>
                      <a:pt x="217" y="164"/>
                    </a:cubicBezTo>
                    <a:cubicBezTo>
                      <a:pt x="240" y="191"/>
                      <a:pt x="240" y="191"/>
                      <a:pt x="240" y="191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39" y="192"/>
                      <a:pt x="238" y="193"/>
                      <a:pt x="237" y="194"/>
                    </a:cubicBezTo>
                    <a:cubicBezTo>
                      <a:pt x="237" y="194"/>
                      <a:pt x="237" y="194"/>
                      <a:pt x="237" y="194"/>
                    </a:cubicBezTo>
                    <a:moveTo>
                      <a:pt x="868" y="178"/>
                    </a:moveTo>
                    <a:cubicBezTo>
                      <a:pt x="868" y="177"/>
                      <a:pt x="868" y="177"/>
                      <a:pt x="868" y="177"/>
                    </a:cubicBezTo>
                    <a:cubicBezTo>
                      <a:pt x="867" y="177"/>
                      <a:pt x="866" y="176"/>
                      <a:pt x="865" y="175"/>
                    </a:cubicBezTo>
                    <a:cubicBezTo>
                      <a:pt x="865" y="175"/>
                      <a:pt x="865" y="175"/>
                      <a:pt x="865" y="175"/>
                    </a:cubicBezTo>
                    <a:cubicBezTo>
                      <a:pt x="865" y="175"/>
                      <a:pt x="865" y="175"/>
                      <a:pt x="865" y="175"/>
                    </a:cubicBezTo>
                    <a:cubicBezTo>
                      <a:pt x="886" y="146"/>
                      <a:pt x="886" y="146"/>
                      <a:pt x="886" y="146"/>
                    </a:cubicBezTo>
                    <a:cubicBezTo>
                      <a:pt x="887" y="146"/>
                      <a:pt x="887" y="146"/>
                      <a:pt x="887" y="146"/>
                    </a:cubicBezTo>
                    <a:cubicBezTo>
                      <a:pt x="888" y="147"/>
                      <a:pt x="889" y="148"/>
                      <a:pt x="890" y="149"/>
                    </a:cubicBezTo>
                    <a:cubicBezTo>
                      <a:pt x="890" y="149"/>
                      <a:pt x="890" y="149"/>
                      <a:pt x="890" y="149"/>
                    </a:cubicBezTo>
                    <a:cubicBezTo>
                      <a:pt x="890" y="149"/>
                      <a:pt x="890" y="149"/>
                      <a:pt x="890" y="149"/>
                    </a:cubicBezTo>
                    <a:cubicBezTo>
                      <a:pt x="868" y="178"/>
                      <a:pt x="868" y="178"/>
                      <a:pt x="868" y="178"/>
                    </a:cubicBezTo>
                    <a:moveTo>
                      <a:pt x="286" y="157"/>
                    </a:moveTo>
                    <a:cubicBezTo>
                      <a:pt x="266" y="127"/>
                      <a:pt x="266" y="127"/>
                      <a:pt x="266" y="127"/>
                    </a:cubicBezTo>
                    <a:cubicBezTo>
                      <a:pt x="267" y="127"/>
                      <a:pt x="267" y="127"/>
                      <a:pt x="267" y="127"/>
                    </a:cubicBezTo>
                    <a:cubicBezTo>
                      <a:pt x="268" y="126"/>
                      <a:pt x="268" y="125"/>
                      <a:pt x="269" y="125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89" y="155"/>
                      <a:pt x="289" y="155"/>
                      <a:pt x="289" y="155"/>
                    </a:cubicBezTo>
                    <a:cubicBezTo>
                      <a:pt x="289" y="155"/>
                      <a:pt x="289" y="155"/>
                      <a:pt x="289" y="155"/>
                    </a:cubicBezTo>
                    <a:cubicBezTo>
                      <a:pt x="288" y="155"/>
                      <a:pt x="288" y="156"/>
                      <a:pt x="287" y="156"/>
                    </a:cubicBezTo>
                    <a:cubicBezTo>
                      <a:pt x="286" y="157"/>
                      <a:pt x="286" y="157"/>
                      <a:pt x="286" y="157"/>
                    </a:cubicBezTo>
                    <a:moveTo>
                      <a:pt x="817" y="143"/>
                    </a:moveTo>
                    <a:cubicBezTo>
                      <a:pt x="816" y="142"/>
                      <a:pt x="816" y="142"/>
                      <a:pt x="816" y="142"/>
                    </a:cubicBezTo>
                    <a:cubicBezTo>
                      <a:pt x="815" y="142"/>
                      <a:pt x="814" y="141"/>
                      <a:pt x="813" y="141"/>
                    </a:cubicBezTo>
                    <a:cubicBezTo>
                      <a:pt x="813" y="141"/>
                      <a:pt x="813" y="141"/>
                      <a:pt x="813" y="141"/>
                    </a:cubicBezTo>
                    <a:cubicBezTo>
                      <a:pt x="813" y="141"/>
                      <a:pt x="813" y="141"/>
                      <a:pt x="813" y="141"/>
                    </a:cubicBezTo>
                    <a:cubicBezTo>
                      <a:pt x="831" y="110"/>
                      <a:pt x="831" y="110"/>
                      <a:pt x="831" y="110"/>
                    </a:cubicBezTo>
                    <a:cubicBezTo>
                      <a:pt x="833" y="110"/>
                      <a:pt x="833" y="110"/>
                      <a:pt x="833" y="110"/>
                    </a:cubicBezTo>
                    <a:cubicBezTo>
                      <a:pt x="833" y="111"/>
                      <a:pt x="834" y="111"/>
                      <a:pt x="835" y="112"/>
                    </a:cubicBezTo>
                    <a:cubicBezTo>
                      <a:pt x="835" y="112"/>
                      <a:pt x="835" y="112"/>
                      <a:pt x="835" y="112"/>
                    </a:cubicBezTo>
                    <a:cubicBezTo>
                      <a:pt x="817" y="143"/>
                      <a:pt x="817" y="143"/>
                      <a:pt x="817" y="143"/>
                    </a:cubicBezTo>
                    <a:moveTo>
                      <a:pt x="339" y="126"/>
                    </a:moveTo>
                    <a:cubicBezTo>
                      <a:pt x="339" y="126"/>
                      <a:pt x="339" y="126"/>
                      <a:pt x="339" y="126"/>
                    </a:cubicBezTo>
                    <a:cubicBezTo>
                      <a:pt x="323" y="94"/>
                      <a:pt x="323" y="94"/>
                      <a:pt x="323" y="94"/>
                    </a:cubicBezTo>
                    <a:cubicBezTo>
                      <a:pt x="323" y="94"/>
                      <a:pt x="323" y="94"/>
                      <a:pt x="323" y="94"/>
                    </a:cubicBezTo>
                    <a:cubicBezTo>
                      <a:pt x="325" y="93"/>
                      <a:pt x="326" y="92"/>
                      <a:pt x="327" y="92"/>
                    </a:cubicBezTo>
                    <a:cubicBezTo>
                      <a:pt x="327" y="92"/>
                      <a:pt x="327" y="92"/>
                      <a:pt x="327" y="92"/>
                    </a:cubicBezTo>
                    <a:cubicBezTo>
                      <a:pt x="343" y="124"/>
                      <a:pt x="343" y="124"/>
                      <a:pt x="343" y="124"/>
                    </a:cubicBezTo>
                    <a:cubicBezTo>
                      <a:pt x="343" y="124"/>
                      <a:pt x="343" y="124"/>
                      <a:pt x="343" y="124"/>
                    </a:cubicBezTo>
                    <a:cubicBezTo>
                      <a:pt x="342" y="125"/>
                      <a:pt x="340" y="125"/>
                      <a:pt x="339" y="126"/>
                    </a:cubicBezTo>
                    <a:cubicBezTo>
                      <a:pt x="339" y="126"/>
                      <a:pt x="339" y="126"/>
                      <a:pt x="339" y="126"/>
                    </a:cubicBezTo>
                    <a:moveTo>
                      <a:pt x="758" y="113"/>
                    </a:moveTo>
                    <a:cubicBezTo>
                      <a:pt x="758" y="113"/>
                      <a:pt x="758" y="113"/>
                      <a:pt x="758" y="113"/>
                    </a:cubicBezTo>
                    <a:cubicBezTo>
                      <a:pt x="772" y="80"/>
                      <a:pt x="772" y="80"/>
                      <a:pt x="772" y="80"/>
                    </a:cubicBezTo>
                    <a:cubicBezTo>
                      <a:pt x="773" y="80"/>
                      <a:pt x="773" y="80"/>
                      <a:pt x="773" y="80"/>
                    </a:cubicBezTo>
                    <a:cubicBezTo>
                      <a:pt x="774" y="81"/>
                      <a:pt x="775" y="81"/>
                      <a:pt x="776" y="82"/>
                    </a:cubicBezTo>
                    <a:cubicBezTo>
                      <a:pt x="776" y="82"/>
                      <a:pt x="776" y="82"/>
                      <a:pt x="776" y="82"/>
                    </a:cubicBezTo>
                    <a:cubicBezTo>
                      <a:pt x="776" y="82"/>
                      <a:pt x="776" y="82"/>
                      <a:pt x="776" y="82"/>
                    </a:cubicBezTo>
                    <a:cubicBezTo>
                      <a:pt x="762" y="115"/>
                      <a:pt x="762" y="115"/>
                      <a:pt x="762" y="115"/>
                    </a:cubicBezTo>
                    <a:cubicBezTo>
                      <a:pt x="762" y="115"/>
                      <a:pt x="762" y="115"/>
                      <a:pt x="762" y="115"/>
                    </a:cubicBezTo>
                    <a:cubicBezTo>
                      <a:pt x="761" y="114"/>
                      <a:pt x="759" y="114"/>
                      <a:pt x="758" y="113"/>
                    </a:cubicBezTo>
                    <a:cubicBezTo>
                      <a:pt x="758" y="113"/>
                      <a:pt x="758" y="113"/>
                      <a:pt x="758" y="113"/>
                    </a:cubicBezTo>
                    <a:moveTo>
                      <a:pt x="396" y="102"/>
                    </a:moveTo>
                    <a:cubicBezTo>
                      <a:pt x="384" y="68"/>
                      <a:pt x="384" y="68"/>
                      <a:pt x="384" y="68"/>
                    </a:cubicBezTo>
                    <a:cubicBezTo>
                      <a:pt x="384" y="68"/>
                      <a:pt x="384" y="68"/>
                      <a:pt x="384" y="68"/>
                    </a:cubicBezTo>
                    <a:cubicBezTo>
                      <a:pt x="385" y="67"/>
                      <a:pt x="387" y="67"/>
                      <a:pt x="388" y="67"/>
                    </a:cubicBezTo>
                    <a:cubicBezTo>
                      <a:pt x="388" y="66"/>
                      <a:pt x="388" y="66"/>
                      <a:pt x="388" y="66"/>
                    </a:cubicBezTo>
                    <a:cubicBezTo>
                      <a:pt x="388" y="67"/>
                      <a:pt x="388" y="67"/>
                      <a:pt x="388" y="67"/>
                    </a:cubicBezTo>
                    <a:cubicBezTo>
                      <a:pt x="400" y="101"/>
                      <a:pt x="400" y="101"/>
                      <a:pt x="400" y="101"/>
                    </a:cubicBezTo>
                    <a:cubicBezTo>
                      <a:pt x="400" y="101"/>
                      <a:pt x="400" y="101"/>
                      <a:pt x="400" y="101"/>
                    </a:cubicBezTo>
                    <a:cubicBezTo>
                      <a:pt x="399" y="101"/>
                      <a:pt x="397" y="101"/>
                      <a:pt x="396" y="102"/>
                    </a:cubicBezTo>
                    <a:cubicBezTo>
                      <a:pt x="396" y="102"/>
                      <a:pt x="396" y="102"/>
                      <a:pt x="396" y="102"/>
                    </a:cubicBezTo>
                    <a:moveTo>
                      <a:pt x="704" y="94"/>
                    </a:moveTo>
                    <a:cubicBezTo>
                      <a:pt x="704" y="94"/>
                      <a:pt x="704" y="94"/>
                      <a:pt x="704" y="94"/>
                    </a:cubicBezTo>
                    <a:cubicBezTo>
                      <a:pt x="702" y="93"/>
                      <a:pt x="701" y="93"/>
                      <a:pt x="700" y="93"/>
                    </a:cubicBezTo>
                    <a:cubicBezTo>
                      <a:pt x="700" y="93"/>
                      <a:pt x="700" y="93"/>
                      <a:pt x="700" y="93"/>
                    </a:cubicBezTo>
                    <a:cubicBezTo>
                      <a:pt x="710" y="58"/>
                      <a:pt x="710" y="58"/>
                      <a:pt x="710" y="58"/>
                    </a:cubicBezTo>
                    <a:cubicBezTo>
                      <a:pt x="710" y="58"/>
                      <a:pt x="710" y="58"/>
                      <a:pt x="710" y="58"/>
                    </a:cubicBezTo>
                    <a:cubicBezTo>
                      <a:pt x="711" y="58"/>
                      <a:pt x="712" y="59"/>
                      <a:pt x="714" y="59"/>
                    </a:cubicBezTo>
                    <a:cubicBezTo>
                      <a:pt x="714" y="59"/>
                      <a:pt x="714" y="59"/>
                      <a:pt x="714" y="59"/>
                    </a:cubicBezTo>
                    <a:cubicBezTo>
                      <a:pt x="714" y="59"/>
                      <a:pt x="714" y="59"/>
                      <a:pt x="714" y="59"/>
                    </a:cubicBezTo>
                    <a:cubicBezTo>
                      <a:pt x="704" y="94"/>
                      <a:pt x="704" y="94"/>
                      <a:pt x="704" y="94"/>
                    </a:cubicBezTo>
                    <a:moveTo>
                      <a:pt x="455" y="85"/>
                    </a:moveTo>
                    <a:cubicBezTo>
                      <a:pt x="455" y="85"/>
                      <a:pt x="455" y="85"/>
                      <a:pt x="455" y="85"/>
                    </a:cubicBezTo>
                    <a:cubicBezTo>
                      <a:pt x="448" y="50"/>
                      <a:pt x="448" y="50"/>
                      <a:pt x="448" y="50"/>
                    </a:cubicBezTo>
                    <a:cubicBezTo>
                      <a:pt x="448" y="50"/>
                      <a:pt x="448" y="50"/>
                      <a:pt x="448" y="50"/>
                    </a:cubicBezTo>
                    <a:cubicBezTo>
                      <a:pt x="449" y="50"/>
                      <a:pt x="451" y="49"/>
                      <a:pt x="452" y="49"/>
                    </a:cubicBezTo>
                    <a:cubicBezTo>
                      <a:pt x="452" y="49"/>
                      <a:pt x="452" y="49"/>
                      <a:pt x="452" y="49"/>
                    </a:cubicBezTo>
                    <a:cubicBezTo>
                      <a:pt x="459" y="84"/>
                      <a:pt x="459" y="84"/>
                      <a:pt x="459" y="84"/>
                    </a:cubicBezTo>
                    <a:cubicBezTo>
                      <a:pt x="459" y="84"/>
                      <a:pt x="459" y="84"/>
                      <a:pt x="459" y="84"/>
                    </a:cubicBezTo>
                    <a:cubicBezTo>
                      <a:pt x="458" y="84"/>
                      <a:pt x="457" y="85"/>
                      <a:pt x="455" y="85"/>
                    </a:cubicBezTo>
                    <a:cubicBezTo>
                      <a:pt x="455" y="85"/>
                      <a:pt x="455" y="85"/>
                      <a:pt x="455" y="85"/>
                    </a:cubicBezTo>
                    <a:moveTo>
                      <a:pt x="644" y="80"/>
                    </a:moveTo>
                    <a:cubicBezTo>
                      <a:pt x="643" y="80"/>
                      <a:pt x="643" y="80"/>
                      <a:pt x="643" y="80"/>
                    </a:cubicBezTo>
                    <a:cubicBezTo>
                      <a:pt x="642" y="80"/>
                      <a:pt x="641" y="80"/>
                      <a:pt x="640" y="79"/>
                    </a:cubicBezTo>
                    <a:cubicBezTo>
                      <a:pt x="639" y="79"/>
                      <a:pt x="639" y="79"/>
                      <a:pt x="639" y="79"/>
                    </a:cubicBezTo>
                    <a:cubicBezTo>
                      <a:pt x="639" y="79"/>
                      <a:pt x="639" y="79"/>
                      <a:pt x="639" y="79"/>
                    </a:cubicBezTo>
                    <a:cubicBezTo>
                      <a:pt x="645" y="44"/>
                      <a:pt x="645" y="44"/>
                      <a:pt x="645" y="44"/>
                    </a:cubicBezTo>
                    <a:cubicBezTo>
                      <a:pt x="645" y="44"/>
                      <a:pt x="645" y="44"/>
                      <a:pt x="645" y="44"/>
                    </a:cubicBezTo>
                    <a:cubicBezTo>
                      <a:pt x="647" y="44"/>
                      <a:pt x="648" y="44"/>
                      <a:pt x="649" y="44"/>
                    </a:cubicBezTo>
                    <a:cubicBezTo>
                      <a:pt x="649" y="45"/>
                      <a:pt x="649" y="45"/>
                      <a:pt x="649" y="45"/>
                    </a:cubicBezTo>
                    <a:cubicBezTo>
                      <a:pt x="644" y="80"/>
                      <a:pt x="644" y="80"/>
                      <a:pt x="644" y="80"/>
                    </a:cubicBezTo>
                    <a:moveTo>
                      <a:pt x="516" y="76"/>
                    </a:moveTo>
                    <a:cubicBezTo>
                      <a:pt x="513" y="40"/>
                      <a:pt x="513" y="40"/>
                      <a:pt x="513" y="40"/>
                    </a:cubicBezTo>
                    <a:cubicBezTo>
                      <a:pt x="514" y="40"/>
                      <a:pt x="514" y="40"/>
                      <a:pt x="514" y="40"/>
                    </a:cubicBezTo>
                    <a:cubicBezTo>
                      <a:pt x="515" y="40"/>
                      <a:pt x="516" y="39"/>
                      <a:pt x="517" y="39"/>
                    </a:cubicBezTo>
                    <a:cubicBezTo>
                      <a:pt x="518" y="39"/>
                      <a:pt x="518" y="39"/>
                      <a:pt x="518" y="39"/>
                    </a:cubicBezTo>
                    <a:cubicBezTo>
                      <a:pt x="521" y="75"/>
                      <a:pt x="521" y="75"/>
                      <a:pt x="521" y="75"/>
                    </a:cubicBezTo>
                    <a:cubicBezTo>
                      <a:pt x="520" y="75"/>
                      <a:pt x="520" y="75"/>
                      <a:pt x="520" y="75"/>
                    </a:cubicBezTo>
                    <a:cubicBezTo>
                      <a:pt x="519" y="75"/>
                      <a:pt x="518" y="75"/>
                      <a:pt x="517" y="76"/>
                    </a:cubicBezTo>
                    <a:cubicBezTo>
                      <a:pt x="516" y="76"/>
                      <a:pt x="516" y="76"/>
                      <a:pt x="516" y="76"/>
                    </a:cubicBezTo>
                    <a:moveTo>
                      <a:pt x="582" y="74"/>
                    </a:moveTo>
                    <a:cubicBezTo>
                      <a:pt x="581" y="74"/>
                      <a:pt x="579" y="74"/>
                      <a:pt x="578" y="74"/>
                    </a:cubicBezTo>
                    <a:cubicBezTo>
                      <a:pt x="578" y="74"/>
                      <a:pt x="578" y="74"/>
                      <a:pt x="578" y="74"/>
                    </a:cubicBezTo>
                    <a:cubicBezTo>
                      <a:pt x="578" y="74"/>
                      <a:pt x="578" y="74"/>
                      <a:pt x="578" y="74"/>
                    </a:cubicBezTo>
                    <a:cubicBezTo>
                      <a:pt x="579" y="38"/>
                      <a:pt x="579" y="38"/>
                      <a:pt x="579" y="38"/>
                    </a:cubicBezTo>
                    <a:cubicBezTo>
                      <a:pt x="579" y="38"/>
                      <a:pt x="579" y="38"/>
                      <a:pt x="579" y="38"/>
                    </a:cubicBezTo>
                    <a:cubicBezTo>
                      <a:pt x="581" y="38"/>
                      <a:pt x="582" y="38"/>
                      <a:pt x="583" y="38"/>
                    </a:cubicBezTo>
                    <a:cubicBezTo>
                      <a:pt x="584" y="38"/>
                      <a:pt x="584" y="38"/>
                      <a:pt x="584" y="38"/>
                    </a:cubicBezTo>
                    <a:cubicBezTo>
                      <a:pt x="582" y="74"/>
                      <a:pt x="582" y="74"/>
                      <a:pt x="582" y="74"/>
                    </a:cubicBezTo>
                    <a:cubicBezTo>
                      <a:pt x="582" y="74"/>
                      <a:pt x="582" y="74"/>
                      <a:pt x="582" y="74"/>
                    </a:cubicBezTo>
                    <a:moveTo>
                      <a:pt x="563" y="0"/>
                    </a:moveTo>
                    <a:cubicBezTo>
                      <a:pt x="562" y="0"/>
                      <a:pt x="561" y="0"/>
                      <a:pt x="560" y="0"/>
                    </a:cubicBezTo>
                    <a:cubicBezTo>
                      <a:pt x="552" y="0"/>
                      <a:pt x="543" y="0"/>
                      <a:pt x="534" y="1"/>
                    </a:cubicBezTo>
                    <a:cubicBezTo>
                      <a:pt x="534" y="12"/>
                      <a:pt x="534" y="12"/>
                      <a:pt x="534" y="12"/>
                    </a:cubicBezTo>
                    <a:cubicBezTo>
                      <a:pt x="237" y="27"/>
                      <a:pt x="0" y="273"/>
                      <a:pt x="0" y="574"/>
                    </a:cubicBezTo>
                    <a:cubicBezTo>
                      <a:pt x="94" y="574"/>
                      <a:pt x="94" y="574"/>
                      <a:pt x="94" y="574"/>
                    </a:cubicBezTo>
                    <a:cubicBezTo>
                      <a:pt x="94" y="315"/>
                      <a:pt x="304" y="105"/>
                      <a:pt x="563" y="105"/>
                    </a:cubicBezTo>
                    <a:cubicBezTo>
                      <a:pt x="822" y="105"/>
                      <a:pt x="1031" y="315"/>
                      <a:pt x="1031" y="574"/>
                    </a:cubicBezTo>
                    <a:cubicBezTo>
                      <a:pt x="1031" y="708"/>
                      <a:pt x="975" y="829"/>
                      <a:pt x="884" y="915"/>
                    </a:cubicBezTo>
                    <a:cubicBezTo>
                      <a:pt x="896" y="927"/>
                      <a:pt x="896" y="927"/>
                      <a:pt x="896" y="927"/>
                    </a:cubicBezTo>
                    <a:cubicBezTo>
                      <a:pt x="919" y="952"/>
                      <a:pt x="919" y="952"/>
                      <a:pt x="919" y="952"/>
                    </a:cubicBezTo>
                    <a:cubicBezTo>
                      <a:pt x="949" y="983"/>
                      <a:pt x="949" y="983"/>
                      <a:pt x="949" y="983"/>
                    </a:cubicBezTo>
                    <a:cubicBezTo>
                      <a:pt x="963" y="998"/>
                      <a:pt x="963" y="998"/>
                      <a:pt x="963" y="998"/>
                    </a:cubicBezTo>
                    <a:cubicBezTo>
                      <a:pt x="1075" y="892"/>
                      <a:pt x="1146" y="741"/>
                      <a:pt x="1146" y="574"/>
                    </a:cubicBezTo>
                    <a:cubicBezTo>
                      <a:pt x="1146" y="563"/>
                      <a:pt x="1145" y="553"/>
                      <a:pt x="1145" y="542"/>
                    </a:cubicBezTo>
                    <a:cubicBezTo>
                      <a:pt x="1124" y="543"/>
                      <a:pt x="1124" y="543"/>
                      <a:pt x="1124" y="543"/>
                    </a:cubicBezTo>
                    <a:cubicBezTo>
                      <a:pt x="1117" y="411"/>
                      <a:pt x="1065" y="292"/>
                      <a:pt x="982" y="199"/>
                    </a:cubicBezTo>
                    <a:cubicBezTo>
                      <a:pt x="991" y="192"/>
                      <a:pt x="991" y="192"/>
                      <a:pt x="991" y="192"/>
                    </a:cubicBezTo>
                    <a:cubicBezTo>
                      <a:pt x="886" y="74"/>
                      <a:pt x="733" y="0"/>
                      <a:pt x="563" y="0"/>
                    </a:cubicBezTo>
                  </a:path>
                </a:pathLst>
              </a:custGeom>
              <a:solidFill>
                <a:srgbClr val="7FD9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62" name="Freeform 62"/>
              <p:cNvSpPr>
                <a:spLocks noEditPoints="1"/>
              </p:cNvSpPr>
              <p:nvPr/>
            </p:nvSpPr>
            <p:spPr bwMode="auto">
              <a:xfrm>
                <a:off x="5375276" y="2697163"/>
                <a:ext cx="1404938" cy="1471613"/>
              </a:xfrm>
              <a:custGeom>
                <a:avLst/>
                <a:gdLst>
                  <a:gd name="T0" fmla="*/ 427 w 440"/>
                  <a:gd name="T1" fmla="*/ 249 h 456"/>
                  <a:gd name="T2" fmla="*/ 424 w 440"/>
                  <a:gd name="T3" fmla="*/ 186 h 456"/>
                  <a:gd name="T4" fmla="*/ 353 w 440"/>
                  <a:gd name="T5" fmla="*/ 71 h 456"/>
                  <a:gd name="T6" fmla="*/ 361 w 440"/>
                  <a:gd name="T7" fmla="*/ 61 h 456"/>
                  <a:gd name="T8" fmla="*/ 292 w 440"/>
                  <a:gd name="T9" fmla="*/ 24 h 456"/>
                  <a:gd name="T10" fmla="*/ 82 w 440"/>
                  <a:gd name="T11" fmla="*/ 69 h 456"/>
                  <a:gd name="T12" fmla="*/ 16 w 440"/>
                  <a:gd name="T13" fmla="*/ 273 h 456"/>
                  <a:gd name="T14" fmla="*/ 160 w 440"/>
                  <a:gd name="T15" fmla="*/ 432 h 456"/>
                  <a:gd name="T16" fmla="*/ 370 w 440"/>
                  <a:gd name="T17" fmla="*/ 387 h 456"/>
                  <a:gd name="T18" fmla="*/ 440 w 440"/>
                  <a:gd name="T19" fmla="*/ 250 h 456"/>
                  <a:gd name="T20" fmla="*/ 427 w 440"/>
                  <a:gd name="T21" fmla="*/ 249 h 456"/>
                  <a:gd name="T22" fmla="*/ 353 w 440"/>
                  <a:gd name="T23" fmla="*/ 368 h 456"/>
                  <a:gd name="T24" fmla="*/ 298 w 440"/>
                  <a:gd name="T25" fmla="*/ 402 h 456"/>
                  <a:gd name="T26" fmla="*/ 302 w 440"/>
                  <a:gd name="T27" fmla="*/ 412 h 456"/>
                  <a:gd name="T28" fmla="*/ 165 w 440"/>
                  <a:gd name="T29" fmla="*/ 417 h 456"/>
                  <a:gd name="T30" fmla="*/ 32 w 440"/>
                  <a:gd name="T31" fmla="*/ 269 h 456"/>
                  <a:gd name="T32" fmla="*/ 28 w 440"/>
                  <a:gd name="T33" fmla="*/ 241 h 456"/>
                  <a:gd name="T34" fmla="*/ 38 w 440"/>
                  <a:gd name="T35" fmla="*/ 240 h 456"/>
                  <a:gd name="T36" fmla="*/ 100 w 440"/>
                  <a:gd name="T37" fmla="*/ 88 h 456"/>
                  <a:gd name="T38" fmla="*/ 169 w 440"/>
                  <a:gd name="T39" fmla="*/ 48 h 456"/>
                  <a:gd name="T40" fmla="*/ 166 w 440"/>
                  <a:gd name="T41" fmla="*/ 38 h 456"/>
                  <a:gd name="T42" fmla="*/ 199 w 440"/>
                  <a:gd name="T43" fmla="*/ 31 h 456"/>
                  <a:gd name="T44" fmla="*/ 200 w 440"/>
                  <a:gd name="T45" fmla="*/ 41 h 456"/>
                  <a:gd name="T46" fmla="*/ 233 w 440"/>
                  <a:gd name="T47" fmla="*/ 39 h 456"/>
                  <a:gd name="T48" fmla="*/ 233 w 440"/>
                  <a:gd name="T49" fmla="*/ 29 h 456"/>
                  <a:gd name="T50" fmla="*/ 287 w 440"/>
                  <a:gd name="T51" fmla="*/ 38 h 456"/>
                  <a:gd name="T52" fmla="*/ 296 w 440"/>
                  <a:gd name="T53" fmla="*/ 41 h 456"/>
                  <a:gd name="T54" fmla="*/ 292 w 440"/>
                  <a:gd name="T55" fmla="*/ 51 h 456"/>
                  <a:gd name="T56" fmla="*/ 411 w 440"/>
                  <a:gd name="T57" fmla="*/ 188 h 456"/>
                  <a:gd name="T58" fmla="*/ 353 w 440"/>
                  <a:gd name="T59" fmla="*/ 368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0" h="456">
                    <a:moveTo>
                      <a:pt x="427" y="249"/>
                    </a:moveTo>
                    <a:cubicBezTo>
                      <a:pt x="429" y="228"/>
                      <a:pt x="428" y="207"/>
                      <a:pt x="424" y="186"/>
                    </a:cubicBezTo>
                    <a:cubicBezTo>
                      <a:pt x="414" y="140"/>
                      <a:pt x="388" y="99"/>
                      <a:pt x="353" y="71"/>
                    </a:cubicBezTo>
                    <a:cubicBezTo>
                      <a:pt x="361" y="61"/>
                      <a:pt x="361" y="61"/>
                      <a:pt x="361" y="61"/>
                    </a:cubicBezTo>
                    <a:cubicBezTo>
                      <a:pt x="341" y="44"/>
                      <a:pt x="318" y="32"/>
                      <a:pt x="292" y="24"/>
                    </a:cubicBezTo>
                    <a:cubicBezTo>
                      <a:pt x="219" y="0"/>
                      <a:pt x="139" y="17"/>
                      <a:pt x="82" y="69"/>
                    </a:cubicBezTo>
                    <a:cubicBezTo>
                      <a:pt x="25" y="120"/>
                      <a:pt x="0" y="198"/>
                      <a:pt x="16" y="273"/>
                    </a:cubicBezTo>
                    <a:cubicBezTo>
                      <a:pt x="32" y="348"/>
                      <a:pt x="87" y="408"/>
                      <a:pt x="160" y="432"/>
                    </a:cubicBezTo>
                    <a:cubicBezTo>
                      <a:pt x="233" y="456"/>
                      <a:pt x="313" y="439"/>
                      <a:pt x="370" y="387"/>
                    </a:cubicBezTo>
                    <a:cubicBezTo>
                      <a:pt x="410" y="351"/>
                      <a:pt x="434" y="302"/>
                      <a:pt x="440" y="250"/>
                    </a:cubicBezTo>
                    <a:lnTo>
                      <a:pt x="427" y="249"/>
                    </a:lnTo>
                    <a:close/>
                    <a:moveTo>
                      <a:pt x="353" y="368"/>
                    </a:moveTo>
                    <a:cubicBezTo>
                      <a:pt x="336" y="383"/>
                      <a:pt x="318" y="394"/>
                      <a:pt x="298" y="402"/>
                    </a:cubicBezTo>
                    <a:cubicBezTo>
                      <a:pt x="302" y="412"/>
                      <a:pt x="302" y="412"/>
                      <a:pt x="302" y="412"/>
                    </a:cubicBezTo>
                    <a:cubicBezTo>
                      <a:pt x="259" y="430"/>
                      <a:pt x="210" y="432"/>
                      <a:pt x="165" y="417"/>
                    </a:cubicBezTo>
                    <a:cubicBezTo>
                      <a:pt x="97" y="395"/>
                      <a:pt x="46" y="339"/>
                      <a:pt x="32" y="269"/>
                    </a:cubicBezTo>
                    <a:cubicBezTo>
                      <a:pt x="29" y="260"/>
                      <a:pt x="28" y="250"/>
                      <a:pt x="28" y="241"/>
                    </a:cubicBezTo>
                    <a:cubicBezTo>
                      <a:pt x="38" y="240"/>
                      <a:pt x="38" y="240"/>
                      <a:pt x="38" y="240"/>
                    </a:cubicBezTo>
                    <a:cubicBezTo>
                      <a:pt x="34" y="183"/>
                      <a:pt x="56" y="127"/>
                      <a:pt x="100" y="88"/>
                    </a:cubicBezTo>
                    <a:cubicBezTo>
                      <a:pt x="120" y="69"/>
                      <a:pt x="144" y="56"/>
                      <a:pt x="169" y="48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77" y="35"/>
                      <a:pt x="188" y="32"/>
                      <a:pt x="199" y="31"/>
                    </a:cubicBezTo>
                    <a:cubicBezTo>
                      <a:pt x="200" y="41"/>
                      <a:pt x="200" y="41"/>
                      <a:pt x="200" y="41"/>
                    </a:cubicBezTo>
                    <a:cubicBezTo>
                      <a:pt x="211" y="39"/>
                      <a:pt x="222" y="39"/>
                      <a:pt x="233" y="39"/>
                    </a:cubicBezTo>
                    <a:cubicBezTo>
                      <a:pt x="233" y="29"/>
                      <a:pt x="233" y="29"/>
                      <a:pt x="233" y="29"/>
                    </a:cubicBezTo>
                    <a:cubicBezTo>
                      <a:pt x="251" y="30"/>
                      <a:pt x="270" y="33"/>
                      <a:pt x="287" y="38"/>
                    </a:cubicBezTo>
                    <a:cubicBezTo>
                      <a:pt x="290" y="39"/>
                      <a:pt x="293" y="40"/>
                      <a:pt x="296" y="41"/>
                    </a:cubicBezTo>
                    <a:cubicBezTo>
                      <a:pt x="292" y="51"/>
                      <a:pt x="292" y="51"/>
                      <a:pt x="292" y="51"/>
                    </a:cubicBezTo>
                    <a:cubicBezTo>
                      <a:pt x="352" y="73"/>
                      <a:pt x="397" y="125"/>
                      <a:pt x="411" y="188"/>
                    </a:cubicBezTo>
                    <a:cubicBezTo>
                      <a:pt x="425" y="254"/>
                      <a:pt x="403" y="323"/>
                      <a:pt x="353" y="368"/>
                    </a:cubicBez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63" name="Freeform 63"/>
              <p:cNvSpPr>
                <a:spLocks noEditPoints="1"/>
              </p:cNvSpPr>
              <p:nvPr/>
            </p:nvSpPr>
            <p:spPr bwMode="auto">
              <a:xfrm>
                <a:off x="3983038" y="1357313"/>
                <a:ext cx="4078288" cy="4130675"/>
              </a:xfrm>
              <a:custGeom>
                <a:avLst/>
                <a:gdLst>
                  <a:gd name="T0" fmla="*/ 1277 w 1277"/>
                  <a:gd name="T1" fmla="*/ 643 h 1280"/>
                  <a:gd name="T2" fmla="*/ 1101 w 1277"/>
                  <a:gd name="T3" fmla="*/ 212 h 1280"/>
                  <a:gd name="T4" fmla="*/ 1113 w 1277"/>
                  <a:gd name="T5" fmla="*/ 200 h 1280"/>
                  <a:gd name="T6" fmla="*/ 1146 w 1277"/>
                  <a:gd name="T7" fmla="*/ 168 h 1280"/>
                  <a:gd name="T8" fmla="*/ 1147 w 1277"/>
                  <a:gd name="T9" fmla="*/ 148 h 1280"/>
                  <a:gd name="T10" fmla="*/ 1099 w 1277"/>
                  <a:gd name="T11" fmla="*/ 106 h 1280"/>
                  <a:gd name="T12" fmla="*/ 1086 w 1277"/>
                  <a:gd name="T13" fmla="*/ 104 h 1280"/>
                  <a:gd name="T14" fmla="*/ 1040 w 1277"/>
                  <a:gd name="T15" fmla="*/ 123 h 1280"/>
                  <a:gd name="T16" fmla="*/ 665 w 1277"/>
                  <a:gd name="T17" fmla="*/ 0 h 1280"/>
                  <a:gd name="T18" fmla="*/ 664 w 1277"/>
                  <a:gd name="T19" fmla="*/ 28 h 1280"/>
                  <a:gd name="T20" fmla="*/ 662 w 1277"/>
                  <a:gd name="T21" fmla="*/ 28 h 1280"/>
                  <a:gd name="T22" fmla="*/ 285 w 1277"/>
                  <a:gd name="T23" fmla="*/ 156 h 1280"/>
                  <a:gd name="T24" fmla="*/ 268 w 1277"/>
                  <a:gd name="T25" fmla="*/ 134 h 1280"/>
                  <a:gd name="T26" fmla="*/ 104 w 1277"/>
                  <a:gd name="T27" fmla="*/ 323 h 1280"/>
                  <a:gd name="T28" fmla="*/ 112 w 1277"/>
                  <a:gd name="T29" fmla="*/ 365 h 1280"/>
                  <a:gd name="T30" fmla="*/ 46 w 1277"/>
                  <a:gd name="T31" fmla="*/ 643 h 1280"/>
                  <a:gd name="T32" fmla="*/ 65 w 1277"/>
                  <a:gd name="T33" fmla="*/ 792 h 1280"/>
                  <a:gd name="T34" fmla="*/ 0 w 1277"/>
                  <a:gd name="T35" fmla="*/ 799 h 1280"/>
                  <a:gd name="T36" fmla="*/ 37 w 1277"/>
                  <a:gd name="T37" fmla="*/ 911 h 1280"/>
                  <a:gd name="T38" fmla="*/ 78 w 1277"/>
                  <a:gd name="T39" fmla="*/ 914 h 1280"/>
                  <a:gd name="T40" fmla="*/ 368 w 1277"/>
                  <a:gd name="T41" fmla="*/ 1215 h 1280"/>
                  <a:gd name="T42" fmla="*/ 381 w 1277"/>
                  <a:gd name="T43" fmla="*/ 1190 h 1280"/>
                  <a:gd name="T44" fmla="*/ 662 w 1277"/>
                  <a:gd name="T45" fmla="*/ 1258 h 1280"/>
                  <a:gd name="T46" fmla="*/ 744 w 1277"/>
                  <a:gd name="T47" fmla="*/ 1253 h 1280"/>
                  <a:gd name="T48" fmla="*/ 746 w 1277"/>
                  <a:gd name="T49" fmla="*/ 1270 h 1280"/>
                  <a:gd name="T50" fmla="*/ 758 w 1277"/>
                  <a:gd name="T51" fmla="*/ 1279 h 1280"/>
                  <a:gd name="T52" fmla="*/ 1021 w 1277"/>
                  <a:gd name="T53" fmla="*/ 1176 h 1280"/>
                  <a:gd name="T54" fmla="*/ 1042 w 1277"/>
                  <a:gd name="T55" fmla="*/ 1161 h 1280"/>
                  <a:gd name="T56" fmla="*/ 1033 w 1277"/>
                  <a:gd name="T57" fmla="*/ 1134 h 1280"/>
                  <a:gd name="T58" fmla="*/ 1277 w 1277"/>
                  <a:gd name="T59" fmla="*/ 643 h 1280"/>
                  <a:gd name="T60" fmla="*/ 662 w 1277"/>
                  <a:gd name="T61" fmla="*/ 1241 h 1280"/>
                  <a:gd name="T62" fmla="*/ 64 w 1277"/>
                  <a:gd name="T63" fmla="*/ 643 h 1280"/>
                  <a:gd name="T64" fmla="*/ 662 w 1277"/>
                  <a:gd name="T65" fmla="*/ 45 h 1280"/>
                  <a:gd name="T66" fmla="*/ 1259 w 1277"/>
                  <a:gd name="T67" fmla="*/ 643 h 1280"/>
                  <a:gd name="T68" fmla="*/ 662 w 1277"/>
                  <a:gd name="T69" fmla="*/ 1241 h 1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77" h="1280">
                    <a:moveTo>
                      <a:pt x="1277" y="643"/>
                    </a:moveTo>
                    <a:cubicBezTo>
                      <a:pt x="1277" y="475"/>
                      <a:pt x="1210" y="323"/>
                      <a:pt x="1101" y="212"/>
                    </a:cubicBezTo>
                    <a:cubicBezTo>
                      <a:pt x="1113" y="200"/>
                      <a:pt x="1113" y="200"/>
                      <a:pt x="1113" y="200"/>
                    </a:cubicBezTo>
                    <a:cubicBezTo>
                      <a:pt x="1146" y="168"/>
                      <a:pt x="1146" y="168"/>
                      <a:pt x="1146" y="168"/>
                    </a:cubicBezTo>
                    <a:cubicBezTo>
                      <a:pt x="1152" y="163"/>
                      <a:pt x="1152" y="154"/>
                      <a:pt x="1147" y="148"/>
                    </a:cubicBezTo>
                    <a:cubicBezTo>
                      <a:pt x="1129" y="130"/>
                      <a:pt x="1121" y="122"/>
                      <a:pt x="1099" y="106"/>
                    </a:cubicBezTo>
                    <a:cubicBezTo>
                      <a:pt x="1095" y="103"/>
                      <a:pt x="1090" y="102"/>
                      <a:pt x="1086" y="104"/>
                    </a:cubicBezTo>
                    <a:cubicBezTo>
                      <a:pt x="1040" y="123"/>
                      <a:pt x="1040" y="123"/>
                      <a:pt x="1040" y="123"/>
                    </a:cubicBezTo>
                    <a:cubicBezTo>
                      <a:pt x="934" y="46"/>
                      <a:pt x="805" y="0"/>
                      <a:pt x="665" y="0"/>
                    </a:cubicBezTo>
                    <a:cubicBezTo>
                      <a:pt x="664" y="28"/>
                      <a:pt x="664" y="28"/>
                      <a:pt x="664" y="28"/>
                    </a:cubicBezTo>
                    <a:cubicBezTo>
                      <a:pt x="664" y="28"/>
                      <a:pt x="663" y="28"/>
                      <a:pt x="662" y="28"/>
                    </a:cubicBezTo>
                    <a:cubicBezTo>
                      <a:pt x="520" y="28"/>
                      <a:pt x="389" y="75"/>
                      <a:pt x="285" y="156"/>
                    </a:cubicBezTo>
                    <a:cubicBezTo>
                      <a:pt x="268" y="134"/>
                      <a:pt x="268" y="134"/>
                      <a:pt x="268" y="134"/>
                    </a:cubicBezTo>
                    <a:cubicBezTo>
                      <a:pt x="203" y="184"/>
                      <a:pt x="147" y="248"/>
                      <a:pt x="104" y="323"/>
                    </a:cubicBezTo>
                    <a:cubicBezTo>
                      <a:pt x="99" y="331"/>
                      <a:pt x="107" y="352"/>
                      <a:pt x="112" y="365"/>
                    </a:cubicBezTo>
                    <a:cubicBezTo>
                      <a:pt x="70" y="448"/>
                      <a:pt x="46" y="543"/>
                      <a:pt x="46" y="643"/>
                    </a:cubicBezTo>
                    <a:cubicBezTo>
                      <a:pt x="46" y="694"/>
                      <a:pt x="53" y="744"/>
                      <a:pt x="65" y="792"/>
                    </a:cubicBezTo>
                    <a:cubicBezTo>
                      <a:pt x="0" y="799"/>
                      <a:pt x="0" y="799"/>
                      <a:pt x="0" y="799"/>
                    </a:cubicBezTo>
                    <a:cubicBezTo>
                      <a:pt x="9" y="834"/>
                      <a:pt x="23" y="878"/>
                      <a:pt x="37" y="911"/>
                    </a:cubicBezTo>
                    <a:cubicBezTo>
                      <a:pt x="39" y="916"/>
                      <a:pt x="59" y="916"/>
                      <a:pt x="78" y="914"/>
                    </a:cubicBezTo>
                    <a:cubicBezTo>
                      <a:pt x="137" y="1039"/>
                      <a:pt x="236" y="1147"/>
                      <a:pt x="368" y="1215"/>
                    </a:cubicBezTo>
                    <a:cubicBezTo>
                      <a:pt x="381" y="1190"/>
                      <a:pt x="381" y="1190"/>
                      <a:pt x="381" y="1190"/>
                    </a:cubicBezTo>
                    <a:cubicBezTo>
                      <a:pt x="465" y="1234"/>
                      <a:pt x="560" y="1258"/>
                      <a:pt x="662" y="1258"/>
                    </a:cubicBezTo>
                    <a:cubicBezTo>
                      <a:pt x="689" y="1258"/>
                      <a:pt x="717" y="1256"/>
                      <a:pt x="744" y="1253"/>
                    </a:cubicBezTo>
                    <a:cubicBezTo>
                      <a:pt x="746" y="1270"/>
                      <a:pt x="746" y="1270"/>
                      <a:pt x="746" y="1270"/>
                    </a:cubicBezTo>
                    <a:cubicBezTo>
                      <a:pt x="747" y="1276"/>
                      <a:pt x="752" y="1280"/>
                      <a:pt x="758" y="1279"/>
                    </a:cubicBezTo>
                    <a:cubicBezTo>
                      <a:pt x="849" y="1265"/>
                      <a:pt x="939" y="1231"/>
                      <a:pt x="1021" y="1176"/>
                    </a:cubicBezTo>
                    <a:cubicBezTo>
                      <a:pt x="1031" y="1169"/>
                      <a:pt x="1032" y="1169"/>
                      <a:pt x="1042" y="1161"/>
                    </a:cubicBezTo>
                    <a:cubicBezTo>
                      <a:pt x="1033" y="1134"/>
                      <a:pt x="1033" y="1134"/>
                      <a:pt x="1033" y="1134"/>
                    </a:cubicBezTo>
                    <a:cubicBezTo>
                      <a:pt x="1181" y="1021"/>
                      <a:pt x="1277" y="843"/>
                      <a:pt x="1277" y="643"/>
                    </a:cubicBezTo>
                    <a:close/>
                    <a:moveTo>
                      <a:pt x="662" y="1241"/>
                    </a:moveTo>
                    <a:cubicBezTo>
                      <a:pt x="331" y="1241"/>
                      <a:pt x="64" y="973"/>
                      <a:pt x="64" y="643"/>
                    </a:cubicBezTo>
                    <a:cubicBezTo>
                      <a:pt x="64" y="313"/>
                      <a:pt x="331" y="45"/>
                      <a:pt x="662" y="45"/>
                    </a:cubicBezTo>
                    <a:cubicBezTo>
                      <a:pt x="992" y="45"/>
                      <a:pt x="1259" y="313"/>
                      <a:pt x="1259" y="643"/>
                    </a:cubicBezTo>
                    <a:cubicBezTo>
                      <a:pt x="1259" y="973"/>
                      <a:pt x="992" y="1241"/>
                      <a:pt x="662" y="1241"/>
                    </a:cubicBezTo>
                    <a:close/>
                  </a:path>
                </a:pathLst>
              </a:custGeom>
              <a:solidFill>
                <a:srgbClr val="00B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740275" y="644664"/>
            <a:ext cx="2711450" cy="2244904"/>
            <a:chOff x="6865383" y="2389500"/>
            <a:chExt cx="2711450" cy="2244904"/>
          </a:xfrm>
        </p:grpSpPr>
        <p:sp>
          <p:nvSpPr>
            <p:cNvPr id="24" name="椭圆 23"/>
            <p:cNvSpPr/>
            <p:nvPr/>
          </p:nvSpPr>
          <p:spPr>
            <a:xfrm>
              <a:off x="7098656" y="2389500"/>
              <a:ext cx="2244904" cy="2244904"/>
            </a:xfrm>
            <a:prstGeom prst="ellipse">
              <a:avLst/>
            </a:prstGeom>
            <a:gradFill>
              <a:gsLst>
                <a:gs pos="98165">
                  <a:srgbClr val="28A480">
                    <a:alpha val="0"/>
                  </a:srgbClr>
                </a:gs>
                <a:gs pos="28000">
                  <a:srgbClr val="28A480">
                    <a:alpha val="0"/>
                  </a:srgbClr>
                </a:gs>
                <a:gs pos="0">
                  <a:srgbClr val="28A480">
                    <a:alpha val="50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37AE7E">
                  <a:alpha val="54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" name="自由: 形状 18"/>
            <p:cNvSpPr/>
            <p:nvPr/>
          </p:nvSpPr>
          <p:spPr>
            <a:xfrm>
              <a:off x="7142523" y="2456185"/>
              <a:ext cx="2157171" cy="211153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solidFill>
              <a:srgbClr val="4AB79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6" name="自由: 形状 15"/>
            <p:cNvSpPr/>
            <p:nvPr/>
          </p:nvSpPr>
          <p:spPr>
            <a:xfrm>
              <a:off x="7250363" y="2561744"/>
              <a:ext cx="1941490" cy="1900416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solidFill>
              <a:srgbClr val="4AB79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865383" y="2638478"/>
              <a:ext cx="2711450" cy="1746949"/>
              <a:chOff x="4111753" y="1677838"/>
              <a:chExt cx="4102100" cy="2642924"/>
            </a:xfrm>
          </p:grpSpPr>
          <p:sp>
            <p:nvSpPr>
              <p:cNvPr id="21" name="自由: 形状 20"/>
              <p:cNvSpPr/>
              <p:nvPr/>
            </p:nvSpPr>
            <p:spPr>
              <a:xfrm>
                <a:off x="4822637" y="1677838"/>
                <a:ext cx="2700047" cy="2642924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-1" fmla="*/ 1314450 w 3286125"/>
                  <a:gd name="connsiteY0-2" fmla="*/ 0 h 3371850"/>
                  <a:gd name="connsiteX1-3" fmla="*/ 552450 w 3286125"/>
                  <a:gd name="connsiteY1-4" fmla="*/ 352425 h 3371850"/>
                  <a:gd name="connsiteX2-5" fmla="*/ 152400 w 3286125"/>
                  <a:gd name="connsiteY2-6" fmla="*/ 819150 h 3371850"/>
                  <a:gd name="connsiteX3-7" fmla="*/ 9525 w 3286125"/>
                  <a:gd name="connsiteY3-8" fmla="*/ 1123950 h 3371850"/>
                  <a:gd name="connsiteX4-9" fmla="*/ 0 w 3286125"/>
                  <a:gd name="connsiteY4-10" fmla="*/ 2181225 h 3371850"/>
                  <a:gd name="connsiteX5-11" fmla="*/ 371475 w 3286125"/>
                  <a:gd name="connsiteY5-12" fmla="*/ 2800350 h 3371850"/>
                  <a:gd name="connsiteX6-13" fmla="*/ 1362075 w 3286125"/>
                  <a:gd name="connsiteY6-14" fmla="*/ 3371850 h 3371850"/>
                  <a:gd name="connsiteX7-15" fmla="*/ 2219325 w 3286125"/>
                  <a:gd name="connsiteY7-16" fmla="*/ 3248025 h 3371850"/>
                  <a:gd name="connsiteX8-17" fmla="*/ 3076575 w 3286125"/>
                  <a:gd name="connsiteY8-18" fmla="*/ 2524125 h 3371850"/>
                  <a:gd name="connsiteX9-19" fmla="*/ 3286125 w 3286125"/>
                  <a:gd name="connsiteY9-20" fmla="*/ 1457325 h 3371850"/>
                  <a:gd name="connsiteX10-21" fmla="*/ 3095625 w 3286125"/>
                  <a:gd name="connsiteY10-22" fmla="*/ 857250 h 3371850"/>
                  <a:gd name="connsiteX11-23" fmla="*/ 2686050 w 3286125"/>
                  <a:gd name="connsiteY11-24" fmla="*/ 361950 h 3371850"/>
                  <a:gd name="connsiteX12-25" fmla="*/ 2085975 w 3286125"/>
                  <a:gd name="connsiteY12-26" fmla="*/ 38100 h 3371850"/>
                  <a:gd name="connsiteX13-27" fmla="*/ 1314450 w 3286125"/>
                  <a:gd name="connsiteY13-28" fmla="*/ 0 h 3371850"/>
                  <a:gd name="connsiteX0-29" fmla="*/ 1314450 w 3286125"/>
                  <a:gd name="connsiteY0-30" fmla="*/ 0 h 3371850"/>
                  <a:gd name="connsiteX1-31" fmla="*/ 552450 w 3286125"/>
                  <a:gd name="connsiteY1-32" fmla="*/ 352425 h 3371850"/>
                  <a:gd name="connsiteX2-33" fmla="*/ 152400 w 3286125"/>
                  <a:gd name="connsiteY2-34" fmla="*/ 819150 h 3371850"/>
                  <a:gd name="connsiteX3-35" fmla="*/ 9525 w 3286125"/>
                  <a:gd name="connsiteY3-36" fmla="*/ 1123950 h 3371850"/>
                  <a:gd name="connsiteX4-37" fmla="*/ 0 w 3286125"/>
                  <a:gd name="connsiteY4-38" fmla="*/ 2181225 h 3371850"/>
                  <a:gd name="connsiteX5-39" fmla="*/ 342900 w 3286125"/>
                  <a:gd name="connsiteY5-40" fmla="*/ 2800350 h 3371850"/>
                  <a:gd name="connsiteX6-41" fmla="*/ 1362075 w 3286125"/>
                  <a:gd name="connsiteY6-42" fmla="*/ 3371850 h 3371850"/>
                  <a:gd name="connsiteX7-43" fmla="*/ 2219325 w 3286125"/>
                  <a:gd name="connsiteY7-44" fmla="*/ 3248025 h 3371850"/>
                  <a:gd name="connsiteX8-45" fmla="*/ 3076575 w 3286125"/>
                  <a:gd name="connsiteY8-46" fmla="*/ 2524125 h 3371850"/>
                  <a:gd name="connsiteX9-47" fmla="*/ 3286125 w 3286125"/>
                  <a:gd name="connsiteY9-48" fmla="*/ 1457325 h 3371850"/>
                  <a:gd name="connsiteX10-49" fmla="*/ 3095625 w 3286125"/>
                  <a:gd name="connsiteY10-50" fmla="*/ 857250 h 3371850"/>
                  <a:gd name="connsiteX11-51" fmla="*/ 2686050 w 3286125"/>
                  <a:gd name="connsiteY11-52" fmla="*/ 361950 h 3371850"/>
                  <a:gd name="connsiteX12-53" fmla="*/ 2085975 w 3286125"/>
                  <a:gd name="connsiteY12-54" fmla="*/ 38100 h 3371850"/>
                  <a:gd name="connsiteX13-55" fmla="*/ 1314450 w 3286125"/>
                  <a:gd name="connsiteY13-56" fmla="*/ 0 h 3371850"/>
                  <a:gd name="connsiteX0-57" fmla="*/ 1314450 w 3286125"/>
                  <a:gd name="connsiteY0-58" fmla="*/ 0 h 3371850"/>
                  <a:gd name="connsiteX1-59" fmla="*/ 552450 w 3286125"/>
                  <a:gd name="connsiteY1-60" fmla="*/ 352425 h 3371850"/>
                  <a:gd name="connsiteX2-61" fmla="*/ 152400 w 3286125"/>
                  <a:gd name="connsiteY2-62" fmla="*/ 819150 h 3371850"/>
                  <a:gd name="connsiteX3-63" fmla="*/ 9525 w 3286125"/>
                  <a:gd name="connsiteY3-64" fmla="*/ 1123950 h 3371850"/>
                  <a:gd name="connsiteX4-65" fmla="*/ 0 w 3286125"/>
                  <a:gd name="connsiteY4-66" fmla="*/ 2181225 h 3371850"/>
                  <a:gd name="connsiteX5-67" fmla="*/ 342900 w 3286125"/>
                  <a:gd name="connsiteY5-68" fmla="*/ 2800350 h 3371850"/>
                  <a:gd name="connsiteX6-69" fmla="*/ 1362075 w 3286125"/>
                  <a:gd name="connsiteY6-70" fmla="*/ 3371850 h 3371850"/>
                  <a:gd name="connsiteX7-71" fmla="*/ 2219325 w 3286125"/>
                  <a:gd name="connsiteY7-72" fmla="*/ 3248025 h 3371850"/>
                  <a:gd name="connsiteX8-73" fmla="*/ 3105150 w 3286125"/>
                  <a:gd name="connsiteY8-74" fmla="*/ 2533650 h 3371850"/>
                  <a:gd name="connsiteX9-75" fmla="*/ 3286125 w 3286125"/>
                  <a:gd name="connsiteY9-76" fmla="*/ 1457325 h 3371850"/>
                  <a:gd name="connsiteX10-77" fmla="*/ 3095625 w 3286125"/>
                  <a:gd name="connsiteY10-78" fmla="*/ 857250 h 3371850"/>
                  <a:gd name="connsiteX11-79" fmla="*/ 2686050 w 3286125"/>
                  <a:gd name="connsiteY11-80" fmla="*/ 361950 h 3371850"/>
                  <a:gd name="connsiteX12-81" fmla="*/ 2085975 w 3286125"/>
                  <a:gd name="connsiteY12-82" fmla="*/ 38100 h 3371850"/>
                  <a:gd name="connsiteX13-83" fmla="*/ 1314450 w 3286125"/>
                  <a:gd name="connsiteY13-84" fmla="*/ 0 h 3371850"/>
                  <a:gd name="connsiteX0-85" fmla="*/ 1314450 w 3286125"/>
                  <a:gd name="connsiteY0-86" fmla="*/ 0 h 3295650"/>
                  <a:gd name="connsiteX1-87" fmla="*/ 552450 w 3286125"/>
                  <a:gd name="connsiteY1-88" fmla="*/ 352425 h 3295650"/>
                  <a:gd name="connsiteX2-89" fmla="*/ 152400 w 3286125"/>
                  <a:gd name="connsiteY2-90" fmla="*/ 819150 h 3295650"/>
                  <a:gd name="connsiteX3-91" fmla="*/ 9525 w 3286125"/>
                  <a:gd name="connsiteY3-92" fmla="*/ 1123950 h 3295650"/>
                  <a:gd name="connsiteX4-93" fmla="*/ 0 w 3286125"/>
                  <a:gd name="connsiteY4-94" fmla="*/ 2181225 h 3295650"/>
                  <a:gd name="connsiteX5-95" fmla="*/ 342900 w 3286125"/>
                  <a:gd name="connsiteY5-96" fmla="*/ 2800350 h 3295650"/>
                  <a:gd name="connsiteX6-97" fmla="*/ 1181100 w 3286125"/>
                  <a:gd name="connsiteY6-98" fmla="*/ 3295650 h 3295650"/>
                  <a:gd name="connsiteX7-99" fmla="*/ 2219325 w 3286125"/>
                  <a:gd name="connsiteY7-100" fmla="*/ 3248025 h 3295650"/>
                  <a:gd name="connsiteX8-101" fmla="*/ 3105150 w 3286125"/>
                  <a:gd name="connsiteY8-102" fmla="*/ 2533650 h 3295650"/>
                  <a:gd name="connsiteX9-103" fmla="*/ 3286125 w 3286125"/>
                  <a:gd name="connsiteY9-104" fmla="*/ 1457325 h 3295650"/>
                  <a:gd name="connsiteX10-105" fmla="*/ 3095625 w 3286125"/>
                  <a:gd name="connsiteY10-106" fmla="*/ 857250 h 3295650"/>
                  <a:gd name="connsiteX11-107" fmla="*/ 2686050 w 3286125"/>
                  <a:gd name="connsiteY11-108" fmla="*/ 361950 h 3295650"/>
                  <a:gd name="connsiteX12-109" fmla="*/ 2085975 w 3286125"/>
                  <a:gd name="connsiteY12-110" fmla="*/ 38100 h 3295650"/>
                  <a:gd name="connsiteX13-111" fmla="*/ 1314450 w 3286125"/>
                  <a:gd name="connsiteY13-112" fmla="*/ 0 h 3295650"/>
                  <a:gd name="connsiteX0-113" fmla="*/ 1314450 w 3286125"/>
                  <a:gd name="connsiteY0-114" fmla="*/ 0 h 3295650"/>
                  <a:gd name="connsiteX1-115" fmla="*/ 552450 w 3286125"/>
                  <a:gd name="connsiteY1-116" fmla="*/ 352425 h 3295650"/>
                  <a:gd name="connsiteX2-117" fmla="*/ 152400 w 3286125"/>
                  <a:gd name="connsiteY2-118" fmla="*/ 819150 h 3295650"/>
                  <a:gd name="connsiteX3-119" fmla="*/ 9525 w 3286125"/>
                  <a:gd name="connsiteY3-120" fmla="*/ 1123950 h 3295650"/>
                  <a:gd name="connsiteX4-121" fmla="*/ 0 w 3286125"/>
                  <a:gd name="connsiteY4-122" fmla="*/ 2181225 h 3295650"/>
                  <a:gd name="connsiteX5-123" fmla="*/ 342900 w 3286125"/>
                  <a:gd name="connsiteY5-124" fmla="*/ 2800350 h 3295650"/>
                  <a:gd name="connsiteX6-125" fmla="*/ 1181100 w 3286125"/>
                  <a:gd name="connsiteY6-126" fmla="*/ 3295650 h 3295650"/>
                  <a:gd name="connsiteX7-127" fmla="*/ 2352675 w 3286125"/>
                  <a:gd name="connsiteY7-128" fmla="*/ 3219450 h 3295650"/>
                  <a:gd name="connsiteX8-129" fmla="*/ 3105150 w 3286125"/>
                  <a:gd name="connsiteY8-130" fmla="*/ 2533650 h 3295650"/>
                  <a:gd name="connsiteX9-131" fmla="*/ 3286125 w 3286125"/>
                  <a:gd name="connsiteY9-132" fmla="*/ 1457325 h 3295650"/>
                  <a:gd name="connsiteX10-133" fmla="*/ 3095625 w 3286125"/>
                  <a:gd name="connsiteY10-134" fmla="*/ 857250 h 3295650"/>
                  <a:gd name="connsiteX11-135" fmla="*/ 2686050 w 3286125"/>
                  <a:gd name="connsiteY11-136" fmla="*/ 361950 h 3295650"/>
                  <a:gd name="connsiteX12-137" fmla="*/ 2085975 w 3286125"/>
                  <a:gd name="connsiteY12-138" fmla="*/ 38100 h 3295650"/>
                  <a:gd name="connsiteX13-139" fmla="*/ 1314450 w 3286125"/>
                  <a:gd name="connsiteY13-140" fmla="*/ 0 h 3295650"/>
                  <a:gd name="connsiteX0-141" fmla="*/ 1314450 w 3286125"/>
                  <a:gd name="connsiteY0-142" fmla="*/ 0 h 3281363"/>
                  <a:gd name="connsiteX1-143" fmla="*/ 552450 w 3286125"/>
                  <a:gd name="connsiteY1-144" fmla="*/ 352425 h 3281363"/>
                  <a:gd name="connsiteX2-145" fmla="*/ 152400 w 3286125"/>
                  <a:gd name="connsiteY2-146" fmla="*/ 819150 h 3281363"/>
                  <a:gd name="connsiteX3-147" fmla="*/ 9525 w 3286125"/>
                  <a:gd name="connsiteY3-148" fmla="*/ 1123950 h 3281363"/>
                  <a:gd name="connsiteX4-149" fmla="*/ 0 w 3286125"/>
                  <a:gd name="connsiteY4-150" fmla="*/ 2181225 h 3281363"/>
                  <a:gd name="connsiteX5-151" fmla="*/ 342900 w 3286125"/>
                  <a:gd name="connsiteY5-152" fmla="*/ 2800350 h 3281363"/>
                  <a:gd name="connsiteX6-153" fmla="*/ 1123950 w 3286125"/>
                  <a:gd name="connsiteY6-154" fmla="*/ 3281363 h 3281363"/>
                  <a:gd name="connsiteX7-155" fmla="*/ 2352675 w 3286125"/>
                  <a:gd name="connsiteY7-156" fmla="*/ 3219450 h 3281363"/>
                  <a:gd name="connsiteX8-157" fmla="*/ 3105150 w 3286125"/>
                  <a:gd name="connsiteY8-158" fmla="*/ 2533650 h 3281363"/>
                  <a:gd name="connsiteX9-159" fmla="*/ 3286125 w 3286125"/>
                  <a:gd name="connsiteY9-160" fmla="*/ 1457325 h 3281363"/>
                  <a:gd name="connsiteX10-161" fmla="*/ 3095625 w 3286125"/>
                  <a:gd name="connsiteY10-162" fmla="*/ 857250 h 3281363"/>
                  <a:gd name="connsiteX11-163" fmla="*/ 2686050 w 3286125"/>
                  <a:gd name="connsiteY11-164" fmla="*/ 361950 h 3281363"/>
                  <a:gd name="connsiteX12-165" fmla="*/ 2085975 w 3286125"/>
                  <a:gd name="connsiteY12-166" fmla="*/ 38100 h 3281363"/>
                  <a:gd name="connsiteX13-167" fmla="*/ 1314450 w 3286125"/>
                  <a:gd name="connsiteY13-168" fmla="*/ 0 h 3281363"/>
                  <a:gd name="connsiteX0-169" fmla="*/ 1314450 w 3286125"/>
                  <a:gd name="connsiteY0-170" fmla="*/ 0 h 3281363"/>
                  <a:gd name="connsiteX1-171" fmla="*/ 552450 w 3286125"/>
                  <a:gd name="connsiteY1-172" fmla="*/ 352425 h 3281363"/>
                  <a:gd name="connsiteX2-173" fmla="*/ 152400 w 3286125"/>
                  <a:gd name="connsiteY2-174" fmla="*/ 819150 h 3281363"/>
                  <a:gd name="connsiteX3-175" fmla="*/ 9525 w 3286125"/>
                  <a:gd name="connsiteY3-176" fmla="*/ 1123950 h 3281363"/>
                  <a:gd name="connsiteX4-177" fmla="*/ 0 w 3286125"/>
                  <a:gd name="connsiteY4-178" fmla="*/ 2181225 h 3281363"/>
                  <a:gd name="connsiteX5-179" fmla="*/ 342900 w 3286125"/>
                  <a:gd name="connsiteY5-180" fmla="*/ 2800350 h 3281363"/>
                  <a:gd name="connsiteX6-181" fmla="*/ 1123950 w 3286125"/>
                  <a:gd name="connsiteY6-182" fmla="*/ 3281363 h 3281363"/>
                  <a:gd name="connsiteX7-183" fmla="*/ 2352675 w 3286125"/>
                  <a:gd name="connsiteY7-184" fmla="*/ 3219450 h 3281363"/>
                  <a:gd name="connsiteX8-185" fmla="*/ 3067308 w 3286125"/>
                  <a:gd name="connsiteY8-186" fmla="*/ 2637718 h 3281363"/>
                  <a:gd name="connsiteX9-187" fmla="*/ 3286125 w 3286125"/>
                  <a:gd name="connsiteY9-188" fmla="*/ 1457325 h 3281363"/>
                  <a:gd name="connsiteX10-189" fmla="*/ 3095625 w 3286125"/>
                  <a:gd name="connsiteY10-190" fmla="*/ 857250 h 3281363"/>
                  <a:gd name="connsiteX11-191" fmla="*/ 2686050 w 3286125"/>
                  <a:gd name="connsiteY11-192" fmla="*/ 361950 h 3281363"/>
                  <a:gd name="connsiteX12-193" fmla="*/ 2085975 w 3286125"/>
                  <a:gd name="connsiteY12-194" fmla="*/ 38100 h 3281363"/>
                  <a:gd name="connsiteX13-195" fmla="*/ 1314450 w 3286125"/>
                  <a:gd name="connsiteY13-196" fmla="*/ 0 h 3281363"/>
                  <a:gd name="connsiteX0-197" fmla="*/ 1314450 w 3286125"/>
                  <a:gd name="connsiteY0-198" fmla="*/ 0 h 3281363"/>
                  <a:gd name="connsiteX1-199" fmla="*/ 552450 w 3286125"/>
                  <a:gd name="connsiteY1-200" fmla="*/ 352425 h 3281363"/>
                  <a:gd name="connsiteX2-201" fmla="*/ 152400 w 3286125"/>
                  <a:gd name="connsiteY2-202" fmla="*/ 819150 h 3281363"/>
                  <a:gd name="connsiteX3-203" fmla="*/ 9525 w 3286125"/>
                  <a:gd name="connsiteY3-204" fmla="*/ 1123950 h 3281363"/>
                  <a:gd name="connsiteX4-205" fmla="*/ 0 w 3286125"/>
                  <a:gd name="connsiteY4-206" fmla="*/ 2181225 h 3281363"/>
                  <a:gd name="connsiteX5-207" fmla="*/ 342900 w 3286125"/>
                  <a:gd name="connsiteY5-208" fmla="*/ 2800350 h 3281363"/>
                  <a:gd name="connsiteX6-209" fmla="*/ 1123950 w 3286125"/>
                  <a:gd name="connsiteY6-210" fmla="*/ 3281363 h 3281363"/>
                  <a:gd name="connsiteX7-211" fmla="*/ 2352675 w 3286125"/>
                  <a:gd name="connsiteY7-212" fmla="*/ 3219450 h 3281363"/>
                  <a:gd name="connsiteX8-213" fmla="*/ 3067308 w 3286125"/>
                  <a:gd name="connsiteY8-214" fmla="*/ 2637718 h 3281363"/>
                  <a:gd name="connsiteX9-215" fmla="*/ 3286125 w 3286125"/>
                  <a:gd name="connsiteY9-216" fmla="*/ 1504628 h 3281363"/>
                  <a:gd name="connsiteX10-217" fmla="*/ 3095625 w 3286125"/>
                  <a:gd name="connsiteY10-218" fmla="*/ 857250 h 3281363"/>
                  <a:gd name="connsiteX11-219" fmla="*/ 2686050 w 3286125"/>
                  <a:gd name="connsiteY11-220" fmla="*/ 361950 h 3281363"/>
                  <a:gd name="connsiteX12-221" fmla="*/ 2085975 w 3286125"/>
                  <a:gd name="connsiteY12-222" fmla="*/ 38100 h 3281363"/>
                  <a:gd name="connsiteX13-223" fmla="*/ 1314450 w 3286125"/>
                  <a:gd name="connsiteY13-224" fmla="*/ 0 h 3281363"/>
                  <a:gd name="connsiteX0-225" fmla="*/ 1314450 w 3295586"/>
                  <a:gd name="connsiteY0-226" fmla="*/ 0 h 3281363"/>
                  <a:gd name="connsiteX1-227" fmla="*/ 552450 w 3295586"/>
                  <a:gd name="connsiteY1-228" fmla="*/ 352425 h 3281363"/>
                  <a:gd name="connsiteX2-229" fmla="*/ 152400 w 3295586"/>
                  <a:gd name="connsiteY2-230" fmla="*/ 819150 h 3281363"/>
                  <a:gd name="connsiteX3-231" fmla="*/ 9525 w 3295586"/>
                  <a:gd name="connsiteY3-232" fmla="*/ 1123950 h 3281363"/>
                  <a:gd name="connsiteX4-233" fmla="*/ 0 w 3295586"/>
                  <a:gd name="connsiteY4-234" fmla="*/ 2181225 h 3281363"/>
                  <a:gd name="connsiteX5-235" fmla="*/ 342900 w 3295586"/>
                  <a:gd name="connsiteY5-236" fmla="*/ 2800350 h 3281363"/>
                  <a:gd name="connsiteX6-237" fmla="*/ 1123950 w 3295586"/>
                  <a:gd name="connsiteY6-238" fmla="*/ 3281363 h 3281363"/>
                  <a:gd name="connsiteX7-239" fmla="*/ 2352675 w 3295586"/>
                  <a:gd name="connsiteY7-240" fmla="*/ 3219450 h 3281363"/>
                  <a:gd name="connsiteX8-241" fmla="*/ 3067308 w 3295586"/>
                  <a:gd name="connsiteY8-242" fmla="*/ 2637718 h 3281363"/>
                  <a:gd name="connsiteX9-243" fmla="*/ 3295586 w 3295586"/>
                  <a:gd name="connsiteY9-244" fmla="*/ 1495168 h 3281363"/>
                  <a:gd name="connsiteX10-245" fmla="*/ 3095625 w 3295586"/>
                  <a:gd name="connsiteY10-246" fmla="*/ 857250 h 3281363"/>
                  <a:gd name="connsiteX11-247" fmla="*/ 2686050 w 3295586"/>
                  <a:gd name="connsiteY11-248" fmla="*/ 361950 h 3281363"/>
                  <a:gd name="connsiteX12-249" fmla="*/ 2085975 w 3295586"/>
                  <a:gd name="connsiteY12-250" fmla="*/ 38100 h 3281363"/>
                  <a:gd name="connsiteX13-251" fmla="*/ 1314450 w 3295586"/>
                  <a:gd name="connsiteY13-252" fmla="*/ 0 h 3281363"/>
                  <a:gd name="connsiteX0-253" fmla="*/ 1371150 w 3352286"/>
                  <a:gd name="connsiteY0-254" fmla="*/ 0 h 3281363"/>
                  <a:gd name="connsiteX1-255" fmla="*/ 609150 w 3352286"/>
                  <a:gd name="connsiteY1-256" fmla="*/ 352425 h 3281363"/>
                  <a:gd name="connsiteX2-257" fmla="*/ 209100 w 3352286"/>
                  <a:gd name="connsiteY2-258" fmla="*/ 819150 h 3281363"/>
                  <a:gd name="connsiteX3-259" fmla="*/ 0 w 3352286"/>
                  <a:gd name="connsiteY3-260" fmla="*/ 1294243 h 3281363"/>
                  <a:gd name="connsiteX4-261" fmla="*/ 56700 w 3352286"/>
                  <a:gd name="connsiteY4-262" fmla="*/ 2181225 h 3281363"/>
                  <a:gd name="connsiteX5-263" fmla="*/ 399600 w 3352286"/>
                  <a:gd name="connsiteY5-264" fmla="*/ 2800350 h 3281363"/>
                  <a:gd name="connsiteX6-265" fmla="*/ 1180650 w 3352286"/>
                  <a:gd name="connsiteY6-266" fmla="*/ 3281363 h 3281363"/>
                  <a:gd name="connsiteX7-267" fmla="*/ 2409375 w 3352286"/>
                  <a:gd name="connsiteY7-268" fmla="*/ 3219450 h 3281363"/>
                  <a:gd name="connsiteX8-269" fmla="*/ 3124008 w 3352286"/>
                  <a:gd name="connsiteY8-270" fmla="*/ 2637718 h 3281363"/>
                  <a:gd name="connsiteX9-271" fmla="*/ 3352286 w 3352286"/>
                  <a:gd name="connsiteY9-272" fmla="*/ 1495168 h 3281363"/>
                  <a:gd name="connsiteX10-273" fmla="*/ 3152325 w 3352286"/>
                  <a:gd name="connsiteY10-274" fmla="*/ 857250 h 3281363"/>
                  <a:gd name="connsiteX11-275" fmla="*/ 2742750 w 3352286"/>
                  <a:gd name="connsiteY11-276" fmla="*/ 361950 h 3281363"/>
                  <a:gd name="connsiteX12-277" fmla="*/ 2142675 w 3352286"/>
                  <a:gd name="connsiteY12-278" fmla="*/ 38100 h 3281363"/>
                  <a:gd name="connsiteX13-279" fmla="*/ 1371150 w 3352286"/>
                  <a:gd name="connsiteY13-280" fmla="*/ 0 h 3281363"/>
                  <a:gd name="connsiteX0-281" fmla="*/ 1371150 w 3352286"/>
                  <a:gd name="connsiteY0-282" fmla="*/ 0 h 3281363"/>
                  <a:gd name="connsiteX1-283" fmla="*/ 609150 w 3352286"/>
                  <a:gd name="connsiteY1-284" fmla="*/ 352425 h 3281363"/>
                  <a:gd name="connsiteX2-285" fmla="*/ 209100 w 3352286"/>
                  <a:gd name="connsiteY2-286" fmla="*/ 819150 h 3281363"/>
                  <a:gd name="connsiteX3-287" fmla="*/ 0 w 3352286"/>
                  <a:gd name="connsiteY3-288" fmla="*/ 1341546 h 3281363"/>
                  <a:gd name="connsiteX4-289" fmla="*/ 56700 w 3352286"/>
                  <a:gd name="connsiteY4-290" fmla="*/ 2181225 h 3281363"/>
                  <a:gd name="connsiteX5-291" fmla="*/ 399600 w 3352286"/>
                  <a:gd name="connsiteY5-292" fmla="*/ 2800350 h 3281363"/>
                  <a:gd name="connsiteX6-293" fmla="*/ 1180650 w 3352286"/>
                  <a:gd name="connsiteY6-294" fmla="*/ 3281363 h 3281363"/>
                  <a:gd name="connsiteX7-295" fmla="*/ 2409375 w 3352286"/>
                  <a:gd name="connsiteY7-296" fmla="*/ 3219450 h 3281363"/>
                  <a:gd name="connsiteX8-297" fmla="*/ 3124008 w 3352286"/>
                  <a:gd name="connsiteY8-298" fmla="*/ 2637718 h 3281363"/>
                  <a:gd name="connsiteX9-299" fmla="*/ 3352286 w 3352286"/>
                  <a:gd name="connsiteY9-300" fmla="*/ 1495168 h 3281363"/>
                  <a:gd name="connsiteX10-301" fmla="*/ 3152325 w 3352286"/>
                  <a:gd name="connsiteY10-302" fmla="*/ 857250 h 3281363"/>
                  <a:gd name="connsiteX11-303" fmla="*/ 2742750 w 3352286"/>
                  <a:gd name="connsiteY11-304" fmla="*/ 361950 h 3281363"/>
                  <a:gd name="connsiteX12-305" fmla="*/ 2142675 w 3352286"/>
                  <a:gd name="connsiteY12-306" fmla="*/ 38100 h 3281363"/>
                  <a:gd name="connsiteX13-307" fmla="*/ 1371150 w 3352286"/>
                  <a:gd name="connsiteY13-308" fmla="*/ 0 h 32813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1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20785694">
                <a:off x="4111753" y="3084671"/>
                <a:ext cx="4102100" cy="762000"/>
              </a:xfrm>
              <a:prstGeom prst="ellipse">
                <a:avLst/>
              </a:prstGeom>
              <a:noFill/>
              <a:ln>
                <a:gradFill>
                  <a:gsLst>
                    <a:gs pos="42000">
                      <a:schemeClr val="accent1">
                        <a:lumMod val="5000"/>
                        <a:lumOff val="95000"/>
                      </a:schemeClr>
                    </a:gs>
                    <a:gs pos="14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127000" sx="101000" sy="101000" algn="ctr" rotWithShape="0">
                  <a:srgbClr val="37AE7E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501111" y="3978441"/>
                <a:ext cx="196445" cy="19644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1045845" y="3455670"/>
            <a:ext cx="1213485" cy="1231265"/>
            <a:chOff x="990150" y="1566411"/>
            <a:chExt cx="3275698" cy="3275698"/>
          </a:xfrm>
        </p:grpSpPr>
        <p:sp>
          <p:nvSpPr>
            <p:cNvPr id="139" name="椭圆 138"/>
            <p:cNvSpPr/>
            <p:nvPr/>
          </p:nvSpPr>
          <p:spPr>
            <a:xfrm>
              <a:off x="176762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8B4D66">
                    <a:alpha val="44706"/>
                  </a:srgbClr>
                </a:gs>
                <a:gs pos="64000">
                  <a:srgbClr val="8B4D6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270000">
                <a:srgbClr val="8B4D66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自由: 形状 141"/>
            <p:cNvSpPr/>
            <p:nvPr/>
          </p:nvSpPr>
          <p:spPr>
            <a:xfrm>
              <a:off x="124846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744970" y="4196715"/>
            <a:ext cx="1263015" cy="1205230"/>
            <a:chOff x="990150" y="1566411"/>
            <a:chExt cx="3275698" cy="3275698"/>
          </a:xfrm>
        </p:grpSpPr>
        <p:sp>
          <p:nvSpPr>
            <p:cNvPr id="144" name="椭圆 143"/>
            <p:cNvSpPr/>
            <p:nvPr/>
          </p:nvSpPr>
          <p:spPr>
            <a:xfrm>
              <a:off x="177783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61B8C2">
                    <a:alpha val="45000"/>
                  </a:srgbClr>
                </a:gs>
                <a:gs pos="64000">
                  <a:srgbClr val="61B8C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270000">
                <a:srgbClr val="61B8C2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自由: 形状 144"/>
            <p:cNvSpPr/>
            <p:nvPr/>
          </p:nvSpPr>
          <p:spPr>
            <a:xfrm>
              <a:off x="125867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3582035" y="4008120"/>
            <a:ext cx="1863725" cy="1282065"/>
            <a:chOff x="742388" y="1817690"/>
            <a:chExt cx="4206639" cy="2798645"/>
          </a:xfrm>
        </p:grpSpPr>
        <p:sp>
          <p:nvSpPr>
            <p:cNvPr id="149" name="椭圆 148"/>
            <p:cNvSpPr/>
            <p:nvPr/>
          </p:nvSpPr>
          <p:spPr>
            <a:xfrm>
              <a:off x="1807411" y="2307586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94BF49">
                    <a:alpha val="44706"/>
                  </a:srgbClr>
                </a:gs>
                <a:gs pos="64000">
                  <a:srgbClr val="94BF49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270000">
                <a:srgbClr val="94BF49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自由: 形状 149"/>
            <p:cNvSpPr/>
            <p:nvPr/>
          </p:nvSpPr>
          <p:spPr>
            <a:xfrm>
              <a:off x="1288248" y="1817690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17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5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9CC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9493250" y="3771900"/>
            <a:ext cx="1569085" cy="984250"/>
            <a:chOff x="742388" y="1838009"/>
            <a:chExt cx="4206639" cy="2778326"/>
          </a:xfrm>
        </p:grpSpPr>
        <p:grpSp>
          <p:nvGrpSpPr>
            <p:cNvPr id="155" name="组合 154"/>
            <p:cNvGrpSpPr/>
            <p:nvPr/>
          </p:nvGrpSpPr>
          <p:grpSpPr>
            <a:xfrm>
              <a:off x="1288248" y="1838009"/>
              <a:ext cx="2766799" cy="2708265"/>
              <a:chOff x="1146377" y="2813296"/>
              <a:chExt cx="2766799" cy="2708265"/>
            </a:xfrm>
          </p:grpSpPr>
          <p:sp>
            <p:nvSpPr>
              <p:cNvPr id="159" name="椭圆 158"/>
              <p:cNvSpPr/>
              <p:nvPr/>
            </p:nvSpPr>
            <p:spPr>
              <a:xfrm>
                <a:off x="1665540" y="3303192"/>
                <a:ext cx="1728473" cy="1728473"/>
              </a:xfrm>
              <a:prstGeom prst="ellipse">
                <a:avLst/>
              </a:prstGeom>
              <a:gradFill>
                <a:gsLst>
                  <a:gs pos="48000">
                    <a:srgbClr val="A87523">
                      <a:alpha val="45000"/>
                    </a:srgbClr>
                  </a:gs>
                  <a:gs pos="64000">
                    <a:srgbClr val="A8752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glow rad="1270000">
                  <a:srgbClr val="A87523">
                    <a:alpha val="50000"/>
                  </a:srgbClr>
                </a:glow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0" name="自由: 形状 159"/>
              <p:cNvSpPr/>
              <p:nvPr/>
            </p:nvSpPr>
            <p:spPr>
              <a:xfrm>
                <a:off x="1146377" y="2813296"/>
                <a:ext cx="2766799" cy="2708265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-1" fmla="*/ 1314450 w 3286125"/>
                  <a:gd name="connsiteY0-2" fmla="*/ 0 h 3371850"/>
                  <a:gd name="connsiteX1-3" fmla="*/ 552450 w 3286125"/>
                  <a:gd name="connsiteY1-4" fmla="*/ 352425 h 3371850"/>
                  <a:gd name="connsiteX2-5" fmla="*/ 152400 w 3286125"/>
                  <a:gd name="connsiteY2-6" fmla="*/ 819150 h 3371850"/>
                  <a:gd name="connsiteX3-7" fmla="*/ 9525 w 3286125"/>
                  <a:gd name="connsiteY3-8" fmla="*/ 1123950 h 3371850"/>
                  <a:gd name="connsiteX4-9" fmla="*/ 0 w 3286125"/>
                  <a:gd name="connsiteY4-10" fmla="*/ 2181225 h 3371850"/>
                  <a:gd name="connsiteX5-11" fmla="*/ 371475 w 3286125"/>
                  <a:gd name="connsiteY5-12" fmla="*/ 2800350 h 3371850"/>
                  <a:gd name="connsiteX6-13" fmla="*/ 1362075 w 3286125"/>
                  <a:gd name="connsiteY6-14" fmla="*/ 3371850 h 3371850"/>
                  <a:gd name="connsiteX7-15" fmla="*/ 2219325 w 3286125"/>
                  <a:gd name="connsiteY7-16" fmla="*/ 3248025 h 3371850"/>
                  <a:gd name="connsiteX8-17" fmla="*/ 3076575 w 3286125"/>
                  <a:gd name="connsiteY8-18" fmla="*/ 2524125 h 3371850"/>
                  <a:gd name="connsiteX9-19" fmla="*/ 3286125 w 3286125"/>
                  <a:gd name="connsiteY9-20" fmla="*/ 1457325 h 3371850"/>
                  <a:gd name="connsiteX10-21" fmla="*/ 3095625 w 3286125"/>
                  <a:gd name="connsiteY10-22" fmla="*/ 857250 h 3371850"/>
                  <a:gd name="connsiteX11-23" fmla="*/ 2686050 w 3286125"/>
                  <a:gd name="connsiteY11-24" fmla="*/ 361950 h 3371850"/>
                  <a:gd name="connsiteX12-25" fmla="*/ 2085975 w 3286125"/>
                  <a:gd name="connsiteY12-26" fmla="*/ 38100 h 3371850"/>
                  <a:gd name="connsiteX13-27" fmla="*/ 1314450 w 3286125"/>
                  <a:gd name="connsiteY13-28" fmla="*/ 0 h 3371850"/>
                  <a:gd name="connsiteX0-29" fmla="*/ 1314450 w 3286125"/>
                  <a:gd name="connsiteY0-30" fmla="*/ 0 h 3371850"/>
                  <a:gd name="connsiteX1-31" fmla="*/ 552450 w 3286125"/>
                  <a:gd name="connsiteY1-32" fmla="*/ 352425 h 3371850"/>
                  <a:gd name="connsiteX2-33" fmla="*/ 152400 w 3286125"/>
                  <a:gd name="connsiteY2-34" fmla="*/ 819150 h 3371850"/>
                  <a:gd name="connsiteX3-35" fmla="*/ 9525 w 3286125"/>
                  <a:gd name="connsiteY3-36" fmla="*/ 1123950 h 3371850"/>
                  <a:gd name="connsiteX4-37" fmla="*/ 0 w 3286125"/>
                  <a:gd name="connsiteY4-38" fmla="*/ 2181225 h 3371850"/>
                  <a:gd name="connsiteX5-39" fmla="*/ 342900 w 3286125"/>
                  <a:gd name="connsiteY5-40" fmla="*/ 2800350 h 3371850"/>
                  <a:gd name="connsiteX6-41" fmla="*/ 1362075 w 3286125"/>
                  <a:gd name="connsiteY6-42" fmla="*/ 3371850 h 3371850"/>
                  <a:gd name="connsiteX7-43" fmla="*/ 2219325 w 3286125"/>
                  <a:gd name="connsiteY7-44" fmla="*/ 3248025 h 3371850"/>
                  <a:gd name="connsiteX8-45" fmla="*/ 3076575 w 3286125"/>
                  <a:gd name="connsiteY8-46" fmla="*/ 2524125 h 3371850"/>
                  <a:gd name="connsiteX9-47" fmla="*/ 3286125 w 3286125"/>
                  <a:gd name="connsiteY9-48" fmla="*/ 1457325 h 3371850"/>
                  <a:gd name="connsiteX10-49" fmla="*/ 3095625 w 3286125"/>
                  <a:gd name="connsiteY10-50" fmla="*/ 857250 h 3371850"/>
                  <a:gd name="connsiteX11-51" fmla="*/ 2686050 w 3286125"/>
                  <a:gd name="connsiteY11-52" fmla="*/ 361950 h 3371850"/>
                  <a:gd name="connsiteX12-53" fmla="*/ 2085975 w 3286125"/>
                  <a:gd name="connsiteY12-54" fmla="*/ 38100 h 3371850"/>
                  <a:gd name="connsiteX13-55" fmla="*/ 1314450 w 3286125"/>
                  <a:gd name="connsiteY13-56" fmla="*/ 0 h 3371850"/>
                  <a:gd name="connsiteX0-57" fmla="*/ 1314450 w 3286125"/>
                  <a:gd name="connsiteY0-58" fmla="*/ 0 h 3371850"/>
                  <a:gd name="connsiteX1-59" fmla="*/ 552450 w 3286125"/>
                  <a:gd name="connsiteY1-60" fmla="*/ 352425 h 3371850"/>
                  <a:gd name="connsiteX2-61" fmla="*/ 152400 w 3286125"/>
                  <a:gd name="connsiteY2-62" fmla="*/ 819150 h 3371850"/>
                  <a:gd name="connsiteX3-63" fmla="*/ 9525 w 3286125"/>
                  <a:gd name="connsiteY3-64" fmla="*/ 1123950 h 3371850"/>
                  <a:gd name="connsiteX4-65" fmla="*/ 0 w 3286125"/>
                  <a:gd name="connsiteY4-66" fmla="*/ 2181225 h 3371850"/>
                  <a:gd name="connsiteX5-67" fmla="*/ 342900 w 3286125"/>
                  <a:gd name="connsiteY5-68" fmla="*/ 2800350 h 3371850"/>
                  <a:gd name="connsiteX6-69" fmla="*/ 1362075 w 3286125"/>
                  <a:gd name="connsiteY6-70" fmla="*/ 3371850 h 3371850"/>
                  <a:gd name="connsiteX7-71" fmla="*/ 2219325 w 3286125"/>
                  <a:gd name="connsiteY7-72" fmla="*/ 3248025 h 3371850"/>
                  <a:gd name="connsiteX8-73" fmla="*/ 3105150 w 3286125"/>
                  <a:gd name="connsiteY8-74" fmla="*/ 2533650 h 3371850"/>
                  <a:gd name="connsiteX9-75" fmla="*/ 3286125 w 3286125"/>
                  <a:gd name="connsiteY9-76" fmla="*/ 1457325 h 3371850"/>
                  <a:gd name="connsiteX10-77" fmla="*/ 3095625 w 3286125"/>
                  <a:gd name="connsiteY10-78" fmla="*/ 857250 h 3371850"/>
                  <a:gd name="connsiteX11-79" fmla="*/ 2686050 w 3286125"/>
                  <a:gd name="connsiteY11-80" fmla="*/ 361950 h 3371850"/>
                  <a:gd name="connsiteX12-81" fmla="*/ 2085975 w 3286125"/>
                  <a:gd name="connsiteY12-82" fmla="*/ 38100 h 3371850"/>
                  <a:gd name="connsiteX13-83" fmla="*/ 1314450 w 3286125"/>
                  <a:gd name="connsiteY13-84" fmla="*/ 0 h 3371850"/>
                  <a:gd name="connsiteX0-85" fmla="*/ 1314450 w 3286125"/>
                  <a:gd name="connsiteY0-86" fmla="*/ 0 h 3295650"/>
                  <a:gd name="connsiteX1-87" fmla="*/ 552450 w 3286125"/>
                  <a:gd name="connsiteY1-88" fmla="*/ 352425 h 3295650"/>
                  <a:gd name="connsiteX2-89" fmla="*/ 152400 w 3286125"/>
                  <a:gd name="connsiteY2-90" fmla="*/ 819150 h 3295650"/>
                  <a:gd name="connsiteX3-91" fmla="*/ 9525 w 3286125"/>
                  <a:gd name="connsiteY3-92" fmla="*/ 1123950 h 3295650"/>
                  <a:gd name="connsiteX4-93" fmla="*/ 0 w 3286125"/>
                  <a:gd name="connsiteY4-94" fmla="*/ 2181225 h 3295650"/>
                  <a:gd name="connsiteX5-95" fmla="*/ 342900 w 3286125"/>
                  <a:gd name="connsiteY5-96" fmla="*/ 2800350 h 3295650"/>
                  <a:gd name="connsiteX6-97" fmla="*/ 1181100 w 3286125"/>
                  <a:gd name="connsiteY6-98" fmla="*/ 3295650 h 3295650"/>
                  <a:gd name="connsiteX7-99" fmla="*/ 2219325 w 3286125"/>
                  <a:gd name="connsiteY7-100" fmla="*/ 3248025 h 3295650"/>
                  <a:gd name="connsiteX8-101" fmla="*/ 3105150 w 3286125"/>
                  <a:gd name="connsiteY8-102" fmla="*/ 2533650 h 3295650"/>
                  <a:gd name="connsiteX9-103" fmla="*/ 3286125 w 3286125"/>
                  <a:gd name="connsiteY9-104" fmla="*/ 1457325 h 3295650"/>
                  <a:gd name="connsiteX10-105" fmla="*/ 3095625 w 3286125"/>
                  <a:gd name="connsiteY10-106" fmla="*/ 857250 h 3295650"/>
                  <a:gd name="connsiteX11-107" fmla="*/ 2686050 w 3286125"/>
                  <a:gd name="connsiteY11-108" fmla="*/ 361950 h 3295650"/>
                  <a:gd name="connsiteX12-109" fmla="*/ 2085975 w 3286125"/>
                  <a:gd name="connsiteY12-110" fmla="*/ 38100 h 3295650"/>
                  <a:gd name="connsiteX13-111" fmla="*/ 1314450 w 3286125"/>
                  <a:gd name="connsiteY13-112" fmla="*/ 0 h 3295650"/>
                  <a:gd name="connsiteX0-113" fmla="*/ 1314450 w 3286125"/>
                  <a:gd name="connsiteY0-114" fmla="*/ 0 h 3295650"/>
                  <a:gd name="connsiteX1-115" fmla="*/ 552450 w 3286125"/>
                  <a:gd name="connsiteY1-116" fmla="*/ 352425 h 3295650"/>
                  <a:gd name="connsiteX2-117" fmla="*/ 152400 w 3286125"/>
                  <a:gd name="connsiteY2-118" fmla="*/ 819150 h 3295650"/>
                  <a:gd name="connsiteX3-119" fmla="*/ 9525 w 3286125"/>
                  <a:gd name="connsiteY3-120" fmla="*/ 1123950 h 3295650"/>
                  <a:gd name="connsiteX4-121" fmla="*/ 0 w 3286125"/>
                  <a:gd name="connsiteY4-122" fmla="*/ 2181225 h 3295650"/>
                  <a:gd name="connsiteX5-123" fmla="*/ 342900 w 3286125"/>
                  <a:gd name="connsiteY5-124" fmla="*/ 2800350 h 3295650"/>
                  <a:gd name="connsiteX6-125" fmla="*/ 1181100 w 3286125"/>
                  <a:gd name="connsiteY6-126" fmla="*/ 3295650 h 3295650"/>
                  <a:gd name="connsiteX7-127" fmla="*/ 2352675 w 3286125"/>
                  <a:gd name="connsiteY7-128" fmla="*/ 3219450 h 3295650"/>
                  <a:gd name="connsiteX8-129" fmla="*/ 3105150 w 3286125"/>
                  <a:gd name="connsiteY8-130" fmla="*/ 2533650 h 3295650"/>
                  <a:gd name="connsiteX9-131" fmla="*/ 3286125 w 3286125"/>
                  <a:gd name="connsiteY9-132" fmla="*/ 1457325 h 3295650"/>
                  <a:gd name="connsiteX10-133" fmla="*/ 3095625 w 3286125"/>
                  <a:gd name="connsiteY10-134" fmla="*/ 857250 h 3295650"/>
                  <a:gd name="connsiteX11-135" fmla="*/ 2686050 w 3286125"/>
                  <a:gd name="connsiteY11-136" fmla="*/ 361950 h 3295650"/>
                  <a:gd name="connsiteX12-137" fmla="*/ 2085975 w 3286125"/>
                  <a:gd name="connsiteY12-138" fmla="*/ 38100 h 3295650"/>
                  <a:gd name="connsiteX13-139" fmla="*/ 1314450 w 3286125"/>
                  <a:gd name="connsiteY13-140" fmla="*/ 0 h 3295650"/>
                  <a:gd name="connsiteX0-141" fmla="*/ 1314450 w 3286125"/>
                  <a:gd name="connsiteY0-142" fmla="*/ 0 h 3281363"/>
                  <a:gd name="connsiteX1-143" fmla="*/ 552450 w 3286125"/>
                  <a:gd name="connsiteY1-144" fmla="*/ 352425 h 3281363"/>
                  <a:gd name="connsiteX2-145" fmla="*/ 152400 w 3286125"/>
                  <a:gd name="connsiteY2-146" fmla="*/ 819150 h 3281363"/>
                  <a:gd name="connsiteX3-147" fmla="*/ 9525 w 3286125"/>
                  <a:gd name="connsiteY3-148" fmla="*/ 1123950 h 3281363"/>
                  <a:gd name="connsiteX4-149" fmla="*/ 0 w 3286125"/>
                  <a:gd name="connsiteY4-150" fmla="*/ 2181225 h 3281363"/>
                  <a:gd name="connsiteX5-151" fmla="*/ 342900 w 3286125"/>
                  <a:gd name="connsiteY5-152" fmla="*/ 2800350 h 3281363"/>
                  <a:gd name="connsiteX6-153" fmla="*/ 1123950 w 3286125"/>
                  <a:gd name="connsiteY6-154" fmla="*/ 3281363 h 3281363"/>
                  <a:gd name="connsiteX7-155" fmla="*/ 2352675 w 3286125"/>
                  <a:gd name="connsiteY7-156" fmla="*/ 3219450 h 3281363"/>
                  <a:gd name="connsiteX8-157" fmla="*/ 3105150 w 3286125"/>
                  <a:gd name="connsiteY8-158" fmla="*/ 2533650 h 3281363"/>
                  <a:gd name="connsiteX9-159" fmla="*/ 3286125 w 3286125"/>
                  <a:gd name="connsiteY9-160" fmla="*/ 1457325 h 3281363"/>
                  <a:gd name="connsiteX10-161" fmla="*/ 3095625 w 3286125"/>
                  <a:gd name="connsiteY10-162" fmla="*/ 857250 h 3281363"/>
                  <a:gd name="connsiteX11-163" fmla="*/ 2686050 w 3286125"/>
                  <a:gd name="connsiteY11-164" fmla="*/ 361950 h 3281363"/>
                  <a:gd name="connsiteX12-165" fmla="*/ 2085975 w 3286125"/>
                  <a:gd name="connsiteY12-166" fmla="*/ 38100 h 3281363"/>
                  <a:gd name="connsiteX13-167" fmla="*/ 1314450 w 3286125"/>
                  <a:gd name="connsiteY13-168" fmla="*/ 0 h 3281363"/>
                  <a:gd name="connsiteX0-169" fmla="*/ 1314450 w 3286125"/>
                  <a:gd name="connsiteY0-170" fmla="*/ 0 h 3281363"/>
                  <a:gd name="connsiteX1-171" fmla="*/ 552450 w 3286125"/>
                  <a:gd name="connsiteY1-172" fmla="*/ 352425 h 3281363"/>
                  <a:gd name="connsiteX2-173" fmla="*/ 152400 w 3286125"/>
                  <a:gd name="connsiteY2-174" fmla="*/ 819150 h 3281363"/>
                  <a:gd name="connsiteX3-175" fmla="*/ 9525 w 3286125"/>
                  <a:gd name="connsiteY3-176" fmla="*/ 1123950 h 3281363"/>
                  <a:gd name="connsiteX4-177" fmla="*/ 0 w 3286125"/>
                  <a:gd name="connsiteY4-178" fmla="*/ 2181225 h 3281363"/>
                  <a:gd name="connsiteX5-179" fmla="*/ 342900 w 3286125"/>
                  <a:gd name="connsiteY5-180" fmla="*/ 2800350 h 3281363"/>
                  <a:gd name="connsiteX6-181" fmla="*/ 1123950 w 3286125"/>
                  <a:gd name="connsiteY6-182" fmla="*/ 3281363 h 3281363"/>
                  <a:gd name="connsiteX7-183" fmla="*/ 2352675 w 3286125"/>
                  <a:gd name="connsiteY7-184" fmla="*/ 3219450 h 3281363"/>
                  <a:gd name="connsiteX8-185" fmla="*/ 3067308 w 3286125"/>
                  <a:gd name="connsiteY8-186" fmla="*/ 2637718 h 3281363"/>
                  <a:gd name="connsiteX9-187" fmla="*/ 3286125 w 3286125"/>
                  <a:gd name="connsiteY9-188" fmla="*/ 1457325 h 3281363"/>
                  <a:gd name="connsiteX10-189" fmla="*/ 3095625 w 3286125"/>
                  <a:gd name="connsiteY10-190" fmla="*/ 857250 h 3281363"/>
                  <a:gd name="connsiteX11-191" fmla="*/ 2686050 w 3286125"/>
                  <a:gd name="connsiteY11-192" fmla="*/ 361950 h 3281363"/>
                  <a:gd name="connsiteX12-193" fmla="*/ 2085975 w 3286125"/>
                  <a:gd name="connsiteY12-194" fmla="*/ 38100 h 3281363"/>
                  <a:gd name="connsiteX13-195" fmla="*/ 1314450 w 3286125"/>
                  <a:gd name="connsiteY13-196" fmla="*/ 0 h 3281363"/>
                  <a:gd name="connsiteX0-197" fmla="*/ 1314450 w 3286125"/>
                  <a:gd name="connsiteY0-198" fmla="*/ 0 h 3281363"/>
                  <a:gd name="connsiteX1-199" fmla="*/ 552450 w 3286125"/>
                  <a:gd name="connsiteY1-200" fmla="*/ 352425 h 3281363"/>
                  <a:gd name="connsiteX2-201" fmla="*/ 152400 w 3286125"/>
                  <a:gd name="connsiteY2-202" fmla="*/ 819150 h 3281363"/>
                  <a:gd name="connsiteX3-203" fmla="*/ 9525 w 3286125"/>
                  <a:gd name="connsiteY3-204" fmla="*/ 1123950 h 3281363"/>
                  <a:gd name="connsiteX4-205" fmla="*/ 0 w 3286125"/>
                  <a:gd name="connsiteY4-206" fmla="*/ 2181225 h 3281363"/>
                  <a:gd name="connsiteX5-207" fmla="*/ 342900 w 3286125"/>
                  <a:gd name="connsiteY5-208" fmla="*/ 2800350 h 3281363"/>
                  <a:gd name="connsiteX6-209" fmla="*/ 1123950 w 3286125"/>
                  <a:gd name="connsiteY6-210" fmla="*/ 3281363 h 3281363"/>
                  <a:gd name="connsiteX7-211" fmla="*/ 2352675 w 3286125"/>
                  <a:gd name="connsiteY7-212" fmla="*/ 3219450 h 3281363"/>
                  <a:gd name="connsiteX8-213" fmla="*/ 3067308 w 3286125"/>
                  <a:gd name="connsiteY8-214" fmla="*/ 2637718 h 3281363"/>
                  <a:gd name="connsiteX9-215" fmla="*/ 3286125 w 3286125"/>
                  <a:gd name="connsiteY9-216" fmla="*/ 1504628 h 3281363"/>
                  <a:gd name="connsiteX10-217" fmla="*/ 3095625 w 3286125"/>
                  <a:gd name="connsiteY10-218" fmla="*/ 857250 h 3281363"/>
                  <a:gd name="connsiteX11-219" fmla="*/ 2686050 w 3286125"/>
                  <a:gd name="connsiteY11-220" fmla="*/ 361950 h 3281363"/>
                  <a:gd name="connsiteX12-221" fmla="*/ 2085975 w 3286125"/>
                  <a:gd name="connsiteY12-222" fmla="*/ 38100 h 3281363"/>
                  <a:gd name="connsiteX13-223" fmla="*/ 1314450 w 3286125"/>
                  <a:gd name="connsiteY13-224" fmla="*/ 0 h 3281363"/>
                  <a:gd name="connsiteX0-225" fmla="*/ 1314450 w 3295586"/>
                  <a:gd name="connsiteY0-226" fmla="*/ 0 h 3281363"/>
                  <a:gd name="connsiteX1-227" fmla="*/ 552450 w 3295586"/>
                  <a:gd name="connsiteY1-228" fmla="*/ 352425 h 3281363"/>
                  <a:gd name="connsiteX2-229" fmla="*/ 152400 w 3295586"/>
                  <a:gd name="connsiteY2-230" fmla="*/ 819150 h 3281363"/>
                  <a:gd name="connsiteX3-231" fmla="*/ 9525 w 3295586"/>
                  <a:gd name="connsiteY3-232" fmla="*/ 1123950 h 3281363"/>
                  <a:gd name="connsiteX4-233" fmla="*/ 0 w 3295586"/>
                  <a:gd name="connsiteY4-234" fmla="*/ 2181225 h 3281363"/>
                  <a:gd name="connsiteX5-235" fmla="*/ 342900 w 3295586"/>
                  <a:gd name="connsiteY5-236" fmla="*/ 2800350 h 3281363"/>
                  <a:gd name="connsiteX6-237" fmla="*/ 1123950 w 3295586"/>
                  <a:gd name="connsiteY6-238" fmla="*/ 3281363 h 3281363"/>
                  <a:gd name="connsiteX7-239" fmla="*/ 2352675 w 3295586"/>
                  <a:gd name="connsiteY7-240" fmla="*/ 3219450 h 3281363"/>
                  <a:gd name="connsiteX8-241" fmla="*/ 3067308 w 3295586"/>
                  <a:gd name="connsiteY8-242" fmla="*/ 2637718 h 3281363"/>
                  <a:gd name="connsiteX9-243" fmla="*/ 3295586 w 3295586"/>
                  <a:gd name="connsiteY9-244" fmla="*/ 1495168 h 3281363"/>
                  <a:gd name="connsiteX10-245" fmla="*/ 3095625 w 3295586"/>
                  <a:gd name="connsiteY10-246" fmla="*/ 857250 h 3281363"/>
                  <a:gd name="connsiteX11-247" fmla="*/ 2686050 w 3295586"/>
                  <a:gd name="connsiteY11-248" fmla="*/ 361950 h 3281363"/>
                  <a:gd name="connsiteX12-249" fmla="*/ 2085975 w 3295586"/>
                  <a:gd name="connsiteY12-250" fmla="*/ 38100 h 3281363"/>
                  <a:gd name="connsiteX13-251" fmla="*/ 1314450 w 3295586"/>
                  <a:gd name="connsiteY13-252" fmla="*/ 0 h 3281363"/>
                  <a:gd name="connsiteX0-253" fmla="*/ 1371150 w 3352286"/>
                  <a:gd name="connsiteY0-254" fmla="*/ 0 h 3281363"/>
                  <a:gd name="connsiteX1-255" fmla="*/ 609150 w 3352286"/>
                  <a:gd name="connsiteY1-256" fmla="*/ 352425 h 3281363"/>
                  <a:gd name="connsiteX2-257" fmla="*/ 209100 w 3352286"/>
                  <a:gd name="connsiteY2-258" fmla="*/ 819150 h 3281363"/>
                  <a:gd name="connsiteX3-259" fmla="*/ 0 w 3352286"/>
                  <a:gd name="connsiteY3-260" fmla="*/ 1294243 h 3281363"/>
                  <a:gd name="connsiteX4-261" fmla="*/ 56700 w 3352286"/>
                  <a:gd name="connsiteY4-262" fmla="*/ 2181225 h 3281363"/>
                  <a:gd name="connsiteX5-263" fmla="*/ 399600 w 3352286"/>
                  <a:gd name="connsiteY5-264" fmla="*/ 2800350 h 3281363"/>
                  <a:gd name="connsiteX6-265" fmla="*/ 1180650 w 3352286"/>
                  <a:gd name="connsiteY6-266" fmla="*/ 3281363 h 3281363"/>
                  <a:gd name="connsiteX7-267" fmla="*/ 2409375 w 3352286"/>
                  <a:gd name="connsiteY7-268" fmla="*/ 3219450 h 3281363"/>
                  <a:gd name="connsiteX8-269" fmla="*/ 3124008 w 3352286"/>
                  <a:gd name="connsiteY8-270" fmla="*/ 2637718 h 3281363"/>
                  <a:gd name="connsiteX9-271" fmla="*/ 3352286 w 3352286"/>
                  <a:gd name="connsiteY9-272" fmla="*/ 1495168 h 3281363"/>
                  <a:gd name="connsiteX10-273" fmla="*/ 3152325 w 3352286"/>
                  <a:gd name="connsiteY10-274" fmla="*/ 857250 h 3281363"/>
                  <a:gd name="connsiteX11-275" fmla="*/ 2742750 w 3352286"/>
                  <a:gd name="connsiteY11-276" fmla="*/ 361950 h 3281363"/>
                  <a:gd name="connsiteX12-277" fmla="*/ 2142675 w 3352286"/>
                  <a:gd name="connsiteY12-278" fmla="*/ 38100 h 3281363"/>
                  <a:gd name="connsiteX13-279" fmla="*/ 1371150 w 3352286"/>
                  <a:gd name="connsiteY13-280" fmla="*/ 0 h 3281363"/>
                  <a:gd name="connsiteX0-281" fmla="*/ 1371150 w 3352286"/>
                  <a:gd name="connsiteY0-282" fmla="*/ 0 h 3281363"/>
                  <a:gd name="connsiteX1-283" fmla="*/ 609150 w 3352286"/>
                  <a:gd name="connsiteY1-284" fmla="*/ 352425 h 3281363"/>
                  <a:gd name="connsiteX2-285" fmla="*/ 209100 w 3352286"/>
                  <a:gd name="connsiteY2-286" fmla="*/ 819150 h 3281363"/>
                  <a:gd name="connsiteX3-287" fmla="*/ 0 w 3352286"/>
                  <a:gd name="connsiteY3-288" fmla="*/ 1341546 h 3281363"/>
                  <a:gd name="connsiteX4-289" fmla="*/ 56700 w 3352286"/>
                  <a:gd name="connsiteY4-290" fmla="*/ 2181225 h 3281363"/>
                  <a:gd name="connsiteX5-291" fmla="*/ 399600 w 3352286"/>
                  <a:gd name="connsiteY5-292" fmla="*/ 2800350 h 3281363"/>
                  <a:gd name="connsiteX6-293" fmla="*/ 1180650 w 3352286"/>
                  <a:gd name="connsiteY6-294" fmla="*/ 3281363 h 3281363"/>
                  <a:gd name="connsiteX7-295" fmla="*/ 2409375 w 3352286"/>
                  <a:gd name="connsiteY7-296" fmla="*/ 3219450 h 3281363"/>
                  <a:gd name="connsiteX8-297" fmla="*/ 3124008 w 3352286"/>
                  <a:gd name="connsiteY8-298" fmla="*/ 2637718 h 3281363"/>
                  <a:gd name="connsiteX9-299" fmla="*/ 3352286 w 3352286"/>
                  <a:gd name="connsiteY9-300" fmla="*/ 1495168 h 3281363"/>
                  <a:gd name="connsiteX10-301" fmla="*/ 3152325 w 3352286"/>
                  <a:gd name="connsiteY10-302" fmla="*/ 857250 h 3281363"/>
                  <a:gd name="connsiteX11-303" fmla="*/ 2742750 w 3352286"/>
                  <a:gd name="connsiteY11-304" fmla="*/ 361950 h 3281363"/>
                  <a:gd name="connsiteX12-305" fmla="*/ 2142675 w 3352286"/>
                  <a:gd name="connsiteY12-306" fmla="*/ 38100 h 3281363"/>
                  <a:gd name="connsiteX13-307" fmla="*/ 1371150 w 3352286"/>
                  <a:gd name="connsiteY13-308" fmla="*/ 0 h 32813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156" name="椭圆 155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17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5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BB8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85886" y="1117600"/>
            <a:ext cx="5820229" cy="1296720"/>
            <a:chOff x="3309257" y="1117600"/>
            <a:chExt cx="5820229" cy="1296720"/>
          </a:xfrm>
        </p:grpSpPr>
        <p:sp>
          <p:nvSpPr>
            <p:cNvPr id="4" name="矩形 3"/>
            <p:cNvSpPr/>
            <p:nvPr/>
          </p:nvSpPr>
          <p:spPr>
            <a:xfrm>
              <a:off x="3309257" y="1117600"/>
              <a:ext cx="5820229" cy="1296720"/>
            </a:xfrm>
            <a:prstGeom prst="rect">
              <a:avLst/>
            </a:prstGeom>
            <a:gradFill flip="none" rotWithShape="1">
              <a:gsLst>
                <a:gs pos="0">
                  <a:srgbClr val="0A2F4A">
                    <a:alpha val="0"/>
                  </a:srgbClr>
                </a:gs>
                <a:gs pos="50000">
                  <a:srgbClr val="051B29">
                    <a:alpha val="50000"/>
                  </a:srgbClr>
                </a:gs>
                <a:gs pos="97248">
                  <a:srgbClr val="00080A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717143" y="1442795"/>
              <a:ext cx="300445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800" b="1" spc="600" dirty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汇报</a:t>
              </a:r>
              <a:r>
                <a:rPr lang="zh-CN" altLang="en-US" sz="3800" b="1" spc="600" dirty="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目录</a:t>
              </a:r>
              <a:endParaRPr lang="zh-CN" altLang="en-US" sz="3800" b="1" spc="6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9620" y="4854694"/>
            <a:ext cx="2607745" cy="819845"/>
            <a:chOff x="189527" y="5569972"/>
            <a:chExt cx="2607745" cy="819845"/>
          </a:xfrm>
        </p:grpSpPr>
        <p:sp>
          <p:nvSpPr>
            <p:cNvPr id="7" name="文本框 6"/>
            <p:cNvSpPr txBox="1"/>
            <p:nvPr/>
          </p:nvSpPr>
          <p:spPr>
            <a:xfrm>
              <a:off x="948909" y="5569972"/>
              <a:ext cx="10889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1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89527" y="5991037"/>
              <a:ext cx="260774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疫情知识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81111" y="5569972"/>
            <a:ext cx="2607745" cy="796723"/>
            <a:chOff x="3181111" y="5569972"/>
            <a:chExt cx="2607745" cy="796723"/>
          </a:xfrm>
        </p:grpSpPr>
        <p:sp>
          <p:nvSpPr>
            <p:cNvPr id="118" name="文本框 117"/>
            <p:cNvSpPr txBox="1"/>
            <p:nvPr/>
          </p:nvSpPr>
          <p:spPr>
            <a:xfrm>
              <a:off x="3914588" y="5569972"/>
              <a:ext cx="11639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2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3181111" y="5967915"/>
              <a:ext cx="260774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7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卫生知识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69967" y="5569972"/>
            <a:ext cx="2607745" cy="819845"/>
            <a:chOff x="6269967" y="5569972"/>
            <a:chExt cx="2607745" cy="819845"/>
          </a:xfrm>
        </p:grpSpPr>
        <p:sp>
          <p:nvSpPr>
            <p:cNvPr id="121" name="文本框 120"/>
            <p:cNvSpPr txBox="1"/>
            <p:nvPr/>
          </p:nvSpPr>
          <p:spPr>
            <a:xfrm>
              <a:off x="6988009" y="5569972"/>
              <a:ext cx="11716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3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6269967" y="5991037"/>
              <a:ext cx="260774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7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社会知识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78307" y="5040118"/>
            <a:ext cx="2607745" cy="819845"/>
            <a:chOff x="9226089" y="5569972"/>
            <a:chExt cx="2607745" cy="819845"/>
          </a:xfrm>
        </p:grpSpPr>
        <p:sp>
          <p:nvSpPr>
            <p:cNvPr id="124" name="文本框 123"/>
            <p:cNvSpPr txBox="1"/>
            <p:nvPr/>
          </p:nvSpPr>
          <p:spPr>
            <a:xfrm>
              <a:off x="9951636" y="5569972"/>
              <a:ext cx="11566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4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9226089" y="5991037"/>
              <a:ext cx="260774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7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调节方法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sp>
        <p:nvSpPr>
          <p:cNvPr id="45" name="菱形 44"/>
          <p:cNvSpPr/>
          <p:nvPr/>
        </p:nvSpPr>
        <p:spPr>
          <a:xfrm>
            <a:off x="2434166" y="4800159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6" name="菱形 45"/>
          <p:cNvSpPr/>
          <p:nvPr/>
        </p:nvSpPr>
        <p:spPr>
          <a:xfrm>
            <a:off x="4197367" y="5208205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7" name="菱形 46"/>
          <p:cNvSpPr/>
          <p:nvPr/>
        </p:nvSpPr>
        <p:spPr>
          <a:xfrm>
            <a:off x="5445112" y="5513116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838" y="4384185"/>
            <a:ext cx="10728326" cy="2575560"/>
            <a:chOff x="731838" y="4384185"/>
            <a:chExt cx="10728326" cy="2575560"/>
          </a:xfrm>
        </p:grpSpPr>
        <p:sp>
          <p:nvSpPr>
            <p:cNvPr id="44" name="菱形 43"/>
            <p:cNvSpPr/>
            <p:nvPr/>
          </p:nvSpPr>
          <p:spPr>
            <a:xfrm>
              <a:off x="825348" y="4384185"/>
              <a:ext cx="10539578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flipV="1">
              <a:off x="731838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flipV="1">
              <a:off x="11332993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flipV="1">
              <a:off x="6031532" y="6495256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24611" y="2902334"/>
            <a:ext cx="1162622" cy="2892575"/>
            <a:chOff x="5524611" y="2902334"/>
            <a:chExt cx="1162622" cy="2892575"/>
          </a:xfrm>
        </p:grpSpPr>
        <p:sp>
          <p:nvSpPr>
            <p:cNvPr id="52" name="椭圆 51"/>
            <p:cNvSpPr/>
            <p:nvPr/>
          </p:nvSpPr>
          <p:spPr>
            <a:xfrm flipH="1" flipV="1">
              <a:off x="6122052" y="47822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5686635" y="558594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flipH="1" flipV="1">
              <a:off x="5995052" y="50870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flipH="1" flipV="1">
              <a:off x="5793952" y="5114661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 flipH="1" flipV="1">
              <a:off x="5950150" y="522025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flipH="1" flipV="1">
              <a:off x="6122052" y="52503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flipH="1" flipV="1">
              <a:off x="5924394" y="474838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flipH="1" flipV="1">
              <a:off x="5717577" y="524727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flipH="1" flipV="1">
              <a:off x="6201027" y="50502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flipH="1" flipV="1">
              <a:off x="5872927" y="53826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6398685" y="48968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flipH="1" flipV="1">
              <a:off x="6070585" y="52292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flipH="1" flipV="1">
              <a:off x="6032539" y="49083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flipH="1" flipV="1">
              <a:off x="5825722" y="540727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flipH="1" flipV="1">
              <a:off x="6039572" y="491470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5832755" y="541358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6366126" y="478225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flipH="1" flipV="1">
              <a:off x="6038026" y="5114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flipH="1" flipV="1">
              <a:off x="6116956" y="470295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flipH="1" flipV="1">
              <a:off x="5788856" y="50353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flipH="1" flipV="1">
              <a:off x="6147760" y="45792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flipH="1" flipV="1">
              <a:off x="6307828" y="517220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flipH="1" flipV="1">
              <a:off x="6230300" y="485943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flipH="1" flipV="1">
              <a:off x="6192710" y="495045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flipH="1" flipV="1">
              <a:off x="6097078" y="545201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6045611" y="54309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flipH="1" flipV="1">
              <a:off x="6013052" y="531633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flipH="1" flipV="1">
              <a:off x="5954754" y="5706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6361745" y="5518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flipH="1" flipV="1">
              <a:off x="6310278" y="5497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flipH="1" flipV="1">
              <a:off x="6277719" y="5382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flipH="1" flipV="1">
              <a:off x="6219421" y="5772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flipH="1" flipV="1">
              <a:off x="6631389" y="5509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flipH="1" flipV="1">
              <a:off x="6579922" y="5488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flipH="1" flipV="1">
              <a:off x="6547363" y="5373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flipH="1" flipV="1">
              <a:off x="6489065" y="5763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flipH="1" flipV="1">
              <a:off x="6479587" y="52593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flipH="1" flipV="1">
              <a:off x="6428120" y="52382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flipH="1" flipV="1">
              <a:off x="6395561" y="51236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flipH="1" flipV="1">
              <a:off x="6337263" y="55135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93935" y="541604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642468" y="53949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5609909" y="528037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551611" y="567031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5524611" y="559852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5878269" y="56125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5867622" y="495045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6004052" y="463161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6192710" y="467604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6311686" y="568583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260219" y="566477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227660" y="555016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5643376" y="574304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5591909" y="57219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6080164" y="566783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5860752" y="577690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482674" y="56044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6669233" y="573097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6229106" y="52726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5956058" y="499247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384126" y="538919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5922409" y="558534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64916" y="559451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6199489" y="40110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6072489" y="43158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5786644" y="541993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6027587" y="44490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6199489" y="447910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6001831" y="397715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5909218" y="41038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5950364" y="46114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flipH="1" flipV="1">
              <a:off x="6148022" y="44580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 flipH="1" flipV="1">
              <a:off x="6109976" y="413715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 flipH="1" flipV="1">
              <a:off x="5903159" y="4636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flipH="1" flipV="1">
              <a:off x="6117009" y="414346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 flipH="1" flipV="1">
              <a:off x="5910192" y="464235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 flipH="1" flipV="1">
              <a:off x="6115463" y="43434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 flipH="1" flipV="1">
              <a:off x="6194393" y="39317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flipH="1" flipV="1">
              <a:off x="5781548" y="534063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 flipH="1" flipV="1">
              <a:off x="6225197" y="380800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 flipH="1" flipV="1">
              <a:off x="6270147" y="417921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 flipH="1" flipV="1">
              <a:off x="6174515" y="468078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 flipH="1" flipV="1">
              <a:off x="6123048" y="465971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 flipH="1" flipV="1">
              <a:off x="6090489" y="454510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flipH="1" flipV="1">
              <a:off x="6355156" y="4611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 flipH="1" flipV="1">
              <a:off x="6624800" y="4602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 flipH="1" flipV="1">
              <a:off x="6557024" y="448809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 flipH="1" flipV="1">
              <a:off x="5885576" y="42726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 flipH="1" flipV="1">
              <a:off x="5834109" y="42515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 flipH="1" flipV="1">
              <a:off x="5801550" y="413693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flipH="1" flipV="1">
              <a:off x="5945059" y="417921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 flipH="1" flipV="1">
              <a:off x="6081489" y="386038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 flipH="1" flipV="1">
              <a:off x="6270147" y="3904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 flipH="1" flipV="1">
              <a:off x="6306543" y="45014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9" name="椭圆 188"/>
            <p:cNvSpPr/>
            <p:nvPr/>
          </p:nvSpPr>
          <p:spPr>
            <a:xfrm flipH="1" flipV="1">
              <a:off x="6033495" y="422124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 flipH="1" flipV="1">
              <a:off x="6461563" y="46179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 flipH="1" flipV="1">
              <a:off x="6103461" y="31053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 flipH="1" flipV="1">
              <a:off x="5976461" y="34101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 flipH="1" flipV="1">
              <a:off x="5931559" y="354335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5" name="椭圆 194"/>
            <p:cNvSpPr/>
            <p:nvPr/>
          </p:nvSpPr>
          <p:spPr>
            <a:xfrm flipH="1" flipV="1">
              <a:off x="6103461" y="35734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 flipH="1" flipV="1">
              <a:off x="6343815" y="497605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 flipH="1" flipV="1">
              <a:off x="6182436" y="33733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 flipH="1" flipV="1">
              <a:off x="5883795" y="441007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1" name="椭圆 200"/>
            <p:cNvSpPr/>
            <p:nvPr/>
          </p:nvSpPr>
          <p:spPr>
            <a:xfrm flipH="1" flipV="1">
              <a:off x="6051994" y="35523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 flipH="1" flipV="1">
              <a:off x="6451960" y="513605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 flipH="1" flipV="1">
              <a:off x="5836590" y="44346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 flipH="1" flipV="1">
              <a:off x="6020981" y="323779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 flipH="1" flipV="1">
              <a:off x="5843623" y="444098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7" name="椭圆 206"/>
            <p:cNvSpPr/>
            <p:nvPr/>
          </p:nvSpPr>
          <p:spPr>
            <a:xfrm flipH="1" flipV="1">
              <a:off x="6019435" y="34377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 flipH="1" flipV="1">
              <a:off x="6098365" y="30260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 flipH="1" flipV="1">
              <a:off x="6129169" y="29023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 flipH="1" flipV="1">
              <a:off x="6211709" y="318253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 flipH="1" flipV="1">
              <a:off x="6174119" y="32735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4" name="椭圆 213"/>
            <p:cNvSpPr/>
            <p:nvPr/>
          </p:nvSpPr>
          <p:spPr>
            <a:xfrm flipH="1" flipV="1">
              <a:off x="6078487" y="377511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 flipH="1" flipV="1">
              <a:off x="6027020" y="375404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6" name="椭圆 215"/>
            <p:cNvSpPr/>
            <p:nvPr/>
          </p:nvSpPr>
          <p:spPr>
            <a:xfrm flipH="1" flipV="1">
              <a:off x="5994461" y="363943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7" name="椭圆 216"/>
            <p:cNvSpPr/>
            <p:nvPr/>
          </p:nvSpPr>
          <p:spPr>
            <a:xfrm flipH="1" flipV="1">
              <a:off x="6259128" y="37057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6" name="椭圆 225"/>
            <p:cNvSpPr/>
            <p:nvPr/>
          </p:nvSpPr>
          <p:spPr>
            <a:xfrm flipH="1" flipV="1">
              <a:off x="6423473" y="4859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 flipH="1" flipV="1">
              <a:off x="6174119" y="299913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8" name="椭圆 227"/>
            <p:cNvSpPr/>
            <p:nvPr/>
          </p:nvSpPr>
          <p:spPr>
            <a:xfrm flipH="1" flipV="1">
              <a:off x="6210515" y="35957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9" name="椭圆 228"/>
            <p:cNvSpPr/>
            <p:nvPr/>
          </p:nvSpPr>
          <p:spPr>
            <a:xfrm flipH="1" flipV="1">
              <a:off x="6375479" y="522014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 flipH="1" flipV="1">
              <a:off x="5821058" y="534030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2" name="椭圆 231"/>
            <p:cNvSpPr/>
            <p:nvPr/>
          </p:nvSpPr>
          <p:spPr>
            <a:xfrm flipH="1" flipV="1">
              <a:off x="6013948" y="442380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3" name="椭圆 232"/>
            <p:cNvSpPr/>
            <p:nvPr/>
          </p:nvSpPr>
          <p:spPr>
            <a:xfrm flipH="1" flipV="1">
              <a:off x="6020981" y="443011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 flipH="1" flipV="1">
              <a:off x="5963235" y="4093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5" name="椭圆 234"/>
            <p:cNvSpPr/>
            <p:nvPr/>
          </p:nvSpPr>
          <p:spPr>
            <a:xfrm flipH="1" flipV="1">
              <a:off x="5985461" y="414703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6" name="椭圆 235"/>
            <p:cNvSpPr/>
            <p:nvPr/>
          </p:nvSpPr>
          <p:spPr>
            <a:xfrm flipH="1" flipV="1">
              <a:off x="5937467" y="450789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 flipH="1" flipV="1">
              <a:off x="5768053" y="4935346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8" name="椭圆 237"/>
            <p:cNvSpPr/>
            <p:nvPr/>
          </p:nvSpPr>
          <p:spPr>
            <a:xfrm flipH="1" flipV="1">
              <a:off x="6008996" y="396443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9" name="椭圆 238"/>
            <p:cNvSpPr/>
            <p:nvPr/>
          </p:nvSpPr>
          <p:spPr>
            <a:xfrm flipH="1" flipV="1">
              <a:off x="5691678" y="5067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 flipH="1" flipV="1">
              <a:off x="5931773" y="41268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1" name="椭圆 240"/>
            <p:cNvSpPr/>
            <p:nvPr/>
          </p:nvSpPr>
          <p:spPr>
            <a:xfrm flipH="1" flipV="1">
              <a:off x="5799823" y="522796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2" name="椭圆 241"/>
            <p:cNvSpPr/>
            <p:nvPr/>
          </p:nvSpPr>
          <p:spPr>
            <a:xfrm flipH="1" flipV="1">
              <a:off x="5806856" y="523427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 flipH="1" flipV="1">
              <a:off x="5877161" y="448384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4" name="椭圆 243"/>
            <p:cNvSpPr/>
            <p:nvPr/>
          </p:nvSpPr>
          <p:spPr>
            <a:xfrm flipH="1" flipV="1">
              <a:off x="5668036" y="52367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5" name="椭圆 244"/>
            <p:cNvSpPr/>
            <p:nvPr/>
          </p:nvSpPr>
          <p:spPr>
            <a:xfrm flipH="1" flipV="1">
              <a:off x="5616569" y="52156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 flipH="1" flipV="1">
              <a:off x="5584010" y="51010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7" name="椭圆 246"/>
            <p:cNvSpPr/>
            <p:nvPr/>
          </p:nvSpPr>
          <p:spPr>
            <a:xfrm flipH="1" flipV="1">
              <a:off x="5926468" y="36946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8" name="椭圆 247"/>
            <p:cNvSpPr/>
            <p:nvPr/>
          </p:nvSpPr>
          <p:spPr>
            <a:xfrm flipH="1" flipV="1">
              <a:off x="6014904" y="373665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417">
        <p:fade/>
      </p:transition>
    </mc:Choice>
    <mc:Fallback>
      <p:transition spd="med" advTm="7417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bldLvl="0" animBg="1"/>
          <p:bldP spid="46" grpId="0" animBg="1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bldLvl="0" animBg="1"/>
          <p:bldP spid="46" grpId="0" animBg="1"/>
          <p:bldP spid="4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65969" y="2171899"/>
            <a:ext cx="6124544" cy="1999851"/>
            <a:chOff x="5065969" y="2171899"/>
            <a:chExt cx="6124544" cy="1999851"/>
          </a:xfrm>
        </p:grpSpPr>
        <p:sp>
          <p:nvSpPr>
            <p:cNvPr id="44" name="矩形 43"/>
            <p:cNvSpPr/>
            <p:nvPr/>
          </p:nvSpPr>
          <p:spPr>
            <a:xfrm>
              <a:off x="5065969" y="2171899"/>
              <a:ext cx="6124544" cy="1999851"/>
            </a:xfrm>
            <a:prstGeom prst="rect">
              <a:avLst/>
            </a:prstGeom>
            <a:solidFill>
              <a:srgbClr val="BB874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65969" y="3734217"/>
              <a:ext cx="6124541" cy="437530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5065969" y="2171899"/>
              <a:ext cx="6124541" cy="437530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42388" y="1838009"/>
            <a:ext cx="4206639" cy="2778326"/>
            <a:chOff x="742388" y="1838009"/>
            <a:chExt cx="4206639" cy="2778326"/>
          </a:xfrm>
        </p:grpSpPr>
        <p:grpSp>
          <p:nvGrpSpPr>
            <p:cNvPr id="23" name="组合 22"/>
            <p:cNvGrpSpPr/>
            <p:nvPr/>
          </p:nvGrpSpPr>
          <p:grpSpPr>
            <a:xfrm>
              <a:off x="1288248" y="1838009"/>
              <a:ext cx="2766799" cy="2708265"/>
              <a:chOff x="1146377" y="2813296"/>
              <a:chExt cx="2766799" cy="2708265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665540" y="3303192"/>
                <a:ext cx="1728473" cy="1728473"/>
              </a:xfrm>
              <a:prstGeom prst="ellipse">
                <a:avLst/>
              </a:prstGeom>
              <a:gradFill>
                <a:gsLst>
                  <a:gs pos="48000">
                    <a:srgbClr val="A87523">
                      <a:alpha val="45000"/>
                    </a:srgbClr>
                  </a:gs>
                  <a:gs pos="64000">
                    <a:srgbClr val="A8752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glow rad="1905000">
                  <a:srgbClr val="A87523">
                    <a:alpha val="50000"/>
                  </a:srgbClr>
                </a:glow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" name="自由: 形状 24"/>
              <p:cNvSpPr/>
              <p:nvPr/>
            </p:nvSpPr>
            <p:spPr>
              <a:xfrm>
                <a:off x="1146377" y="2813296"/>
                <a:ext cx="2766799" cy="2708265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-1" fmla="*/ 1314450 w 3286125"/>
                  <a:gd name="connsiteY0-2" fmla="*/ 0 h 3371850"/>
                  <a:gd name="connsiteX1-3" fmla="*/ 552450 w 3286125"/>
                  <a:gd name="connsiteY1-4" fmla="*/ 352425 h 3371850"/>
                  <a:gd name="connsiteX2-5" fmla="*/ 152400 w 3286125"/>
                  <a:gd name="connsiteY2-6" fmla="*/ 819150 h 3371850"/>
                  <a:gd name="connsiteX3-7" fmla="*/ 9525 w 3286125"/>
                  <a:gd name="connsiteY3-8" fmla="*/ 1123950 h 3371850"/>
                  <a:gd name="connsiteX4-9" fmla="*/ 0 w 3286125"/>
                  <a:gd name="connsiteY4-10" fmla="*/ 2181225 h 3371850"/>
                  <a:gd name="connsiteX5-11" fmla="*/ 371475 w 3286125"/>
                  <a:gd name="connsiteY5-12" fmla="*/ 2800350 h 3371850"/>
                  <a:gd name="connsiteX6-13" fmla="*/ 1362075 w 3286125"/>
                  <a:gd name="connsiteY6-14" fmla="*/ 3371850 h 3371850"/>
                  <a:gd name="connsiteX7-15" fmla="*/ 2219325 w 3286125"/>
                  <a:gd name="connsiteY7-16" fmla="*/ 3248025 h 3371850"/>
                  <a:gd name="connsiteX8-17" fmla="*/ 3076575 w 3286125"/>
                  <a:gd name="connsiteY8-18" fmla="*/ 2524125 h 3371850"/>
                  <a:gd name="connsiteX9-19" fmla="*/ 3286125 w 3286125"/>
                  <a:gd name="connsiteY9-20" fmla="*/ 1457325 h 3371850"/>
                  <a:gd name="connsiteX10-21" fmla="*/ 3095625 w 3286125"/>
                  <a:gd name="connsiteY10-22" fmla="*/ 857250 h 3371850"/>
                  <a:gd name="connsiteX11-23" fmla="*/ 2686050 w 3286125"/>
                  <a:gd name="connsiteY11-24" fmla="*/ 361950 h 3371850"/>
                  <a:gd name="connsiteX12-25" fmla="*/ 2085975 w 3286125"/>
                  <a:gd name="connsiteY12-26" fmla="*/ 38100 h 3371850"/>
                  <a:gd name="connsiteX13-27" fmla="*/ 1314450 w 3286125"/>
                  <a:gd name="connsiteY13-28" fmla="*/ 0 h 3371850"/>
                  <a:gd name="connsiteX0-29" fmla="*/ 1314450 w 3286125"/>
                  <a:gd name="connsiteY0-30" fmla="*/ 0 h 3371850"/>
                  <a:gd name="connsiteX1-31" fmla="*/ 552450 w 3286125"/>
                  <a:gd name="connsiteY1-32" fmla="*/ 352425 h 3371850"/>
                  <a:gd name="connsiteX2-33" fmla="*/ 152400 w 3286125"/>
                  <a:gd name="connsiteY2-34" fmla="*/ 819150 h 3371850"/>
                  <a:gd name="connsiteX3-35" fmla="*/ 9525 w 3286125"/>
                  <a:gd name="connsiteY3-36" fmla="*/ 1123950 h 3371850"/>
                  <a:gd name="connsiteX4-37" fmla="*/ 0 w 3286125"/>
                  <a:gd name="connsiteY4-38" fmla="*/ 2181225 h 3371850"/>
                  <a:gd name="connsiteX5-39" fmla="*/ 342900 w 3286125"/>
                  <a:gd name="connsiteY5-40" fmla="*/ 2800350 h 3371850"/>
                  <a:gd name="connsiteX6-41" fmla="*/ 1362075 w 3286125"/>
                  <a:gd name="connsiteY6-42" fmla="*/ 3371850 h 3371850"/>
                  <a:gd name="connsiteX7-43" fmla="*/ 2219325 w 3286125"/>
                  <a:gd name="connsiteY7-44" fmla="*/ 3248025 h 3371850"/>
                  <a:gd name="connsiteX8-45" fmla="*/ 3076575 w 3286125"/>
                  <a:gd name="connsiteY8-46" fmla="*/ 2524125 h 3371850"/>
                  <a:gd name="connsiteX9-47" fmla="*/ 3286125 w 3286125"/>
                  <a:gd name="connsiteY9-48" fmla="*/ 1457325 h 3371850"/>
                  <a:gd name="connsiteX10-49" fmla="*/ 3095625 w 3286125"/>
                  <a:gd name="connsiteY10-50" fmla="*/ 857250 h 3371850"/>
                  <a:gd name="connsiteX11-51" fmla="*/ 2686050 w 3286125"/>
                  <a:gd name="connsiteY11-52" fmla="*/ 361950 h 3371850"/>
                  <a:gd name="connsiteX12-53" fmla="*/ 2085975 w 3286125"/>
                  <a:gd name="connsiteY12-54" fmla="*/ 38100 h 3371850"/>
                  <a:gd name="connsiteX13-55" fmla="*/ 1314450 w 3286125"/>
                  <a:gd name="connsiteY13-56" fmla="*/ 0 h 3371850"/>
                  <a:gd name="connsiteX0-57" fmla="*/ 1314450 w 3286125"/>
                  <a:gd name="connsiteY0-58" fmla="*/ 0 h 3371850"/>
                  <a:gd name="connsiteX1-59" fmla="*/ 552450 w 3286125"/>
                  <a:gd name="connsiteY1-60" fmla="*/ 352425 h 3371850"/>
                  <a:gd name="connsiteX2-61" fmla="*/ 152400 w 3286125"/>
                  <a:gd name="connsiteY2-62" fmla="*/ 819150 h 3371850"/>
                  <a:gd name="connsiteX3-63" fmla="*/ 9525 w 3286125"/>
                  <a:gd name="connsiteY3-64" fmla="*/ 1123950 h 3371850"/>
                  <a:gd name="connsiteX4-65" fmla="*/ 0 w 3286125"/>
                  <a:gd name="connsiteY4-66" fmla="*/ 2181225 h 3371850"/>
                  <a:gd name="connsiteX5-67" fmla="*/ 342900 w 3286125"/>
                  <a:gd name="connsiteY5-68" fmla="*/ 2800350 h 3371850"/>
                  <a:gd name="connsiteX6-69" fmla="*/ 1362075 w 3286125"/>
                  <a:gd name="connsiteY6-70" fmla="*/ 3371850 h 3371850"/>
                  <a:gd name="connsiteX7-71" fmla="*/ 2219325 w 3286125"/>
                  <a:gd name="connsiteY7-72" fmla="*/ 3248025 h 3371850"/>
                  <a:gd name="connsiteX8-73" fmla="*/ 3105150 w 3286125"/>
                  <a:gd name="connsiteY8-74" fmla="*/ 2533650 h 3371850"/>
                  <a:gd name="connsiteX9-75" fmla="*/ 3286125 w 3286125"/>
                  <a:gd name="connsiteY9-76" fmla="*/ 1457325 h 3371850"/>
                  <a:gd name="connsiteX10-77" fmla="*/ 3095625 w 3286125"/>
                  <a:gd name="connsiteY10-78" fmla="*/ 857250 h 3371850"/>
                  <a:gd name="connsiteX11-79" fmla="*/ 2686050 w 3286125"/>
                  <a:gd name="connsiteY11-80" fmla="*/ 361950 h 3371850"/>
                  <a:gd name="connsiteX12-81" fmla="*/ 2085975 w 3286125"/>
                  <a:gd name="connsiteY12-82" fmla="*/ 38100 h 3371850"/>
                  <a:gd name="connsiteX13-83" fmla="*/ 1314450 w 3286125"/>
                  <a:gd name="connsiteY13-84" fmla="*/ 0 h 3371850"/>
                  <a:gd name="connsiteX0-85" fmla="*/ 1314450 w 3286125"/>
                  <a:gd name="connsiteY0-86" fmla="*/ 0 h 3295650"/>
                  <a:gd name="connsiteX1-87" fmla="*/ 552450 w 3286125"/>
                  <a:gd name="connsiteY1-88" fmla="*/ 352425 h 3295650"/>
                  <a:gd name="connsiteX2-89" fmla="*/ 152400 w 3286125"/>
                  <a:gd name="connsiteY2-90" fmla="*/ 819150 h 3295650"/>
                  <a:gd name="connsiteX3-91" fmla="*/ 9525 w 3286125"/>
                  <a:gd name="connsiteY3-92" fmla="*/ 1123950 h 3295650"/>
                  <a:gd name="connsiteX4-93" fmla="*/ 0 w 3286125"/>
                  <a:gd name="connsiteY4-94" fmla="*/ 2181225 h 3295650"/>
                  <a:gd name="connsiteX5-95" fmla="*/ 342900 w 3286125"/>
                  <a:gd name="connsiteY5-96" fmla="*/ 2800350 h 3295650"/>
                  <a:gd name="connsiteX6-97" fmla="*/ 1181100 w 3286125"/>
                  <a:gd name="connsiteY6-98" fmla="*/ 3295650 h 3295650"/>
                  <a:gd name="connsiteX7-99" fmla="*/ 2219325 w 3286125"/>
                  <a:gd name="connsiteY7-100" fmla="*/ 3248025 h 3295650"/>
                  <a:gd name="connsiteX8-101" fmla="*/ 3105150 w 3286125"/>
                  <a:gd name="connsiteY8-102" fmla="*/ 2533650 h 3295650"/>
                  <a:gd name="connsiteX9-103" fmla="*/ 3286125 w 3286125"/>
                  <a:gd name="connsiteY9-104" fmla="*/ 1457325 h 3295650"/>
                  <a:gd name="connsiteX10-105" fmla="*/ 3095625 w 3286125"/>
                  <a:gd name="connsiteY10-106" fmla="*/ 857250 h 3295650"/>
                  <a:gd name="connsiteX11-107" fmla="*/ 2686050 w 3286125"/>
                  <a:gd name="connsiteY11-108" fmla="*/ 361950 h 3295650"/>
                  <a:gd name="connsiteX12-109" fmla="*/ 2085975 w 3286125"/>
                  <a:gd name="connsiteY12-110" fmla="*/ 38100 h 3295650"/>
                  <a:gd name="connsiteX13-111" fmla="*/ 1314450 w 3286125"/>
                  <a:gd name="connsiteY13-112" fmla="*/ 0 h 3295650"/>
                  <a:gd name="connsiteX0-113" fmla="*/ 1314450 w 3286125"/>
                  <a:gd name="connsiteY0-114" fmla="*/ 0 h 3295650"/>
                  <a:gd name="connsiteX1-115" fmla="*/ 552450 w 3286125"/>
                  <a:gd name="connsiteY1-116" fmla="*/ 352425 h 3295650"/>
                  <a:gd name="connsiteX2-117" fmla="*/ 152400 w 3286125"/>
                  <a:gd name="connsiteY2-118" fmla="*/ 819150 h 3295650"/>
                  <a:gd name="connsiteX3-119" fmla="*/ 9525 w 3286125"/>
                  <a:gd name="connsiteY3-120" fmla="*/ 1123950 h 3295650"/>
                  <a:gd name="connsiteX4-121" fmla="*/ 0 w 3286125"/>
                  <a:gd name="connsiteY4-122" fmla="*/ 2181225 h 3295650"/>
                  <a:gd name="connsiteX5-123" fmla="*/ 342900 w 3286125"/>
                  <a:gd name="connsiteY5-124" fmla="*/ 2800350 h 3295650"/>
                  <a:gd name="connsiteX6-125" fmla="*/ 1181100 w 3286125"/>
                  <a:gd name="connsiteY6-126" fmla="*/ 3295650 h 3295650"/>
                  <a:gd name="connsiteX7-127" fmla="*/ 2352675 w 3286125"/>
                  <a:gd name="connsiteY7-128" fmla="*/ 3219450 h 3295650"/>
                  <a:gd name="connsiteX8-129" fmla="*/ 3105150 w 3286125"/>
                  <a:gd name="connsiteY8-130" fmla="*/ 2533650 h 3295650"/>
                  <a:gd name="connsiteX9-131" fmla="*/ 3286125 w 3286125"/>
                  <a:gd name="connsiteY9-132" fmla="*/ 1457325 h 3295650"/>
                  <a:gd name="connsiteX10-133" fmla="*/ 3095625 w 3286125"/>
                  <a:gd name="connsiteY10-134" fmla="*/ 857250 h 3295650"/>
                  <a:gd name="connsiteX11-135" fmla="*/ 2686050 w 3286125"/>
                  <a:gd name="connsiteY11-136" fmla="*/ 361950 h 3295650"/>
                  <a:gd name="connsiteX12-137" fmla="*/ 2085975 w 3286125"/>
                  <a:gd name="connsiteY12-138" fmla="*/ 38100 h 3295650"/>
                  <a:gd name="connsiteX13-139" fmla="*/ 1314450 w 3286125"/>
                  <a:gd name="connsiteY13-140" fmla="*/ 0 h 3295650"/>
                  <a:gd name="connsiteX0-141" fmla="*/ 1314450 w 3286125"/>
                  <a:gd name="connsiteY0-142" fmla="*/ 0 h 3281363"/>
                  <a:gd name="connsiteX1-143" fmla="*/ 552450 w 3286125"/>
                  <a:gd name="connsiteY1-144" fmla="*/ 352425 h 3281363"/>
                  <a:gd name="connsiteX2-145" fmla="*/ 152400 w 3286125"/>
                  <a:gd name="connsiteY2-146" fmla="*/ 819150 h 3281363"/>
                  <a:gd name="connsiteX3-147" fmla="*/ 9525 w 3286125"/>
                  <a:gd name="connsiteY3-148" fmla="*/ 1123950 h 3281363"/>
                  <a:gd name="connsiteX4-149" fmla="*/ 0 w 3286125"/>
                  <a:gd name="connsiteY4-150" fmla="*/ 2181225 h 3281363"/>
                  <a:gd name="connsiteX5-151" fmla="*/ 342900 w 3286125"/>
                  <a:gd name="connsiteY5-152" fmla="*/ 2800350 h 3281363"/>
                  <a:gd name="connsiteX6-153" fmla="*/ 1123950 w 3286125"/>
                  <a:gd name="connsiteY6-154" fmla="*/ 3281363 h 3281363"/>
                  <a:gd name="connsiteX7-155" fmla="*/ 2352675 w 3286125"/>
                  <a:gd name="connsiteY7-156" fmla="*/ 3219450 h 3281363"/>
                  <a:gd name="connsiteX8-157" fmla="*/ 3105150 w 3286125"/>
                  <a:gd name="connsiteY8-158" fmla="*/ 2533650 h 3281363"/>
                  <a:gd name="connsiteX9-159" fmla="*/ 3286125 w 3286125"/>
                  <a:gd name="connsiteY9-160" fmla="*/ 1457325 h 3281363"/>
                  <a:gd name="connsiteX10-161" fmla="*/ 3095625 w 3286125"/>
                  <a:gd name="connsiteY10-162" fmla="*/ 857250 h 3281363"/>
                  <a:gd name="connsiteX11-163" fmla="*/ 2686050 w 3286125"/>
                  <a:gd name="connsiteY11-164" fmla="*/ 361950 h 3281363"/>
                  <a:gd name="connsiteX12-165" fmla="*/ 2085975 w 3286125"/>
                  <a:gd name="connsiteY12-166" fmla="*/ 38100 h 3281363"/>
                  <a:gd name="connsiteX13-167" fmla="*/ 1314450 w 3286125"/>
                  <a:gd name="connsiteY13-168" fmla="*/ 0 h 3281363"/>
                  <a:gd name="connsiteX0-169" fmla="*/ 1314450 w 3286125"/>
                  <a:gd name="connsiteY0-170" fmla="*/ 0 h 3281363"/>
                  <a:gd name="connsiteX1-171" fmla="*/ 552450 w 3286125"/>
                  <a:gd name="connsiteY1-172" fmla="*/ 352425 h 3281363"/>
                  <a:gd name="connsiteX2-173" fmla="*/ 152400 w 3286125"/>
                  <a:gd name="connsiteY2-174" fmla="*/ 819150 h 3281363"/>
                  <a:gd name="connsiteX3-175" fmla="*/ 9525 w 3286125"/>
                  <a:gd name="connsiteY3-176" fmla="*/ 1123950 h 3281363"/>
                  <a:gd name="connsiteX4-177" fmla="*/ 0 w 3286125"/>
                  <a:gd name="connsiteY4-178" fmla="*/ 2181225 h 3281363"/>
                  <a:gd name="connsiteX5-179" fmla="*/ 342900 w 3286125"/>
                  <a:gd name="connsiteY5-180" fmla="*/ 2800350 h 3281363"/>
                  <a:gd name="connsiteX6-181" fmla="*/ 1123950 w 3286125"/>
                  <a:gd name="connsiteY6-182" fmla="*/ 3281363 h 3281363"/>
                  <a:gd name="connsiteX7-183" fmla="*/ 2352675 w 3286125"/>
                  <a:gd name="connsiteY7-184" fmla="*/ 3219450 h 3281363"/>
                  <a:gd name="connsiteX8-185" fmla="*/ 3067308 w 3286125"/>
                  <a:gd name="connsiteY8-186" fmla="*/ 2637718 h 3281363"/>
                  <a:gd name="connsiteX9-187" fmla="*/ 3286125 w 3286125"/>
                  <a:gd name="connsiteY9-188" fmla="*/ 1457325 h 3281363"/>
                  <a:gd name="connsiteX10-189" fmla="*/ 3095625 w 3286125"/>
                  <a:gd name="connsiteY10-190" fmla="*/ 857250 h 3281363"/>
                  <a:gd name="connsiteX11-191" fmla="*/ 2686050 w 3286125"/>
                  <a:gd name="connsiteY11-192" fmla="*/ 361950 h 3281363"/>
                  <a:gd name="connsiteX12-193" fmla="*/ 2085975 w 3286125"/>
                  <a:gd name="connsiteY12-194" fmla="*/ 38100 h 3281363"/>
                  <a:gd name="connsiteX13-195" fmla="*/ 1314450 w 3286125"/>
                  <a:gd name="connsiteY13-196" fmla="*/ 0 h 3281363"/>
                  <a:gd name="connsiteX0-197" fmla="*/ 1314450 w 3286125"/>
                  <a:gd name="connsiteY0-198" fmla="*/ 0 h 3281363"/>
                  <a:gd name="connsiteX1-199" fmla="*/ 552450 w 3286125"/>
                  <a:gd name="connsiteY1-200" fmla="*/ 352425 h 3281363"/>
                  <a:gd name="connsiteX2-201" fmla="*/ 152400 w 3286125"/>
                  <a:gd name="connsiteY2-202" fmla="*/ 819150 h 3281363"/>
                  <a:gd name="connsiteX3-203" fmla="*/ 9525 w 3286125"/>
                  <a:gd name="connsiteY3-204" fmla="*/ 1123950 h 3281363"/>
                  <a:gd name="connsiteX4-205" fmla="*/ 0 w 3286125"/>
                  <a:gd name="connsiteY4-206" fmla="*/ 2181225 h 3281363"/>
                  <a:gd name="connsiteX5-207" fmla="*/ 342900 w 3286125"/>
                  <a:gd name="connsiteY5-208" fmla="*/ 2800350 h 3281363"/>
                  <a:gd name="connsiteX6-209" fmla="*/ 1123950 w 3286125"/>
                  <a:gd name="connsiteY6-210" fmla="*/ 3281363 h 3281363"/>
                  <a:gd name="connsiteX7-211" fmla="*/ 2352675 w 3286125"/>
                  <a:gd name="connsiteY7-212" fmla="*/ 3219450 h 3281363"/>
                  <a:gd name="connsiteX8-213" fmla="*/ 3067308 w 3286125"/>
                  <a:gd name="connsiteY8-214" fmla="*/ 2637718 h 3281363"/>
                  <a:gd name="connsiteX9-215" fmla="*/ 3286125 w 3286125"/>
                  <a:gd name="connsiteY9-216" fmla="*/ 1504628 h 3281363"/>
                  <a:gd name="connsiteX10-217" fmla="*/ 3095625 w 3286125"/>
                  <a:gd name="connsiteY10-218" fmla="*/ 857250 h 3281363"/>
                  <a:gd name="connsiteX11-219" fmla="*/ 2686050 w 3286125"/>
                  <a:gd name="connsiteY11-220" fmla="*/ 361950 h 3281363"/>
                  <a:gd name="connsiteX12-221" fmla="*/ 2085975 w 3286125"/>
                  <a:gd name="connsiteY12-222" fmla="*/ 38100 h 3281363"/>
                  <a:gd name="connsiteX13-223" fmla="*/ 1314450 w 3286125"/>
                  <a:gd name="connsiteY13-224" fmla="*/ 0 h 3281363"/>
                  <a:gd name="connsiteX0-225" fmla="*/ 1314450 w 3295586"/>
                  <a:gd name="connsiteY0-226" fmla="*/ 0 h 3281363"/>
                  <a:gd name="connsiteX1-227" fmla="*/ 552450 w 3295586"/>
                  <a:gd name="connsiteY1-228" fmla="*/ 352425 h 3281363"/>
                  <a:gd name="connsiteX2-229" fmla="*/ 152400 w 3295586"/>
                  <a:gd name="connsiteY2-230" fmla="*/ 819150 h 3281363"/>
                  <a:gd name="connsiteX3-231" fmla="*/ 9525 w 3295586"/>
                  <a:gd name="connsiteY3-232" fmla="*/ 1123950 h 3281363"/>
                  <a:gd name="connsiteX4-233" fmla="*/ 0 w 3295586"/>
                  <a:gd name="connsiteY4-234" fmla="*/ 2181225 h 3281363"/>
                  <a:gd name="connsiteX5-235" fmla="*/ 342900 w 3295586"/>
                  <a:gd name="connsiteY5-236" fmla="*/ 2800350 h 3281363"/>
                  <a:gd name="connsiteX6-237" fmla="*/ 1123950 w 3295586"/>
                  <a:gd name="connsiteY6-238" fmla="*/ 3281363 h 3281363"/>
                  <a:gd name="connsiteX7-239" fmla="*/ 2352675 w 3295586"/>
                  <a:gd name="connsiteY7-240" fmla="*/ 3219450 h 3281363"/>
                  <a:gd name="connsiteX8-241" fmla="*/ 3067308 w 3295586"/>
                  <a:gd name="connsiteY8-242" fmla="*/ 2637718 h 3281363"/>
                  <a:gd name="connsiteX9-243" fmla="*/ 3295586 w 3295586"/>
                  <a:gd name="connsiteY9-244" fmla="*/ 1495168 h 3281363"/>
                  <a:gd name="connsiteX10-245" fmla="*/ 3095625 w 3295586"/>
                  <a:gd name="connsiteY10-246" fmla="*/ 857250 h 3281363"/>
                  <a:gd name="connsiteX11-247" fmla="*/ 2686050 w 3295586"/>
                  <a:gd name="connsiteY11-248" fmla="*/ 361950 h 3281363"/>
                  <a:gd name="connsiteX12-249" fmla="*/ 2085975 w 3295586"/>
                  <a:gd name="connsiteY12-250" fmla="*/ 38100 h 3281363"/>
                  <a:gd name="connsiteX13-251" fmla="*/ 1314450 w 3295586"/>
                  <a:gd name="connsiteY13-252" fmla="*/ 0 h 3281363"/>
                  <a:gd name="connsiteX0-253" fmla="*/ 1371150 w 3352286"/>
                  <a:gd name="connsiteY0-254" fmla="*/ 0 h 3281363"/>
                  <a:gd name="connsiteX1-255" fmla="*/ 609150 w 3352286"/>
                  <a:gd name="connsiteY1-256" fmla="*/ 352425 h 3281363"/>
                  <a:gd name="connsiteX2-257" fmla="*/ 209100 w 3352286"/>
                  <a:gd name="connsiteY2-258" fmla="*/ 819150 h 3281363"/>
                  <a:gd name="connsiteX3-259" fmla="*/ 0 w 3352286"/>
                  <a:gd name="connsiteY3-260" fmla="*/ 1294243 h 3281363"/>
                  <a:gd name="connsiteX4-261" fmla="*/ 56700 w 3352286"/>
                  <a:gd name="connsiteY4-262" fmla="*/ 2181225 h 3281363"/>
                  <a:gd name="connsiteX5-263" fmla="*/ 399600 w 3352286"/>
                  <a:gd name="connsiteY5-264" fmla="*/ 2800350 h 3281363"/>
                  <a:gd name="connsiteX6-265" fmla="*/ 1180650 w 3352286"/>
                  <a:gd name="connsiteY6-266" fmla="*/ 3281363 h 3281363"/>
                  <a:gd name="connsiteX7-267" fmla="*/ 2409375 w 3352286"/>
                  <a:gd name="connsiteY7-268" fmla="*/ 3219450 h 3281363"/>
                  <a:gd name="connsiteX8-269" fmla="*/ 3124008 w 3352286"/>
                  <a:gd name="connsiteY8-270" fmla="*/ 2637718 h 3281363"/>
                  <a:gd name="connsiteX9-271" fmla="*/ 3352286 w 3352286"/>
                  <a:gd name="connsiteY9-272" fmla="*/ 1495168 h 3281363"/>
                  <a:gd name="connsiteX10-273" fmla="*/ 3152325 w 3352286"/>
                  <a:gd name="connsiteY10-274" fmla="*/ 857250 h 3281363"/>
                  <a:gd name="connsiteX11-275" fmla="*/ 2742750 w 3352286"/>
                  <a:gd name="connsiteY11-276" fmla="*/ 361950 h 3281363"/>
                  <a:gd name="connsiteX12-277" fmla="*/ 2142675 w 3352286"/>
                  <a:gd name="connsiteY12-278" fmla="*/ 38100 h 3281363"/>
                  <a:gd name="connsiteX13-279" fmla="*/ 1371150 w 3352286"/>
                  <a:gd name="connsiteY13-280" fmla="*/ 0 h 3281363"/>
                  <a:gd name="connsiteX0-281" fmla="*/ 1371150 w 3352286"/>
                  <a:gd name="connsiteY0-282" fmla="*/ 0 h 3281363"/>
                  <a:gd name="connsiteX1-283" fmla="*/ 609150 w 3352286"/>
                  <a:gd name="connsiteY1-284" fmla="*/ 352425 h 3281363"/>
                  <a:gd name="connsiteX2-285" fmla="*/ 209100 w 3352286"/>
                  <a:gd name="connsiteY2-286" fmla="*/ 819150 h 3281363"/>
                  <a:gd name="connsiteX3-287" fmla="*/ 0 w 3352286"/>
                  <a:gd name="connsiteY3-288" fmla="*/ 1341546 h 3281363"/>
                  <a:gd name="connsiteX4-289" fmla="*/ 56700 w 3352286"/>
                  <a:gd name="connsiteY4-290" fmla="*/ 2181225 h 3281363"/>
                  <a:gd name="connsiteX5-291" fmla="*/ 399600 w 3352286"/>
                  <a:gd name="connsiteY5-292" fmla="*/ 2800350 h 3281363"/>
                  <a:gd name="connsiteX6-293" fmla="*/ 1180650 w 3352286"/>
                  <a:gd name="connsiteY6-294" fmla="*/ 3281363 h 3281363"/>
                  <a:gd name="connsiteX7-295" fmla="*/ 2409375 w 3352286"/>
                  <a:gd name="connsiteY7-296" fmla="*/ 3219450 h 3281363"/>
                  <a:gd name="connsiteX8-297" fmla="*/ 3124008 w 3352286"/>
                  <a:gd name="connsiteY8-298" fmla="*/ 2637718 h 3281363"/>
                  <a:gd name="connsiteX9-299" fmla="*/ 3352286 w 3352286"/>
                  <a:gd name="connsiteY9-300" fmla="*/ 1495168 h 3281363"/>
                  <a:gd name="connsiteX10-301" fmla="*/ 3152325 w 3352286"/>
                  <a:gd name="connsiteY10-302" fmla="*/ 857250 h 3281363"/>
                  <a:gd name="connsiteX11-303" fmla="*/ 2742750 w 3352286"/>
                  <a:gd name="connsiteY11-304" fmla="*/ 361950 h 3281363"/>
                  <a:gd name="connsiteX12-305" fmla="*/ 2142675 w 3352286"/>
                  <a:gd name="connsiteY12-306" fmla="*/ 38100 h 3281363"/>
                  <a:gd name="connsiteX13-307" fmla="*/ 1371150 w 3352286"/>
                  <a:gd name="connsiteY13-308" fmla="*/ 0 h 32813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1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3" name="椭圆 2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17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5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BB8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11722" y="5194323"/>
            <a:ext cx="2240280" cy="731520"/>
            <a:chOff x="1511722" y="5194323"/>
            <a:chExt cx="2240280" cy="731520"/>
          </a:xfrm>
        </p:grpSpPr>
        <p:grpSp>
          <p:nvGrpSpPr>
            <p:cNvPr id="2" name="组合 1"/>
            <p:cNvGrpSpPr/>
            <p:nvPr/>
          </p:nvGrpSpPr>
          <p:grpSpPr>
            <a:xfrm>
              <a:off x="1511722" y="5194323"/>
              <a:ext cx="2240280" cy="731520"/>
              <a:chOff x="1511722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11722" y="5194323"/>
                <a:ext cx="2240280" cy="731520"/>
              </a:xfrm>
              <a:prstGeom prst="rect">
                <a:avLst/>
              </a:prstGeom>
              <a:solidFill>
                <a:srgbClr val="BB874A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11722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11722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22" name="文本框 21"/>
            <p:cNvSpPr txBox="1"/>
            <p:nvPr/>
          </p:nvSpPr>
          <p:spPr>
            <a:xfrm>
              <a:off x="1630918" y="5329251"/>
              <a:ext cx="2001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FOUR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48967" y="2240800"/>
            <a:ext cx="920295" cy="1862048"/>
            <a:chOff x="5391829" y="2240800"/>
            <a:chExt cx="920295" cy="1862048"/>
          </a:xfrm>
        </p:grpSpPr>
        <p:sp>
          <p:nvSpPr>
            <p:cNvPr id="28" name="文本框 27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BB874A"/>
                    </a:solidFill>
                  </a:ln>
                  <a:noFill/>
                  <a:latin typeface="+mj-ea"/>
                  <a:ea typeface="+mj-ea"/>
                </a:rPr>
                <a:t>4</a:t>
              </a:r>
              <a:endParaRPr lang="zh-CN" altLang="en-US" sz="11500" b="1" dirty="0">
                <a:ln w="50800">
                  <a:solidFill>
                    <a:srgbClr val="BB874A"/>
                  </a:solidFill>
                </a:ln>
                <a:noFill/>
                <a:latin typeface="+mj-ea"/>
                <a:ea typeface="+mj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483271" y="2626798"/>
              <a:ext cx="704704" cy="988638"/>
              <a:chOff x="5483271" y="2626798"/>
              <a:chExt cx="704704" cy="98863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985283" y="262679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985283" y="277611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985283" y="2930199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985283" y="308428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985283" y="323836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985283" y="3392442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985283" y="3546523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883937" y="273704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5787897" y="286128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5692898" y="2999112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594557" y="31292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483271" y="3272817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5585187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734277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5883936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6119062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6263005" y="2525395"/>
            <a:ext cx="4676140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Above"/>
              <a:lightRig rig="threePt" dir="t"/>
            </a:scene3d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调节方法</a:t>
            </a:r>
            <a:endParaRPr lang="zh-CN" altLang="en-US" sz="8000" b="1" dirty="0"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676">
        <p:fade/>
      </p:transition>
    </mc:Choice>
    <mc:Fallback>
      <p:transition spd="med" advTm="36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" name="Rectangle 5"/>
          <p:cNvSpPr>
            <a:spLocks noChangeArrowheads="1"/>
          </p:cNvSpPr>
          <p:nvPr/>
        </p:nvSpPr>
        <p:spPr bwMode="auto">
          <a:xfrm rot="5400000">
            <a:off x="5603384" y="2565902"/>
            <a:ext cx="1445909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i="0" u="none" strike="noStrike" cap="none" normalizeH="0" baseline="0" dirty="0">
                <a:ln>
                  <a:noFill/>
                </a:ln>
                <a:solidFill>
                  <a:srgbClr val="00B4EB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10110110001010111000101110100111000110100</a:t>
            </a:r>
            <a:endParaRPr kumimoji="0" lang="zh-CN" altLang="zh-CN" sz="700" i="0" u="none" strike="noStrike" cap="none" normalizeH="0" baseline="0" dirty="0">
              <a:ln>
                <a:noFill/>
              </a:ln>
              <a:solidFill>
                <a:srgbClr val="00B4EB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8" name="Rectangle 5"/>
          <p:cNvSpPr>
            <a:spLocks noChangeArrowheads="1"/>
          </p:cNvSpPr>
          <p:nvPr/>
        </p:nvSpPr>
        <p:spPr bwMode="auto">
          <a:xfrm rot="5400000">
            <a:off x="5108410" y="2909334"/>
            <a:ext cx="1445909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i="0" u="none" strike="noStrike" cap="none" normalizeH="0" baseline="0" dirty="0">
                <a:ln>
                  <a:noFill/>
                </a:ln>
                <a:solidFill>
                  <a:srgbClr val="00B4EB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10110110001010111000101110100111000110100</a:t>
            </a:r>
            <a:endParaRPr kumimoji="0" lang="zh-CN" altLang="zh-CN" sz="700" i="0" u="none" strike="noStrike" cap="none" normalizeH="0" baseline="0" dirty="0">
              <a:ln>
                <a:noFill/>
              </a:ln>
              <a:solidFill>
                <a:srgbClr val="00B4EB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76" name="图片 275"/>
          <p:cNvPicPr>
            <a:picLocks noChangeAspect="1"/>
          </p:cNvPicPr>
          <p:nvPr/>
        </p:nvPicPr>
        <p:blipFill>
          <a:blip r:embed="rId1"/>
          <a:srcRect l="1238" t="43100" r="20669" b="4559"/>
          <a:stretch>
            <a:fillRect/>
          </a:stretch>
        </p:blipFill>
        <p:spPr>
          <a:xfrm>
            <a:off x="5228224" y="3198666"/>
            <a:ext cx="1737764" cy="1678483"/>
          </a:xfrm>
          <a:custGeom>
            <a:avLst/>
            <a:gdLst>
              <a:gd name="connsiteX0" fmla="*/ 868882 w 1737764"/>
              <a:gd name="connsiteY0" fmla="*/ 0 h 1678483"/>
              <a:gd name="connsiteX1" fmla="*/ 1303323 w 1737764"/>
              <a:gd name="connsiteY1" fmla="*/ 0 h 1678483"/>
              <a:gd name="connsiteX2" fmla="*/ 1737764 w 1737764"/>
              <a:gd name="connsiteY2" fmla="*/ 434441 h 1678483"/>
              <a:gd name="connsiteX3" fmla="*/ 1737764 w 1737764"/>
              <a:gd name="connsiteY3" fmla="*/ 1242661 h 1678483"/>
              <a:gd name="connsiteX4" fmla="*/ 1303323 w 1737764"/>
              <a:gd name="connsiteY4" fmla="*/ 1677102 h 1678483"/>
              <a:gd name="connsiteX5" fmla="*/ 868882 w 1737764"/>
              <a:gd name="connsiteY5" fmla="*/ 1677102 h 1678483"/>
              <a:gd name="connsiteX6" fmla="*/ 868882 w 1737764"/>
              <a:gd name="connsiteY6" fmla="*/ 1678483 h 1678483"/>
              <a:gd name="connsiteX7" fmla="*/ 434441 w 1737764"/>
              <a:gd name="connsiteY7" fmla="*/ 1678483 h 1678483"/>
              <a:gd name="connsiteX8" fmla="*/ 0 w 1737764"/>
              <a:gd name="connsiteY8" fmla="*/ 1244042 h 1678483"/>
              <a:gd name="connsiteX9" fmla="*/ 0 w 1737764"/>
              <a:gd name="connsiteY9" fmla="*/ 435822 h 1678483"/>
              <a:gd name="connsiteX10" fmla="*/ 434441 w 1737764"/>
              <a:gd name="connsiteY10" fmla="*/ 1381 h 1678483"/>
              <a:gd name="connsiteX11" fmla="*/ 868882 w 1737764"/>
              <a:gd name="connsiteY11" fmla="*/ 1381 h 167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37764" h="1678483">
                <a:moveTo>
                  <a:pt x="868882" y="0"/>
                </a:moveTo>
                <a:lnTo>
                  <a:pt x="1303323" y="0"/>
                </a:lnTo>
                <a:lnTo>
                  <a:pt x="1737764" y="434441"/>
                </a:lnTo>
                <a:lnTo>
                  <a:pt x="1737764" y="1242661"/>
                </a:lnTo>
                <a:lnTo>
                  <a:pt x="1303323" y="1677102"/>
                </a:lnTo>
                <a:lnTo>
                  <a:pt x="868882" y="1677102"/>
                </a:lnTo>
                <a:lnTo>
                  <a:pt x="868882" y="1678483"/>
                </a:lnTo>
                <a:lnTo>
                  <a:pt x="434441" y="1678483"/>
                </a:lnTo>
                <a:lnTo>
                  <a:pt x="0" y="1244042"/>
                </a:lnTo>
                <a:lnTo>
                  <a:pt x="0" y="435822"/>
                </a:lnTo>
                <a:lnTo>
                  <a:pt x="434441" y="1381"/>
                </a:lnTo>
                <a:lnTo>
                  <a:pt x="868882" y="1381"/>
                </a:lnTo>
                <a:close/>
              </a:path>
            </a:pathLst>
          </a:custGeom>
        </p:spPr>
      </p:pic>
      <p:sp>
        <p:nvSpPr>
          <p:cNvPr id="364" name="任意多边形 363"/>
          <p:cNvSpPr/>
          <p:nvPr/>
        </p:nvSpPr>
        <p:spPr>
          <a:xfrm rot="16200000">
            <a:off x="508635" y="1765300"/>
            <a:ext cx="4697730" cy="4765675"/>
          </a:xfrm>
          <a:custGeom>
            <a:avLst/>
            <a:gdLst>
              <a:gd name="connsiteX0" fmla="*/ 126852 w 1690747"/>
              <a:gd name="connsiteY0" fmla="*/ 3083641 h 4444212"/>
              <a:gd name="connsiteX1" fmla="*/ 6253 w 1690747"/>
              <a:gd name="connsiteY1" fmla="*/ 2989698 h 4444212"/>
              <a:gd name="connsiteX2" fmla="*/ 6252 w 1690747"/>
              <a:gd name="connsiteY2" fmla="*/ 4118568 h 4444212"/>
              <a:gd name="connsiteX3" fmla="*/ 126852 w 1690747"/>
              <a:gd name="connsiteY3" fmla="*/ 4024625 h 4444212"/>
              <a:gd name="connsiteX4" fmla="*/ 1690747 w 1690747"/>
              <a:gd name="connsiteY4" fmla="*/ 2222106 h 4444212"/>
              <a:gd name="connsiteX5" fmla="*/ 1690747 w 1690747"/>
              <a:gd name="connsiteY5" fmla="*/ 4162647 h 4444212"/>
              <a:gd name="connsiteX6" fmla="*/ 1409182 w 1690747"/>
              <a:gd name="connsiteY6" fmla="*/ 4444212 h 4444212"/>
              <a:gd name="connsiteX7" fmla="*/ 282958 w 1690747"/>
              <a:gd name="connsiteY7" fmla="*/ 4444212 h 4444212"/>
              <a:gd name="connsiteX8" fmla="*/ 1393 w 1690747"/>
              <a:gd name="connsiteY8" fmla="*/ 4162647 h 4444212"/>
              <a:gd name="connsiteX9" fmla="*/ 1393 w 1690747"/>
              <a:gd name="connsiteY9" fmla="*/ 2222106 h 4444212"/>
              <a:gd name="connsiteX10" fmla="*/ 0 w 1690747"/>
              <a:gd name="connsiteY10" fmla="*/ 2222106 h 4444212"/>
              <a:gd name="connsiteX11" fmla="*/ 0 w 1690747"/>
              <a:gd name="connsiteY11" fmla="*/ 281565 h 4444212"/>
              <a:gd name="connsiteX12" fmla="*/ 281565 w 1690747"/>
              <a:gd name="connsiteY12" fmla="*/ 0 h 4444212"/>
              <a:gd name="connsiteX13" fmla="*/ 1407789 w 1690747"/>
              <a:gd name="connsiteY13" fmla="*/ 0 h 4444212"/>
              <a:gd name="connsiteX14" fmla="*/ 1689354 w 1690747"/>
              <a:gd name="connsiteY14" fmla="*/ 281565 h 4444212"/>
              <a:gd name="connsiteX15" fmla="*/ 1689354 w 1690747"/>
              <a:gd name="connsiteY15" fmla="*/ 2222106 h 4444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90747" h="4444212">
                <a:moveTo>
                  <a:pt x="126852" y="3083641"/>
                </a:moveTo>
                <a:lnTo>
                  <a:pt x="6253" y="2989698"/>
                </a:lnTo>
                <a:lnTo>
                  <a:pt x="6252" y="4118568"/>
                </a:lnTo>
                <a:lnTo>
                  <a:pt x="126852" y="4024625"/>
                </a:lnTo>
                <a:close/>
                <a:moveTo>
                  <a:pt x="1690747" y="2222106"/>
                </a:moveTo>
                <a:lnTo>
                  <a:pt x="1690747" y="4162647"/>
                </a:lnTo>
                <a:lnTo>
                  <a:pt x="1409182" y="4444212"/>
                </a:lnTo>
                <a:lnTo>
                  <a:pt x="282958" y="4444212"/>
                </a:lnTo>
                <a:lnTo>
                  <a:pt x="1393" y="4162647"/>
                </a:lnTo>
                <a:lnTo>
                  <a:pt x="1393" y="2222106"/>
                </a:lnTo>
                <a:lnTo>
                  <a:pt x="0" y="2222106"/>
                </a:lnTo>
                <a:lnTo>
                  <a:pt x="0" y="281565"/>
                </a:lnTo>
                <a:lnTo>
                  <a:pt x="281565" y="0"/>
                </a:lnTo>
                <a:lnTo>
                  <a:pt x="1407789" y="0"/>
                </a:lnTo>
                <a:lnTo>
                  <a:pt x="1689354" y="281565"/>
                </a:lnTo>
                <a:lnTo>
                  <a:pt x="1689354" y="2222106"/>
                </a:lnTo>
                <a:close/>
              </a:path>
            </a:pathLst>
          </a:custGeom>
          <a:solidFill>
            <a:schemeClr val="accent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Freeform 12"/>
          <p:cNvSpPr/>
          <p:nvPr/>
        </p:nvSpPr>
        <p:spPr bwMode="auto">
          <a:xfrm rot="5400000">
            <a:off x="3354018" y="502190"/>
            <a:ext cx="526534" cy="418527"/>
          </a:xfrm>
          <a:custGeom>
            <a:avLst/>
            <a:gdLst>
              <a:gd name="T0" fmla="*/ 79 w 156"/>
              <a:gd name="T1" fmla="*/ 0 h 124"/>
              <a:gd name="T2" fmla="*/ 0 w 156"/>
              <a:gd name="T3" fmla="*/ 79 h 124"/>
              <a:gd name="T4" fmla="*/ 0 w 156"/>
              <a:gd name="T5" fmla="*/ 124 h 124"/>
              <a:gd name="T6" fmla="*/ 79 w 156"/>
              <a:gd name="T7" fmla="*/ 48 h 124"/>
              <a:gd name="T8" fmla="*/ 156 w 156"/>
              <a:gd name="T9" fmla="*/ 124 h 124"/>
              <a:gd name="T10" fmla="*/ 156 w 156"/>
              <a:gd name="T11" fmla="*/ 79 h 124"/>
              <a:gd name="T12" fmla="*/ 79 w 156"/>
              <a:gd name="T1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4">
                <a:moveTo>
                  <a:pt x="79" y="0"/>
                </a:moveTo>
                <a:lnTo>
                  <a:pt x="0" y="79"/>
                </a:lnTo>
                <a:lnTo>
                  <a:pt x="0" y="124"/>
                </a:lnTo>
                <a:lnTo>
                  <a:pt x="79" y="48"/>
                </a:lnTo>
                <a:lnTo>
                  <a:pt x="156" y="124"/>
                </a:lnTo>
                <a:lnTo>
                  <a:pt x="156" y="79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9" name="Freeform 12"/>
          <p:cNvSpPr/>
          <p:nvPr/>
        </p:nvSpPr>
        <p:spPr bwMode="auto">
          <a:xfrm rot="5400000">
            <a:off x="2594556" y="502190"/>
            <a:ext cx="526534" cy="418527"/>
          </a:xfrm>
          <a:custGeom>
            <a:avLst/>
            <a:gdLst>
              <a:gd name="T0" fmla="*/ 79 w 156"/>
              <a:gd name="T1" fmla="*/ 0 h 124"/>
              <a:gd name="T2" fmla="*/ 0 w 156"/>
              <a:gd name="T3" fmla="*/ 79 h 124"/>
              <a:gd name="T4" fmla="*/ 0 w 156"/>
              <a:gd name="T5" fmla="*/ 124 h 124"/>
              <a:gd name="T6" fmla="*/ 79 w 156"/>
              <a:gd name="T7" fmla="*/ 48 h 124"/>
              <a:gd name="T8" fmla="*/ 156 w 156"/>
              <a:gd name="T9" fmla="*/ 124 h 124"/>
              <a:gd name="T10" fmla="*/ 156 w 156"/>
              <a:gd name="T11" fmla="*/ 79 h 124"/>
              <a:gd name="T12" fmla="*/ 79 w 156"/>
              <a:gd name="T1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4">
                <a:moveTo>
                  <a:pt x="79" y="0"/>
                </a:moveTo>
                <a:lnTo>
                  <a:pt x="0" y="79"/>
                </a:lnTo>
                <a:lnTo>
                  <a:pt x="0" y="124"/>
                </a:lnTo>
                <a:lnTo>
                  <a:pt x="79" y="48"/>
                </a:lnTo>
                <a:lnTo>
                  <a:pt x="156" y="124"/>
                </a:lnTo>
                <a:lnTo>
                  <a:pt x="156" y="79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20" name="Freeform 13"/>
          <p:cNvSpPr/>
          <p:nvPr/>
        </p:nvSpPr>
        <p:spPr bwMode="auto">
          <a:xfrm rot="5400000">
            <a:off x="2839260" y="500502"/>
            <a:ext cx="526534" cy="421904"/>
          </a:xfrm>
          <a:custGeom>
            <a:avLst/>
            <a:gdLst>
              <a:gd name="T0" fmla="*/ 79 w 156"/>
              <a:gd name="T1" fmla="*/ 0 h 125"/>
              <a:gd name="T2" fmla="*/ 0 w 156"/>
              <a:gd name="T3" fmla="*/ 77 h 125"/>
              <a:gd name="T4" fmla="*/ 0 w 156"/>
              <a:gd name="T5" fmla="*/ 125 h 125"/>
              <a:gd name="T6" fmla="*/ 79 w 156"/>
              <a:gd name="T7" fmla="*/ 46 h 125"/>
              <a:gd name="T8" fmla="*/ 156 w 156"/>
              <a:gd name="T9" fmla="*/ 125 h 125"/>
              <a:gd name="T10" fmla="*/ 156 w 156"/>
              <a:gd name="T11" fmla="*/ 77 h 125"/>
              <a:gd name="T12" fmla="*/ 79 w 156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5">
                <a:moveTo>
                  <a:pt x="79" y="0"/>
                </a:moveTo>
                <a:lnTo>
                  <a:pt x="0" y="77"/>
                </a:lnTo>
                <a:lnTo>
                  <a:pt x="0" y="125"/>
                </a:lnTo>
                <a:lnTo>
                  <a:pt x="79" y="46"/>
                </a:lnTo>
                <a:lnTo>
                  <a:pt x="156" y="125"/>
                </a:lnTo>
                <a:lnTo>
                  <a:pt x="156" y="77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12"/>
          <p:cNvSpPr/>
          <p:nvPr/>
        </p:nvSpPr>
        <p:spPr bwMode="auto">
          <a:xfrm rot="5400000">
            <a:off x="1868114" y="502190"/>
            <a:ext cx="526534" cy="418527"/>
          </a:xfrm>
          <a:custGeom>
            <a:avLst/>
            <a:gdLst>
              <a:gd name="T0" fmla="*/ 79 w 156"/>
              <a:gd name="T1" fmla="*/ 0 h 124"/>
              <a:gd name="T2" fmla="*/ 0 w 156"/>
              <a:gd name="T3" fmla="*/ 79 h 124"/>
              <a:gd name="T4" fmla="*/ 0 w 156"/>
              <a:gd name="T5" fmla="*/ 124 h 124"/>
              <a:gd name="T6" fmla="*/ 79 w 156"/>
              <a:gd name="T7" fmla="*/ 48 h 124"/>
              <a:gd name="T8" fmla="*/ 156 w 156"/>
              <a:gd name="T9" fmla="*/ 124 h 124"/>
              <a:gd name="T10" fmla="*/ 156 w 156"/>
              <a:gd name="T11" fmla="*/ 79 h 124"/>
              <a:gd name="T12" fmla="*/ 79 w 156"/>
              <a:gd name="T1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4">
                <a:moveTo>
                  <a:pt x="79" y="0"/>
                </a:moveTo>
                <a:lnTo>
                  <a:pt x="0" y="79"/>
                </a:lnTo>
                <a:lnTo>
                  <a:pt x="0" y="124"/>
                </a:lnTo>
                <a:lnTo>
                  <a:pt x="79" y="48"/>
                </a:lnTo>
                <a:lnTo>
                  <a:pt x="156" y="124"/>
                </a:lnTo>
                <a:lnTo>
                  <a:pt x="156" y="79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7" name="Freeform 13"/>
          <p:cNvSpPr/>
          <p:nvPr/>
        </p:nvSpPr>
        <p:spPr bwMode="auto">
          <a:xfrm rot="5400000">
            <a:off x="2096308" y="500502"/>
            <a:ext cx="526534" cy="421904"/>
          </a:xfrm>
          <a:custGeom>
            <a:avLst/>
            <a:gdLst>
              <a:gd name="T0" fmla="*/ 79 w 156"/>
              <a:gd name="T1" fmla="*/ 0 h 125"/>
              <a:gd name="T2" fmla="*/ 0 w 156"/>
              <a:gd name="T3" fmla="*/ 77 h 125"/>
              <a:gd name="T4" fmla="*/ 0 w 156"/>
              <a:gd name="T5" fmla="*/ 125 h 125"/>
              <a:gd name="T6" fmla="*/ 79 w 156"/>
              <a:gd name="T7" fmla="*/ 46 h 125"/>
              <a:gd name="T8" fmla="*/ 156 w 156"/>
              <a:gd name="T9" fmla="*/ 125 h 125"/>
              <a:gd name="T10" fmla="*/ 156 w 156"/>
              <a:gd name="T11" fmla="*/ 77 h 125"/>
              <a:gd name="T12" fmla="*/ 79 w 156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5">
                <a:moveTo>
                  <a:pt x="79" y="0"/>
                </a:moveTo>
                <a:lnTo>
                  <a:pt x="0" y="77"/>
                </a:lnTo>
                <a:lnTo>
                  <a:pt x="0" y="125"/>
                </a:lnTo>
                <a:lnTo>
                  <a:pt x="79" y="46"/>
                </a:lnTo>
                <a:lnTo>
                  <a:pt x="156" y="125"/>
                </a:lnTo>
                <a:lnTo>
                  <a:pt x="156" y="77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Freeform 12"/>
          <p:cNvSpPr/>
          <p:nvPr/>
        </p:nvSpPr>
        <p:spPr bwMode="auto">
          <a:xfrm rot="5400000">
            <a:off x="1115402" y="502190"/>
            <a:ext cx="526534" cy="418527"/>
          </a:xfrm>
          <a:custGeom>
            <a:avLst/>
            <a:gdLst>
              <a:gd name="T0" fmla="*/ 79 w 156"/>
              <a:gd name="T1" fmla="*/ 0 h 124"/>
              <a:gd name="T2" fmla="*/ 0 w 156"/>
              <a:gd name="T3" fmla="*/ 79 h 124"/>
              <a:gd name="T4" fmla="*/ 0 w 156"/>
              <a:gd name="T5" fmla="*/ 124 h 124"/>
              <a:gd name="T6" fmla="*/ 79 w 156"/>
              <a:gd name="T7" fmla="*/ 48 h 124"/>
              <a:gd name="T8" fmla="*/ 156 w 156"/>
              <a:gd name="T9" fmla="*/ 124 h 124"/>
              <a:gd name="T10" fmla="*/ 156 w 156"/>
              <a:gd name="T11" fmla="*/ 79 h 124"/>
              <a:gd name="T12" fmla="*/ 79 w 156"/>
              <a:gd name="T1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4">
                <a:moveTo>
                  <a:pt x="79" y="0"/>
                </a:moveTo>
                <a:lnTo>
                  <a:pt x="0" y="79"/>
                </a:lnTo>
                <a:lnTo>
                  <a:pt x="0" y="124"/>
                </a:lnTo>
                <a:lnTo>
                  <a:pt x="79" y="48"/>
                </a:lnTo>
                <a:lnTo>
                  <a:pt x="156" y="124"/>
                </a:lnTo>
                <a:lnTo>
                  <a:pt x="156" y="79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4" name="Freeform 13"/>
          <p:cNvSpPr/>
          <p:nvPr/>
        </p:nvSpPr>
        <p:spPr bwMode="auto">
          <a:xfrm rot="5400000">
            <a:off x="1360106" y="500502"/>
            <a:ext cx="526534" cy="421904"/>
          </a:xfrm>
          <a:custGeom>
            <a:avLst/>
            <a:gdLst>
              <a:gd name="T0" fmla="*/ 79 w 156"/>
              <a:gd name="T1" fmla="*/ 0 h 125"/>
              <a:gd name="T2" fmla="*/ 0 w 156"/>
              <a:gd name="T3" fmla="*/ 77 h 125"/>
              <a:gd name="T4" fmla="*/ 0 w 156"/>
              <a:gd name="T5" fmla="*/ 125 h 125"/>
              <a:gd name="T6" fmla="*/ 79 w 156"/>
              <a:gd name="T7" fmla="*/ 46 h 125"/>
              <a:gd name="T8" fmla="*/ 156 w 156"/>
              <a:gd name="T9" fmla="*/ 125 h 125"/>
              <a:gd name="T10" fmla="*/ 156 w 156"/>
              <a:gd name="T11" fmla="*/ 77 h 125"/>
              <a:gd name="T12" fmla="*/ 79 w 156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5">
                <a:moveTo>
                  <a:pt x="79" y="0"/>
                </a:moveTo>
                <a:lnTo>
                  <a:pt x="0" y="77"/>
                </a:lnTo>
                <a:lnTo>
                  <a:pt x="0" y="125"/>
                </a:lnTo>
                <a:lnTo>
                  <a:pt x="79" y="46"/>
                </a:lnTo>
                <a:lnTo>
                  <a:pt x="156" y="125"/>
                </a:lnTo>
                <a:lnTo>
                  <a:pt x="156" y="77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rot="5400000">
            <a:off x="140881" y="497127"/>
            <a:ext cx="526534" cy="428654"/>
          </a:xfrm>
          <a:custGeom>
            <a:avLst/>
            <a:gdLst>
              <a:gd name="T0" fmla="*/ 79 w 156"/>
              <a:gd name="T1" fmla="*/ 0 h 127"/>
              <a:gd name="T2" fmla="*/ 0 w 156"/>
              <a:gd name="T3" fmla="*/ 79 h 127"/>
              <a:gd name="T4" fmla="*/ 0 w 156"/>
              <a:gd name="T5" fmla="*/ 127 h 127"/>
              <a:gd name="T6" fmla="*/ 79 w 156"/>
              <a:gd name="T7" fmla="*/ 48 h 127"/>
              <a:gd name="T8" fmla="*/ 156 w 156"/>
              <a:gd name="T9" fmla="*/ 127 h 127"/>
              <a:gd name="T10" fmla="*/ 156 w 156"/>
              <a:gd name="T11" fmla="*/ 79 h 127"/>
              <a:gd name="T12" fmla="*/ 79 w 156"/>
              <a:gd name="T13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7">
                <a:moveTo>
                  <a:pt x="79" y="0"/>
                </a:moveTo>
                <a:lnTo>
                  <a:pt x="0" y="79"/>
                </a:lnTo>
                <a:lnTo>
                  <a:pt x="0" y="127"/>
                </a:lnTo>
                <a:lnTo>
                  <a:pt x="79" y="48"/>
                </a:lnTo>
                <a:lnTo>
                  <a:pt x="156" y="127"/>
                </a:lnTo>
                <a:lnTo>
                  <a:pt x="156" y="79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Freeform 12"/>
          <p:cNvSpPr/>
          <p:nvPr/>
        </p:nvSpPr>
        <p:spPr bwMode="auto">
          <a:xfrm rot="5400000">
            <a:off x="372450" y="502190"/>
            <a:ext cx="526534" cy="418527"/>
          </a:xfrm>
          <a:custGeom>
            <a:avLst/>
            <a:gdLst>
              <a:gd name="T0" fmla="*/ 79 w 156"/>
              <a:gd name="T1" fmla="*/ 0 h 124"/>
              <a:gd name="T2" fmla="*/ 0 w 156"/>
              <a:gd name="T3" fmla="*/ 79 h 124"/>
              <a:gd name="T4" fmla="*/ 0 w 156"/>
              <a:gd name="T5" fmla="*/ 124 h 124"/>
              <a:gd name="T6" fmla="*/ 79 w 156"/>
              <a:gd name="T7" fmla="*/ 48 h 124"/>
              <a:gd name="T8" fmla="*/ 156 w 156"/>
              <a:gd name="T9" fmla="*/ 124 h 124"/>
              <a:gd name="T10" fmla="*/ 156 w 156"/>
              <a:gd name="T11" fmla="*/ 79 h 124"/>
              <a:gd name="T12" fmla="*/ 79 w 156"/>
              <a:gd name="T1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4">
                <a:moveTo>
                  <a:pt x="79" y="0"/>
                </a:moveTo>
                <a:lnTo>
                  <a:pt x="0" y="79"/>
                </a:lnTo>
                <a:lnTo>
                  <a:pt x="0" y="124"/>
                </a:lnTo>
                <a:lnTo>
                  <a:pt x="79" y="48"/>
                </a:lnTo>
                <a:lnTo>
                  <a:pt x="156" y="124"/>
                </a:lnTo>
                <a:lnTo>
                  <a:pt x="156" y="79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Freeform 13"/>
          <p:cNvSpPr/>
          <p:nvPr/>
        </p:nvSpPr>
        <p:spPr bwMode="auto">
          <a:xfrm rot="5400000">
            <a:off x="633664" y="500502"/>
            <a:ext cx="526534" cy="421904"/>
          </a:xfrm>
          <a:custGeom>
            <a:avLst/>
            <a:gdLst>
              <a:gd name="T0" fmla="*/ 79 w 156"/>
              <a:gd name="T1" fmla="*/ 0 h 125"/>
              <a:gd name="T2" fmla="*/ 0 w 156"/>
              <a:gd name="T3" fmla="*/ 77 h 125"/>
              <a:gd name="T4" fmla="*/ 0 w 156"/>
              <a:gd name="T5" fmla="*/ 125 h 125"/>
              <a:gd name="T6" fmla="*/ 79 w 156"/>
              <a:gd name="T7" fmla="*/ 46 h 125"/>
              <a:gd name="T8" fmla="*/ 156 w 156"/>
              <a:gd name="T9" fmla="*/ 125 h 125"/>
              <a:gd name="T10" fmla="*/ 156 w 156"/>
              <a:gd name="T11" fmla="*/ 77 h 125"/>
              <a:gd name="T12" fmla="*/ 79 w 156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5">
                <a:moveTo>
                  <a:pt x="79" y="0"/>
                </a:moveTo>
                <a:lnTo>
                  <a:pt x="0" y="77"/>
                </a:lnTo>
                <a:lnTo>
                  <a:pt x="0" y="125"/>
                </a:lnTo>
                <a:lnTo>
                  <a:pt x="79" y="46"/>
                </a:lnTo>
                <a:lnTo>
                  <a:pt x="156" y="125"/>
                </a:lnTo>
                <a:lnTo>
                  <a:pt x="156" y="77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6" name="Freeform 11"/>
          <p:cNvSpPr/>
          <p:nvPr/>
        </p:nvSpPr>
        <p:spPr bwMode="auto">
          <a:xfrm rot="16200000">
            <a:off x="8581376" y="497127"/>
            <a:ext cx="526534" cy="428654"/>
          </a:xfrm>
          <a:custGeom>
            <a:avLst/>
            <a:gdLst>
              <a:gd name="T0" fmla="*/ 79 w 156"/>
              <a:gd name="T1" fmla="*/ 0 h 127"/>
              <a:gd name="T2" fmla="*/ 0 w 156"/>
              <a:gd name="T3" fmla="*/ 79 h 127"/>
              <a:gd name="T4" fmla="*/ 0 w 156"/>
              <a:gd name="T5" fmla="*/ 127 h 127"/>
              <a:gd name="T6" fmla="*/ 79 w 156"/>
              <a:gd name="T7" fmla="*/ 48 h 127"/>
              <a:gd name="T8" fmla="*/ 156 w 156"/>
              <a:gd name="T9" fmla="*/ 127 h 127"/>
              <a:gd name="T10" fmla="*/ 156 w 156"/>
              <a:gd name="T11" fmla="*/ 79 h 127"/>
              <a:gd name="T12" fmla="*/ 79 w 156"/>
              <a:gd name="T13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7">
                <a:moveTo>
                  <a:pt x="79" y="0"/>
                </a:moveTo>
                <a:lnTo>
                  <a:pt x="0" y="79"/>
                </a:lnTo>
                <a:lnTo>
                  <a:pt x="0" y="127"/>
                </a:lnTo>
                <a:lnTo>
                  <a:pt x="79" y="48"/>
                </a:lnTo>
                <a:lnTo>
                  <a:pt x="156" y="127"/>
                </a:lnTo>
                <a:lnTo>
                  <a:pt x="156" y="79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8" name="Freeform 13"/>
          <p:cNvSpPr/>
          <p:nvPr/>
        </p:nvSpPr>
        <p:spPr bwMode="auto">
          <a:xfrm rot="16200000">
            <a:off x="8072083" y="500502"/>
            <a:ext cx="526534" cy="421904"/>
          </a:xfrm>
          <a:custGeom>
            <a:avLst/>
            <a:gdLst>
              <a:gd name="T0" fmla="*/ 79 w 156"/>
              <a:gd name="T1" fmla="*/ 0 h 125"/>
              <a:gd name="T2" fmla="*/ 0 w 156"/>
              <a:gd name="T3" fmla="*/ 77 h 125"/>
              <a:gd name="T4" fmla="*/ 0 w 156"/>
              <a:gd name="T5" fmla="*/ 125 h 125"/>
              <a:gd name="T6" fmla="*/ 79 w 156"/>
              <a:gd name="T7" fmla="*/ 46 h 125"/>
              <a:gd name="T8" fmla="*/ 156 w 156"/>
              <a:gd name="T9" fmla="*/ 125 h 125"/>
              <a:gd name="T10" fmla="*/ 156 w 156"/>
              <a:gd name="T11" fmla="*/ 77 h 125"/>
              <a:gd name="T12" fmla="*/ 79 w 156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5">
                <a:moveTo>
                  <a:pt x="79" y="0"/>
                </a:moveTo>
                <a:lnTo>
                  <a:pt x="0" y="77"/>
                </a:lnTo>
                <a:lnTo>
                  <a:pt x="0" y="125"/>
                </a:lnTo>
                <a:lnTo>
                  <a:pt x="79" y="46"/>
                </a:lnTo>
                <a:lnTo>
                  <a:pt x="156" y="125"/>
                </a:lnTo>
                <a:lnTo>
                  <a:pt x="156" y="77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4" name="Freeform 12"/>
          <p:cNvSpPr/>
          <p:nvPr/>
        </p:nvSpPr>
        <p:spPr bwMode="auto">
          <a:xfrm rot="16200000">
            <a:off x="9059739" y="502190"/>
            <a:ext cx="526534" cy="418527"/>
          </a:xfrm>
          <a:custGeom>
            <a:avLst/>
            <a:gdLst>
              <a:gd name="T0" fmla="*/ 79 w 156"/>
              <a:gd name="T1" fmla="*/ 0 h 124"/>
              <a:gd name="T2" fmla="*/ 0 w 156"/>
              <a:gd name="T3" fmla="*/ 79 h 124"/>
              <a:gd name="T4" fmla="*/ 0 w 156"/>
              <a:gd name="T5" fmla="*/ 124 h 124"/>
              <a:gd name="T6" fmla="*/ 79 w 156"/>
              <a:gd name="T7" fmla="*/ 48 h 124"/>
              <a:gd name="T8" fmla="*/ 156 w 156"/>
              <a:gd name="T9" fmla="*/ 124 h 124"/>
              <a:gd name="T10" fmla="*/ 156 w 156"/>
              <a:gd name="T11" fmla="*/ 79 h 124"/>
              <a:gd name="T12" fmla="*/ 79 w 156"/>
              <a:gd name="T1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4">
                <a:moveTo>
                  <a:pt x="79" y="0"/>
                </a:moveTo>
                <a:lnTo>
                  <a:pt x="0" y="79"/>
                </a:lnTo>
                <a:lnTo>
                  <a:pt x="0" y="124"/>
                </a:lnTo>
                <a:lnTo>
                  <a:pt x="79" y="48"/>
                </a:lnTo>
                <a:lnTo>
                  <a:pt x="156" y="124"/>
                </a:lnTo>
                <a:lnTo>
                  <a:pt x="156" y="79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45" name="Freeform 13"/>
          <p:cNvSpPr/>
          <p:nvPr/>
        </p:nvSpPr>
        <p:spPr bwMode="auto">
          <a:xfrm rot="16200000">
            <a:off x="8815035" y="500502"/>
            <a:ext cx="526534" cy="421904"/>
          </a:xfrm>
          <a:custGeom>
            <a:avLst/>
            <a:gdLst>
              <a:gd name="T0" fmla="*/ 79 w 156"/>
              <a:gd name="T1" fmla="*/ 0 h 125"/>
              <a:gd name="T2" fmla="*/ 0 w 156"/>
              <a:gd name="T3" fmla="*/ 77 h 125"/>
              <a:gd name="T4" fmla="*/ 0 w 156"/>
              <a:gd name="T5" fmla="*/ 125 h 125"/>
              <a:gd name="T6" fmla="*/ 79 w 156"/>
              <a:gd name="T7" fmla="*/ 46 h 125"/>
              <a:gd name="T8" fmla="*/ 156 w 156"/>
              <a:gd name="T9" fmla="*/ 125 h 125"/>
              <a:gd name="T10" fmla="*/ 156 w 156"/>
              <a:gd name="T11" fmla="*/ 77 h 125"/>
              <a:gd name="T12" fmla="*/ 79 w 156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5">
                <a:moveTo>
                  <a:pt x="79" y="0"/>
                </a:moveTo>
                <a:lnTo>
                  <a:pt x="0" y="77"/>
                </a:lnTo>
                <a:lnTo>
                  <a:pt x="0" y="125"/>
                </a:lnTo>
                <a:lnTo>
                  <a:pt x="79" y="46"/>
                </a:lnTo>
                <a:lnTo>
                  <a:pt x="156" y="125"/>
                </a:lnTo>
                <a:lnTo>
                  <a:pt x="156" y="77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" name="Freeform 13"/>
          <p:cNvSpPr/>
          <p:nvPr/>
        </p:nvSpPr>
        <p:spPr bwMode="auto">
          <a:xfrm rot="16200000">
            <a:off x="9574497" y="500502"/>
            <a:ext cx="526534" cy="421904"/>
          </a:xfrm>
          <a:custGeom>
            <a:avLst/>
            <a:gdLst>
              <a:gd name="T0" fmla="*/ 79 w 156"/>
              <a:gd name="T1" fmla="*/ 0 h 125"/>
              <a:gd name="T2" fmla="*/ 0 w 156"/>
              <a:gd name="T3" fmla="*/ 77 h 125"/>
              <a:gd name="T4" fmla="*/ 0 w 156"/>
              <a:gd name="T5" fmla="*/ 125 h 125"/>
              <a:gd name="T6" fmla="*/ 79 w 156"/>
              <a:gd name="T7" fmla="*/ 46 h 125"/>
              <a:gd name="T8" fmla="*/ 156 w 156"/>
              <a:gd name="T9" fmla="*/ 125 h 125"/>
              <a:gd name="T10" fmla="*/ 156 w 156"/>
              <a:gd name="T11" fmla="*/ 77 h 125"/>
              <a:gd name="T12" fmla="*/ 79 w 156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5">
                <a:moveTo>
                  <a:pt x="79" y="0"/>
                </a:moveTo>
                <a:lnTo>
                  <a:pt x="0" y="77"/>
                </a:lnTo>
                <a:lnTo>
                  <a:pt x="0" y="125"/>
                </a:lnTo>
                <a:lnTo>
                  <a:pt x="79" y="46"/>
                </a:lnTo>
                <a:lnTo>
                  <a:pt x="156" y="125"/>
                </a:lnTo>
                <a:lnTo>
                  <a:pt x="156" y="77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7" name="Freeform 11"/>
          <p:cNvSpPr/>
          <p:nvPr/>
        </p:nvSpPr>
        <p:spPr bwMode="auto">
          <a:xfrm rot="16200000">
            <a:off x="10786972" y="497127"/>
            <a:ext cx="526534" cy="428654"/>
          </a:xfrm>
          <a:custGeom>
            <a:avLst/>
            <a:gdLst>
              <a:gd name="T0" fmla="*/ 79 w 156"/>
              <a:gd name="T1" fmla="*/ 0 h 127"/>
              <a:gd name="T2" fmla="*/ 0 w 156"/>
              <a:gd name="T3" fmla="*/ 79 h 127"/>
              <a:gd name="T4" fmla="*/ 0 w 156"/>
              <a:gd name="T5" fmla="*/ 127 h 127"/>
              <a:gd name="T6" fmla="*/ 79 w 156"/>
              <a:gd name="T7" fmla="*/ 48 h 127"/>
              <a:gd name="T8" fmla="*/ 156 w 156"/>
              <a:gd name="T9" fmla="*/ 127 h 127"/>
              <a:gd name="T10" fmla="*/ 156 w 156"/>
              <a:gd name="T11" fmla="*/ 79 h 127"/>
              <a:gd name="T12" fmla="*/ 79 w 156"/>
              <a:gd name="T13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7">
                <a:moveTo>
                  <a:pt x="79" y="0"/>
                </a:moveTo>
                <a:lnTo>
                  <a:pt x="0" y="79"/>
                </a:lnTo>
                <a:lnTo>
                  <a:pt x="0" y="127"/>
                </a:lnTo>
                <a:lnTo>
                  <a:pt x="79" y="48"/>
                </a:lnTo>
                <a:lnTo>
                  <a:pt x="156" y="127"/>
                </a:lnTo>
                <a:lnTo>
                  <a:pt x="156" y="79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9" name="Freeform 13"/>
          <p:cNvSpPr/>
          <p:nvPr/>
        </p:nvSpPr>
        <p:spPr bwMode="auto">
          <a:xfrm rot="16200000">
            <a:off x="10310699" y="500502"/>
            <a:ext cx="526534" cy="421904"/>
          </a:xfrm>
          <a:custGeom>
            <a:avLst/>
            <a:gdLst>
              <a:gd name="T0" fmla="*/ 79 w 156"/>
              <a:gd name="T1" fmla="*/ 0 h 125"/>
              <a:gd name="T2" fmla="*/ 0 w 156"/>
              <a:gd name="T3" fmla="*/ 77 h 125"/>
              <a:gd name="T4" fmla="*/ 0 w 156"/>
              <a:gd name="T5" fmla="*/ 125 h 125"/>
              <a:gd name="T6" fmla="*/ 79 w 156"/>
              <a:gd name="T7" fmla="*/ 46 h 125"/>
              <a:gd name="T8" fmla="*/ 156 w 156"/>
              <a:gd name="T9" fmla="*/ 125 h 125"/>
              <a:gd name="T10" fmla="*/ 156 w 156"/>
              <a:gd name="T11" fmla="*/ 77 h 125"/>
              <a:gd name="T12" fmla="*/ 79 w 156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5">
                <a:moveTo>
                  <a:pt x="79" y="0"/>
                </a:moveTo>
                <a:lnTo>
                  <a:pt x="0" y="77"/>
                </a:lnTo>
                <a:lnTo>
                  <a:pt x="0" y="125"/>
                </a:lnTo>
                <a:lnTo>
                  <a:pt x="79" y="46"/>
                </a:lnTo>
                <a:lnTo>
                  <a:pt x="156" y="125"/>
                </a:lnTo>
                <a:lnTo>
                  <a:pt x="156" y="77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Freeform 11"/>
          <p:cNvSpPr/>
          <p:nvPr/>
        </p:nvSpPr>
        <p:spPr bwMode="auto">
          <a:xfrm rot="16200000">
            <a:off x="11529924" y="497127"/>
            <a:ext cx="526534" cy="428654"/>
          </a:xfrm>
          <a:custGeom>
            <a:avLst/>
            <a:gdLst>
              <a:gd name="T0" fmla="*/ 79 w 156"/>
              <a:gd name="T1" fmla="*/ 0 h 127"/>
              <a:gd name="T2" fmla="*/ 0 w 156"/>
              <a:gd name="T3" fmla="*/ 79 h 127"/>
              <a:gd name="T4" fmla="*/ 0 w 156"/>
              <a:gd name="T5" fmla="*/ 127 h 127"/>
              <a:gd name="T6" fmla="*/ 79 w 156"/>
              <a:gd name="T7" fmla="*/ 48 h 127"/>
              <a:gd name="T8" fmla="*/ 156 w 156"/>
              <a:gd name="T9" fmla="*/ 127 h 127"/>
              <a:gd name="T10" fmla="*/ 156 w 156"/>
              <a:gd name="T11" fmla="*/ 79 h 127"/>
              <a:gd name="T12" fmla="*/ 79 w 156"/>
              <a:gd name="T13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7">
                <a:moveTo>
                  <a:pt x="79" y="0"/>
                </a:moveTo>
                <a:lnTo>
                  <a:pt x="0" y="79"/>
                </a:lnTo>
                <a:lnTo>
                  <a:pt x="0" y="127"/>
                </a:lnTo>
                <a:lnTo>
                  <a:pt x="79" y="48"/>
                </a:lnTo>
                <a:lnTo>
                  <a:pt x="156" y="127"/>
                </a:lnTo>
                <a:lnTo>
                  <a:pt x="156" y="79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Freeform 13"/>
          <p:cNvSpPr/>
          <p:nvPr/>
        </p:nvSpPr>
        <p:spPr bwMode="auto">
          <a:xfrm rot="16200000">
            <a:off x="11037141" y="500502"/>
            <a:ext cx="526534" cy="421904"/>
          </a:xfrm>
          <a:custGeom>
            <a:avLst/>
            <a:gdLst>
              <a:gd name="T0" fmla="*/ 79 w 156"/>
              <a:gd name="T1" fmla="*/ 0 h 125"/>
              <a:gd name="T2" fmla="*/ 0 w 156"/>
              <a:gd name="T3" fmla="*/ 77 h 125"/>
              <a:gd name="T4" fmla="*/ 0 w 156"/>
              <a:gd name="T5" fmla="*/ 125 h 125"/>
              <a:gd name="T6" fmla="*/ 79 w 156"/>
              <a:gd name="T7" fmla="*/ 46 h 125"/>
              <a:gd name="T8" fmla="*/ 156 w 156"/>
              <a:gd name="T9" fmla="*/ 125 h 125"/>
              <a:gd name="T10" fmla="*/ 156 w 156"/>
              <a:gd name="T11" fmla="*/ 77 h 125"/>
              <a:gd name="T12" fmla="*/ 79 w 156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25">
                <a:moveTo>
                  <a:pt x="79" y="0"/>
                </a:moveTo>
                <a:lnTo>
                  <a:pt x="0" y="77"/>
                </a:lnTo>
                <a:lnTo>
                  <a:pt x="0" y="125"/>
                </a:lnTo>
                <a:lnTo>
                  <a:pt x="79" y="46"/>
                </a:lnTo>
                <a:lnTo>
                  <a:pt x="156" y="125"/>
                </a:lnTo>
                <a:lnTo>
                  <a:pt x="156" y="77"/>
                </a:lnTo>
                <a:lnTo>
                  <a:pt x="79" y="0"/>
                </a:lnTo>
                <a:close/>
              </a:path>
            </a:pathLst>
          </a:custGeom>
          <a:solidFill>
            <a:srgbClr val="00B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4182579" y="388287"/>
            <a:ext cx="3833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Your title here</a:t>
            </a:r>
            <a:endParaRPr lang="zh-CN" altLang="en-US" sz="3600" dirty="0">
              <a:solidFill>
                <a:schemeClr val="bg1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3797587" y="1034618"/>
            <a:ext cx="4573203" cy="227361"/>
            <a:chOff x="292100" y="238562"/>
            <a:chExt cx="4573203" cy="227361"/>
          </a:xfrm>
        </p:grpSpPr>
        <p:grpSp>
          <p:nvGrpSpPr>
            <p:cNvPr id="53" name="组合 52"/>
            <p:cNvGrpSpPr/>
            <p:nvPr/>
          </p:nvGrpSpPr>
          <p:grpSpPr>
            <a:xfrm rot="10800000" flipV="1">
              <a:off x="1429524" y="238562"/>
              <a:ext cx="2188565" cy="227361"/>
              <a:chOff x="2852738" y="1754188"/>
              <a:chExt cx="9117012" cy="1565275"/>
            </a:xfrm>
            <a:solidFill>
              <a:srgbClr val="00B4EB"/>
            </a:solidFill>
          </p:grpSpPr>
          <p:sp>
            <p:nvSpPr>
              <p:cNvPr id="54" name="Rectangle 9"/>
              <p:cNvSpPr>
                <a:spLocks noChangeArrowheads="1"/>
              </p:cNvSpPr>
              <p:nvPr/>
            </p:nvSpPr>
            <p:spPr bwMode="auto">
              <a:xfrm>
                <a:off x="8283575" y="2538413"/>
                <a:ext cx="1939925" cy="42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Rectangle 10"/>
              <p:cNvSpPr>
                <a:spLocks noChangeArrowheads="1"/>
              </p:cNvSpPr>
              <p:nvPr/>
            </p:nvSpPr>
            <p:spPr bwMode="auto">
              <a:xfrm>
                <a:off x="6159500" y="2811463"/>
                <a:ext cx="1939925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Rectangle 11"/>
              <p:cNvSpPr>
                <a:spLocks noChangeArrowheads="1"/>
              </p:cNvSpPr>
              <p:nvPr/>
            </p:nvSpPr>
            <p:spPr bwMode="auto">
              <a:xfrm>
                <a:off x="2852738" y="2811463"/>
                <a:ext cx="3019425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2"/>
              <p:cNvSpPr/>
              <p:nvPr/>
            </p:nvSpPr>
            <p:spPr bwMode="auto">
              <a:xfrm>
                <a:off x="7974013" y="2538413"/>
                <a:ext cx="434975" cy="314325"/>
              </a:xfrm>
              <a:custGeom>
                <a:avLst/>
                <a:gdLst>
                  <a:gd name="T0" fmla="*/ 0 w 274"/>
                  <a:gd name="T1" fmla="*/ 198 h 198"/>
                  <a:gd name="T2" fmla="*/ 195 w 274"/>
                  <a:gd name="T3" fmla="*/ 0 h 198"/>
                  <a:gd name="T4" fmla="*/ 274 w 274"/>
                  <a:gd name="T5" fmla="*/ 0 h 198"/>
                  <a:gd name="T6" fmla="*/ 79 w 274"/>
                  <a:gd name="T7" fmla="*/ 198 h 198"/>
                  <a:gd name="T8" fmla="*/ 0 w 274"/>
                  <a:gd name="T9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198">
                    <a:moveTo>
                      <a:pt x="0" y="198"/>
                    </a:moveTo>
                    <a:lnTo>
                      <a:pt x="195" y="0"/>
                    </a:lnTo>
                    <a:lnTo>
                      <a:pt x="274" y="0"/>
                    </a:lnTo>
                    <a:lnTo>
                      <a:pt x="79" y="198"/>
                    </a:lnTo>
                    <a:lnTo>
                      <a:pt x="0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/>
              <p:nvPr/>
            </p:nvSpPr>
            <p:spPr bwMode="auto">
              <a:xfrm>
                <a:off x="7935913" y="2351088"/>
                <a:ext cx="438150" cy="314325"/>
              </a:xfrm>
              <a:custGeom>
                <a:avLst/>
                <a:gdLst>
                  <a:gd name="T0" fmla="*/ 0 w 276"/>
                  <a:gd name="T1" fmla="*/ 198 h 198"/>
                  <a:gd name="T2" fmla="*/ 197 w 276"/>
                  <a:gd name="T3" fmla="*/ 0 h 198"/>
                  <a:gd name="T4" fmla="*/ 276 w 276"/>
                  <a:gd name="T5" fmla="*/ 0 h 198"/>
                  <a:gd name="T6" fmla="*/ 79 w 276"/>
                  <a:gd name="T7" fmla="*/ 198 h 198"/>
                  <a:gd name="T8" fmla="*/ 0 w 276"/>
                  <a:gd name="T9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98">
                    <a:moveTo>
                      <a:pt x="0" y="198"/>
                    </a:moveTo>
                    <a:lnTo>
                      <a:pt x="197" y="0"/>
                    </a:lnTo>
                    <a:lnTo>
                      <a:pt x="276" y="0"/>
                    </a:lnTo>
                    <a:lnTo>
                      <a:pt x="79" y="198"/>
                    </a:lnTo>
                    <a:lnTo>
                      <a:pt x="0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/>
              <p:nvPr/>
            </p:nvSpPr>
            <p:spPr bwMode="auto">
              <a:xfrm>
                <a:off x="8134350" y="2943226"/>
                <a:ext cx="139700" cy="104775"/>
              </a:xfrm>
              <a:custGeom>
                <a:avLst/>
                <a:gdLst>
                  <a:gd name="T0" fmla="*/ 0 w 88"/>
                  <a:gd name="T1" fmla="*/ 66 h 66"/>
                  <a:gd name="T2" fmla="*/ 64 w 88"/>
                  <a:gd name="T3" fmla="*/ 0 h 66"/>
                  <a:gd name="T4" fmla="*/ 88 w 88"/>
                  <a:gd name="T5" fmla="*/ 0 h 66"/>
                  <a:gd name="T6" fmla="*/ 24 w 88"/>
                  <a:gd name="T7" fmla="*/ 66 h 66"/>
                  <a:gd name="T8" fmla="*/ 0 w 88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66">
                    <a:moveTo>
                      <a:pt x="0" y="66"/>
                    </a:moveTo>
                    <a:lnTo>
                      <a:pt x="64" y="0"/>
                    </a:lnTo>
                    <a:lnTo>
                      <a:pt x="88" y="0"/>
                    </a:lnTo>
                    <a:lnTo>
                      <a:pt x="24" y="66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/>
              <p:nvPr/>
            </p:nvSpPr>
            <p:spPr bwMode="auto">
              <a:xfrm>
                <a:off x="8421688" y="3138488"/>
                <a:ext cx="123825" cy="119063"/>
              </a:xfrm>
              <a:custGeom>
                <a:avLst/>
                <a:gdLst>
                  <a:gd name="T0" fmla="*/ 78 w 78"/>
                  <a:gd name="T1" fmla="*/ 75 h 75"/>
                  <a:gd name="T2" fmla="*/ 24 w 78"/>
                  <a:gd name="T3" fmla="*/ 0 h 75"/>
                  <a:gd name="T4" fmla="*/ 0 w 78"/>
                  <a:gd name="T5" fmla="*/ 0 h 75"/>
                  <a:gd name="T6" fmla="*/ 58 w 78"/>
                  <a:gd name="T7" fmla="*/ 75 h 75"/>
                  <a:gd name="T8" fmla="*/ 78 w 78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5">
                    <a:moveTo>
                      <a:pt x="78" y="75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58" y="75"/>
                    </a:lnTo>
                    <a:lnTo>
                      <a:pt x="7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/>
              <p:nvPr/>
            </p:nvSpPr>
            <p:spPr bwMode="auto">
              <a:xfrm>
                <a:off x="10191750" y="1838326"/>
                <a:ext cx="735012" cy="742950"/>
              </a:xfrm>
              <a:custGeom>
                <a:avLst/>
                <a:gdLst>
                  <a:gd name="T0" fmla="*/ 0 w 463"/>
                  <a:gd name="T1" fmla="*/ 447 h 468"/>
                  <a:gd name="T2" fmla="*/ 443 w 463"/>
                  <a:gd name="T3" fmla="*/ 0 h 468"/>
                  <a:gd name="T4" fmla="*/ 463 w 463"/>
                  <a:gd name="T5" fmla="*/ 19 h 468"/>
                  <a:gd name="T6" fmla="*/ 20 w 463"/>
                  <a:gd name="T7" fmla="*/ 468 h 468"/>
                  <a:gd name="T8" fmla="*/ 0 w 463"/>
                  <a:gd name="T9" fmla="*/ 447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468">
                    <a:moveTo>
                      <a:pt x="0" y="447"/>
                    </a:moveTo>
                    <a:lnTo>
                      <a:pt x="443" y="0"/>
                    </a:lnTo>
                    <a:lnTo>
                      <a:pt x="463" y="19"/>
                    </a:lnTo>
                    <a:lnTo>
                      <a:pt x="20" y="468"/>
                    </a:lnTo>
                    <a:lnTo>
                      <a:pt x="0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Rectangle 17"/>
              <p:cNvSpPr>
                <a:spLocks noChangeArrowheads="1"/>
              </p:cNvSpPr>
              <p:nvPr/>
            </p:nvSpPr>
            <p:spPr bwMode="auto">
              <a:xfrm>
                <a:off x="8277225" y="2351088"/>
                <a:ext cx="1704975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Rectangle 18"/>
              <p:cNvSpPr>
                <a:spLocks noChangeArrowheads="1"/>
              </p:cNvSpPr>
              <p:nvPr/>
            </p:nvSpPr>
            <p:spPr bwMode="auto">
              <a:xfrm>
                <a:off x="8235950" y="2943226"/>
                <a:ext cx="2909887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Rectangle 19"/>
              <p:cNvSpPr>
                <a:spLocks noChangeArrowheads="1"/>
              </p:cNvSpPr>
              <p:nvPr/>
            </p:nvSpPr>
            <p:spPr bwMode="auto">
              <a:xfrm>
                <a:off x="6592888" y="3024188"/>
                <a:ext cx="1579562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Rectangle 20"/>
              <p:cNvSpPr>
                <a:spLocks noChangeArrowheads="1"/>
              </p:cNvSpPr>
              <p:nvPr/>
            </p:nvSpPr>
            <p:spPr bwMode="auto">
              <a:xfrm>
                <a:off x="6877050" y="3138488"/>
                <a:ext cx="1582737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Rectangle 21"/>
              <p:cNvSpPr>
                <a:spLocks noChangeArrowheads="1"/>
              </p:cNvSpPr>
              <p:nvPr/>
            </p:nvSpPr>
            <p:spPr bwMode="auto">
              <a:xfrm>
                <a:off x="8513763" y="3232151"/>
                <a:ext cx="1579562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Rectangle 22"/>
              <p:cNvSpPr>
                <a:spLocks noChangeArrowheads="1"/>
              </p:cNvSpPr>
              <p:nvPr/>
            </p:nvSpPr>
            <p:spPr bwMode="auto">
              <a:xfrm>
                <a:off x="7269163" y="2641601"/>
                <a:ext cx="792162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Rectangle 23"/>
              <p:cNvSpPr>
                <a:spLocks noChangeArrowheads="1"/>
              </p:cNvSpPr>
              <p:nvPr/>
            </p:nvSpPr>
            <p:spPr bwMode="auto">
              <a:xfrm>
                <a:off x="7269163" y="2351088"/>
                <a:ext cx="1008062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Rectangle 24"/>
              <p:cNvSpPr>
                <a:spLocks noChangeArrowheads="1"/>
              </p:cNvSpPr>
              <p:nvPr/>
            </p:nvSpPr>
            <p:spPr bwMode="auto">
              <a:xfrm>
                <a:off x="7094538" y="2351088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Rectangle 25"/>
              <p:cNvSpPr>
                <a:spLocks noChangeArrowheads="1"/>
              </p:cNvSpPr>
              <p:nvPr/>
            </p:nvSpPr>
            <p:spPr bwMode="auto">
              <a:xfrm>
                <a:off x="6586538" y="2351088"/>
                <a:ext cx="666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Rectangle 26"/>
              <p:cNvSpPr>
                <a:spLocks noChangeArrowheads="1"/>
              </p:cNvSpPr>
              <p:nvPr/>
            </p:nvSpPr>
            <p:spPr bwMode="auto">
              <a:xfrm>
                <a:off x="6299200" y="2351088"/>
                <a:ext cx="220662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Rectangle 27"/>
              <p:cNvSpPr>
                <a:spLocks noChangeArrowheads="1"/>
              </p:cNvSpPr>
              <p:nvPr/>
            </p:nvSpPr>
            <p:spPr bwMode="auto">
              <a:xfrm>
                <a:off x="5715000" y="2351088"/>
                <a:ext cx="5143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Rectangle 28"/>
              <p:cNvSpPr>
                <a:spLocks noChangeArrowheads="1"/>
              </p:cNvSpPr>
              <p:nvPr/>
            </p:nvSpPr>
            <p:spPr bwMode="auto">
              <a:xfrm>
                <a:off x="7377113" y="2568576"/>
                <a:ext cx="684212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Rectangle 29"/>
              <p:cNvSpPr>
                <a:spLocks noChangeArrowheads="1"/>
              </p:cNvSpPr>
              <p:nvPr/>
            </p:nvSpPr>
            <p:spPr bwMode="auto">
              <a:xfrm>
                <a:off x="6643688" y="2568576"/>
                <a:ext cx="68262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Rectangle 30"/>
              <p:cNvSpPr>
                <a:spLocks noChangeArrowheads="1"/>
              </p:cNvSpPr>
              <p:nvPr/>
            </p:nvSpPr>
            <p:spPr bwMode="auto">
              <a:xfrm>
                <a:off x="7473950" y="2490788"/>
                <a:ext cx="679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Rectangle 31"/>
              <p:cNvSpPr>
                <a:spLocks noChangeArrowheads="1"/>
              </p:cNvSpPr>
              <p:nvPr/>
            </p:nvSpPr>
            <p:spPr bwMode="auto">
              <a:xfrm>
                <a:off x="7170738" y="2490788"/>
                <a:ext cx="265112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Rectangle 32"/>
              <p:cNvSpPr>
                <a:spLocks noChangeArrowheads="1"/>
              </p:cNvSpPr>
              <p:nvPr/>
            </p:nvSpPr>
            <p:spPr bwMode="auto">
              <a:xfrm>
                <a:off x="7423150" y="2422526"/>
                <a:ext cx="78422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Rectangle 33"/>
              <p:cNvSpPr>
                <a:spLocks noChangeArrowheads="1"/>
              </p:cNvSpPr>
              <p:nvPr/>
            </p:nvSpPr>
            <p:spPr bwMode="auto">
              <a:xfrm>
                <a:off x="5173663" y="2422526"/>
                <a:ext cx="219392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Rectangle 34"/>
              <p:cNvSpPr>
                <a:spLocks noChangeArrowheads="1"/>
              </p:cNvSpPr>
              <p:nvPr/>
            </p:nvSpPr>
            <p:spPr bwMode="auto">
              <a:xfrm>
                <a:off x="6643688" y="2490788"/>
                <a:ext cx="4857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Rectangle 35"/>
              <p:cNvSpPr>
                <a:spLocks noChangeArrowheads="1"/>
              </p:cNvSpPr>
              <p:nvPr/>
            </p:nvSpPr>
            <p:spPr bwMode="auto">
              <a:xfrm>
                <a:off x="6305550" y="2490788"/>
                <a:ext cx="242887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Rectangle 36"/>
              <p:cNvSpPr>
                <a:spLocks noChangeArrowheads="1"/>
              </p:cNvSpPr>
              <p:nvPr/>
            </p:nvSpPr>
            <p:spPr bwMode="auto">
              <a:xfrm>
                <a:off x="5853113" y="2490788"/>
                <a:ext cx="24130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Rectangle 37"/>
              <p:cNvSpPr>
                <a:spLocks noChangeArrowheads="1"/>
              </p:cNvSpPr>
              <p:nvPr/>
            </p:nvSpPr>
            <p:spPr bwMode="auto">
              <a:xfrm>
                <a:off x="5399088" y="2490788"/>
                <a:ext cx="239712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Rectangle 38"/>
              <p:cNvSpPr>
                <a:spLocks noChangeArrowheads="1"/>
              </p:cNvSpPr>
              <p:nvPr/>
            </p:nvSpPr>
            <p:spPr bwMode="auto">
              <a:xfrm>
                <a:off x="4943475" y="2490788"/>
                <a:ext cx="242887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Rectangle 39"/>
              <p:cNvSpPr>
                <a:spLocks noChangeArrowheads="1"/>
              </p:cNvSpPr>
              <p:nvPr/>
            </p:nvSpPr>
            <p:spPr bwMode="auto">
              <a:xfrm>
                <a:off x="5737225" y="2641601"/>
                <a:ext cx="1423987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Rectangle 40"/>
              <p:cNvSpPr>
                <a:spLocks noChangeArrowheads="1"/>
              </p:cNvSpPr>
              <p:nvPr/>
            </p:nvSpPr>
            <p:spPr bwMode="auto">
              <a:xfrm>
                <a:off x="6251575" y="3024188"/>
                <a:ext cx="249237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Rectangle 41"/>
              <p:cNvSpPr>
                <a:spLocks noChangeArrowheads="1"/>
              </p:cNvSpPr>
              <p:nvPr/>
            </p:nvSpPr>
            <p:spPr bwMode="auto">
              <a:xfrm>
                <a:off x="4827588" y="3024188"/>
                <a:ext cx="1347787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Rectangle 42"/>
              <p:cNvSpPr>
                <a:spLocks noChangeArrowheads="1"/>
              </p:cNvSpPr>
              <p:nvPr/>
            </p:nvSpPr>
            <p:spPr bwMode="auto">
              <a:xfrm>
                <a:off x="4627563" y="3024188"/>
                <a:ext cx="12700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Rectangle 43"/>
              <p:cNvSpPr>
                <a:spLocks noChangeArrowheads="1"/>
              </p:cNvSpPr>
              <p:nvPr/>
            </p:nvSpPr>
            <p:spPr bwMode="auto">
              <a:xfrm>
                <a:off x="4429125" y="3024188"/>
                <a:ext cx="128587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Rectangle 44"/>
              <p:cNvSpPr>
                <a:spLocks noChangeArrowheads="1"/>
              </p:cNvSpPr>
              <p:nvPr/>
            </p:nvSpPr>
            <p:spPr bwMode="auto">
              <a:xfrm>
                <a:off x="3465513" y="3024188"/>
                <a:ext cx="877887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Rectangle 45"/>
              <p:cNvSpPr>
                <a:spLocks noChangeArrowheads="1"/>
              </p:cNvSpPr>
              <p:nvPr/>
            </p:nvSpPr>
            <p:spPr bwMode="auto">
              <a:xfrm>
                <a:off x="5695950" y="2882901"/>
                <a:ext cx="5202237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Rectangle 46"/>
              <p:cNvSpPr>
                <a:spLocks noChangeArrowheads="1"/>
              </p:cNvSpPr>
              <p:nvPr/>
            </p:nvSpPr>
            <p:spPr bwMode="auto">
              <a:xfrm>
                <a:off x="4043363" y="2882901"/>
                <a:ext cx="11620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Rectangle 47"/>
              <p:cNvSpPr>
                <a:spLocks noChangeArrowheads="1"/>
              </p:cNvSpPr>
              <p:nvPr/>
            </p:nvSpPr>
            <p:spPr bwMode="auto">
              <a:xfrm>
                <a:off x="3076575" y="2882901"/>
                <a:ext cx="56832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48"/>
              <p:cNvSpPr/>
              <p:nvPr/>
            </p:nvSpPr>
            <p:spPr bwMode="auto">
              <a:xfrm>
                <a:off x="11126788" y="2205038"/>
                <a:ext cx="754062" cy="762000"/>
              </a:xfrm>
              <a:custGeom>
                <a:avLst/>
                <a:gdLst>
                  <a:gd name="T0" fmla="*/ 0 w 475"/>
                  <a:gd name="T1" fmla="*/ 469 h 480"/>
                  <a:gd name="T2" fmla="*/ 463 w 475"/>
                  <a:gd name="T3" fmla="*/ 0 h 480"/>
                  <a:gd name="T4" fmla="*/ 475 w 475"/>
                  <a:gd name="T5" fmla="*/ 10 h 480"/>
                  <a:gd name="T6" fmla="*/ 12 w 475"/>
                  <a:gd name="T7" fmla="*/ 480 h 480"/>
                  <a:gd name="T8" fmla="*/ 0 w 475"/>
                  <a:gd name="T9" fmla="*/ 469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480">
                    <a:moveTo>
                      <a:pt x="0" y="469"/>
                    </a:moveTo>
                    <a:lnTo>
                      <a:pt x="463" y="0"/>
                    </a:lnTo>
                    <a:lnTo>
                      <a:pt x="475" y="10"/>
                    </a:lnTo>
                    <a:lnTo>
                      <a:pt x="12" y="480"/>
                    </a:lnTo>
                    <a:lnTo>
                      <a:pt x="0" y="4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49"/>
              <p:cNvSpPr/>
              <p:nvPr/>
            </p:nvSpPr>
            <p:spPr bwMode="auto">
              <a:xfrm>
                <a:off x="10879138" y="2470151"/>
                <a:ext cx="430212" cy="434975"/>
              </a:xfrm>
              <a:custGeom>
                <a:avLst/>
                <a:gdLst>
                  <a:gd name="T0" fmla="*/ 0 w 271"/>
                  <a:gd name="T1" fmla="*/ 264 h 274"/>
                  <a:gd name="T2" fmla="*/ 259 w 271"/>
                  <a:gd name="T3" fmla="*/ 0 h 274"/>
                  <a:gd name="T4" fmla="*/ 271 w 271"/>
                  <a:gd name="T5" fmla="*/ 10 h 274"/>
                  <a:gd name="T6" fmla="*/ 12 w 271"/>
                  <a:gd name="T7" fmla="*/ 274 h 274"/>
                  <a:gd name="T8" fmla="*/ 0 w 271"/>
                  <a:gd name="T9" fmla="*/ 26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274">
                    <a:moveTo>
                      <a:pt x="0" y="264"/>
                    </a:moveTo>
                    <a:lnTo>
                      <a:pt x="259" y="0"/>
                    </a:lnTo>
                    <a:lnTo>
                      <a:pt x="271" y="10"/>
                    </a:lnTo>
                    <a:lnTo>
                      <a:pt x="12" y="274"/>
                    </a:lnTo>
                    <a:lnTo>
                      <a:pt x="0" y="2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Oval 50"/>
              <p:cNvSpPr>
                <a:spLocks noChangeArrowheads="1"/>
              </p:cNvSpPr>
              <p:nvPr/>
            </p:nvSpPr>
            <p:spPr bwMode="auto">
              <a:xfrm>
                <a:off x="11755438" y="2093913"/>
                <a:ext cx="214312" cy="2174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Oval 51"/>
              <p:cNvSpPr>
                <a:spLocks noChangeArrowheads="1"/>
              </p:cNvSpPr>
              <p:nvPr/>
            </p:nvSpPr>
            <p:spPr bwMode="auto">
              <a:xfrm>
                <a:off x="10801350" y="1754188"/>
                <a:ext cx="214312" cy="2174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Oval 52"/>
              <p:cNvSpPr>
                <a:spLocks noChangeArrowheads="1"/>
              </p:cNvSpPr>
              <p:nvPr/>
            </p:nvSpPr>
            <p:spPr bwMode="auto">
              <a:xfrm>
                <a:off x="11236325" y="2413001"/>
                <a:ext cx="146050" cy="1476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Oval 53"/>
              <p:cNvSpPr>
                <a:spLocks noChangeArrowheads="1"/>
              </p:cNvSpPr>
              <p:nvPr/>
            </p:nvSpPr>
            <p:spPr bwMode="auto">
              <a:xfrm>
                <a:off x="10020300" y="3170238"/>
                <a:ext cx="149225" cy="149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Oval 54"/>
              <p:cNvSpPr>
                <a:spLocks noChangeArrowheads="1"/>
              </p:cNvSpPr>
              <p:nvPr/>
            </p:nvSpPr>
            <p:spPr bwMode="auto">
              <a:xfrm>
                <a:off x="9910763" y="2276476"/>
                <a:ext cx="179387" cy="180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0" name="Rectangle 5"/>
            <p:cNvSpPr>
              <a:spLocks noChangeArrowheads="1"/>
            </p:cNvSpPr>
            <p:nvPr/>
          </p:nvSpPr>
          <p:spPr bwMode="auto">
            <a:xfrm>
              <a:off x="3419394" y="288623"/>
              <a:ext cx="1445909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00" i="0" u="none" strike="noStrike" cap="none" normalizeH="0" baseline="0" dirty="0">
                  <a:ln>
                    <a:noFill/>
                  </a:ln>
                  <a:solidFill>
                    <a:srgbClr val="00B4EB"/>
                  </a:solidFill>
                  <a:effectLst/>
                  <a:latin typeface="华文细黑" panose="02010600040101010101" pitchFamily="2" charset="-122"/>
                  <a:ea typeface="华文细黑" panose="02010600040101010101" pitchFamily="2" charset="-122"/>
                </a:rPr>
                <a:t>10110110001010111000101110100111000110100</a:t>
              </a:r>
              <a:endParaRPr kumimoji="0" lang="zh-CN" altLang="zh-CN" sz="700" i="0" u="none" strike="noStrike" cap="none" normalizeH="0" baseline="0" dirty="0">
                <a:ln>
                  <a:noFill/>
                </a:ln>
                <a:solidFill>
                  <a:srgbClr val="00B4EB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292100" y="272639"/>
              <a:ext cx="3021989" cy="125180"/>
              <a:chOff x="2133002" y="1254898"/>
              <a:chExt cx="3021989" cy="125180"/>
            </a:xfrm>
          </p:grpSpPr>
          <p:sp>
            <p:nvSpPr>
              <p:cNvPr id="102" name="椭圆 101"/>
              <p:cNvSpPr/>
              <p:nvPr/>
            </p:nvSpPr>
            <p:spPr>
              <a:xfrm>
                <a:off x="2360053" y="1259752"/>
                <a:ext cx="106371" cy="106371"/>
              </a:xfrm>
              <a:prstGeom prst="ellipse">
                <a:avLst/>
              </a:prstGeom>
              <a:solidFill>
                <a:srgbClr val="00B4EB"/>
              </a:solidFill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2531209" y="1259752"/>
                <a:ext cx="106371" cy="106371"/>
              </a:xfrm>
              <a:prstGeom prst="ellipse">
                <a:avLst/>
              </a:prstGeom>
              <a:solidFill>
                <a:srgbClr val="00B4EB"/>
              </a:solidFill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2703498" y="1259752"/>
                <a:ext cx="106371" cy="106371"/>
              </a:xfrm>
              <a:prstGeom prst="ellipse">
                <a:avLst/>
              </a:prstGeom>
              <a:solidFill>
                <a:srgbClr val="00B4EB"/>
              </a:solidFill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3089861" y="1254898"/>
                <a:ext cx="106371" cy="106371"/>
              </a:xfrm>
              <a:prstGeom prst="ellipse">
                <a:avLst/>
              </a:prstGeom>
              <a:solidFill>
                <a:srgbClr val="00B4EB"/>
              </a:solidFill>
              <a:ln>
                <a:solidFill>
                  <a:srgbClr val="00B4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6" name="直接连接符 105"/>
              <p:cNvCxnSpPr/>
              <p:nvPr/>
            </p:nvCxnSpPr>
            <p:spPr>
              <a:xfrm>
                <a:off x="2133002" y="1380078"/>
                <a:ext cx="3021989" cy="0"/>
              </a:xfrm>
              <a:prstGeom prst="line">
                <a:avLst/>
              </a:prstGeom>
              <a:ln>
                <a:solidFill>
                  <a:srgbClr val="00B4EB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/>
          <p:cNvGrpSpPr/>
          <p:nvPr/>
        </p:nvGrpSpPr>
        <p:grpSpPr>
          <a:xfrm>
            <a:off x="773655" y="2163699"/>
            <a:ext cx="295275" cy="570347"/>
            <a:chOff x="-190500" y="2147189"/>
            <a:chExt cx="295275" cy="570347"/>
          </a:xfrm>
        </p:grpSpPr>
        <p:sp>
          <p:nvSpPr>
            <p:cNvPr id="26" name="平行四边形 25"/>
            <p:cNvSpPr/>
            <p:nvPr/>
          </p:nvSpPr>
          <p:spPr>
            <a:xfrm>
              <a:off x="-190500" y="2147189"/>
              <a:ext cx="295275" cy="45719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平行四边形 336"/>
            <p:cNvSpPr/>
            <p:nvPr/>
          </p:nvSpPr>
          <p:spPr>
            <a:xfrm>
              <a:off x="-190500" y="2277679"/>
              <a:ext cx="295275" cy="45719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平行四边形 337"/>
            <p:cNvSpPr/>
            <p:nvPr/>
          </p:nvSpPr>
          <p:spPr>
            <a:xfrm>
              <a:off x="-190500" y="2409059"/>
              <a:ext cx="295275" cy="45719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平行四边形 338"/>
            <p:cNvSpPr/>
            <p:nvPr/>
          </p:nvSpPr>
          <p:spPr>
            <a:xfrm>
              <a:off x="-190500" y="2540438"/>
              <a:ext cx="295275" cy="45719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平行四边形 339"/>
            <p:cNvSpPr/>
            <p:nvPr/>
          </p:nvSpPr>
          <p:spPr>
            <a:xfrm>
              <a:off x="-190500" y="2671817"/>
              <a:ext cx="295275" cy="45719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0" name="任意多边形 259"/>
          <p:cNvSpPr/>
          <p:nvPr/>
        </p:nvSpPr>
        <p:spPr>
          <a:xfrm rot="16200000">
            <a:off x="7108825" y="1705610"/>
            <a:ext cx="4806315" cy="4884420"/>
          </a:xfrm>
          <a:custGeom>
            <a:avLst/>
            <a:gdLst>
              <a:gd name="connsiteX0" fmla="*/ 126852 w 1690747"/>
              <a:gd name="connsiteY0" fmla="*/ 3083641 h 4444212"/>
              <a:gd name="connsiteX1" fmla="*/ 6253 w 1690747"/>
              <a:gd name="connsiteY1" fmla="*/ 2989698 h 4444212"/>
              <a:gd name="connsiteX2" fmla="*/ 6252 w 1690747"/>
              <a:gd name="connsiteY2" fmla="*/ 4118568 h 4444212"/>
              <a:gd name="connsiteX3" fmla="*/ 126852 w 1690747"/>
              <a:gd name="connsiteY3" fmla="*/ 4024625 h 4444212"/>
              <a:gd name="connsiteX4" fmla="*/ 1690747 w 1690747"/>
              <a:gd name="connsiteY4" fmla="*/ 2222106 h 4444212"/>
              <a:gd name="connsiteX5" fmla="*/ 1690747 w 1690747"/>
              <a:gd name="connsiteY5" fmla="*/ 4162647 h 4444212"/>
              <a:gd name="connsiteX6" fmla="*/ 1409182 w 1690747"/>
              <a:gd name="connsiteY6" fmla="*/ 4444212 h 4444212"/>
              <a:gd name="connsiteX7" fmla="*/ 282958 w 1690747"/>
              <a:gd name="connsiteY7" fmla="*/ 4444212 h 4444212"/>
              <a:gd name="connsiteX8" fmla="*/ 1393 w 1690747"/>
              <a:gd name="connsiteY8" fmla="*/ 4162647 h 4444212"/>
              <a:gd name="connsiteX9" fmla="*/ 1393 w 1690747"/>
              <a:gd name="connsiteY9" fmla="*/ 2222106 h 4444212"/>
              <a:gd name="connsiteX10" fmla="*/ 0 w 1690747"/>
              <a:gd name="connsiteY10" fmla="*/ 2222106 h 4444212"/>
              <a:gd name="connsiteX11" fmla="*/ 0 w 1690747"/>
              <a:gd name="connsiteY11" fmla="*/ 281565 h 4444212"/>
              <a:gd name="connsiteX12" fmla="*/ 281565 w 1690747"/>
              <a:gd name="connsiteY12" fmla="*/ 0 h 4444212"/>
              <a:gd name="connsiteX13" fmla="*/ 1407789 w 1690747"/>
              <a:gd name="connsiteY13" fmla="*/ 0 h 4444212"/>
              <a:gd name="connsiteX14" fmla="*/ 1689354 w 1690747"/>
              <a:gd name="connsiteY14" fmla="*/ 281565 h 4444212"/>
              <a:gd name="connsiteX15" fmla="*/ 1689354 w 1690747"/>
              <a:gd name="connsiteY15" fmla="*/ 2222106 h 4444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90747" h="4444212">
                <a:moveTo>
                  <a:pt x="126852" y="3083641"/>
                </a:moveTo>
                <a:lnTo>
                  <a:pt x="6253" y="2989698"/>
                </a:lnTo>
                <a:lnTo>
                  <a:pt x="6252" y="4118568"/>
                </a:lnTo>
                <a:lnTo>
                  <a:pt x="126852" y="4024625"/>
                </a:lnTo>
                <a:close/>
                <a:moveTo>
                  <a:pt x="1690747" y="2222106"/>
                </a:moveTo>
                <a:lnTo>
                  <a:pt x="1690747" y="4162647"/>
                </a:lnTo>
                <a:lnTo>
                  <a:pt x="1409182" y="4444212"/>
                </a:lnTo>
                <a:lnTo>
                  <a:pt x="282958" y="4444212"/>
                </a:lnTo>
                <a:lnTo>
                  <a:pt x="1393" y="4162647"/>
                </a:lnTo>
                <a:lnTo>
                  <a:pt x="1393" y="2222106"/>
                </a:lnTo>
                <a:lnTo>
                  <a:pt x="0" y="2222106"/>
                </a:lnTo>
                <a:lnTo>
                  <a:pt x="0" y="281565"/>
                </a:lnTo>
                <a:lnTo>
                  <a:pt x="281565" y="0"/>
                </a:lnTo>
                <a:lnTo>
                  <a:pt x="1407789" y="0"/>
                </a:lnTo>
                <a:lnTo>
                  <a:pt x="1689354" y="281565"/>
                </a:lnTo>
                <a:lnTo>
                  <a:pt x="1689354" y="2222106"/>
                </a:lnTo>
                <a:close/>
              </a:path>
            </a:pathLst>
          </a:custGeom>
          <a:solidFill>
            <a:schemeClr val="accent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5" name="梯形 2"/>
          <p:cNvSpPr/>
          <p:nvPr/>
        </p:nvSpPr>
        <p:spPr>
          <a:xfrm rot="16200000">
            <a:off x="-1769745" y="3716655"/>
            <a:ext cx="4704715" cy="869950"/>
          </a:xfrm>
          <a:custGeom>
            <a:avLst/>
            <a:gdLst>
              <a:gd name="connsiteX0" fmla="*/ 0 w 1647386"/>
              <a:gd name="connsiteY0" fmla="*/ 456882 h 456882"/>
              <a:gd name="connsiteX1" fmla="*/ 114221 w 1647386"/>
              <a:gd name="connsiteY1" fmla="*/ 0 h 456882"/>
              <a:gd name="connsiteX2" fmla="*/ 1533166 w 1647386"/>
              <a:gd name="connsiteY2" fmla="*/ 0 h 456882"/>
              <a:gd name="connsiteX3" fmla="*/ 1647386 w 1647386"/>
              <a:gd name="connsiteY3" fmla="*/ 456882 h 456882"/>
              <a:gd name="connsiteX4" fmla="*/ 0 w 1647386"/>
              <a:gd name="connsiteY4" fmla="*/ 456882 h 456882"/>
              <a:gd name="connsiteX0-1" fmla="*/ 0 w 1670769"/>
              <a:gd name="connsiteY0-2" fmla="*/ 456882 h 456882"/>
              <a:gd name="connsiteX1-3" fmla="*/ 114221 w 1670769"/>
              <a:gd name="connsiteY1-4" fmla="*/ 0 h 456882"/>
              <a:gd name="connsiteX2-5" fmla="*/ 1533166 w 1670769"/>
              <a:gd name="connsiteY2-6" fmla="*/ 0 h 456882"/>
              <a:gd name="connsiteX3-7" fmla="*/ 1670769 w 1670769"/>
              <a:gd name="connsiteY3-8" fmla="*/ 290194 h 456882"/>
              <a:gd name="connsiteX4-9" fmla="*/ 1647386 w 1670769"/>
              <a:gd name="connsiteY4-10" fmla="*/ 456882 h 456882"/>
              <a:gd name="connsiteX5" fmla="*/ 0 w 1670769"/>
              <a:gd name="connsiteY5" fmla="*/ 456882 h 456882"/>
              <a:gd name="connsiteX0-11" fmla="*/ 0 w 1670769"/>
              <a:gd name="connsiteY0-12" fmla="*/ 456882 h 456882"/>
              <a:gd name="connsiteX1-13" fmla="*/ 114221 w 1670769"/>
              <a:gd name="connsiteY1-14" fmla="*/ 0 h 456882"/>
              <a:gd name="connsiteX2-15" fmla="*/ 1533166 w 1670769"/>
              <a:gd name="connsiteY2-16" fmla="*/ 0 h 456882"/>
              <a:gd name="connsiteX3-17" fmla="*/ 1670769 w 1670769"/>
              <a:gd name="connsiteY3-18" fmla="*/ 290194 h 456882"/>
              <a:gd name="connsiteX4-19" fmla="*/ 1666433 w 1670769"/>
              <a:gd name="connsiteY4-20" fmla="*/ 456882 h 456882"/>
              <a:gd name="connsiteX5-21" fmla="*/ 0 w 1670769"/>
              <a:gd name="connsiteY5-22" fmla="*/ 456882 h 456882"/>
              <a:gd name="connsiteX0-23" fmla="*/ 0 w 1670769"/>
              <a:gd name="connsiteY0-24" fmla="*/ 456882 h 456882"/>
              <a:gd name="connsiteX1-25" fmla="*/ 114221 w 1670769"/>
              <a:gd name="connsiteY1-26" fmla="*/ 0 h 456882"/>
              <a:gd name="connsiteX2-27" fmla="*/ 1387113 w 1670769"/>
              <a:gd name="connsiteY2-28" fmla="*/ 0 h 456882"/>
              <a:gd name="connsiteX3-29" fmla="*/ 1670769 w 1670769"/>
              <a:gd name="connsiteY3-30" fmla="*/ 290194 h 456882"/>
              <a:gd name="connsiteX4-31" fmla="*/ 1666433 w 1670769"/>
              <a:gd name="connsiteY4-32" fmla="*/ 456882 h 456882"/>
              <a:gd name="connsiteX5-33" fmla="*/ 0 w 1670769"/>
              <a:gd name="connsiteY5-34" fmla="*/ 456882 h 456882"/>
              <a:gd name="connsiteX0-35" fmla="*/ 0 w 1670769"/>
              <a:gd name="connsiteY0-36" fmla="*/ 456882 h 456882"/>
              <a:gd name="connsiteX1-37" fmla="*/ 114221 w 1670769"/>
              <a:gd name="connsiteY1-38" fmla="*/ 0 h 456882"/>
              <a:gd name="connsiteX2-39" fmla="*/ 1387113 w 1670769"/>
              <a:gd name="connsiteY2-40" fmla="*/ 0 h 456882"/>
              <a:gd name="connsiteX3-41" fmla="*/ 1670769 w 1670769"/>
              <a:gd name="connsiteY3-42" fmla="*/ 290194 h 456882"/>
              <a:gd name="connsiteX4-43" fmla="*/ 1666433 w 1670769"/>
              <a:gd name="connsiteY4-44" fmla="*/ 456882 h 456882"/>
              <a:gd name="connsiteX5-45" fmla="*/ 0 w 1670769"/>
              <a:gd name="connsiteY5-46" fmla="*/ 456882 h 456882"/>
              <a:gd name="connsiteX0-47" fmla="*/ 0 w 1670769"/>
              <a:gd name="connsiteY0-48" fmla="*/ 456882 h 456882"/>
              <a:gd name="connsiteX1-49" fmla="*/ 114221 w 1670769"/>
              <a:gd name="connsiteY1-50" fmla="*/ 0 h 456882"/>
              <a:gd name="connsiteX2-51" fmla="*/ 1387113 w 1670769"/>
              <a:gd name="connsiteY2-52" fmla="*/ 0 h 456882"/>
              <a:gd name="connsiteX3-53" fmla="*/ 1670769 w 1670769"/>
              <a:gd name="connsiteY3-54" fmla="*/ 290194 h 456882"/>
              <a:gd name="connsiteX4-55" fmla="*/ 1666433 w 1670769"/>
              <a:gd name="connsiteY4-56" fmla="*/ 456882 h 456882"/>
              <a:gd name="connsiteX5-57" fmla="*/ 0 w 1670769"/>
              <a:gd name="connsiteY5-58" fmla="*/ 456882 h 456882"/>
              <a:gd name="connsiteX0-59" fmla="*/ 0 w 1670769"/>
              <a:gd name="connsiteY0-60" fmla="*/ 456882 h 456882"/>
              <a:gd name="connsiteX1-61" fmla="*/ 114221 w 1670769"/>
              <a:gd name="connsiteY1-62" fmla="*/ 0 h 456882"/>
              <a:gd name="connsiteX2-63" fmla="*/ 1387113 w 1670769"/>
              <a:gd name="connsiteY2-64" fmla="*/ 0 h 456882"/>
              <a:gd name="connsiteX3-65" fmla="*/ 1670769 w 1670769"/>
              <a:gd name="connsiteY3-66" fmla="*/ 290194 h 456882"/>
              <a:gd name="connsiteX4-67" fmla="*/ 1666433 w 1670769"/>
              <a:gd name="connsiteY4-68" fmla="*/ 456882 h 456882"/>
              <a:gd name="connsiteX5-69" fmla="*/ 0 w 1670769"/>
              <a:gd name="connsiteY5-70" fmla="*/ 456882 h 456882"/>
              <a:gd name="connsiteX0-71" fmla="*/ 17441 w 1688210"/>
              <a:gd name="connsiteY0-72" fmla="*/ 456882 h 456882"/>
              <a:gd name="connsiteX1-73" fmla="*/ 2284 w 1688210"/>
              <a:gd name="connsiteY1-74" fmla="*/ 290197 h 456882"/>
              <a:gd name="connsiteX2-75" fmla="*/ 131662 w 1688210"/>
              <a:gd name="connsiteY2-76" fmla="*/ 0 h 456882"/>
              <a:gd name="connsiteX3-77" fmla="*/ 1404554 w 1688210"/>
              <a:gd name="connsiteY3-78" fmla="*/ 0 h 456882"/>
              <a:gd name="connsiteX4-79" fmla="*/ 1688210 w 1688210"/>
              <a:gd name="connsiteY4-80" fmla="*/ 290194 h 456882"/>
              <a:gd name="connsiteX5-81" fmla="*/ 1683874 w 1688210"/>
              <a:gd name="connsiteY5-82" fmla="*/ 456882 h 456882"/>
              <a:gd name="connsiteX6" fmla="*/ 17441 w 1688210"/>
              <a:gd name="connsiteY6" fmla="*/ 456882 h 456882"/>
              <a:gd name="connsiteX0-83" fmla="*/ 56 w 1689875"/>
              <a:gd name="connsiteY0-84" fmla="*/ 456882 h 456882"/>
              <a:gd name="connsiteX1-85" fmla="*/ 3949 w 1689875"/>
              <a:gd name="connsiteY1-86" fmla="*/ 290197 h 456882"/>
              <a:gd name="connsiteX2-87" fmla="*/ 133327 w 1689875"/>
              <a:gd name="connsiteY2-88" fmla="*/ 0 h 456882"/>
              <a:gd name="connsiteX3-89" fmla="*/ 1406219 w 1689875"/>
              <a:gd name="connsiteY3-90" fmla="*/ 0 h 456882"/>
              <a:gd name="connsiteX4-91" fmla="*/ 1689875 w 1689875"/>
              <a:gd name="connsiteY4-92" fmla="*/ 290194 h 456882"/>
              <a:gd name="connsiteX5-93" fmla="*/ 1685539 w 1689875"/>
              <a:gd name="connsiteY5-94" fmla="*/ 456882 h 456882"/>
              <a:gd name="connsiteX6-95" fmla="*/ 56 w 1689875"/>
              <a:gd name="connsiteY6-96" fmla="*/ 456882 h 456882"/>
              <a:gd name="connsiteX0-97" fmla="*/ 0 w 1689819"/>
              <a:gd name="connsiteY0-98" fmla="*/ 456882 h 456882"/>
              <a:gd name="connsiteX1-99" fmla="*/ 3893 w 1689819"/>
              <a:gd name="connsiteY1-100" fmla="*/ 290197 h 456882"/>
              <a:gd name="connsiteX2-101" fmla="*/ 133271 w 1689819"/>
              <a:gd name="connsiteY2-102" fmla="*/ 0 h 456882"/>
              <a:gd name="connsiteX3-103" fmla="*/ 1406163 w 1689819"/>
              <a:gd name="connsiteY3-104" fmla="*/ 0 h 456882"/>
              <a:gd name="connsiteX4-105" fmla="*/ 1689819 w 1689819"/>
              <a:gd name="connsiteY4-106" fmla="*/ 290194 h 456882"/>
              <a:gd name="connsiteX5-107" fmla="*/ 1685483 w 1689819"/>
              <a:gd name="connsiteY5-108" fmla="*/ 456882 h 456882"/>
              <a:gd name="connsiteX6-109" fmla="*/ 0 w 1689819"/>
              <a:gd name="connsiteY6-110" fmla="*/ 456882 h 456882"/>
              <a:gd name="connsiteX0-111" fmla="*/ 0 w 1689819"/>
              <a:gd name="connsiteY0-112" fmla="*/ 456882 h 456882"/>
              <a:gd name="connsiteX1-113" fmla="*/ 3893 w 1689819"/>
              <a:gd name="connsiteY1-114" fmla="*/ 290197 h 456882"/>
              <a:gd name="connsiteX2-115" fmla="*/ 133271 w 1689819"/>
              <a:gd name="connsiteY2-116" fmla="*/ 0 h 456882"/>
              <a:gd name="connsiteX3-117" fmla="*/ 1406163 w 1689819"/>
              <a:gd name="connsiteY3-118" fmla="*/ 0 h 456882"/>
              <a:gd name="connsiteX4-119" fmla="*/ 1689819 w 1689819"/>
              <a:gd name="connsiteY4-120" fmla="*/ 290194 h 456882"/>
              <a:gd name="connsiteX5-121" fmla="*/ 1685483 w 1689819"/>
              <a:gd name="connsiteY5-122" fmla="*/ 456882 h 456882"/>
              <a:gd name="connsiteX6-123" fmla="*/ 0 w 1689819"/>
              <a:gd name="connsiteY6-124" fmla="*/ 456882 h 456882"/>
              <a:gd name="connsiteX0-125" fmla="*/ 0 w 1689819"/>
              <a:gd name="connsiteY0-126" fmla="*/ 456882 h 456882"/>
              <a:gd name="connsiteX1-127" fmla="*/ 3893 w 1689819"/>
              <a:gd name="connsiteY1-128" fmla="*/ 290197 h 456882"/>
              <a:gd name="connsiteX2-129" fmla="*/ 133271 w 1689819"/>
              <a:gd name="connsiteY2-130" fmla="*/ 0 h 456882"/>
              <a:gd name="connsiteX3-131" fmla="*/ 1406163 w 1689819"/>
              <a:gd name="connsiteY3-132" fmla="*/ 0 h 456882"/>
              <a:gd name="connsiteX4-133" fmla="*/ 1689819 w 1689819"/>
              <a:gd name="connsiteY4-134" fmla="*/ 290194 h 456882"/>
              <a:gd name="connsiteX5-135" fmla="*/ 1685483 w 1689819"/>
              <a:gd name="connsiteY5-136" fmla="*/ 456882 h 456882"/>
              <a:gd name="connsiteX6-137" fmla="*/ 0 w 1689819"/>
              <a:gd name="connsiteY6-138" fmla="*/ 456882 h 456882"/>
              <a:gd name="connsiteX0-139" fmla="*/ 0 w 1689819"/>
              <a:gd name="connsiteY0-140" fmla="*/ 456882 h 456882"/>
              <a:gd name="connsiteX1-141" fmla="*/ 3893 w 1689819"/>
              <a:gd name="connsiteY1-142" fmla="*/ 290197 h 456882"/>
              <a:gd name="connsiteX2-143" fmla="*/ 282496 w 1689819"/>
              <a:gd name="connsiteY2-144" fmla="*/ 2 h 456882"/>
              <a:gd name="connsiteX3-145" fmla="*/ 1406163 w 1689819"/>
              <a:gd name="connsiteY3-146" fmla="*/ 0 h 456882"/>
              <a:gd name="connsiteX4-147" fmla="*/ 1689819 w 1689819"/>
              <a:gd name="connsiteY4-148" fmla="*/ 290194 h 456882"/>
              <a:gd name="connsiteX5-149" fmla="*/ 1685483 w 1689819"/>
              <a:gd name="connsiteY5-150" fmla="*/ 456882 h 456882"/>
              <a:gd name="connsiteX6-151" fmla="*/ 0 w 1689819"/>
              <a:gd name="connsiteY6-152" fmla="*/ 456882 h 45688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</a:cxnLst>
            <a:rect l="l" t="t" r="r" b="b"/>
            <a:pathLst>
              <a:path w="1689819" h="456882">
                <a:moveTo>
                  <a:pt x="0" y="456882"/>
                </a:moveTo>
                <a:cubicBezTo>
                  <a:pt x="2356" y="332530"/>
                  <a:pt x="1537" y="389155"/>
                  <a:pt x="3893" y="290197"/>
                </a:cubicBezTo>
                <a:lnTo>
                  <a:pt x="282496" y="2"/>
                </a:lnTo>
                <a:lnTo>
                  <a:pt x="1406163" y="0"/>
                </a:lnTo>
                <a:cubicBezTo>
                  <a:pt x="1532458" y="123190"/>
                  <a:pt x="1563515" y="151129"/>
                  <a:pt x="1689819" y="290194"/>
                </a:cubicBezTo>
                <a:lnTo>
                  <a:pt x="1685483" y="456882"/>
                </a:lnTo>
                <a:lnTo>
                  <a:pt x="0" y="456882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梯形 2"/>
          <p:cNvSpPr/>
          <p:nvPr/>
        </p:nvSpPr>
        <p:spPr>
          <a:xfrm rot="16200000">
            <a:off x="5014595" y="3613150"/>
            <a:ext cx="4806315" cy="977265"/>
          </a:xfrm>
          <a:custGeom>
            <a:avLst/>
            <a:gdLst>
              <a:gd name="connsiteX0" fmla="*/ 0 w 1647386"/>
              <a:gd name="connsiteY0" fmla="*/ 456882 h 456882"/>
              <a:gd name="connsiteX1" fmla="*/ 114221 w 1647386"/>
              <a:gd name="connsiteY1" fmla="*/ 0 h 456882"/>
              <a:gd name="connsiteX2" fmla="*/ 1533166 w 1647386"/>
              <a:gd name="connsiteY2" fmla="*/ 0 h 456882"/>
              <a:gd name="connsiteX3" fmla="*/ 1647386 w 1647386"/>
              <a:gd name="connsiteY3" fmla="*/ 456882 h 456882"/>
              <a:gd name="connsiteX4" fmla="*/ 0 w 1647386"/>
              <a:gd name="connsiteY4" fmla="*/ 456882 h 456882"/>
              <a:gd name="connsiteX0-1" fmla="*/ 0 w 1670769"/>
              <a:gd name="connsiteY0-2" fmla="*/ 456882 h 456882"/>
              <a:gd name="connsiteX1-3" fmla="*/ 114221 w 1670769"/>
              <a:gd name="connsiteY1-4" fmla="*/ 0 h 456882"/>
              <a:gd name="connsiteX2-5" fmla="*/ 1533166 w 1670769"/>
              <a:gd name="connsiteY2-6" fmla="*/ 0 h 456882"/>
              <a:gd name="connsiteX3-7" fmla="*/ 1670769 w 1670769"/>
              <a:gd name="connsiteY3-8" fmla="*/ 290194 h 456882"/>
              <a:gd name="connsiteX4-9" fmla="*/ 1647386 w 1670769"/>
              <a:gd name="connsiteY4-10" fmla="*/ 456882 h 456882"/>
              <a:gd name="connsiteX5" fmla="*/ 0 w 1670769"/>
              <a:gd name="connsiteY5" fmla="*/ 456882 h 456882"/>
              <a:gd name="connsiteX0-11" fmla="*/ 0 w 1670769"/>
              <a:gd name="connsiteY0-12" fmla="*/ 456882 h 456882"/>
              <a:gd name="connsiteX1-13" fmla="*/ 114221 w 1670769"/>
              <a:gd name="connsiteY1-14" fmla="*/ 0 h 456882"/>
              <a:gd name="connsiteX2-15" fmla="*/ 1533166 w 1670769"/>
              <a:gd name="connsiteY2-16" fmla="*/ 0 h 456882"/>
              <a:gd name="connsiteX3-17" fmla="*/ 1670769 w 1670769"/>
              <a:gd name="connsiteY3-18" fmla="*/ 290194 h 456882"/>
              <a:gd name="connsiteX4-19" fmla="*/ 1666433 w 1670769"/>
              <a:gd name="connsiteY4-20" fmla="*/ 456882 h 456882"/>
              <a:gd name="connsiteX5-21" fmla="*/ 0 w 1670769"/>
              <a:gd name="connsiteY5-22" fmla="*/ 456882 h 456882"/>
              <a:gd name="connsiteX0-23" fmla="*/ 0 w 1670769"/>
              <a:gd name="connsiteY0-24" fmla="*/ 456882 h 456882"/>
              <a:gd name="connsiteX1-25" fmla="*/ 114221 w 1670769"/>
              <a:gd name="connsiteY1-26" fmla="*/ 0 h 456882"/>
              <a:gd name="connsiteX2-27" fmla="*/ 1387113 w 1670769"/>
              <a:gd name="connsiteY2-28" fmla="*/ 0 h 456882"/>
              <a:gd name="connsiteX3-29" fmla="*/ 1670769 w 1670769"/>
              <a:gd name="connsiteY3-30" fmla="*/ 290194 h 456882"/>
              <a:gd name="connsiteX4-31" fmla="*/ 1666433 w 1670769"/>
              <a:gd name="connsiteY4-32" fmla="*/ 456882 h 456882"/>
              <a:gd name="connsiteX5-33" fmla="*/ 0 w 1670769"/>
              <a:gd name="connsiteY5-34" fmla="*/ 456882 h 456882"/>
              <a:gd name="connsiteX0-35" fmla="*/ 0 w 1670769"/>
              <a:gd name="connsiteY0-36" fmla="*/ 456882 h 456882"/>
              <a:gd name="connsiteX1-37" fmla="*/ 114221 w 1670769"/>
              <a:gd name="connsiteY1-38" fmla="*/ 0 h 456882"/>
              <a:gd name="connsiteX2-39" fmla="*/ 1387113 w 1670769"/>
              <a:gd name="connsiteY2-40" fmla="*/ 0 h 456882"/>
              <a:gd name="connsiteX3-41" fmla="*/ 1670769 w 1670769"/>
              <a:gd name="connsiteY3-42" fmla="*/ 290194 h 456882"/>
              <a:gd name="connsiteX4-43" fmla="*/ 1666433 w 1670769"/>
              <a:gd name="connsiteY4-44" fmla="*/ 456882 h 456882"/>
              <a:gd name="connsiteX5-45" fmla="*/ 0 w 1670769"/>
              <a:gd name="connsiteY5-46" fmla="*/ 456882 h 456882"/>
              <a:gd name="connsiteX0-47" fmla="*/ 0 w 1670769"/>
              <a:gd name="connsiteY0-48" fmla="*/ 456882 h 456882"/>
              <a:gd name="connsiteX1-49" fmla="*/ 114221 w 1670769"/>
              <a:gd name="connsiteY1-50" fmla="*/ 0 h 456882"/>
              <a:gd name="connsiteX2-51" fmla="*/ 1387113 w 1670769"/>
              <a:gd name="connsiteY2-52" fmla="*/ 0 h 456882"/>
              <a:gd name="connsiteX3-53" fmla="*/ 1670769 w 1670769"/>
              <a:gd name="connsiteY3-54" fmla="*/ 290194 h 456882"/>
              <a:gd name="connsiteX4-55" fmla="*/ 1666433 w 1670769"/>
              <a:gd name="connsiteY4-56" fmla="*/ 456882 h 456882"/>
              <a:gd name="connsiteX5-57" fmla="*/ 0 w 1670769"/>
              <a:gd name="connsiteY5-58" fmla="*/ 456882 h 456882"/>
              <a:gd name="connsiteX0-59" fmla="*/ 0 w 1670769"/>
              <a:gd name="connsiteY0-60" fmla="*/ 456882 h 456882"/>
              <a:gd name="connsiteX1-61" fmla="*/ 114221 w 1670769"/>
              <a:gd name="connsiteY1-62" fmla="*/ 0 h 456882"/>
              <a:gd name="connsiteX2-63" fmla="*/ 1387113 w 1670769"/>
              <a:gd name="connsiteY2-64" fmla="*/ 0 h 456882"/>
              <a:gd name="connsiteX3-65" fmla="*/ 1670769 w 1670769"/>
              <a:gd name="connsiteY3-66" fmla="*/ 290194 h 456882"/>
              <a:gd name="connsiteX4-67" fmla="*/ 1666433 w 1670769"/>
              <a:gd name="connsiteY4-68" fmla="*/ 456882 h 456882"/>
              <a:gd name="connsiteX5-69" fmla="*/ 0 w 1670769"/>
              <a:gd name="connsiteY5-70" fmla="*/ 456882 h 456882"/>
              <a:gd name="connsiteX0-71" fmla="*/ 17441 w 1688210"/>
              <a:gd name="connsiteY0-72" fmla="*/ 456882 h 456882"/>
              <a:gd name="connsiteX1-73" fmla="*/ 2284 w 1688210"/>
              <a:gd name="connsiteY1-74" fmla="*/ 290197 h 456882"/>
              <a:gd name="connsiteX2-75" fmla="*/ 131662 w 1688210"/>
              <a:gd name="connsiteY2-76" fmla="*/ 0 h 456882"/>
              <a:gd name="connsiteX3-77" fmla="*/ 1404554 w 1688210"/>
              <a:gd name="connsiteY3-78" fmla="*/ 0 h 456882"/>
              <a:gd name="connsiteX4-79" fmla="*/ 1688210 w 1688210"/>
              <a:gd name="connsiteY4-80" fmla="*/ 290194 h 456882"/>
              <a:gd name="connsiteX5-81" fmla="*/ 1683874 w 1688210"/>
              <a:gd name="connsiteY5-82" fmla="*/ 456882 h 456882"/>
              <a:gd name="connsiteX6" fmla="*/ 17441 w 1688210"/>
              <a:gd name="connsiteY6" fmla="*/ 456882 h 456882"/>
              <a:gd name="connsiteX0-83" fmla="*/ 56 w 1689875"/>
              <a:gd name="connsiteY0-84" fmla="*/ 456882 h 456882"/>
              <a:gd name="connsiteX1-85" fmla="*/ 3949 w 1689875"/>
              <a:gd name="connsiteY1-86" fmla="*/ 290197 h 456882"/>
              <a:gd name="connsiteX2-87" fmla="*/ 133327 w 1689875"/>
              <a:gd name="connsiteY2-88" fmla="*/ 0 h 456882"/>
              <a:gd name="connsiteX3-89" fmla="*/ 1406219 w 1689875"/>
              <a:gd name="connsiteY3-90" fmla="*/ 0 h 456882"/>
              <a:gd name="connsiteX4-91" fmla="*/ 1689875 w 1689875"/>
              <a:gd name="connsiteY4-92" fmla="*/ 290194 h 456882"/>
              <a:gd name="connsiteX5-93" fmla="*/ 1685539 w 1689875"/>
              <a:gd name="connsiteY5-94" fmla="*/ 456882 h 456882"/>
              <a:gd name="connsiteX6-95" fmla="*/ 56 w 1689875"/>
              <a:gd name="connsiteY6-96" fmla="*/ 456882 h 456882"/>
              <a:gd name="connsiteX0-97" fmla="*/ 0 w 1689819"/>
              <a:gd name="connsiteY0-98" fmla="*/ 456882 h 456882"/>
              <a:gd name="connsiteX1-99" fmla="*/ 3893 w 1689819"/>
              <a:gd name="connsiteY1-100" fmla="*/ 290197 h 456882"/>
              <a:gd name="connsiteX2-101" fmla="*/ 133271 w 1689819"/>
              <a:gd name="connsiteY2-102" fmla="*/ 0 h 456882"/>
              <a:gd name="connsiteX3-103" fmla="*/ 1406163 w 1689819"/>
              <a:gd name="connsiteY3-104" fmla="*/ 0 h 456882"/>
              <a:gd name="connsiteX4-105" fmla="*/ 1689819 w 1689819"/>
              <a:gd name="connsiteY4-106" fmla="*/ 290194 h 456882"/>
              <a:gd name="connsiteX5-107" fmla="*/ 1685483 w 1689819"/>
              <a:gd name="connsiteY5-108" fmla="*/ 456882 h 456882"/>
              <a:gd name="connsiteX6-109" fmla="*/ 0 w 1689819"/>
              <a:gd name="connsiteY6-110" fmla="*/ 456882 h 456882"/>
              <a:gd name="connsiteX0-111" fmla="*/ 0 w 1689819"/>
              <a:gd name="connsiteY0-112" fmla="*/ 456882 h 456882"/>
              <a:gd name="connsiteX1-113" fmla="*/ 3893 w 1689819"/>
              <a:gd name="connsiteY1-114" fmla="*/ 290197 h 456882"/>
              <a:gd name="connsiteX2-115" fmla="*/ 133271 w 1689819"/>
              <a:gd name="connsiteY2-116" fmla="*/ 0 h 456882"/>
              <a:gd name="connsiteX3-117" fmla="*/ 1406163 w 1689819"/>
              <a:gd name="connsiteY3-118" fmla="*/ 0 h 456882"/>
              <a:gd name="connsiteX4-119" fmla="*/ 1689819 w 1689819"/>
              <a:gd name="connsiteY4-120" fmla="*/ 290194 h 456882"/>
              <a:gd name="connsiteX5-121" fmla="*/ 1685483 w 1689819"/>
              <a:gd name="connsiteY5-122" fmla="*/ 456882 h 456882"/>
              <a:gd name="connsiteX6-123" fmla="*/ 0 w 1689819"/>
              <a:gd name="connsiteY6-124" fmla="*/ 456882 h 456882"/>
              <a:gd name="connsiteX0-125" fmla="*/ 0 w 1689819"/>
              <a:gd name="connsiteY0-126" fmla="*/ 456882 h 456882"/>
              <a:gd name="connsiteX1-127" fmla="*/ 3893 w 1689819"/>
              <a:gd name="connsiteY1-128" fmla="*/ 290197 h 456882"/>
              <a:gd name="connsiteX2-129" fmla="*/ 133271 w 1689819"/>
              <a:gd name="connsiteY2-130" fmla="*/ 0 h 456882"/>
              <a:gd name="connsiteX3-131" fmla="*/ 1406163 w 1689819"/>
              <a:gd name="connsiteY3-132" fmla="*/ 0 h 456882"/>
              <a:gd name="connsiteX4-133" fmla="*/ 1689819 w 1689819"/>
              <a:gd name="connsiteY4-134" fmla="*/ 290194 h 456882"/>
              <a:gd name="connsiteX5-135" fmla="*/ 1685483 w 1689819"/>
              <a:gd name="connsiteY5-136" fmla="*/ 456882 h 456882"/>
              <a:gd name="connsiteX6-137" fmla="*/ 0 w 1689819"/>
              <a:gd name="connsiteY6-138" fmla="*/ 456882 h 456882"/>
              <a:gd name="connsiteX0-139" fmla="*/ 0 w 1689819"/>
              <a:gd name="connsiteY0-140" fmla="*/ 456882 h 456882"/>
              <a:gd name="connsiteX1-141" fmla="*/ 3893 w 1689819"/>
              <a:gd name="connsiteY1-142" fmla="*/ 290197 h 456882"/>
              <a:gd name="connsiteX2-143" fmla="*/ 282496 w 1689819"/>
              <a:gd name="connsiteY2-144" fmla="*/ 2 h 456882"/>
              <a:gd name="connsiteX3-145" fmla="*/ 1406163 w 1689819"/>
              <a:gd name="connsiteY3-146" fmla="*/ 0 h 456882"/>
              <a:gd name="connsiteX4-147" fmla="*/ 1689819 w 1689819"/>
              <a:gd name="connsiteY4-148" fmla="*/ 290194 h 456882"/>
              <a:gd name="connsiteX5-149" fmla="*/ 1685483 w 1689819"/>
              <a:gd name="connsiteY5-150" fmla="*/ 456882 h 456882"/>
              <a:gd name="connsiteX6-151" fmla="*/ 0 w 1689819"/>
              <a:gd name="connsiteY6-152" fmla="*/ 456882 h 45688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</a:cxnLst>
            <a:rect l="l" t="t" r="r" b="b"/>
            <a:pathLst>
              <a:path w="1689819" h="456882">
                <a:moveTo>
                  <a:pt x="0" y="456882"/>
                </a:moveTo>
                <a:cubicBezTo>
                  <a:pt x="2356" y="332530"/>
                  <a:pt x="1537" y="389155"/>
                  <a:pt x="3893" y="290197"/>
                </a:cubicBezTo>
                <a:lnTo>
                  <a:pt x="282496" y="2"/>
                </a:lnTo>
                <a:lnTo>
                  <a:pt x="1406163" y="0"/>
                </a:lnTo>
                <a:cubicBezTo>
                  <a:pt x="1532458" y="123190"/>
                  <a:pt x="1563515" y="151129"/>
                  <a:pt x="1689819" y="290194"/>
                </a:cubicBezTo>
                <a:lnTo>
                  <a:pt x="1685483" y="456882"/>
                </a:lnTo>
                <a:lnTo>
                  <a:pt x="0" y="456882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2025" y="1899920"/>
            <a:ext cx="4265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320" y="2340610"/>
            <a:ext cx="921385" cy="3832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400">
                <a:solidFill>
                  <a:schemeClr val="tx1"/>
                </a:solidFill>
              </a:rPr>
              <a:t>去人群聚集场所要注意采取哪些防护措施？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69670" y="1899920"/>
            <a:ext cx="390715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bg1"/>
                </a:solidFill>
              </a:rPr>
              <a:t>尽量避免去人群聚集的公共场所，以减少与患病人群接触的机会。如必须前往公共场所，要佩戴口罩以降低接触病原体的风险，前提是选择正确的口罩并正确的佩戴。同时应尽量避免去疾病流行地区以降低感染风险。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08190" y="2294255"/>
            <a:ext cx="798195" cy="37268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/>
              <a:t>去农贸市场要注意采取哪些防护措施？</a:t>
            </a:r>
            <a:endParaRPr lang="zh-CN" altLang="en-US" sz="2000"/>
          </a:p>
        </p:txBody>
      </p:sp>
      <p:sp>
        <p:nvSpPr>
          <p:cNvPr id="18" name="文本框 17"/>
          <p:cNvSpPr txBox="1"/>
          <p:nvPr/>
        </p:nvSpPr>
        <p:spPr>
          <a:xfrm>
            <a:off x="8216265" y="1899920"/>
            <a:ext cx="34544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bg1"/>
                </a:solidFill>
              </a:rPr>
              <a:t>民众前往有野生动物销售的农贸市场购物时，要佩戴口罩，避免接触野生动物，不屠宰或食用病、死禽畜或野生动物。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4" grpId="0" bldLvl="0" animBg="1"/>
      <p:bldP spid="26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任意多边形 12"/>
          <p:cNvSpPr/>
          <p:nvPr/>
        </p:nvSpPr>
        <p:spPr>
          <a:xfrm>
            <a:off x="-15875" y="162560"/>
            <a:ext cx="12207875" cy="898525"/>
          </a:xfrm>
          <a:custGeom>
            <a:avLst/>
            <a:gdLst>
              <a:gd name="connsiteX0" fmla="*/ 0 w 12192000"/>
              <a:gd name="connsiteY0" fmla="*/ 0 h 714375"/>
              <a:gd name="connsiteX1" fmla="*/ 12386 w 12192000"/>
              <a:gd name="connsiteY1" fmla="*/ 0 h 714375"/>
              <a:gd name="connsiteX2" fmla="*/ 329571 w 12192000"/>
              <a:gd name="connsiteY2" fmla="*/ 628650 h 714375"/>
              <a:gd name="connsiteX3" fmla="*/ 7381869 w 12192000"/>
              <a:gd name="connsiteY3" fmla="*/ 628650 h 714375"/>
              <a:gd name="connsiteX4" fmla="*/ 7699055 w 12192000"/>
              <a:gd name="connsiteY4" fmla="*/ 0 h 714375"/>
              <a:gd name="connsiteX5" fmla="*/ 12192000 w 12192000"/>
              <a:gd name="connsiteY5" fmla="*/ 0 h 714375"/>
              <a:gd name="connsiteX6" fmla="*/ 12192000 w 12192000"/>
              <a:gd name="connsiteY6" fmla="*/ 261610 h 714375"/>
              <a:gd name="connsiteX7" fmla="*/ 7864565 w 12192000"/>
              <a:gd name="connsiteY7" fmla="*/ 261610 h 714375"/>
              <a:gd name="connsiteX8" fmla="*/ 7636123 w 12192000"/>
              <a:gd name="connsiteY8" fmla="*/ 714375 h 714375"/>
              <a:gd name="connsiteX9" fmla="*/ 282882 w 12192000"/>
              <a:gd name="connsiteY9" fmla="*/ 714375 h 714375"/>
              <a:gd name="connsiteX10" fmla="*/ 0 w 12192000"/>
              <a:gd name="connsiteY10" fmla="*/ 144673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714375">
                <a:moveTo>
                  <a:pt x="0" y="0"/>
                </a:moveTo>
                <a:lnTo>
                  <a:pt x="12386" y="0"/>
                </a:lnTo>
                <a:lnTo>
                  <a:pt x="329571" y="628650"/>
                </a:lnTo>
                <a:lnTo>
                  <a:pt x="7381869" y="628650"/>
                </a:lnTo>
                <a:lnTo>
                  <a:pt x="7699055" y="0"/>
                </a:lnTo>
                <a:lnTo>
                  <a:pt x="12192000" y="0"/>
                </a:lnTo>
                <a:lnTo>
                  <a:pt x="12192000" y="261610"/>
                </a:lnTo>
                <a:lnTo>
                  <a:pt x="7864565" y="261610"/>
                </a:lnTo>
                <a:lnTo>
                  <a:pt x="7636123" y="714375"/>
                </a:lnTo>
                <a:lnTo>
                  <a:pt x="282882" y="714375"/>
                </a:lnTo>
                <a:lnTo>
                  <a:pt x="0" y="144673"/>
                </a:lnTo>
                <a:close/>
              </a:path>
            </a:pathLst>
          </a:custGeom>
          <a:gradFill flip="none" rotWithShape="1">
            <a:gsLst>
              <a:gs pos="75000">
                <a:schemeClr val="bg1">
                  <a:lumMod val="75000"/>
                </a:schemeClr>
              </a:gs>
              <a:gs pos="25000">
                <a:schemeClr val="bg1">
                  <a:lumMod val="6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0000">
                  <a:schemeClr val="bg1"/>
                </a:gs>
                <a:gs pos="25000">
                  <a:schemeClr val="bg1">
                    <a:lumMod val="65000"/>
                  </a:schemeClr>
                </a:gs>
                <a:gs pos="75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43121" y="162579"/>
            <a:ext cx="1146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spc="600" dirty="0">
                <a:ln w="6350">
                  <a:gradFill flip="none" rotWithShape="1">
                    <a:gsLst>
                      <a:gs pos="40000">
                        <a:schemeClr val="accent1">
                          <a:lumMod val="5000"/>
                          <a:lumOff val="95000"/>
                        </a:schemeClr>
                      </a:gs>
                      <a:gs pos="50000">
                        <a:schemeClr val="bg1">
                          <a:lumMod val="65000"/>
                        </a:schemeClr>
                      </a:gs>
                      <a:gs pos="6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gradFill flip="none" rotWithShape="1">
                  <a:gsLst>
                    <a:gs pos="0">
                      <a:schemeClr val="bg1"/>
                    </a:gs>
                    <a:gs pos="50000">
                      <a:schemeClr val="bg1"/>
                    </a:gs>
                    <a:gs pos="25000">
                      <a:schemeClr val="bg1">
                        <a:lumMod val="75000"/>
                      </a:schemeClr>
                    </a:gs>
                    <a:gs pos="75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BatmanForeverAlternate" panose="00000400000000000000" pitchFamily="2" charset="0"/>
              </a:rPr>
              <a:t>-1-</a:t>
            </a:r>
            <a:endParaRPr lang="en-US" altLang="zh-CN" sz="3600" spc="600" dirty="0">
              <a:ln w="6350">
                <a:gradFill flip="none" rotWithShape="1">
                  <a:gsLst>
                    <a:gs pos="40000">
                      <a:schemeClr val="accent1">
                        <a:lumMod val="5000"/>
                        <a:lumOff val="95000"/>
                      </a:schemeClr>
                    </a:gs>
                    <a:gs pos="50000">
                      <a:schemeClr val="bg1">
                        <a:lumMod val="65000"/>
                      </a:schemeClr>
                    </a:gs>
                    <a:gs pos="60000">
                      <a:schemeClr val="bg1"/>
                    </a:gs>
                  </a:gsLst>
                  <a:lin ang="2700000" scaled="1"/>
                  <a:tileRect/>
                </a:gradFill>
              </a:ln>
              <a:gradFill flip="none" rotWithShape="1">
                <a:gsLst>
                  <a:gs pos="0">
                    <a:schemeClr val="bg1"/>
                  </a:gs>
                  <a:gs pos="50000">
                    <a:schemeClr val="bg1"/>
                  </a:gs>
                  <a:gs pos="25000">
                    <a:schemeClr val="bg1">
                      <a:lumMod val="75000"/>
                    </a:schemeClr>
                  </a:gs>
                  <a:gs pos="7500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BatmanForeverAlternate" panose="00000400000000000000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92580" y="100965"/>
            <a:ext cx="29768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适宜的运动</a:t>
            </a:r>
            <a:endParaRPr lang="zh-CN" altLang="en-US" sz="44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" name="图片 1" descr="IMG_21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1061085"/>
            <a:ext cx="3934460" cy="5891530"/>
          </a:xfrm>
          <a:prstGeom prst="rect">
            <a:avLst/>
          </a:prstGeom>
        </p:spPr>
      </p:pic>
      <p:pic>
        <p:nvPicPr>
          <p:cNvPr id="3" name="图片 2" descr="IMG_21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220" y="1061085"/>
            <a:ext cx="3896360" cy="5891530"/>
          </a:xfrm>
          <a:prstGeom prst="rect">
            <a:avLst/>
          </a:prstGeom>
        </p:spPr>
      </p:pic>
      <p:pic>
        <p:nvPicPr>
          <p:cNvPr id="8" name="图片 7" descr="IMG_21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80" y="440690"/>
            <a:ext cx="4377055" cy="65125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21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5240"/>
            <a:ext cx="4238625" cy="6889115"/>
          </a:xfrm>
          <a:prstGeom prst="rect">
            <a:avLst/>
          </a:prstGeom>
        </p:spPr>
      </p:pic>
      <p:pic>
        <p:nvPicPr>
          <p:cNvPr id="3" name="图片 2" descr="IMG_21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815" y="-14605"/>
            <a:ext cx="4091940" cy="6887845"/>
          </a:xfrm>
          <a:prstGeom prst="rect">
            <a:avLst/>
          </a:prstGeom>
        </p:spPr>
      </p:pic>
      <p:pic>
        <p:nvPicPr>
          <p:cNvPr id="5" name="图片 4" descr="IMG_219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1785" y="-14605"/>
            <a:ext cx="4439285" cy="68878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50000"/>
          <a:stretch>
            <a:fillRect/>
          </a:stretch>
        </p:blipFill>
        <p:spPr>
          <a:xfrm>
            <a:off x="3108701" y="0"/>
            <a:ext cx="5974598" cy="2990348"/>
          </a:xfrm>
          <a:custGeom>
            <a:avLst/>
            <a:gdLst>
              <a:gd name="connsiteX0" fmla="*/ 0 w 5974598"/>
              <a:gd name="connsiteY0" fmla="*/ 0 h 2990348"/>
              <a:gd name="connsiteX1" fmla="*/ 5974598 w 5974598"/>
              <a:gd name="connsiteY1" fmla="*/ 0 h 2990348"/>
              <a:gd name="connsiteX2" fmla="*/ 5974598 w 5974598"/>
              <a:gd name="connsiteY2" fmla="*/ 2990348 h 2990348"/>
              <a:gd name="connsiteX3" fmla="*/ 0 w 5974598"/>
              <a:gd name="connsiteY3" fmla="*/ 2990348 h 299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74598" h="2990348">
                <a:moveTo>
                  <a:pt x="0" y="0"/>
                </a:moveTo>
                <a:lnTo>
                  <a:pt x="5974598" y="0"/>
                </a:lnTo>
                <a:lnTo>
                  <a:pt x="5974598" y="2990348"/>
                </a:lnTo>
                <a:lnTo>
                  <a:pt x="0" y="2990348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-924000" y="-7020000"/>
            <a:ext cx="14040000" cy="14040000"/>
            <a:chOff x="2448933" y="-4112413"/>
            <a:chExt cx="14040000" cy="14040000"/>
          </a:xfrm>
        </p:grpSpPr>
        <p:sp>
          <p:nvSpPr>
            <p:cNvPr id="2" name="椭圆 1"/>
            <p:cNvSpPr/>
            <p:nvPr/>
          </p:nvSpPr>
          <p:spPr>
            <a:xfrm>
              <a:off x="5688933" y="-872413"/>
              <a:ext cx="7560000" cy="75600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608933" y="-1952413"/>
              <a:ext cx="9720000" cy="97200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528933" y="-3032413"/>
              <a:ext cx="11880000" cy="118800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448933" y="-4112413"/>
              <a:ext cx="14040000" cy="140400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18794103" flipH="1">
            <a:off x="11116709" y="5367738"/>
            <a:ext cx="385562" cy="1055914"/>
            <a:chOff x="6146557" y="2400637"/>
            <a:chExt cx="821652" cy="2250204"/>
          </a:xfrm>
          <a:effectLst>
            <a:glow rad="88900">
              <a:srgbClr val="FF9731">
                <a:alpha val="20000"/>
              </a:srgbClr>
            </a:glow>
          </a:effectLst>
        </p:grpSpPr>
        <p:sp>
          <p:nvSpPr>
            <p:cNvPr id="16" name="任意多边形 54"/>
            <p:cNvSpPr/>
            <p:nvPr/>
          </p:nvSpPr>
          <p:spPr>
            <a:xfrm>
              <a:off x="6146557" y="2400637"/>
              <a:ext cx="821652" cy="2250204"/>
            </a:xfrm>
            <a:custGeom>
              <a:avLst/>
              <a:gdLst>
                <a:gd name="connsiteX0" fmla="*/ 410826 w 821652"/>
                <a:gd name="connsiteY0" fmla="*/ 0 h 2250204"/>
                <a:gd name="connsiteX1" fmla="*/ 821652 w 821652"/>
                <a:gd name="connsiteY1" fmla="*/ 410826 h 2250204"/>
                <a:gd name="connsiteX2" fmla="*/ 821652 w 821652"/>
                <a:gd name="connsiteY2" fmla="*/ 1872134 h 2250204"/>
                <a:gd name="connsiteX3" fmla="*/ 821629 w 821652"/>
                <a:gd name="connsiteY3" fmla="*/ 1872134 h 2250204"/>
                <a:gd name="connsiteX4" fmla="*/ 821629 w 821652"/>
                <a:gd name="connsiteY4" fmla="*/ 2203719 h 2250204"/>
                <a:gd name="connsiteX5" fmla="*/ 775144 w 821652"/>
                <a:gd name="connsiteY5" fmla="*/ 2250204 h 2250204"/>
                <a:gd name="connsiteX6" fmla="*/ 728658 w 821652"/>
                <a:gd name="connsiteY6" fmla="*/ 2203719 h 2250204"/>
                <a:gd name="connsiteX7" fmla="*/ 728658 w 821652"/>
                <a:gd name="connsiteY7" fmla="*/ 2145724 h 2250204"/>
                <a:gd name="connsiteX8" fmla="*/ 730559 w 821652"/>
                <a:gd name="connsiteY8" fmla="*/ 2136309 h 2250204"/>
                <a:gd name="connsiteX9" fmla="*/ 730559 w 821652"/>
                <a:gd name="connsiteY9" fmla="*/ 1743072 h 2250204"/>
                <a:gd name="connsiteX10" fmla="*/ 684074 w 821652"/>
                <a:gd name="connsiteY10" fmla="*/ 1696586 h 2250204"/>
                <a:gd name="connsiteX11" fmla="*/ 637588 w 821652"/>
                <a:gd name="connsiteY11" fmla="*/ 1743072 h 2250204"/>
                <a:gd name="connsiteX12" fmla="*/ 637588 w 821652"/>
                <a:gd name="connsiteY12" fmla="*/ 2131640 h 2250204"/>
                <a:gd name="connsiteX13" fmla="*/ 635828 w 821652"/>
                <a:gd name="connsiteY13" fmla="*/ 2140360 h 2250204"/>
                <a:gd name="connsiteX14" fmla="*/ 592996 w 821652"/>
                <a:gd name="connsiteY14" fmla="*/ 2168751 h 2250204"/>
                <a:gd name="connsiteX15" fmla="*/ 550163 w 821652"/>
                <a:gd name="connsiteY15" fmla="*/ 2140360 h 2250204"/>
                <a:gd name="connsiteX16" fmla="*/ 548402 w 821652"/>
                <a:gd name="connsiteY16" fmla="*/ 2131634 h 2250204"/>
                <a:gd name="connsiteX17" fmla="*/ 548402 w 821652"/>
                <a:gd name="connsiteY17" fmla="*/ 1755711 h 2250204"/>
                <a:gd name="connsiteX18" fmla="*/ 501916 w 821652"/>
                <a:gd name="connsiteY18" fmla="*/ 1709226 h 2250204"/>
                <a:gd name="connsiteX19" fmla="*/ 455431 w 821652"/>
                <a:gd name="connsiteY19" fmla="*/ 1755711 h 2250204"/>
                <a:gd name="connsiteX20" fmla="*/ 455431 w 821652"/>
                <a:gd name="connsiteY20" fmla="*/ 2078263 h 2250204"/>
                <a:gd name="connsiteX21" fmla="*/ 453668 w 821652"/>
                <a:gd name="connsiteY21" fmla="*/ 2086995 h 2250204"/>
                <a:gd name="connsiteX22" fmla="*/ 410836 w 821652"/>
                <a:gd name="connsiteY22" fmla="*/ 2115386 h 2250204"/>
                <a:gd name="connsiteX23" fmla="*/ 364350 w 821652"/>
                <a:gd name="connsiteY23" fmla="*/ 2068901 h 2250204"/>
                <a:gd name="connsiteX24" fmla="*/ 364350 w 821652"/>
                <a:gd name="connsiteY24" fmla="*/ 1935008 h 2250204"/>
                <a:gd name="connsiteX25" fmla="*/ 366239 w 821652"/>
                <a:gd name="connsiteY25" fmla="*/ 1925652 h 2250204"/>
                <a:gd name="connsiteX26" fmla="*/ 366239 w 821652"/>
                <a:gd name="connsiteY26" fmla="*/ 1532414 h 2250204"/>
                <a:gd name="connsiteX27" fmla="*/ 319754 w 821652"/>
                <a:gd name="connsiteY27" fmla="*/ 1485929 h 2250204"/>
                <a:gd name="connsiteX28" fmla="*/ 273269 w 821652"/>
                <a:gd name="connsiteY28" fmla="*/ 1532414 h 2250204"/>
                <a:gd name="connsiteX29" fmla="*/ 273269 w 821652"/>
                <a:gd name="connsiteY29" fmla="*/ 1925652 h 2250204"/>
                <a:gd name="connsiteX30" fmla="*/ 275158 w 821652"/>
                <a:gd name="connsiteY30" fmla="*/ 1935008 h 2250204"/>
                <a:gd name="connsiteX31" fmla="*/ 275158 w 821652"/>
                <a:gd name="connsiteY31" fmla="*/ 2119457 h 2250204"/>
                <a:gd name="connsiteX32" fmla="*/ 228672 w 821652"/>
                <a:gd name="connsiteY32" fmla="*/ 2165942 h 2250204"/>
                <a:gd name="connsiteX33" fmla="*/ 185840 w 821652"/>
                <a:gd name="connsiteY33" fmla="*/ 2137551 h 2250204"/>
                <a:gd name="connsiteX34" fmla="*/ 184076 w 821652"/>
                <a:gd name="connsiteY34" fmla="*/ 2128813 h 2250204"/>
                <a:gd name="connsiteX35" fmla="*/ 184076 w 821652"/>
                <a:gd name="connsiteY35" fmla="*/ 1877892 h 2250204"/>
                <a:gd name="connsiteX36" fmla="*/ 181875 w 821652"/>
                <a:gd name="connsiteY36" fmla="*/ 1866990 h 2250204"/>
                <a:gd name="connsiteX37" fmla="*/ 181875 w 821652"/>
                <a:gd name="connsiteY37" fmla="*/ 1657488 h 2250204"/>
                <a:gd name="connsiteX38" fmla="*/ 135075 w 821652"/>
                <a:gd name="connsiteY38" fmla="*/ 1610688 h 2250204"/>
                <a:gd name="connsiteX39" fmla="*/ 88275 w 821652"/>
                <a:gd name="connsiteY39" fmla="*/ 1657488 h 2250204"/>
                <a:gd name="connsiteX40" fmla="*/ 88275 w 821652"/>
                <a:gd name="connsiteY40" fmla="*/ 1938816 h 2250204"/>
                <a:gd name="connsiteX41" fmla="*/ 86464 w 821652"/>
                <a:gd name="connsiteY41" fmla="*/ 1947785 h 2250204"/>
                <a:gd name="connsiteX42" fmla="*/ 45000 w 821652"/>
                <a:gd name="connsiteY42" fmla="*/ 1975269 h 2250204"/>
                <a:gd name="connsiteX43" fmla="*/ 3537 w 821652"/>
                <a:gd name="connsiteY43" fmla="*/ 1947785 h 2250204"/>
                <a:gd name="connsiteX44" fmla="*/ 119 w 821652"/>
                <a:gd name="connsiteY44" fmla="*/ 1930857 h 2250204"/>
                <a:gd name="connsiteX45" fmla="*/ 24 w 821652"/>
                <a:gd name="connsiteY45" fmla="*/ 1930857 h 2250204"/>
                <a:gd name="connsiteX46" fmla="*/ 24 w 821652"/>
                <a:gd name="connsiteY46" fmla="*/ 1930388 h 2250204"/>
                <a:gd name="connsiteX47" fmla="*/ 0 w 821652"/>
                <a:gd name="connsiteY47" fmla="*/ 1930269 h 2250204"/>
                <a:gd name="connsiteX48" fmla="*/ 0 w 821652"/>
                <a:gd name="connsiteY48" fmla="*/ 1872134 h 2250204"/>
                <a:gd name="connsiteX49" fmla="*/ 0 w 821652"/>
                <a:gd name="connsiteY49" fmla="*/ 1642478 h 2250204"/>
                <a:gd name="connsiteX50" fmla="*/ 0 w 821652"/>
                <a:gd name="connsiteY50" fmla="*/ 410826 h 2250204"/>
                <a:gd name="connsiteX51" fmla="*/ 410826 w 821652"/>
                <a:gd name="connsiteY51" fmla="*/ 0 h 225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821652" h="2250204">
                  <a:moveTo>
                    <a:pt x="410826" y="0"/>
                  </a:moveTo>
                  <a:cubicBezTo>
                    <a:pt x="637719" y="0"/>
                    <a:pt x="821652" y="183933"/>
                    <a:pt x="821652" y="410826"/>
                  </a:cubicBezTo>
                  <a:lnTo>
                    <a:pt x="821652" y="1872134"/>
                  </a:lnTo>
                  <a:lnTo>
                    <a:pt x="821629" y="1872134"/>
                  </a:lnTo>
                  <a:lnTo>
                    <a:pt x="821629" y="2203719"/>
                  </a:lnTo>
                  <a:cubicBezTo>
                    <a:pt x="821629" y="2229392"/>
                    <a:pt x="800817" y="2250204"/>
                    <a:pt x="775144" y="2250204"/>
                  </a:cubicBezTo>
                  <a:cubicBezTo>
                    <a:pt x="749470" y="2250204"/>
                    <a:pt x="728658" y="2229392"/>
                    <a:pt x="728658" y="2203719"/>
                  </a:cubicBezTo>
                  <a:lnTo>
                    <a:pt x="728658" y="2145724"/>
                  </a:lnTo>
                  <a:lnTo>
                    <a:pt x="730559" y="2136309"/>
                  </a:lnTo>
                  <a:lnTo>
                    <a:pt x="730559" y="1743072"/>
                  </a:lnTo>
                  <a:cubicBezTo>
                    <a:pt x="730559" y="1717398"/>
                    <a:pt x="709747" y="1696586"/>
                    <a:pt x="684074" y="1696586"/>
                  </a:cubicBezTo>
                  <a:cubicBezTo>
                    <a:pt x="658400" y="1696586"/>
                    <a:pt x="637588" y="1717398"/>
                    <a:pt x="637588" y="1743072"/>
                  </a:cubicBezTo>
                  <a:lnTo>
                    <a:pt x="637588" y="2131640"/>
                  </a:lnTo>
                  <a:lnTo>
                    <a:pt x="635828" y="2140360"/>
                  </a:lnTo>
                  <a:cubicBezTo>
                    <a:pt x="628772" y="2157044"/>
                    <a:pt x="612251" y="2168751"/>
                    <a:pt x="592996" y="2168751"/>
                  </a:cubicBezTo>
                  <a:cubicBezTo>
                    <a:pt x="573741" y="2168751"/>
                    <a:pt x="557220" y="2157044"/>
                    <a:pt x="550163" y="2140360"/>
                  </a:cubicBezTo>
                  <a:lnTo>
                    <a:pt x="548402" y="2131634"/>
                  </a:lnTo>
                  <a:lnTo>
                    <a:pt x="548402" y="1755711"/>
                  </a:lnTo>
                  <a:cubicBezTo>
                    <a:pt x="548402" y="1730038"/>
                    <a:pt x="527590" y="1709226"/>
                    <a:pt x="501916" y="1709226"/>
                  </a:cubicBezTo>
                  <a:cubicBezTo>
                    <a:pt x="476243" y="1709226"/>
                    <a:pt x="455431" y="1730038"/>
                    <a:pt x="455431" y="1755711"/>
                  </a:cubicBezTo>
                  <a:lnTo>
                    <a:pt x="455431" y="2078263"/>
                  </a:lnTo>
                  <a:lnTo>
                    <a:pt x="453668" y="2086995"/>
                  </a:lnTo>
                  <a:cubicBezTo>
                    <a:pt x="446612" y="2103679"/>
                    <a:pt x="430091" y="2115386"/>
                    <a:pt x="410836" y="2115386"/>
                  </a:cubicBezTo>
                  <a:cubicBezTo>
                    <a:pt x="385162" y="2115386"/>
                    <a:pt x="364350" y="2094574"/>
                    <a:pt x="364350" y="2068901"/>
                  </a:cubicBezTo>
                  <a:lnTo>
                    <a:pt x="364350" y="1935008"/>
                  </a:lnTo>
                  <a:lnTo>
                    <a:pt x="366239" y="1925652"/>
                  </a:lnTo>
                  <a:lnTo>
                    <a:pt x="366239" y="1532414"/>
                  </a:lnTo>
                  <a:cubicBezTo>
                    <a:pt x="366239" y="1506741"/>
                    <a:pt x="345427" y="1485929"/>
                    <a:pt x="319754" y="1485929"/>
                  </a:cubicBezTo>
                  <a:cubicBezTo>
                    <a:pt x="294081" y="1485929"/>
                    <a:pt x="273269" y="1506741"/>
                    <a:pt x="273269" y="1532414"/>
                  </a:cubicBezTo>
                  <a:lnTo>
                    <a:pt x="273269" y="1925652"/>
                  </a:lnTo>
                  <a:lnTo>
                    <a:pt x="275158" y="1935008"/>
                  </a:lnTo>
                  <a:lnTo>
                    <a:pt x="275158" y="2119457"/>
                  </a:lnTo>
                  <a:cubicBezTo>
                    <a:pt x="275158" y="2145130"/>
                    <a:pt x="254346" y="2165942"/>
                    <a:pt x="228672" y="2165942"/>
                  </a:cubicBezTo>
                  <a:cubicBezTo>
                    <a:pt x="209417" y="2165942"/>
                    <a:pt x="192897" y="2154236"/>
                    <a:pt x="185840" y="2137551"/>
                  </a:cubicBezTo>
                  <a:lnTo>
                    <a:pt x="184076" y="2128813"/>
                  </a:lnTo>
                  <a:lnTo>
                    <a:pt x="184076" y="1877892"/>
                  </a:lnTo>
                  <a:lnTo>
                    <a:pt x="181875" y="1866990"/>
                  </a:lnTo>
                  <a:lnTo>
                    <a:pt x="181875" y="1657488"/>
                  </a:lnTo>
                  <a:cubicBezTo>
                    <a:pt x="181875" y="1631641"/>
                    <a:pt x="160922" y="1610688"/>
                    <a:pt x="135075" y="1610688"/>
                  </a:cubicBezTo>
                  <a:cubicBezTo>
                    <a:pt x="109228" y="1610688"/>
                    <a:pt x="88275" y="1631641"/>
                    <a:pt x="88275" y="1657488"/>
                  </a:cubicBezTo>
                  <a:lnTo>
                    <a:pt x="88275" y="1938816"/>
                  </a:lnTo>
                  <a:lnTo>
                    <a:pt x="86464" y="1947785"/>
                  </a:lnTo>
                  <a:cubicBezTo>
                    <a:pt x="79633" y="1963937"/>
                    <a:pt x="63640" y="1975269"/>
                    <a:pt x="45000" y="1975269"/>
                  </a:cubicBezTo>
                  <a:cubicBezTo>
                    <a:pt x="26361" y="1975269"/>
                    <a:pt x="10368" y="1963937"/>
                    <a:pt x="3537" y="1947785"/>
                  </a:cubicBezTo>
                  <a:lnTo>
                    <a:pt x="119" y="1930857"/>
                  </a:lnTo>
                  <a:lnTo>
                    <a:pt x="24" y="1930857"/>
                  </a:lnTo>
                  <a:lnTo>
                    <a:pt x="24" y="1930388"/>
                  </a:lnTo>
                  <a:lnTo>
                    <a:pt x="0" y="1930269"/>
                  </a:lnTo>
                  <a:lnTo>
                    <a:pt x="0" y="1872134"/>
                  </a:lnTo>
                  <a:lnTo>
                    <a:pt x="0" y="1642478"/>
                  </a:lnTo>
                  <a:lnTo>
                    <a:pt x="0" y="410826"/>
                  </a:lnTo>
                  <a:cubicBezTo>
                    <a:pt x="0" y="183933"/>
                    <a:pt x="183933" y="0"/>
                    <a:pt x="410826" y="0"/>
                  </a:cubicBezTo>
                  <a:close/>
                </a:path>
              </a:pathLst>
            </a:custGeom>
            <a:solidFill>
              <a:srgbClr val="FF9731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cs typeface="+mn-ea"/>
              </a:endParaRPr>
            </a:p>
          </p:txBody>
        </p:sp>
        <p:sp>
          <p:nvSpPr>
            <p:cNvPr id="17" name="任意多边形 46"/>
            <p:cNvSpPr/>
            <p:nvPr/>
          </p:nvSpPr>
          <p:spPr>
            <a:xfrm>
              <a:off x="6258723" y="2509690"/>
              <a:ext cx="607420" cy="1049508"/>
            </a:xfrm>
            <a:custGeom>
              <a:avLst/>
              <a:gdLst>
                <a:gd name="connsiteX0" fmla="*/ 514974 w 1029947"/>
                <a:gd name="connsiteY0" fmla="*/ 0 h 1779555"/>
                <a:gd name="connsiteX1" fmla="*/ 1029947 w 1029947"/>
                <a:gd name="connsiteY1" fmla="*/ 514973 h 1779555"/>
                <a:gd name="connsiteX2" fmla="*/ 1026431 w 1029947"/>
                <a:gd name="connsiteY2" fmla="*/ 549855 h 1779555"/>
                <a:gd name="connsiteX3" fmla="*/ 1029946 w 1029947"/>
                <a:gd name="connsiteY3" fmla="*/ 558342 h 1779555"/>
                <a:gd name="connsiteX4" fmla="*/ 1029945 w 1029947"/>
                <a:gd name="connsiteY4" fmla="*/ 1230907 h 1779555"/>
                <a:gd name="connsiteX5" fmla="*/ 988227 w 1029947"/>
                <a:gd name="connsiteY5" fmla="*/ 1272625 h 1779555"/>
                <a:gd name="connsiteX6" fmla="*/ 988228 w 1029947"/>
                <a:gd name="connsiteY6" fmla="*/ 1272624 h 1779555"/>
                <a:gd name="connsiteX7" fmla="*/ 946510 w 1029947"/>
                <a:gd name="connsiteY7" fmla="*/ 1230906 h 1779555"/>
                <a:gd name="connsiteX8" fmla="*/ 946510 w 1029947"/>
                <a:gd name="connsiteY8" fmla="*/ 794586 h 1779555"/>
                <a:gd name="connsiteX9" fmla="*/ 941998 w 1029947"/>
                <a:gd name="connsiteY9" fmla="*/ 802900 h 1779555"/>
                <a:gd name="connsiteX10" fmla="*/ 872194 w 1029947"/>
                <a:gd name="connsiteY10" fmla="*/ 883505 h 1779555"/>
                <a:gd name="connsiteX11" fmla="*/ 872194 w 1029947"/>
                <a:gd name="connsiteY11" fmla="*/ 1083670 h 1779555"/>
                <a:gd name="connsiteX12" fmla="*/ 830476 w 1029947"/>
                <a:gd name="connsiteY12" fmla="*/ 1125388 h 1779555"/>
                <a:gd name="connsiteX13" fmla="*/ 830477 w 1029947"/>
                <a:gd name="connsiteY13" fmla="*/ 1125387 h 1779555"/>
                <a:gd name="connsiteX14" fmla="*/ 788759 w 1029947"/>
                <a:gd name="connsiteY14" fmla="*/ 1083669 h 1779555"/>
                <a:gd name="connsiteX15" fmla="*/ 788759 w 1029947"/>
                <a:gd name="connsiteY15" fmla="*/ 947667 h 1779555"/>
                <a:gd name="connsiteX16" fmla="*/ 760441 w 1029947"/>
                <a:gd name="connsiteY16" fmla="*/ 967792 h 1779555"/>
                <a:gd name="connsiteX17" fmla="*/ 714442 w 1029947"/>
                <a:gd name="connsiteY17" fmla="*/ 985890 h 1779555"/>
                <a:gd name="connsiteX18" fmla="*/ 714442 w 1029947"/>
                <a:gd name="connsiteY18" fmla="*/ 1737837 h 1779555"/>
                <a:gd name="connsiteX19" fmla="*/ 672724 w 1029947"/>
                <a:gd name="connsiteY19" fmla="*/ 1779555 h 1779555"/>
                <a:gd name="connsiteX20" fmla="*/ 672725 w 1029947"/>
                <a:gd name="connsiteY20" fmla="*/ 1779554 h 1779555"/>
                <a:gd name="connsiteX21" fmla="*/ 631007 w 1029947"/>
                <a:gd name="connsiteY21" fmla="*/ 1737836 h 1779555"/>
                <a:gd name="connsiteX22" fmla="*/ 631007 w 1029947"/>
                <a:gd name="connsiteY22" fmla="*/ 1015329 h 1779555"/>
                <a:gd name="connsiteX23" fmla="*/ 556690 w 1029947"/>
                <a:gd name="connsiteY23" fmla="*/ 1024691 h 1779555"/>
                <a:gd name="connsiteX24" fmla="*/ 556690 w 1029947"/>
                <a:gd name="connsiteY24" fmla="*/ 1288825 h 1779555"/>
                <a:gd name="connsiteX25" fmla="*/ 514972 w 1029947"/>
                <a:gd name="connsiteY25" fmla="*/ 1330543 h 1779555"/>
                <a:gd name="connsiteX26" fmla="*/ 514973 w 1029947"/>
                <a:gd name="connsiteY26" fmla="*/ 1330542 h 1779555"/>
                <a:gd name="connsiteX27" fmla="*/ 473255 w 1029947"/>
                <a:gd name="connsiteY27" fmla="*/ 1288824 h 1779555"/>
                <a:gd name="connsiteX28" fmla="*/ 473255 w 1029947"/>
                <a:gd name="connsiteY28" fmla="*/ 1025740 h 1779555"/>
                <a:gd name="connsiteX29" fmla="*/ 411189 w 1029947"/>
                <a:gd name="connsiteY29" fmla="*/ 1019484 h 1779555"/>
                <a:gd name="connsiteX30" fmla="*/ 398938 w 1029947"/>
                <a:gd name="connsiteY30" fmla="*/ 1015845 h 1779555"/>
                <a:gd name="connsiteX31" fmla="*/ 398938 w 1029947"/>
                <a:gd name="connsiteY31" fmla="*/ 1278690 h 1779555"/>
                <a:gd name="connsiteX32" fmla="*/ 357220 w 1029947"/>
                <a:gd name="connsiteY32" fmla="*/ 1320408 h 1779555"/>
                <a:gd name="connsiteX33" fmla="*/ 357221 w 1029947"/>
                <a:gd name="connsiteY33" fmla="*/ 1320407 h 1779555"/>
                <a:gd name="connsiteX34" fmla="*/ 315503 w 1029947"/>
                <a:gd name="connsiteY34" fmla="*/ 1278689 h 1779555"/>
                <a:gd name="connsiteX35" fmla="*/ 315503 w 1029947"/>
                <a:gd name="connsiteY35" fmla="*/ 988941 h 1779555"/>
                <a:gd name="connsiteX36" fmla="*/ 247942 w 1029947"/>
                <a:gd name="connsiteY36" fmla="*/ 955392 h 1779555"/>
                <a:gd name="connsiteX37" fmla="*/ 241188 w 1029947"/>
                <a:gd name="connsiteY37" fmla="*/ 950021 h 1779555"/>
                <a:gd name="connsiteX38" fmla="*/ 241187 w 1029947"/>
                <a:gd name="connsiteY38" fmla="*/ 1554882 h 1779555"/>
                <a:gd name="connsiteX39" fmla="*/ 199469 w 1029947"/>
                <a:gd name="connsiteY39" fmla="*/ 1596600 h 1779555"/>
                <a:gd name="connsiteX40" fmla="*/ 199470 w 1029947"/>
                <a:gd name="connsiteY40" fmla="*/ 1596599 h 1779555"/>
                <a:gd name="connsiteX41" fmla="*/ 157752 w 1029947"/>
                <a:gd name="connsiteY41" fmla="*/ 1554881 h 1779555"/>
                <a:gd name="connsiteX42" fmla="*/ 157752 w 1029947"/>
                <a:gd name="connsiteY42" fmla="*/ 883674 h 1779555"/>
                <a:gd name="connsiteX43" fmla="*/ 146491 w 1029947"/>
                <a:gd name="connsiteY43" fmla="*/ 874720 h 1779555"/>
                <a:gd name="connsiteX44" fmla="*/ 85364 w 1029947"/>
                <a:gd name="connsiteY44" fmla="*/ 799035 h 1779555"/>
                <a:gd name="connsiteX45" fmla="*/ 83435 w 1029947"/>
                <a:gd name="connsiteY45" fmla="*/ 795416 h 1779555"/>
                <a:gd name="connsiteX46" fmla="*/ 83435 w 1029947"/>
                <a:gd name="connsiteY46" fmla="*/ 1064745 h 1779555"/>
                <a:gd name="connsiteX47" fmla="*/ 41717 w 1029947"/>
                <a:gd name="connsiteY47" fmla="*/ 1106463 h 1779555"/>
                <a:gd name="connsiteX48" fmla="*/ 41718 w 1029947"/>
                <a:gd name="connsiteY48" fmla="*/ 1106462 h 1779555"/>
                <a:gd name="connsiteX49" fmla="*/ 0 w 1029947"/>
                <a:gd name="connsiteY49" fmla="*/ 1064744 h 1779555"/>
                <a:gd name="connsiteX50" fmla="*/ 0 w 1029947"/>
                <a:gd name="connsiteY50" fmla="*/ 529283 h 1779555"/>
                <a:gd name="connsiteX51" fmla="*/ 1146 w 1029947"/>
                <a:gd name="connsiteY51" fmla="*/ 526515 h 1779555"/>
                <a:gd name="connsiteX52" fmla="*/ 1 w 1029947"/>
                <a:gd name="connsiteY52" fmla="*/ 514973 h 1779555"/>
                <a:gd name="connsiteX53" fmla="*/ 514974 w 1029947"/>
                <a:gd name="connsiteY53" fmla="*/ 0 h 177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029947" h="1779555">
                  <a:moveTo>
                    <a:pt x="514974" y="0"/>
                  </a:moveTo>
                  <a:cubicBezTo>
                    <a:pt x="799386" y="0"/>
                    <a:pt x="1029947" y="230561"/>
                    <a:pt x="1029947" y="514973"/>
                  </a:cubicBezTo>
                  <a:lnTo>
                    <a:pt x="1026431" y="549855"/>
                  </a:lnTo>
                  <a:lnTo>
                    <a:pt x="1029946" y="558342"/>
                  </a:lnTo>
                  <a:cubicBezTo>
                    <a:pt x="1029946" y="782530"/>
                    <a:pt x="1029945" y="1006719"/>
                    <a:pt x="1029945" y="1230907"/>
                  </a:cubicBezTo>
                  <a:cubicBezTo>
                    <a:pt x="1029945" y="1253947"/>
                    <a:pt x="1011267" y="1272625"/>
                    <a:pt x="988227" y="1272625"/>
                  </a:cubicBezTo>
                  <a:lnTo>
                    <a:pt x="988228" y="1272624"/>
                  </a:lnTo>
                  <a:cubicBezTo>
                    <a:pt x="965188" y="1272624"/>
                    <a:pt x="946510" y="1253946"/>
                    <a:pt x="946510" y="1230906"/>
                  </a:cubicBezTo>
                  <a:lnTo>
                    <a:pt x="946510" y="794586"/>
                  </a:lnTo>
                  <a:lnTo>
                    <a:pt x="941998" y="802900"/>
                  </a:lnTo>
                  <a:lnTo>
                    <a:pt x="872194" y="883505"/>
                  </a:lnTo>
                  <a:lnTo>
                    <a:pt x="872194" y="1083670"/>
                  </a:lnTo>
                  <a:cubicBezTo>
                    <a:pt x="872194" y="1106710"/>
                    <a:pt x="853516" y="1125388"/>
                    <a:pt x="830476" y="1125388"/>
                  </a:cubicBezTo>
                  <a:lnTo>
                    <a:pt x="830477" y="1125387"/>
                  </a:lnTo>
                  <a:cubicBezTo>
                    <a:pt x="807437" y="1125387"/>
                    <a:pt x="788759" y="1106709"/>
                    <a:pt x="788759" y="1083669"/>
                  </a:cubicBezTo>
                  <a:lnTo>
                    <a:pt x="788759" y="947667"/>
                  </a:lnTo>
                  <a:lnTo>
                    <a:pt x="760441" y="967792"/>
                  </a:lnTo>
                  <a:lnTo>
                    <a:pt x="714442" y="985890"/>
                  </a:lnTo>
                  <a:lnTo>
                    <a:pt x="714442" y="1737837"/>
                  </a:lnTo>
                  <a:cubicBezTo>
                    <a:pt x="714442" y="1760877"/>
                    <a:pt x="695764" y="1779555"/>
                    <a:pt x="672724" y="1779555"/>
                  </a:cubicBezTo>
                  <a:lnTo>
                    <a:pt x="672725" y="1779554"/>
                  </a:lnTo>
                  <a:cubicBezTo>
                    <a:pt x="649685" y="1779554"/>
                    <a:pt x="631007" y="1760876"/>
                    <a:pt x="631007" y="1737836"/>
                  </a:cubicBezTo>
                  <a:lnTo>
                    <a:pt x="631007" y="1015329"/>
                  </a:lnTo>
                  <a:lnTo>
                    <a:pt x="556690" y="1024691"/>
                  </a:lnTo>
                  <a:lnTo>
                    <a:pt x="556690" y="1288825"/>
                  </a:lnTo>
                  <a:cubicBezTo>
                    <a:pt x="556690" y="1311865"/>
                    <a:pt x="538012" y="1330543"/>
                    <a:pt x="514972" y="1330543"/>
                  </a:cubicBezTo>
                  <a:lnTo>
                    <a:pt x="514973" y="1330542"/>
                  </a:lnTo>
                  <a:cubicBezTo>
                    <a:pt x="491933" y="1330542"/>
                    <a:pt x="473255" y="1311864"/>
                    <a:pt x="473255" y="1288824"/>
                  </a:cubicBezTo>
                  <a:lnTo>
                    <a:pt x="473255" y="1025740"/>
                  </a:lnTo>
                  <a:lnTo>
                    <a:pt x="411189" y="1019484"/>
                  </a:lnTo>
                  <a:lnTo>
                    <a:pt x="398938" y="1015845"/>
                  </a:lnTo>
                  <a:lnTo>
                    <a:pt x="398938" y="1278690"/>
                  </a:lnTo>
                  <a:cubicBezTo>
                    <a:pt x="398938" y="1301730"/>
                    <a:pt x="380260" y="1320408"/>
                    <a:pt x="357220" y="1320408"/>
                  </a:cubicBezTo>
                  <a:lnTo>
                    <a:pt x="357221" y="1320407"/>
                  </a:lnTo>
                  <a:cubicBezTo>
                    <a:pt x="334181" y="1320407"/>
                    <a:pt x="315503" y="1301729"/>
                    <a:pt x="315503" y="1278689"/>
                  </a:cubicBezTo>
                  <a:lnTo>
                    <a:pt x="315503" y="988941"/>
                  </a:lnTo>
                  <a:lnTo>
                    <a:pt x="247942" y="955392"/>
                  </a:lnTo>
                  <a:lnTo>
                    <a:pt x="241188" y="950021"/>
                  </a:lnTo>
                  <a:lnTo>
                    <a:pt x="241187" y="1554882"/>
                  </a:lnTo>
                  <a:cubicBezTo>
                    <a:pt x="241187" y="1577922"/>
                    <a:pt x="222509" y="1596600"/>
                    <a:pt x="199469" y="1596600"/>
                  </a:cubicBezTo>
                  <a:lnTo>
                    <a:pt x="199470" y="1596599"/>
                  </a:lnTo>
                  <a:cubicBezTo>
                    <a:pt x="176430" y="1596599"/>
                    <a:pt x="157752" y="1577921"/>
                    <a:pt x="157752" y="1554881"/>
                  </a:cubicBezTo>
                  <a:lnTo>
                    <a:pt x="157752" y="883674"/>
                  </a:lnTo>
                  <a:lnTo>
                    <a:pt x="146491" y="874720"/>
                  </a:lnTo>
                  <a:cubicBezTo>
                    <a:pt x="123832" y="851514"/>
                    <a:pt x="103346" y="826176"/>
                    <a:pt x="85364" y="799035"/>
                  </a:cubicBezTo>
                  <a:lnTo>
                    <a:pt x="83435" y="795416"/>
                  </a:lnTo>
                  <a:lnTo>
                    <a:pt x="83435" y="1064745"/>
                  </a:lnTo>
                  <a:cubicBezTo>
                    <a:pt x="83435" y="1087785"/>
                    <a:pt x="64757" y="1106463"/>
                    <a:pt x="41717" y="1106463"/>
                  </a:cubicBezTo>
                  <a:lnTo>
                    <a:pt x="41718" y="1106462"/>
                  </a:lnTo>
                  <a:cubicBezTo>
                    <a:pt x="18678" y="1106462"/>
                    <a:pt x="0" y="1087784"/>
                    <a:pt x="0" y="1064744"/>
                  </a:cubicBezTo>
                  <a:lnTo>
                    <a:pt x="0" y="529283"/>
                  </a:lnTo>
                  <a:lnTo>
                    <a:pt x="1146" y="526515"/>
                  </a:lnTo>
                  <a:lnTo>
                    <a:pt x="1" y="514973"/>
                  </a:lnTo>
                  <a:cubicBezTo>
                    <a:pt x="1" y="230561"/>
                    <a:pt x="230562" y="0"/>
                    <a:pt x="514974" y="0"/>
                  </a:cubicBezTo>
                  <a:close/>
                </a:path>
              </a:pathLst>
            </a:custGeom>
            <a:solidFill>
              <a:srgbClr val="FFDD02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cs typeface="+mn-ea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123123" y="3291205"/>
            <a:ext cx="8437880" cy="1568450"/>
          </a:xfrm>
          <a:prstGeom prst="rect">
            <a:avLst/>
          </a:prstGeom>
          <a:noFill/>
        </p:spPr>
        <p:txBody>
          <a:bodyPr wrap="none" rtlCol="0" anchor="t">
            <a:prstTxWarp prst="textStop">
              <a:avLst/>
            </a:prstTxWarp>
            <a:spAutoFit/>
          </a:bodyPr>
          <a:p>
            <a:pPr algn="ctr"/>
            <a:r>
              <a:rPr lang="zh-CN" altLang="en-US" sz="9600" b="1" spc="600" dirty="0" smtClean="0">
                <a:solidFill>
                  <a:schemeClr val="bg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感  谢  聆  听</a:t>
            </a:r>
            <a:r>
              <a:rPr lang="zh-CN" altLang="en-US" sz="9600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</a:t>
            </a:r>
            <a:endParaRPr lang="zh-CN" altLang="en-US" sz="9600"/>
          </a:p>
        </p:txBody>
      </p:sp>
    </p:spTree>
    <p:custDataLst>
      <p:tags r:id="rId2"/>
    </p:custDataLst>
  </p:cSld>
  <p:clrMapOvr>
    <a:masterClrMapping/>
  </p:clrMapOvr>
  <p:transition spd="slow" advTm="451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90150" y="1566411"/>
            <a:ext cx="3275698" cy="3275698"/>
            <a:chOff x="990150" y="1566411"/>
            <a:chExt cx="3275698" cy="3275698"/>
          </a:xfrm>
        </p:grpSpPr>
        <p:sp>
          <p:nvSpPr>
            <p:cNvPr id="51" name="椭圆 50"/>
            <p:cNvSpPr/>
            <p:nvPr/>
          </p:nvSpPr>
          <p:spPr>
            <a:xfrm>
              <a:off x="176762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8B4D66">
                    <a:alpha val="44706"/>
                  </a:srgbClr>
                </a:gs>
                <a:gs pos="64000">
                  <a:srgbClr val="8B4D6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8B4D66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" name="自由: 形状 11"/>
            <p:cNvSpPr/>
            <p:nvPr/>
          </p:nvSpPr>
          <p:spPr>
            <a:xfrm>
              <a:off x="124846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65969" y="2171899"/>
            <a:ext cx="6124544" cy="1999851"/>
            <a:chOff x="1507859" y="5194323"/>
            <a:chExt cx="2240280" cy="731520"/>
          </a:xfrm>
        </p:grpSpPr>
        <p:sp>
          <p:nvSpPr>
            <p:cNvPr id="44" name="矩形 43"/>
            <p:cNvSpPr/>
            <p:nvPr/>
          </p:nvSpPr>
          <p:spPr>
            <a:xfrm>
              <a:off x="1507859" y="5194323"/>
              <a:ext cx="2240280" cy="731520"/>
            </a:xfrm>
            <a:prstGeom prst="rect">
              <a:avLst/>
            </a:prstGeom>
            <a:solidFill>
              <a:srgbClr val="D1907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507859" y="5765799"/>
              <a:ext cx="2240279" cy="160043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1507859" y="5194323"/>
              <a:ext cx="2240279" cy="160043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511722" y="5194323"/>
            <a:ext cx="2240280" cy="731520"/>
            <a:chOff x="1511722" y="5194323"/>
            <a:chExt cx="2240280" cy="731520"/>
          </a:xfrm>
        </p:grpSpPr>
        <p:grpSp>
          <p:nvGrpSpPr>
            <p:cNvPr id="11" name="组合 10"/>
            <p:cNvGrpSpPr/>
            <p:nvPr/>
          </p:nvGrpSpPr>
          <p:grpSpPr>
            <a:xfrm>
              <a:off x="1511722" y="5194323"/>
              <a:ext cx="2240280" cy="731520"/>
              <a:chOff x="1507859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07859" y="5194323"/>
                <a:ext cx="2240280" cy="731520"/>
              </a:xfrm>
              <a:prstGeom prst="rect">
                <a:avLst/>
              </a:prstGeom>
              <a:solidFill>
                <a:srgbClr val="D19072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07859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07859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24" name="文本框 23"/>
            <p:cNvSpPr txBox="1"/>
            <p:nvPr/>
          </p:nvSpPr>
          <p:spPr>
            <a:xfrm>
              <a:off x="1750114" y="5329251"/>
              <a:ext cx="1763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ONE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91831" y="2240800"/>
            <a:ext cx="920295" cy="1862048"/>
            <a:chOff x="5391829" y="2240800"/>
            <a:chExt cx="920295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D19072"/>
                    </a:solidFill>
                  </a:ln>
                  <a:noFill/>
                  <a:latin typeface="+mj-ea"/>
                  <a:ea typeface="+mj-ea"/>
                </a:rPr>
                <a:t>1</a:t>
              </a:r>
              <a:endParaRPr lang="zh-CN" altLang="en-US" sz="11500" b="1" dirty="0">
                <a:ln w="50800">
                  <a:solidFill>
                    <a:srgbClr val="D19072"/>
                  </a:solidFill>
                </a:ln>
                <a:noFill/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595595" y="2626798"/>
              <a:ext cx="349062" cy="988638"/>
              <a:chOff x="5595595" y="2626798"/>
              <a:chExt cx="349062" cy="98863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5875744" y="262679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595595" y="277135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735095" y="269739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875744" y="277611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875744" y="2930199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875744" y="308428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875744" y="323836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875744" y="3392442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875744" y="3546523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220019" y="2543469"/>
            <a:ext cx="4988560" cy="1322070"/>
            <a:chOff x="6220017" y="2511168"/>
            <a:chExt cx="4988560" cy="1322070"/>
          </a:xfrm>
        </p:grpSpPr>
        <p:sp>
          <p:nvSpPr>
            <p:cNvPr id="13" name="矩形 12"/>
            <p:cNvSpPr/>
            <p:nvPr/>
          </p:nvSpPr>
          <p:spPr>
            <a:xfrm>
              <a:off x="6220079" y="2853097"/>
              <a:ext cx="4644571" cy="370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20017" y="2511168"/>
              <a:ext cx="4988560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bliqueTopRight"/>
                <a:lightRig rig="threePt" dir="t"/>
              </a:scene3d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effectLst>
                    <a:glow rad="63500">
                      <a:schemeClr val="accent2">
                        <a:satMod val="175000"/>
                        <a:alpha val="40000"/>
                      </a:schemeClr>
                    </a:glow>
                    <a:reflection blurRad="6350" stA="55000" endA="300" endPos="45500" dir="5400000" sy="-100000" algn="bl" rotWithShape="0"/>
                  </a:effectLst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疫情知识</a:t>
              </a:r>
              <a:endParaRPr lang="zh-CN" altLang="en-US" sz="8000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959">
        <p:fade/>
      </p:transition>
    </mc:Choice>
    <mc:Fallback>
      <p:transition spd="med" advTm="39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6434" y="1591143"/>
            <a:ext cx="4784913" cy="3922059"/>
            <a:chOff x="3415777" y="1782755"/>
            <a:chExt cx="4671456" cy="3829064"/>
          </a:xfrm>
          <a:noFill/>
        </p:grpSpPr>
        <p:sp>
          <p:nvSpPr>
            <p:cNvPr id="3" name="Freeform 6"/>
            <p:cNvSpPr/>
            <p:nvPr/>
          </p:nvSpPr>
          <p:spPr bwMode="auto">
            <a:xfrm>
              <a:off x="5375806" y="1827941"/>
              <a:ext cx="2046644" cy="1731565"/>
            </a:xfrm>
            <a:custGeom>
              <a:avLst/>
              <a:gdLst>
                <a:gd name="T0" fmla="*/ 672 w 714"/>
                <a:gd name="T1" fmla="*/ 52 h 609"/>
                <a:gd name="T2" fmla="*/ 632 w 714"/>
                <a:gd name="T3" fmla="*/ 59 h 609"/>
                <a:gd name="T4" fmla="*/ 608 w 714"/>
                <a:gd name="T5" fmla="*/ 29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3 h 609"/>
                <a:gd name="T12" fmla="*/ 574 w 714"/>
                <a:gd name="T13" fmla="*/ 42 h 609"/>
                <a:gd name="T14" fmla="*/ 552 w 714"/>
                <a:gd name="T15" fmla="*/ 122 h 609"/>
                <a:gd name="T16" fmla="*/ 490 w 714"/>
                <a:gd name="T17" fmla="*/ 158 h 609"/>
                <a:gd name="T18" fmla="*/ 522 w 714"/>
                <a:gd name="T19" fmla="*/ 214 h 609"/>
                <a:gd name="T20" fmla="*/ 568 w 714"/>
                <a:gd name="T21" fmla="*/ 215 h 609"/>
                <a:gd name="T22" fmla="*/ 509 w 714"/>
                <a:gd name="T23" fmla="*/ 271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3 h 609"/>
                <a:gd name="T30" fmla="*/ 215 w 714"/>
                <a:gd name="T31" fmla="*/ 466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8 w 714"/>
                <a:gd name="T43" fmla="*/ 523 h 609"/>
                <a:gd name="T44" fmla="*/ 95 w 714"/>
                <a:gd name="T45" fmla="*/ 542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6 h 609"/>
                <a:gd name="T52" fmla="*/ 191 w 714"/>
                <a:gd name="T53" fmla="*/ 562 h 609"/>
                <a:gd name="T54" fmla="*/ 167 w 714"/>
                <a:gd name="T55" fmla="*/ 582 h 609"/>
                <a:gd name="T56" fmla="*/ 209 w 714"/>
                <a:gd name="T57" fmla="*/ 605 h 609"/>
                <a:gd name="T58" fmla="*/ 236 w 714"/>
                <a:gd name="T59" fmla="*/ 554 h 609"/>
                <a:gd name="T60" fmla="*/ 261 w 714"/>
                <a:gd name="T61" fmla="*/ 546 h 609"/>
                <a:gd name="T62" fmla="*/ 270 w 714"/>
                <a:gd name="T63" fmla="*/ 590 h 609"/>
                <a:gd name="T64" fmla="*/ 306 w 714"/>
                <a:gd name="T65" fmla="*/ 608 h 609"/>
                <a:gd name="T66" fmla="*/ 332 w 714"/>
                <a:gd name="T67" fmla="*/ 564 h 609"/>
                <a:gd name="T68" fmla="*/ 366 w 714"/>
                <a:gd name="T69" fmla="*/ 539 h 609"/>
                <a:gd name="T70" fmla="*/ 377 w 714"/>
                <a:gd name="T71" fmla="*/ 533 h 609"/>
                <a:gd name="T72" fmla="*/ 402 w 714"/>
                <a:gd name="T73" fmla="*/ 526 h 609"/>
                <a:gd name="T74" fmla="*/ 425 w 714"/>
                <a:gd name="T75" fmla="*/ 504 h 609"/>
                <a:gd name="T76" fmla="*/ 456 w 714"/>
                <a:gd name="T77" fmla="*/ 493 h 609"/>
                <a:gd name="T78" fmla="*/ 456 w 714"/>
                <a:gd name="T79" fmla="*/ 463 h 609"/>
                <a:gd name="T80" fmla="*/ 478 w 714"/>
                <a:gd name="T81" fmla="*/ 420 h 609"/>
                <a:gd name="T82" fmla="*/ 494 w 714"/>
                <a:gd name="T83" fmla="*/ 448 h 609"/>
                <a:gd name="T84" fmla="*/ 506 w 714"/>
                <a:gd name="T85" fmla="*/ 433 h 609"/>
                <a:gd name="T86" fmla="*/ 536 w 714"/>
                <a:gd name="T87" fmla="*/ 404 h 609"/>
                <a:gd name="T88" fmla="*/ 562 w 714"/>
                <a:gd name="T89" fmla="*/ 398 h 609"/>
                <a:gd name="T90" fmla="*/ 572 w 714"/>
                <a:gd name="T91" fmla="*/ 418 h 609"/>
                <a:gd name="T92" fmla="*/ 601 w 714"/>
                <a:gd name="T93" fmla="*/ 445 h 609"/>
                <a:gd name="T94" fmla="*/ 613 w 714"/>
                <a:gd name="T95" fmla="*/ 436 h 609"/>
                <a:gd name="T96" fmla="*/ 632 w 714"/>
                <a:gd name="T97" fmla="*/ 416 h 609"/>
                <a:gd name="T98" fmla="*/ 676 w 714"/>
                <a:gd name="T99" fmla="*/ 386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6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9 h 609"/>
                <a:gd name="T118" fmla="*/ 691 w 714"/>
                <a:gd name="T119" fmla="*/ 164 h 609"/>
                <a:gd name="T120" fmla="*/ 698 w 714"/>
                <a:gd name="T121" fmla="*/ 126 h 609"/>
                <a:gd name="T122" fmla="*/ 700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4983237" y="2999423"/>
              <a:ext cx="1307062" cy="1097290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1 h 386"/>
                <a:gd name="T4" fmla="*/ 222 w 456"/>
                <a:gd name="T5" fmla="*/ 129 h 386"/>
                <a:gd name="T6" fmla="*/ 196 w 456"/>
                <a:gd name="T7" fmla="*/ 108 h 386"/>
                <a:gd name="T8" fmla="*/ 199 w 456"/>
                <a:gd name="T9" fmla="*/ 79 h 386"/>
                <a:gd name="T10" fmla="*/ 170 w 456"/>
                <a:gd name="T11" fmla="*/ 87 h 386"/>
                <a:gd name="T12" fmla="*/ 148 w 456"/>
                <a:gd name="T13" fmla="*/ 59 h 386"/>
                <a:gd name="T14" fmla="*/ 138 w 456"/>
                <a:gd name="T15" fmla="*/ 25 h 386"/>
                <a:gd name="T16" fmla="*/ 128 w 456"/>
                <a:gd name="T17" fmla="*/ 8 h 386"/>
                <a:gd name="T18" fmla="*/ 105 w 456"/>
                <a:gd name="T19" fmla="*/ 16 h 386"/>
                <a:gd name="T20" fmla="*/ 89 w 456"/>
                <a:gd name="T21" fmla="*/ 32 h 386"/>
                <a:gd name="T22" fmla="*/ 49 w 456"/>
                <a:gd name="T23" fmla="*/ 45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20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7 h 386"/>
                <a:gd name="T38" fmla="*/ 215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4 h 386"/>
                <a:gd name="T50" fmla="*/ 249 w 456"/>
                <a:gd name="T51" fmla="*/ 353 h 386"/>
                <a:gd name="T52" fmla="*/ 261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6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5 h 386"/>
                <a:gd name="T72" fmla="*/ 385 w 456"/>
                <a:gd name="T73" fmla="*/ 308 h 386"/>
                <a:gd name="T74" fmla="*/ 400 w 456"/>
                <a:gd name="T75" fmla="*/ 291 h 386"/>
                <a:gd name="T76" fmla="*/ 423 w 456"/>
                <a:gd name="T77" fmla="*/ 287 h 386"/>
                <a:gd name="T78" fmla="*/ 445 w 456"/>
                <a:gd name="T79" fmla="*/ 278 h 386"/>
                <a:gd name="T80" fmla="*/ 453 w 456"/>
                <a:gd name="T81" fmla="*/ 244 h 386"/>
                <a:gd name="T82" fmla="*/ 412 w 456"/>
                <a:gd name="T83" fmla="*/ 219 h 386"/>
                <a:gd name="T84" fmla="*/ 395 w 456"/>
                <a:gd name="T85" fmla="*/ 246 h 386"/>
                <a:gd name="T86" fmla="*/ 407 w 456"/>
                <a:gd name="T87" fmla="*/ 256 h 386"/>
                <a:gd name="T88" fmla="*/ 405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4 h 386"/>
                <a:gd name="T96" fmla="*/ 356 w 456"/>
                <a:gd name="T97" fmla="*/ 257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5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5911792" y="3380435"/>
              <a:ext cx="260963" cy="434564"/>
            </a:xfrm>
            <a:custGeom>
              <a:avLst/>
              <a:gdLst>
                <a:gd name="T0" fmla="*/ 46 w 91"/>
                <a:gd name="T1" fmla="*/ 30 h 153"/>
                <a:gd name="T2" fmla="*/ 46 w 91"/>
                <a:gd name="T3" fmla="*/ 43 h 153"/>
                <a:gd name="T4" fmla="*/ 41 w 91"/>
                <a:gd name="T5" fmla="*/ 55 h 153"/>
                <a:gd name="T6" fmla="*/ 37 w 91"/>
                <a:gd name="T7" fmla="*/ 62 h 153"/>
                <a:gd name="T8" fmla="*/ 37 w 91"/>
                <a:gd name="T9" fmla="*/ 62 h 153"/>
                <a:gd name="T10" fmla="*/ 21 w 91"/>
                <a:gd name="T11" fmla="*/ 65 h 153"/>
                <a:gd name="T12" fmla="*/ 6 w 91"/>
                <a:gd name="T13" fmla="*/ 68 h 153"/>
                <a:gd name="T14" fmla="*/ 4 w 91"/>
                <a:gd name="T15" fmla="*/ 70 h 153"/>
                <a:gd name="T16" fmla="*/ 19 w 91"/>
                <a:gd name="T17" fmla="*/ 72 h 153"/>
                <a:gd name="T18" fmla="*/ 20 w 91"/>
                <a:gd name="T19" fmla="*/ 72 h 153"/>
                <a:gd name="T20" fmla="*/ 24 w 91"/>
                <a:gd name="T21" fmla="*/ 82 h 153"/>
                <a:gd name="T22" fmla="*/ 30 w 91"/>
                <a:gd name="T23" fmla="*/ 93 h 153"/>
                <a:gd name="T24" fmla="*/ 35 w 91"/>
                <a:gd name="T25" fmla="*/ 108 h 153"/>
                <a:gd name="T26" fmla="*/ 35 w 91"/>
                <a:gd name="T27" fmla="*/ 108 h 153"/>
                <a:gd name="T28" fmla="*/ 38 w 91"/>
                <a:gd name="T29" fmla="*/ 116 h 153"/>
                <a:gd name="T30" fmla="*/ 35 w 91"/>
                <a:gd name="T31" fmla="*/ 125 h 153"/>
                <a:gd name="T32" fmla="*/ 36 w 91"/>
                <a:gd name="T33" fmla="*/ 132 h 153"/>
                <a:gd name="T34" fmla="*/ 50 w 91"/>
                <a:gd name="T35" fmla="*/ 141 h 153"/>
                <a:gd name="T36" fmla="*/ 58 w 91"/>
                <a:gd name="T37" fmla="*/ 152 h 153"/>
                <a:gd name="T38" fmla="*/ 62 w 91"/>
                <a:gd name="T39" fmla="*/ 153 h 153"/>
                <a:gd name="T40" fmla="*/ 61 w 91"/>
                <a:gd name="T41" fmla="*/ 139 h 153"/>
                <a:gd name="T42" fmla="*/ 70 w 91"/>
                <a:gd name="T43" fmla="*/ 135 h 153"/>
                <a:gd name="T44" fmla="*/ 71 w 91"/>
                <a:gd name="T45" fmla="*/ 134 h 153"/>
                <a:gd name="T46" fmla="*/ 71 w 91"/>
                <a:gd name="T47" fmla="*/ 135 h 153"/>
                <a:gd name="T48" fmla="*/ 78 w 91"/>
                <a:gd name="T49" fmla="*/ 134 h 153"/>
                <a:gd name="T50" fmla="*/ 79 w 91"/>
                <a:gd name="T51" fmla="*/ 123 h 153"/>
                <a:gd name="T52" fmla="*/ 73 w 91"/>
                <a:gd name="T53" fmla="*/ 116 h 153"/>
                <a:gd name="T54" fmla="*/ 69 w 91"/>
                <a:gd name="T55" fmla="*/ 116 h 153"/>
                <a:gd name="T56" fmla="*/ 66 w 91"/>
                <a:gd name="T57" fmla="*/ 105 h 153"/>
                <a:gd name="T58" fmla="*/ 67 w 91"/>
                <a:gd name="T59" fmla="*/ 84 h 153"/>
                <a:gd name="T60" fmla="*/ 82 w 91"/>
                <a:gd name="T61" fmla="*/ 80 h 153"/>
                <a:gd name="T62" fmla="*/ 91 w 91"/>
                <a:gd name="T63" fmla="*/ 54 h 153"/>
                <a:gd name="T64" fmla="*/ 84 w 91"/>
                <a:gd name="T65" fmla="*/ 48 h 153"/>
                <a:gd name="T66" fmla="*/ 83 w 91"/>
                <a:gd name="T67" fmla="*/ 48 h 153"/>
                <a:gd name="T68" fmla="*/ 76 w 91"/>
                <a:gd name="T69" fmla="*/ 49 h 153"/>
                <a:gd name="T70" fmla="*/ 71 w 91"/>
                <a:gd name="T71" fmla="*/ 43 h 153"/>
                <a:gd name="T72" fmla="*/ 71 w 91"/>
                <a:gd name="T73" fmla="*/ 42 h 153"/>
                <a:gd name="T74" fmla="*/ 73 w 91"/>
                <a:gd name="T75" fmla="*/ 26 h 153"/>
                <a:gd name="T76" fmla="*/ 76 w 91"/>
                <a:gd name="T77" fmla="*/ 19 h 153"/>
                <a:gd name="T78" fmla="*/ 78 w 91"/>
                <a:gd name="T79" fmla="*/ 10 h 153"/>
                <a:gd name="T80" fmla="*/ 64 w 91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3415777" y="2242981"/>
              <a:ext cx="1868358" cy="1404663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4624978" y="3343057"/>
              <a:ext cx="1163645" cy="830079"/>
            </a:xfrm>
            <a:custGeom>
              <a:avLst/>
              <a:gdLst>
                <a:gd name="T0" fmla="*/ 242 w 406"/>
                <a:gd name="T1" fmla="*/ 29 h 292"/>
                <a:gd name="T2" fmla="*/ 229 w 406"/>
                <a:gd name="T3" fmla="*/ 42 h 292"/>
                <a:gd name="T4" fmla="*/ 191 w 406"/>
                <a:gd name="T5" fmla="*/ 15 h 292"/>
                <a:gd name="T6" fmla="*/ 179 w 406"/>
                <a:gd name="T7" fmla="*/ 10 h 292"/>
                <a:gd name="T8" fmla="*/ 144 w 406"/>
                <a:gd name="T9" fmla="*/ 2 h 292"/>
                <a:gd name="T10" fmla="*/ 115 w 406"/>
                <a:gd name="T11" fmla="*/ 6 h 292"/>
                <a:gd name="T12" fmla="*/ 99 w 406"/>
                <a:gd name="T13" fmla="*/ 10 h 292"/>
                <a:gd name="T14" fmla="*/ 72 w 406"/>
                <a:gd name="T15" fmla="*/ 14 h 292"/>
                <a:gd name="T16" fmla="*/ 42 w 406"/>
                <a:gd name="T17" fmla="*/ 21 h 292"/>
                <a:gd name="T18" fmla="*/ 50 w 406"/>
                <a:gd name="T19" fmla="*/ 45 h 292"/>
                <a:gd name="T20" fmla="*/ 63 w 406"/>
                <a:gd name="T21" fmla="*/ 65 h 292"/>
                <a:gd name="T22" fmla="*/ 53 w 406"/>
                <a:gd name="T23" fmla="*/ 90 h 292"/>
                <a:gd name="T24" fmla="*/ 56 w 406"/>
                <a:gd name="T25" fmla="*/ 103 h 292"/>
                <a:gd name="T26" fmla="*/ 30 w 406"/>
                <a:gd name="T27" fmla="*/ 105 h 292"/>
                <a:gd name="T28" fmla="*/ 10 w 406"/>
                <a:gd name="T29" fmla="*/ 121 h 292"/>
                <a:gd name="T30" fmla="*/ 2 w 406"/>
                <a:gd name="T31" fmla="*/ 137 h 292"/>
                <a:gd name="T32" fmla="*/ 6 w 406"/>
                <a:gd name="T33" fmla="*/ 169 h 292"/>
                <a:gd name="T34" fmla="*/ 9 w 406"/>
                <a:gd name="T35" fmla="*/ 197 h 292"/>
                <a:gd name="T36" fmla="*/ 39 w 406"/>
                <a:gd name="T37" fmla="*/ 209 h 292"/>
                <a:gd name="T38" fmla="*/ 51 w 406"/>
                <a:gd name="T39" fmla="*/ 218 h 292"/>
                <a:gd name="T40" fmla="*/ 64 w 406"/>
                <a:gd name="T41" fmla="*/ 229 h 292"/>
                <a:gd name="T42" fmla="*/ 94 w 406"/>
                <a:gd name="T43" fmla="*/ 242 h 292"/>
                <a:gd name="T44" fmla="*/ 136 w 406"/>
                <a:gd name="T45" fmla="*/ 251 h 292"/>
                <a:gd name="T46" fmla="*/ 159 w 406"/>
                <a:gd name="T47" fmla="*/ 256 h 292"/>
                <a:gd name="T48" fmla="*/ 171 w 406"/>
                <a:gd name="T49" fmla="*/ 269 h 292"/>
                <a:gd name="T50" fmla="*/ 175 w 406"/>
                <a:gd name="T51" fmla="*/ 278 h 292"/>
                <a:gd name="T52" fmla="*/ 184 w 406"/>
                <a:gd name="T53" fmla="*/ 289 h 292"/>
                <a:gd name="T54" fmla="*/ 196 w 406"/>
                <a:gd name="T55" fmla="*/ 285 h 292"/>
                <a:gd name="T56" fmla="*/ 211 w 406"/>
                <a:gd name="T57" fmla="*/ 280 h 292"/>
                <a:gd name="T58" fmla="*/ 223 w 406"/>
                <a:gd name="T59" fmla="*/ 277 h 292"/>
                <a:gd name="T60" fmla="*/ 227 w 406"/>
                <a:gd name="T61" fmla="*/ 261 h 292"/>
                <a:gd name="T62" fmla="*/ 243 w 406"/>
                <a:gd name="T63" fmla="*/ 235 h 292"/>
                <a:gd name="T64" fmla="*/ 240 w 406"/>
                <a:gd name="T65" fmla="*/ 211 h 292"/>
                <a:gd name="T66" fmla="*/ 247 w 406"/>
                <a:gd name="T67" fmla="*/ 203 h 292"/>
                <a:gd name="T68" fmla="*/ 279 w 406"/>
                <a:gd name="T69" fmla="*/ 214 h 292"/>
                <a:gd name="T70" fmla="*/ 285 w 406"/>
                <a:gd name="T71" fmla="*/ 231 h 292"/>
                <a:gd name="T72" fmla="*/ 300 w 406"/>
                <a:gd name="T73" fmla="*/ 249 h 292"/>
                <a:gd name="T74" fmla="*/ 326 w 406"/>
                <a:gd name="T75" fmla="*/ 259 h 292"/>
                <a:gd name="T76" fmla="*/ 333 w 406"/>
                <a:gd name="T77" fmla="*/ 261 h 292"/>
                <a:gd name="T78" fmla="*/ 351 w 406"/>
                <a:gd name="T79" fmla="*/ 254 h 292"/>
                <a:gd name="T80" fmla="*/ 362 w 406"/>
                <a:gd name="T81" fmla="*/ 237 h 292"/>
                <a:gd name="T82" fmla="*/ 347 w 406"/>
                <a:gd name="T83" fmla="*/ 229 h 292"/>
                <a:gd name="T84" fmla="*/ 368 w 406"/>
                <a:gd name="T85" fmla="*/ 204 h 292"/>
                <a:gd name="T86" fmla="*/ 376 w 406"/>
                <a:gd name="T87" fmla="*/ 175 h 292"/>
                <a:gd name="T88" fmla="*/ 403 w 406"/>
                <a:gd name="T89" fmla="*/ 145 h 292"/>
                <a:gd name="T90" fmla="*/ 401 w 406"/>
                <a:gd name="T91" fmla="*/ 128 h 292"/>
                <a:gd name="T92" fmla="*/ 383 w 406"/>
                <a:gd name="T93" fmla="*/ 85 h 292"/>
                <a:gd name="T94" fmla="*/ 369 w 406"/>
                <a:gd name="T95" fmla="*/ 80 h 292"/>
                <a:gd name="T96" fmla="*/ 337 w 406"/>
                <a:gd name="T97" fmla="*/ 50 h 292"/>
                <a:gd name="T98" fmla="*/ 329 w 406"/>
                <a:gd name="T99" fmla="*/ 53 h 292"/>
                <a:gd name="T100" fmla="*/ 308 w 406"/>
                <a:gd name="T101" fmla="*/ 39 h 292"/>
                <a:gd name="T102" fmla="*/ 282 w 406"/>
                <a:gd name="T103" fmla="*/ 26 h 292"/>
                <a:gd name="T104" fmla="*/ 273 w 406"/>
                <a:gd name="T105" fmla="*/ 27 h 292"/>
                <a:gd name="T106" fmla="*/ 243 w 406"/>
                <a:gd name="T107" fmla="*/ 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5295943" y="3923221"/>
              <a:ext cx="1005606" cy="878613"/>
            </a:xfrm>
            <a:custGeom>
              <a:avLst/>
              <a:gdLst>
                <a:gd name="T0" fmla="*/ 10 w 351"/>
                <a:gd name="T1" fmla="*/ 14 h 309"/>
                <a:gd name="T2" fmla="*/ 8 w 351"/>
                <a:gd name="T3" fmla="*/ 35 h 309"/>
                <a:gd name="T4" fmla="*/ 4 w 351"/>
                <a:gd name="T5" fmla="*/ 57 h 309"/>
                <a:gd name="T6" fmla="*/ 19 w 351"/>
                <a:gd name="T7" fmla="*/ 69 h 309"/>
                <a:gd name="T8" fmla="*/ 35 w 351"/>
                <a:gd name="T9" fmla="*/ 97 h 309"/>
                <a:gd name="T10" fmla="*/ 37 w 351"/>
                <a:gd name="T11" fmla="*/ 123 h 309"/>
                <a:gd name="T12" fmla="*/ 45 w 351"/>
                <a:gd name="T13" fmla="*/ 143 h 309"/>
                <a:gd name="T14" fmla="*/ 50 w 351"/>
                <a:gd name="T15" fmla="*/ 175 h 309"/>
                <a:gd name="T16" fmla="*/ 47 w 351"/>
                <a:gd name="T17" fmla="*/ 219 h 309"/>
                <a:gd name="T18" fmla="*/ 55 w 351"/>
                <a:gd name="T19" fmla="*/ 231 h 309"/>
                <a:gd name="T20" fmla="*/ 62 w 351"/>
                <a:gd name="T21" fmla="*/ 213 h 309"/>
                <a:gd name="T22" fmla="*/ 78 w 351"/>
                <a:gd name="T23" fmla="*/ 221 h 309"/>
                <a:gd name="T24" fmla="*/ 85 w 351"/>
                <a:gd name="T25" fmla="*/ 237 h 309"/>
                <a:gd name="T26" fmla="*/ 102 w 351"/>
                <a:gd name="T27" fmla="*/ 239 h 309"/>
                <a:gd name="T28" fmla="*/ 119 w 351"/>
                <a:gd name="T29" fmla="*/ 279 h 309"/>
                <a:gd name="T30" fmla="*/ 122 w 351"/>
                <a:gd name="T31" fmla="*/ 299 h 309"/>
                <a:gd name="T32" fmla="*/ 131 w 351"/>
                <a:gd name="T33" fmla="*/ 308 h 309"/>
                <a:gd name="T34" fmla="*/ 153 w 351"/>
                <a:gd name="T35" fmla="*/ 293 h 309"/>
                <a:gd name="T36" fmla="*/ 164 w 351"/>
                <a:gd name="T37" fmla="*/ 268 h 309"/>
                <a:gd name="T38" fmla="*/ 173 w 351"/>
                <a:gd name="T39" fmla="*/ 255 h 309"/>
                <a:gd name="T40" fmla="*/ 186 w 351"/>
                <a:gd name="T41" fmla="*/ 235 h 309"/>
                <a:gd name="T42" fmla="*/ 195 w 351"/>
                <a:gd name="T43" fmla="*/ 219 h 309"/>
                <a:gd name="T44" fmla="*/ 220 w 351"/>
                <a:gd name="T45" fmla="*/ 226 h 309"/>
                <a:gd name="T46" fmla="*/ 229 w 351"/>
                <a:gd name="T47" fmla="*/ 236 h 309"/>
                <a:gd name="T48" fmla="*/ 240 w 351"/>
                <a:gd name="T49" fmla="*/ 233 h 309"/>
                <a:gd name="T50" fmla="*/ 255 w 351"/>
                <a:gd name="T51" fmla="*/ 249 h 309"/>
                <a:gd name="T52" fmla="*/ 275 w 351"/>
                <a:gd name="T53" fmla="*/ 233 h 309"/>
                <a:gd name="T54" fmla="*/ 264 w 351"/>
                <a:gd name="T55" fmla="*/ 229 h 309"/>
                <a:gd name="T56" fmla="*/ 259 w 351"/>
                <a:gd name="T57" fmla="*/ 211 h 309"/>
                <a:gd name="T58" fmla="*/ 275 w 351"/>
                <a:gd name="T59" fmla="*/ 210 h 309"/>
                <a:gd name="T60" fmla="*/ 258 w 351"/>
                <a:gd name="T61" fmla="*/ 187 h 309"/>
                <a:gd name="T62" fmla="*/ 254 w 351"/>
                <a:gd name="T63" fmla="*/ 163 h 309"/>
                <a:gd name="T64" fmla="*/ 303 w 351"/>
                <a:gd name="T65" fmla="*/ 143 h 309"/>
                <a:gd name="T66" fmla="*/ 327 w 351"/>
                <a:gd name="T67" fmla="*/ 121 h 309"/>
                <a:gd name="T68" fmla="*/ 332 w 351"/>
                <a:gd name="T69" fmla="*/ 112 h 309"/>
                <a:gd name="T70" fmla="*/ 343 w 351"/>
                <a:gd name="T71" fmla="*/ 86 h 309"/>
                <a:gd name="T72" fmla="*/ 325 w 351"/>
                <a:gd name="T73" fmla="*/ 79 h 309"/>
                <a:gd name="T74" fmla="*/ 315 w 351"/>
                <a:gd name="T75" fmla="*/ 69 h 309"/>
                <a:gd name="T76" fmla="*/ 304 w 351"/>
                <a:gd name="T77" fmla="*/ 73 h 309"/>
                <a:gd name="T78" fmla="*/ 298 w 351"/>
                <a:gd name="T79" fmla="*/ 63 h 309"/>
                <a:gd name="T80" fmla="*/ 287 w 351"/>
                <a:gd name="T81" fmla="*/ 62 h 309"/>
                <a:gd name="T82" fmla="*/ 262 w 351"/>
                <a:gd name="T83" fmla="*/ 58 h 309"/>
                <a:gd name="T84" fmla="*/ 252 w 351"/>
                <a:gd name="T85" fmla="*/ 60 h 309"/>
                <a:gd name="T86" fmla="*/ 219 w 351"/>
                <a:gd name="T87" fmla="*/ 56 h 309"/>
                <a:gd name="T88" fmla="*/ 217 w 351"/>
                <a:gd name="T89" fmla="*/ 39 h 309"/>
                <a:gd name="T90" fmla="*/ 180 w 351"/>
                <a:gd name="T91" fmla="*/ 17 h 309"/>
                <a:gd name="T92" fmla="*/ 163 w 351"/>
                <a:gd name="T93" fmla="*/ 6 h 309"/>
                <a:gd name="T94" fmla="*/ 160 w 351"/>
                <a:gd name="T95" fmla="*/ 31 h 309"/>
                <a:gd name="T96" fmla="*/ 140 w 351"/>
                <a:gd name="T97" fmla="*/ 33 h 309"/>
                <a:gd name="T98" fmla="*/ 130 w 351"/>
                <a:gd name="T99" fmla="*/ 42 h 309"/>
                <a:gd name="T100" fmla="*/ 122 w 351"/>
                <a:gd name="T101" fmla="*/ 55 h 309"/>
                <a:gd name="T102" fmla="*/ 94 w 351"/>
                <a:gd name="T103" fmla="*/ 68 h 309"/>
                <a:gd name="T104" fmla="*/ 77 w 351"/>
                <a:gd name="T105" fmla="*/ 51 h 309"/>
                <a:gd name="T106" fmla="*/ 62 w 351"/>
                <a:gd name="T107" fmla="*/ 47 h 309"/>
                <a:gd name="T108" fmla="*/ 49 w 351"/>
                <a:gd name="T109" fmla="*/ 31 h 309"/>
                <a:gd name="T110" fmla="*/ 34 w 351"/>
                <a:gd name="T111" fmla="*/ 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  <a:cs typeface="+mn-ea"/>
              </a:endParaRPr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3622185" y="3570662"/>
              <a:ext cx="1802554" cy="1086131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5264449" y="4472144"/>
              <a:ext cx="813820" cy="844025"/>
            </a:xfrm>
            <a:custGeom>
              <a:avLst/>
              <a:gdLst>
                <a:gd name="T0" fmla="*/ 9 w 284"/>
                <a:gd name="T1" fmla="*/ 183 h 297"/>
                <a:gd name="T2" fmla="*/ 41 w 284"/>
                <a:gd name="T3" fmla="*/ 181 h 297"/>
                <a:gd name="T4" fmla="*/ 42 w 284"/>
                <a:gd name="T5" fmla="*/ 195 h 297"/>
                <a:gd name="T6" fmla="*/ 67 w 284"/>
                <a:gd name="T7" fmla="*/ 222 h 297"/>
                <a:gd name="T8" fmla="*/ 72 w 284"/>
                <a:gd name="T9" fmla="*/ 260 h 297"/>
                <a:gd name="T10" fmla="*/ 110 w 284"/>
                <a:gd name="T11" fmla="*/ 271 h 297"/>
                <a:gd name="T12" fmla="*/ 118 w 284"/>
                <a:gd name="T13" fmla="*/ 282 h 297"/>
                <a:gd name="T14" fmla="*/ 135 w 284"/>
                <a:gd name="T15" fmla="*/ 297 h 297"/>
                <a:gd name="T16" fmla="*/ 136 w 284"/>
                <a:gd name="T17" fmla="*/ 285 h 297"/>
                <a:gd name="T18" fmla="*/ 135 w 284"/>
                <a:gd name="T19" fmla="*/ 244 h 297"/>
                <a:gd name="T20" fmla="*/ 161 w 284"/>
                <a:gd name="T21" fmla="*/ 236 h 297"/>
                <a:gd name="T22" fmla="*/ 190 w 284"/>
                <a:gd name="T23" fmla="*/ 236 h 297"/>
                <a:gd name="T24" fmla="*/ 219 w 284"/>
                <a:gd name="T25" fmla="*/ 233 h 297"/>
                <a:gd name="T26" fmla="*/ 256 w 284"/>
                <a:gd name="T27" fmla="*/ 211 h 297"/>
                <a:gd name="T28" fmla="*/ 265 w 284"/>
                <a:gd name="T29" fmla="*/ 214 h 297"/>
                <a:gd name="T30" fmla="*/ 270 w 284"/>
                <a:gd name="T31" fmla="*/ 216 h 297"/>
                <a:gd name="T32" fmla="*/ 284 w 284"/>
                <a:gd name="T33" fmla="*/ 206 h 297"/>
                <a:gd name="T34" fmla="*/ 274 w 284"/>
                <a:gd name="T35" fmla="*/ 195 h 297"/>
                <a:gd name="T36" fmla="*/ 251 w 284"/>
                <a:gd name="T37" fmla="*/ 181 h 297"/>
                <a:gd name="T38" fmla="*/ 236 w 284"/>
                <a:gd name="T39" fmla="*/ 182 h 297"/>
                <a:gd name="T40" fmla="*/ 230 w 284"/>
                <a:gd name="T41" fmla="*/ 170 h 297"/>
                <a:gd name="T42" fmla="*/ 234 w 284"/>
                <a:gd name="T43" fmla="*/ 155 h 297"/>
                <a:gd name="T44" fmla="*/ 226 w 284"/>
                <a:gd name="T45" fmla="*/ 137 h 297"/>
                <a:gd name="T46" fmla="*/ 232 w 284"/>
                <a:gd name="T47" fmla="*/ 106 h 297"/>
                <a:gd name="T48" fmla="*/ 216 w 284"/>
                <a:gd name="T49" fmla="*/ 102 h 297"/>
                <a:gd name="T50" fmla="*/ 200 w 284"/>
                <a:gd name="T51" fmla="*/ 84 h 297"/>
                <a:gd name="T52" fmla="*/ 198 w 284"/>
                <a:gd name="T53" fmla="*/ 75 h 297"/>
                <a:gd name="T54" fmla="*/ 206 w 284"/>
                <a:gd name="T55" fmla="*/ 66 h 297"/>
                <a:gd name="T56" fmla="*/ 235 w 284"/>
                <a:gd name="T57" fmla="*/ 63 h 297"/>
                <a:gd name="T58" fmla="*/ 243 w 284"/>
                <a:gd name="T59" fmla="*/ 66 h 297"/>
                <a:gd name="T60" fmla="*/ 256 w 284"/>
                <a:gd name="T61" fmla="*/ 54 h 297"/>
                <a:gd name="T62" fmla="*/ 235 w 284"/>
                <a:gd name="T63" fmla="*/ 52 h 297"/>
                <a:gd name="T64" fmla="*/ 227 w 284"/>
                <a:gd name="T65" fmla="*/ 45 h 297"/>
                <a:gd name="T66" fmla="*/ 222 w 284"/>
                <a:gd name="T67" fmla="*/ 22 h 297"/>
                <a:gd name="T68" fmla="*/ 198 w 284"/>
                <a:gd name="T69" fmla="*/ 34 h 297"/>
                <a:gd name="T70" fmla="*/ 201 w 284"/>
                <a:gd name="T71" fmla="*/ 50 h 297"/>
                <a:gd name="T72" fmla="*/ 193 w 284"/>
                <a:gd name="T73" fmla="*/ 62 h 297"/>
                <a:gd name="T74" fmla="*/ 183 w 284"/>
                <a:gd name="T75" fmla="*/ 86 h 297"/>
                <a:gd name="T76" fmla="*/ 183 w 284"/>
                <a:gd name="T77" fmla="*/ 98 h 297"/>
                <a:gd name="T78" fmla="*/ 177 w 284"/>
                <a:gd name="T79" fmla="*/ 105 h 297"/>
                <a:gd name="T80" fmla="*/ 173 w 284"/>
                <a:gd name="T81" fmla="*/ 107 h 297"/>
                <a:gd name="T82" fmla="*/ 153 w 284"/>
                <a:gd name="T83" fmla="*/ 112 h 297"/>
                <a:gd name="T84" fmla="*/ 138 w 284"/>
                <a:gd name="T85" fmla="*/ 110 h 297"/>
                <a:gd name="T86" fmla="*/ 129 w 284"/>
                <a:gd name="T87" fmla="*/ 106 h 297"/>
                <a:gd name="T88" fmla="*/ 122 w 284"/>
                <a:gd name="T89" fmla="*/ 84 h 297"/>
                <a:gd name="T90" fmla="*/ 113 w 284"/>
                <a:gd name="T91" fmla="*/ 64 h 297"/>
                <a:gd name="T92" fmla="*/ 110 w 284"/>
                <a:gd name="T93" fmla="*/ 58 h 297"/>
                <a:gd name="T94" fmla="*/ 100 w 284"/>
                <a:gd name="T95" fmla="*/ 52 h 297"/>
                <a:gd name="T96" fmla="*/ 86 w 284"/>
                <a:gd name="T97" fmla="*/ 44 h 297"/>
                <a:gd name="T98" fmla="*/ 85 w 284"/>
                <a:gd name="T99" fmla="*/ 35 h 297"/>
                <a:gd name="T100" fmla="*/ 77 w 284"/>
                <a:gd name="T101" fmla="*/ 29 h 297"/>
                <a:gd name="T102" fmla="*/ 61 w 284"/>
                <a:gd name="T103" fmla="*/ 42 h 297"/>
                <a:gd name="T104" fmla="*/ 49 w 284"/>
                <a:gd name="T105" fmla="*/ 21 h 297"/>
                <a:gd name="T106" fmla="*/ 40 w 284"/>
                <a:gd name="T107" fmla="*/ 11 h 297"/>
                <a:gd name="T108" fmla="*/ 28 w 284"/>
                <a:gd name="T109" fmla="*/ 33 h 297"/>
                <a:gd name="T110" fmla="*/ 28 w 284"/>
                <a:gd name="T111" fmla="*/ 54 h 297"/>
                <a:gd name="T112" fmla="*/ 45 w 284"/>
                <a:gd name="T113" fmla="*/ 70 h 297"/>
                <a:gd name="T114" fmla="*/ 31 w 284"/>
                <a:gd name="T115" fmla="*/ 128 h 297"/>
                <a:gd name="T116" fmla="*/ 1 w 284"/>
                <a:gd name="T117" fmla="*/ 174 h 297"/>
                <a:gd name="T118" fmla="*/ 2 w 284"/>
                <a:gd name="T119" fmla="*/ 18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5845992" y="4460430"/>
              <a:ext cx="550610" cy="471939"/>
            </a:xfrm>
            <a:custGeom>
              <a:avLst/>
              <a:gdLst>
                <a:gd name="T0" fmla="*/ 143 w 192"/>
                <a:gd name="T1" fmla="*/ 8 h 166"/>
                <a:gd name="T2" fmla="*/ 132 w 192"/>
                <a:gd name="T3" fmla="*/ 10 h 166"/>
                <a:gd name="T4" fmla="*/ 130 w 192"/>
                <a:gd name="T5" fmla="*/ 0 h 166"/>
                <a:gd name="T6" fmla="*/ 126 w 192"/>
                <a:gd name="T7" fmla="*/ 10 h 166"/>
                <a:gd name="T8" fmla="*/ 120 w 192"/>
                <a:gd name="T9" fmla="*/ 18 h 166"/>
                <a:gd name="T10" fmla="*/ 108 w 192"/>
                <a:gd name="T11" fmla="*/ 18 h 166"/>
                <a:gd name="T12" fmla="*/ 106 w 192"/>
                <a:gd name="T13" fmla="*/ 25 h 166"/>
                <a:gd name="T14" fmla="*/ 95 w 192"/>
                <a:gd name="T15" fmla="*/ 28 h 166"/>
                <a:gd name="T16" fmla="*/ 91 w 192"/>
                <a:gd name="T17" fmla="*/ 30 h 166"/>
                <a:gd name="T18" fmla="*/ 81 w 192"/>
                <a:gd name="T19" fmla="*/ 26 h 166"/>
                <a:gd name="T20" fmla="*/ 74 w 192"/>
                <a:gd name="T21" fmla="*/ 24 h 166"/>
                <a:gd name="T22" fmla="*/ 85 w 192"/>
                <a:gd name="T23" fmla="*/ 40 h 166"/>
                <a:gd name="T24" fmla="*/ 91 w 192"/>
                <a:gd name="T25" fmla="*/ 46 h 166"/>
                <a:gd name="T26" fmla="*/ 88 w 192"/>
                <a:gd name="T27" fmla="*/ 55 h 166"/>
                <a:gd name="T28" fmla="*/ 70 w 192"/>
                <a:gd name="T29" fmla="*/ 64 h 166"/>
                <a:gd name="T30" fmla="*/ 63 w 192"/>
                <a:gd name="T31" fmla="*/ 65 h 166"/>
                <a:gd name="T32" fmla="*/ 56 w 192"/>
                <a:gd name="T33" fmla="*/ 63 h 166"/>
                <a:gd name="T34" fmla="*/ 48 w 192"/>
                <a:gd name="T35" fmla="*/ 71 h 166"/>
                <a:gd name="T36" fmla="*/ 40 w 192"/>
                <a:gd name="T37" fmla="*/ 74 h 166"/>
                <a:gd name="T38" fmla="*/ 8 w 192"/>
                <a:gd name="T39" fmla="*/ 74 h 166"/>
                <a:gd name="T40" fmla="*/ 5 w 192"/>
                <a:gd name="T41" fmla="*/ 96 h 166"/>
                <a:gd name="T42" fmla="*/ 12 w 192"/>
                <a:gd name="T43" fmla="*/ 100 h 166"/>
                <a:gd name="T44" fmla="*/ 16 w 192"/>
                <a:gd name="T45" fmla="*/ 95 h 166"/>
                <a:gd name="T46" fmla="*/ 28 w 192"/>
                <a:gd name="T47" fmla="*/ 96 h 166"/>
                <a:gd name="T48" fmla="*/ 32 w 192"/>
                <a:gd name="T49" fmla="*/ 118 h 166"/>
                <a:gd name="T50" fmla="*/ 27 w 192"/>
                <a:gd name="T51" fmla="*/ 130 h 166"/>
                <a:gd name="T52" fmla="*/ 38 w 192"/>
                <a:gd name="T53" fmla="*/ 149 h 166"/>
                <a:gd name="T54" fmla="*/ 34 w 192"/>
                <a:gd name="T55" fmla="*/ 166 h 166"/>
                <a:gd name="T56" fmla="*/ 47 w 192"/>
                <a:gd name="T57" fmla="*/ 160 h 166"/>
                <a:gd name="T58" fmla="*/ 56 w 192"/>
                <a:gd name="T59" fmla="*/ 161 h 166"/>
                <a:gd name="T60" fmla="*/ 85 w 192"/>
                <a:gd name="T61" fmla="*/ 160 h 166"/>
                <a:gd name="T62" fmla="*/ 99 w 192"/>
                <a:gd name="T63" fmla="*/ 151 h 166"/>
                <a:gd name="T64" fmla="*/ 115 w 192"/>
                <a:gd name="T65" fmla="*/ 137 h 166"/>
                <a:gd name="T66" fmla="*/ 125 w 192"/>
                <a:gd name="T67" fmla="*/ 142 h 166"/>
                <a:gd name="T68" fmla="*/ 138 w 192"/>
                <a:gd name="T69" fmla="*/ 147 h 166"/>
                <a:gd name="T70" fmla="*/ 147 w 192"/>
                <a:gd name="T71" fmla="*/ 150 h 166"/>
                <a:gd name="T72" fmla="*/ 149 w 192"/>
                <a:gd name="T73" fmla="*/ 145 h 166"/>
                <a:gd name="T74" fmla="*/ 152 w 192"/>
                <a:gd name="T75" fmla="*/ 142 h 166"/>
                <a:gd name="T76" fmla="*/ 158 w 192"/>
                <a:gd name="T77" fmla="*/ 138 h 166"/>
                <a:gd name="T78" fmla="*/ 174 w 192"/>
                <a:gd name="T79" fmla="*/ 127 h 166"/>
                <a:gd name="T80" fmla="*/ 176 w 192"/>
                <a:gd name="T81" fmla="*/ 124 h 166"/>
                <a:gd name="T82" fmla="*/ 184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7 w 192"/>
                <a:gd name="T93" fmla="*/ 34 h 166"/>
                <a:gd name="T94" fmla="*/ 179 w 192"/>
                <a:gd name="T95" fmla="*/ 38 h 166"/>
                <a:gd name="T96" fmla="*/ 169 w 192"/>
                <a:gd name="T97" fmla="*/ 38 h 166"/>
                <a:gd name="T98" fmla="*/ 168 w 192"/>
                <a:gd name="T99" fmla="*/ 34 h 166"/>
                <a:gd name="T100" fmla="*/ 166 w 192"/>
                <a:gd name="T101" fmla="*/ 32 h 166"/>
                <a:gd name="T102" fmla="*/ 157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5937666" y="4750510"/>
              <a:ext cx="716522" cy="545577"/>
            </a:xfrm>
            <a:custGeom>
              <a:avLst/>
              <a:gdLst>
                <a:gd name="T0" fmla="*/ 202 w 250"/>
                <a:gd name="T1" fmla="*/ 6 h 192"/>
                <a:gd name="T2" fmla="*/ 188 w 250"/>
                <a:gd name="T3" fmla="*/ 18 h 192"/>
                <a:gd name="T4" fmla="*/ 172 w 250"/>
                <a:gd name="T5" fmla="*/ 22 h 192"/>
                <a:gd name="T6" fmla="*/ 161 w 250"/>
                <a:gd name="T7" fmla="*/ 21 h 192"/>
                <a:gd name="T8" fmla="*/ 160 w 250"/>
                <a:gd name="T9" fmla="*/ 22 h 192"/>
                <a:gd name="T10" fmla="*/ 147 w 250"/>
                <a:gd name="T11" fmla="*/ 26 h 192"/>
                <a:gd name="T12" fmla="*/ 136 w 250"/>
                <a:gd name="T13" fmla="*/ 32 h 192"/>
                <a:gd name="T14" fmla="*/ 126 w 250"/>
                <a:gd name="T15" fmla="*/ 40 h 192"/>
                <a:gd name="T16" fmla="*/ 120 w 250"/>
                <a:gd name="T17" fmla="*/ 48 h 192"/>
                <a:gd name="T18" fmla="*/ 118 w 250"/>
                <a:gd name="T19" fmla="*/ 52 h 192"/>
                <a:gd name="T20" fmla="*/ 102 w 250"/>
                <a:gd name="T21" fmla="*/ 48 h 192"/>
                <a:gd name="T22" fmla="*/ 84 w 250"/>
                <a:gd name="T23" fmla="*/ 40 h 192"/>
                <a:gd name="T24" fmla="*/ 80 w 250"/>
                <a:gd name="T25" fmla="*/ 46 h 192"/>
                <a:gd name="T26" fmla="*/ 74 w 250"/>
                <a:gd name="T27" fmla="*/ 51 h 192"/>
                <a:gd name="T28" fmla="*/ 62 w 250"/>
                <a:gd name="T29" fmla="*/ 58 h 192"/>
                <a:gd name="T30" fmla="*/ 51 w 250"/>
                <a:gd name="T31" fmla="*/ 68 h 192"/>
                <a:gd name="T32" fmla="*/ 22 w 250"/>
                <a:gd name="T33" fmla="*/ 63 h 192"/>
                <a:gd name="T34" fmla="*/ 9 w 250"/>
                <a:gd name="T35" fmla="*/ 65 h 192"/>
                <a:gd name="T36" fmla="*/ 0 w 250"/>
                <a:gd name="T37" fmla="*/ 69 h 192"/>
                <a:gd name="T38" fmla="*/ 2 w 250"/>
                <a:gd name="T39" fmla="*/ 79 h 192"/>
                <a:gd name="T40" fmla="*/ 20 w 250"/>
                <a:gd name="T41" fmla="*/ 80 h 192"/>
                <a:gd name="T42" fmla="*/ 23 w 250"/>
                <a:gd name="T43" fmla="*/ 94 h 192"/>
                <a:gd name="T44" fmla="*/ 38 w 250"/>
                <a:gd name="T45" fmla="*/ 92 h 192"/>
                <a:gd name="T46" fmla="*/ 50 w 250"/>
                <a:gd name="T47" fmla="*/ 90 h 192"/>
                <a:gd name="T48" fmla="*/ 53 w 250"/>
                <a:gd name="T49" fmla="*/ 108 h 192"/>
                <a:gd name="T50" fmla="*/ 46 w 250"/>
                <a:gd name="T51" fmla="*/ 117 h 192"/>
                <a:gd name="T52" fmla="*/ 34 w 250"/>
                <a:gd name="T53" fmla="*/ 124 h 192"/>
                <a:gd name="T54" fmla="*/ 53 w 250"/>
                <a:gd name="T55" fmla="*/ 129 h 192"/>
                <a:gd name="T56" fmla="*/ 60 w 250"/>
                <a:gd name="T57" fmla="*/ 133 h 192"/>
                <a:gd name="T58" fmla="*/ 76 w 250"/>
                <a:gd name="T59" fmla="*/ 142 h 192"/>
                <a:gd name="T60" fmla="*/ 70 w 250"/>
                <a:gd name="T61" fmla="*/ 150 h 192"/>
                <a:gd name="T62" fmla="*/ 97 w 250"/>
                <a:gd name="T63" fmla="*/ 179 h 192"/>
                <a:gd name="T64" fmla="*/ 107 w 250"/>
                <a:gd name="T65" fmla="*/ 174 h 192"/>
                <a:gd name="T66" fmla="*/ 122 w 250"/>
                <a:gd name="T67" fmla="*/ 185 h 192"/>
                <a:gd name="T68" fmla="*/ 127 w 250"/>
                <a:gd name="T69" fmla="*/ 180 h 192"/>
                <a:gd name="T70" fmla="*/ 135 w 250"/>
                <a:gd name="T71" fmla="*/ 181 h 192"/>
                <a:gd name="T72" fmla="*/ 154 w 250"/>
                <a:gd name="T73" fmla="*/ 185 h 192"/>
                <a:gd name="T74" fmla="*/ 156 w 250"/>
                <a:gd name="T75" fmla="*/ 186 h 192"/>
                <a:gd name="T76" fmla="*/ 173 w 250"/>
                <a:gd name="T77" fmla="*/ 173 h 192"/>
                <a:gd name="T78" fmla="*/ 178 w 250"/>
                <a:gd name="T79" fmla="*/ 179 h 192"/>
                <a:gd name="T80" fmla="*/ 182 w 250"/>
                <a:gd name="T81" fmla="*/ 170 h 192"/>
                <a:gd name="T82" fmla="*/ 198 w 250"/>
                <a:gd name="T83" fmla="*/ 153 h 192"/>
                <a:gd name="T84" fmla="*/ 207 w 250"/>
                <a:gd name="T85" fmla="*/ 154 h 192"/>
                <a:gd name="T86" fmla="*/ 205 w 250"/>
                <a:gd name="T87" fmla="*/ 143 h 192"/>
                <a:gd name="T88" fmla="*/ 207 w 250"/>
                <a:gd name="T89" fmla="*/ 138 h 192"/>
                <a:gd name="T90" fmla="*/ 228 w 250"/>
                <a:gd name="T91" fmla="*/ 126 h 192"/>
                <a:gd name="T92" fmla="*/ 228 w 250"/>
                <a:gd name="T93" fmla="*/ 115 h 192"/>
                <a:gd name="T94" fmla="*/ 232 w 250"/>
                <a:gd name="T95" fmla="*/ 105 h 192"/>
                <a:gd name="T96" fmla="*/ 239 w 250"/>
                <a:gd name="T97" fmla="*/ 90 h 192"/>
                <a:gd name="T98" fmla="*/ 248 w 250"/>
                <a:gd name="T99" fmla="*/ 78 h 192"/>
                <a:gd name="T100" fmla="*/ 248 w 250"/>
                <a:gd name="T101" fmla="*/ 67 h 192"/>
                <a:gd name="T102" fmla="*/ 248 w 250"/>
                <a:gd name="T103" fmla="*/ 60 h 192"/>
                <a:gd name="T104" fmla="*/ 226 w 250"/>
                <a:gd name="T105" fmla="*/ 61 h 192"/>
                <a:gd name="T106" fmla="*/ 221 w 250"/>
                <a:gd name="T107" fmla="*/ 51 h 192"/>
                <a:gd name="T108" fmla="*/ 210 w 250"/>
                <a:gd name="T109" fmla="*/ 51 h 192"/>
                <a:gd name="T110" fmla="*/ 222 w 250"/>
                <a:gd name="T111" fmla="*/ 29 h 192"/>
                <a:gd name="T112" fmla="*/ 220 w 250"/>
                <a:gd name="T113" fmla="*/ 14 h 192"/>
                <a:gd name="T114" fmla="*/ 217 w 250"/>
                <a:gd name="T115" fmla="*/ 0 h 192"/>
                <a:gd name="T116" fmla="*/ 208 w 250"/>
                <a:gd name="T117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6038339" y="4153612"/>
              <a:ext cx="403816" cy="409461"/>
            </a:xfrm>
            <a:custGeom>
              <a:avLst/>
              <a:gdLst>
                <a:gd name="T0" fmla="*/ 134 w 141"/>
                <a:gd name="T1" fmla="*/ 16 h 144"/>
                <a:gd name="T2" fmla="*/ 129 w 141"/>
                <a:gd name="T3" fmla="*/ 15 h 144"/>
                <a:gd name="T4" fmla="*/ 125 w 141"/>
                <a:gd name="T5" fmla="*/ 13 h 144"/>
                <a:gd name="T6" fmla="*/ 117 w 141"/>
                <a:gd name="T7" fmla="*/ 14 h 144"/>
                <a:gd name="T8" fmla="*/ 111 w 141"/>
                <a:gd name="T9" fmla="*/ 12 h 144"/>
                <a:gd name="T10" fmla="*/ 110 w 141"/>
                <a:gd name="T11" fmla="*/ 11 h 144"/>
                <a:gd name="T12" fmla="*/ 102 w 141"/>
                <a:gd name="T13" fmla="*/ 2 h 144"/>
                <a:gd name="T14" fmla="*/ 88 w 141"/>
                <a:gd name="T15" fmla="*/ 8 h 144"/>
                <a:gd name="T16" fmla="*/ 86 w 141"/>
                <a:gd name="T17" fmla="*/ 20 h 144"/>
                <a:gd name="T18" fmla="*/ 81 w 141"/>
                <a:gd name="T19" fmla="*/ 30 h 144"/>
                <a:gd name="T20" fmla="*/ 72 w 141"/>
                <a:gd name="T21" fmla="*/ 43 h 144"/>
                <a:gd name="T22" fmla="*/ 57 w 141"/>
                <a:gd name="T23" fmla="*/ 59 h 144"/>
                <a:gd name="T24" fmla="*/ 43 w 141"/>
                <a:gd name="T25" fmla="*/ 73 h 144"/>
                <a:gd name="T26" fmla="*/ 36 w 141"/>
                <a:gd name="T27" fmla="*/ 82 h 144"/>
                <a:gd name="T28" fmla="*/ 0 w 141"/>
                <a:gd name="T29" fmla="*/ 84 h 144"/>
                <a:gd name="T30" fmla="*/ 10 w 141"/>
                <a:gd name="T31" fmla="*/ 114 h 144"/>
                <a:gd name="T32" fmla="*/ 16 w 141"/>
                <a:gd name="T33" fmla="*/ 117 h 144"/>
                <a:gd name="T34" fmla="*/ 21 w 141"/>
                <a:gd name="T35" fmla="*/ 131 h 144"/>
                <a:gd name="T36" fmla="*/ 21 w 141"/>
                <a:gd name="T37" fmla="*/ 134 h 144"/>
                <a:gd name="T38" fmla="*/ 31 w 141"/>
                <a:gd name="T39" fmla="*/ 131 h 144"/>
                <a:gd name="T40" fmla="*/ 35 w 141"/>
                <a:gd name="T41" fmla="*/ 133 h 144"/>
                <a:gd name="T42" fmla="*/ 38 w 141"/>
                <a:gd name="T43" fmla="*/ 123 h 144"/>
                <a:gd name="T44" fmla="*/ 55 w 141"/>
                <a:gd name="T45" fmla="*/ 116 h 144"/>
                <a:gd name="T46" fmla="*/ 56 w 141"/>
                <a:gd name="T47" fmla="*/ 106 h 144"/>
                <a:gd name="T48" fmla="*/ 60 w 141"/>
                <a:gd name="T49" fmla="*/ 104 h 144"/>
                <a:gd name="T50" fmla="*/ 61 w 141"/>
                <a:gd name="T51" fmla="*/ 104 h 144"/>
                <a:gd name="T52" fmla="*/ 68 w 141"/>
                <a:gd name="T53" fmla="*/ 110 h 144"/>
                <a:gd name="T54" fmla="*/ 70 w 141"/>
                <a:gd name="T55" fmla="*/ 116 h 144"/>
                <a:gd name="T56" fmla="*/ 75 w 141"/>
                <a:gd name="T57" fmla="*/ 109 h 144"/>
                <a:gd name="T58" fmla="*/ 81 w 141"/>
                <a:gd name="T59" fmla="*/ 106 h 144"/>
                <a:gd name="T60" fmla="*/ 87 w 141"/>
                <a:gd name="T61" fmla="*/ 107 h 144"/>
                <a:gd name="T62" fmla="*/ 90 w 141"/>
                <a:gd name="T63" fmla="*/ 119 h 144"/>
                <a:gd name="T64" fmla="*/ 94 w 141"/>
                <a:gd name="T65" fmla="*/ 127 h 144"/>
                <a:gd name="T66" fmla="*/ 97 w 141"/>
                <a:gd name="T67" fmla="*/ 135 h 144"/>
                <a:gd name="T68" fmla="*/ 103 w 141"/>
                <a:gd name="T69" fmla="*/ 135 h 144"/>
                <a:gd name="T70" fmla="*/ 104 w 141"/>
                <a:gd name="T71" fmla="*/ 136 h 144"/>
                <a:gd name="T72" fmla="*/ 108 w 141"/>
                <a:gd name="T73" fmla="*/ 144 h 144"/>
                <a:gd name="T74" fmla="*/ 110 w 141"/>
                <a:gd name="T75" fmla="*/ 138 h 144"/>
                <a:gd name="T76" fmla="*/ 111 w 141"/>
                <a:gd name="T77" fmla="*/ 137 h 144"/>
                <a:gd name="T78" fmla="*/ 115 w 141"/>
                <a:gd name="T79" fmla="*/ 135 h 144"/>
                <a:gd name="T80" fmla="*/ 117 w 141"/>
                <a:gd name="T81" fmla="*/ 132 h 144"/>
                <a:gd name="T82" fmla="*/ 93 w 141"/>
                <a:gd name="T83" fmla="*/ 84 h 144"/>
                <a:gd name="T84" fmla="*/ 87 w 141"/>
                <a:gd name="T85" fmla="*/ 65 h 144"/>
                <a:gd name="T86" fmla="*/ 87 w 141"/>
                <a:gd name="T87" fmla="*/ 64 h 144"/>
                <a:gd name="T88" fmla="*/ 91 w 141"/>
                <a:gd name="T89" fmla="*/ 53 h 144"/>
                <a:gd name="T90" fmla="*/ 130 w 141"/>
                <a:gd name="T91" fmla="*/ 44 h 144"/>
                <a:gd name="T92" fmla="*/ 139 w 141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6038342" y="3357563"/>
              <a:ext cx="461182" cy="821713"/>
            </a:xfrm>
            <a:custGeom>
              <a:avLst/>
              <a:gdLst>
                <a:gd name="T0" fmla="*/ 47 w 161"/>
                <a:gd name="T1" fmla="*/ 90 h 289"/>
                <a:gd name="T2" fmla="*/ 61 w 161"/>
                <a:gd name="T3" fmla="*/ 101 h 289"/>
                <a:gd name="T4" fmla="*/ 70 w 161"/>
                <a:gd name="T5" fmla="*/ 108 h 289"/>
                <a:gd name="T6" fmla="*/ 88 w 161"/>
                <a:gd name="T7" fmla="*/ 115 h 289"/>
                <a:gd name="T8" fmla="*/ 88 w 161"/>
                <a:gd name="T9" fmla="*/ 116 h 289"/>
                <a:gd name="T10" fmla="*/ 93 w 161"/>
                <a:gd name="T11" fmla="*/ 124 h 289"/>
                <a:gd name="T12" fmla="*/ 89 w 161"/>
                <a:gd name="T13" fmla="*/ 136 h 289"/>
                <a:gd name="T14" fmla="*/ 88 w 161"/>
                <a:gd name="T15" fmla="*/ 144 h 289"/>
                <a:gd name="T16" fmla="*/ 83 w 161"/>
                <a:gd name="T17" fmla="*/ 158 h 289"/>
                <a:gd name="T18" fmla="*/ 70 w 161"/>
                <a:gd name="T19" fmla="*/ 157 h 289"/>
                <a:gd name="T20" fmla="*/ 56 w 161"/>
                <a:gd name="T21" fmla="*/ 166 h 289"/>
                <a:gd name="T22" fmla="*/ 58 w 161"/>
                <a:gd name="T23" fmla="*/ 177 h 289"/>
                <a:gd name="T24" fmla="*/ 43 w 161"/>
                <a:gd name="T25" fmla="*/ 174 h 289"/>
                <a:gd name="T26" fmla="*/ 31 w 161"/>
                <a:gd name="T27" fmla="*/ 169 h 289"/>
                <a:gd name="T28" fmla="*/ 19 w 161"/>
                <a:gd name="T29" fmla="*/ 197 h 289"/>
                <a:gd name="T30" fmla="*/ 23 w 161"/>
                <a:gd name="T31" fmla="*/ 204 h 289"/>
                <a:gd name="T32" fmla="*/ 26 w 161"/>
                <a:gd name="T33" fmla="*/ 211 h 289"/>
                <a:gd name="T34" fmla="*/ 27 w 161"/>
                <a:gd name="T35" fmla="*/ 222 h 289"/>
                <a:gd name="T36" fmla="*/ 3 w 161"/>
                <a:gd name="T37" fmla="*/ 227 h 289"/>
                <a:gd name="T38" fmla="*/ 3 w 161"/>
                <a:gd name="T39" fmla="*/ 244 h 289"/>
                <a:gd name="T40" fmla="*/ 6 w 161"/>
                <a:gd name="T41" fmla="*/ 254 h 289"/>
                <a:gd name="T42" fmla="*/ 33 w 161"/>
                <a:gd name="T43" fmla="*/ 253 h 289"/>
                <a:gd name="T44" fmla="*/ 43 w 161"/>
                <a:gd name="T45" fmla="*/ 260 h 289"/>
                <a:gd name="T46" fmla="*/ 51 w 161"/>
                <a:gd name="T47" fmla="*/ 266 h 289"/>
                <a:gd name="T48" fmla="*/ 57 w 161"/>
                <a:gd name="T49" fmla="*/ 261 h 289"/>
                <a:gd name="T50" fmla="*/ 76 w 161"/>
                <a:gd name="T51" fmla="*/ 274 h 289"/>
                <a:gd name="T52" fmla="*/ 98 w 161"/>
                <a:gd name="T53" fmla="*/ 275 h 289"/>
                <a:gd name="T54" fmla="*/ 104 w 161"/>
                <a:gd name="T55" fmla="*/ 279 h 289"/>
                <a:gd name="T56" fmla="*/ 104 w 161"/>
                <a:gd name="T57" fmla="*/ 279 h 289"/>
                <a:gd name="T58" fmla="*/ 113 w 161"/>
                <a:gd name="T59" fmla="*/ 288 h 289"/>
                <a:gd name="T60" fmla="*/ 123 w 161"/>
                <a:gd name="T61" fmla="*/ 280 h 289"/>
                <a:gd name="T62" fmla="*/ 120 w 161"/>
                <a:gd name="T63" fmla="*/ 274 h 289"/>
                <a:gd name="T64" fmla="*/ 123 w 161"/>
                <a:gd name="T65" fmla="*/ 258 h 289"/>
                <a:gd name="T66" fmla="*/ 134 w 161"/>
                <a:gd name="T67" fmla="*/ 257 h 289"/>
                <a:gd name="T68" fmla="*/ 121 w 161"/>
                <a:gd name="T69" fmla="*/ 243 h 289"/>
                <a:gd name="T70" fmla="*/ 117 w 161"/>
                <a:gd name="T71" fmla="*/ 238 h 289"/>
                <a:gd name="T72" fmla="*/ 121 w 161"/>
                <a:gd name="T73" fmla="*/ 232 h 289"/>
                <a:gd name="T74" fmla="*/ 151 w 161"/>
                <a:gd name="T75" fmla="*/ 233 h 289"/>
                <a:gd name="T76" fmla="*/ 161 w 161"/>
                <a:gd name="T77" fmla="*/ 232 h 289"/>
                <a:gd name="T78" fmla="*/ 145 w 161"/>
                <a:gd name="T79" fmla="*/ 188 h 289"/>
                <a:gd name="T80" fmla="*/ 137 w 161"/>
                <a:gd name="T81" fmla="*/ 184 h 289"/>
                <a:gd name="T82" fmla="*/ 135 w 161"/>
                <a:gd name="T83" fmla="*/ 172 h 289"/>
                <a:gd name="T84" fmla="*/ 138 w 161"/>
                <a:gd name="T85" fmla="*/ 96 h 289"/>
                <a:gd name="T86" fmla="*/ 139 w 161"/>
                <a:gd name="T87" fmla="*/ 81 h 289"/>
                <a:gd name="T88" fmla="*/ 147 w 161"/>
                <a:gd name="T89" fmla="*/ 68 h 289"/>
                <a:gd name="T90" fmla="*/ 139 w 161"/>
                <a:gd name="T91" fmla="*/ 56 h 289"/>
                <a:gd name="T92" fmla="*/ 138 w 161"/>
                <a:gd name="T93" fmla="*/ 44 h 289"/>
                <a:gd name="T94" fmla="*/ 138 w 161"/>
                <a:gd name="T95" fmla="*/ 43 h 289"/>
                <a:gd name="T96" fmla="*/ 145 w 161"/>
                <a:gd name="T97" fmla="*/ 18 h 289"/>
                <a:gd name="T98" fmla="*/ 150 w 161"/>
                <a:gd name="T99" fmla="*/ 11 h 289"/>
                <a:gd name="T100" fmla="*/ 156 w 161"/>
                <a:gd name="T101" fmla="*/ 6 h 289"/>
                <a:gd name="T102" fmla="*/ 148 w 161"/>
                <a:gd name="T103" fmla="*/ 0 h 289"/>
                <a:gd name="T104" fmla="*/ 134 w 161"/>
                <a:gd name="T105" fmla="*/ 5 h 289"/>
                <a:gd name="T106" fmla="*/ 121 w 161"/>
                <a:gd name="T107" fmla="*/ 17 h 289"/>
                <a:gd name="T108" fmla="*/ 105 w 161"/>
                <a:gd name="T109" fmla="*/ 29 h 289"/>
                <a:gd name="T110" fmla="*/ 97 w 161"/>
                <a:gd name="T111" fmla="*/ 35 h 289"/>
                <a:gd name="T112" fmla="*/ 93 w 161"/>
                <a:gd name="T113" fmla="*/ 59 h 289"/>
                <a:gd name="T114" fmla="*/ 91 w 161"/>
                <a:gd name="T115" fmla="*/ 66 h 289"/>
                <a:gd name="T116" fmla="*/ 87 w 161"/>
                <a:gd name="T117" fmla="*/ 72 h 289"/>
                <a:gd name="T118" fmla="*/ 86 w 161"/>
                <a:gd name="T119" fmla="*/ 73 h 289"/>
                <a:gd name="T120" fmla="*/ 76 w 161"/>
                <a:gd name="T121" fmla="*/ 74 h 289"/>
                <a:gd name="T122" fmla="*/ 75 w 161"/>
                <a:gd name="T123" fmla="*/ 74 h 289"/>
                <a:gd name="T124" fmla="*/ 54 w 161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439344" y="3206943"/>
              <a:ext cx="309330" cy="673883"/>
            </a:xfrm>
            <a:custGeom>
              <a:avLst/>
              <a:gdLst>
                <a:gd name="T0" fmla="*/ 99 w 108"/>
                <a:gd name="T1" fmla="*/ 3 h 237"/>
                <a:gd name="T2" fmla="*/ 93 w 108"/>
                <a:gd name="T3" fmla="*/ 5 h 237"/>
                <a:gd name="T4" fmla="*/ 88 w 108"/>
                <a:gd name="T5" fmla="*/ 11 h 237"/>
                <a:gd name="T6" fmla="*/ 87 w 108"/>
                <a:gd name="T7" fmla="*/ 12 h 237"/>
                <a:gd name="T8" fmla="*/ 67 w 108"/>
                <a:gd name="T9" fmla="*/ 13 h 237"/>
                <a:gd name="T10" fmla="*/ 61 w 108"/>
                <a:gd name="T11" fmla="*/ 19 h 237"/>
                <a:gd name="T12" fmla="*/ 55 w 108"/>
                <a:gd name="T13" fmla="*/ 23 h 237"/>
                <a:gd name="T14" fmla="*/ 46 w 108"/>
                <a:gd name="T15" fmla="*/ 23 h 237"/>
                <a:gd name="T16" fmla="*/ 41 w 108"/>
                <a:gd name="T17" fmla="*/ 37 h 237"/>
                <a:gd name="T18" fmla="*/ 41 w 108"/>
                <a:gd name="T19" fmla="*/ 37 h 237"/>
                <a:gd name="T20" fmla="*/ 33 w 108"/>
                <a:gd name="T21" fmla="*/ 45 h 237"/>
                <a:gd name="T22" fmla="*/ 21 w 108"/>
                <a:gd name="T23" fmla="*/ 59 h 237"/>
                <a:gd name="T24" fmla="*/ 13 w 108"/>
                <a:gd name="T25" fmla="*/ 67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1 h 237"/>
                <a:gd name="T34" fmla="*/ 12 w 108"/>
                <a:gd name="T35" fmla="*/ 122 h 237"/>
                <a:gd name="T36" fmla="*/ 11 w 108"/>
                <a:gd name="T37" fmla="*/ 131 h 237"/>
                <a:gd name="T38" fmla="*/ 3 w 108"/>
                <a:gd name="T39" fmla="*/ 161 h 237"/>
                <a:gd name="T40" fmla="*/ 9 w 108"/>
                <a:gd name="T41" fmla="*/ 185 h 237"/>
                <a:gd name="T42" fmla="*/ 7 w 108"/>
                <a:gd name="T43" fmla="*/ 237 h 237"/>
                <a:gd name="T44" fmla="*/ 17 w 108"/>
                <a:gd name="T45" fmla="*/ 227 h 237"/>
                <a:gd name="T46" fmla="*/ 56 w 108"/>
                <a:gd name="T47" fmla="*/ 207 h 237"/>
                <a:gd name="T48" fmla="*/ 75 w 108"/>
                <a:gd name="T49" fmla="*/ 209 h 237"/>
                <a:gd name="T50" fmla="*/ 91 w 108"/>
                <a:gd name="T51" fmla="*/ 195 h 237"/>
                <a:gd name="T52" fmla="*/ 95 w 108"/>
                <a:gd name="T53" fmla="*/ 185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1 h 237"/>
                <a:gd name="T60" fmla="*/ 95 w 108"/>
                <a:gd name="T61" fmla="*/ 140 h 237"/>
                <a:gd name="T62" fmla="*/ 96 w 108"/>
                <a:gd name="T63" fmla="*/ 133 h 237"/>
                <a:gd name="T64" fmla="*/ 108 w 108"/>
                <a:gd name="T65" fmla="*/ 107 h 237"/>
                <a:gd name="T66" fmla="*/ 91 w 108"/>
                <a:gd name="T67" fmla="*/ 92 h 237"/>
                <a:gd name="T68" fmla="*/ 88 w 108"/>
                <a:gd name="T69" fmla="*/ 85 h 237"/>
                <a:gd name="T70" fmla="*/ 89 w 108"/>
                <a:gd name="T71" fmla="*/ 73 h 237"/>
                <a:gd name="T72" fmla="*/ 92 w 108"/>
                <a:gd name="T73" fmla="*/ 64 h 237"/>
                <a:gd name="T74" fmla="*/ 104 w 108"/>
                <a:gd name="T75" fmla="*/ 55 h 237"/>
                <a:gd name="T76" fmla="*/ 107 w 108"/>
                <a:gd name="T77" fmla="*/ 33 h 237"/>
                <a:gd name="T78" fmla="*/ 99 w 108"/>
                <a:gd name="T79" fmla="*/ 31 h 237"/>
                <a:gd name="T80" fmla="*/ 91 w 108"/>
                <a:gd name="T81" fmla="*/ 26 h 237"/>
                <a:gd name="T82" fmla="*/ 90 w 108"/>
                <a:gd name="T83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358920" y="4352207"/>
              <a:ext cx="496053" cy="571796"/>
            </a:xfrm>
            <a:custGeom>
              <a:avLst/>
              <a:gdLst>
                <a:gd name="T0" fmla="*/ 149 w 173"/>
                <a:gd name="T1" fmla="*/ 34 h 201"/>
                <a:gd name="T2" fmla="*/ 146 w 173"/>
                <a:gd name="T3" fmla="*/ 27 h 201"/>
                <a:gd name="T4" fmla="*/ 143 w 173"/>
                <a:gd name="T5" fmla="*/ 12 h 201"/>
                <a:gd name="T6" fmla="*/ 136 w 173"/>
                <a:gd name="T7" fmla="*/ 17 h 201"/>
                <a:gd name="T8" fmla="*/ 125 w 173"/>
                <a:gd name="T9" fmla="*/ 15 h 201"/>
                <a:gd name="T10" fmla="*/ 125 w 173"/>
                <a:gd name="T11" fmla="*/ 7 h 201"/>
                <a:gd name="T12" fmla="*/ 121 w 173"/>
                <a:gd name="T13" fmla="*/ 10 h 201"/>
                <a:gd name="T14" fmla="*/ 109 w 173"/>
                <a:gd name="T15" fmla="*/ 22 h 201"/>
                <a:gd name="T16" fmla="*/ 107 w 173"/>
                <a:gd name="T17" fmla="*/ 22 h 201"/>
                <a:gd name="T18" fmla="*/ 99 w 173"/>
                <a:gd name="T19" fmla="*/ 16 h 201"/>
                <a:gd name="T20" fmla="*/ 92 w 173"/>
                <a:gd name="T21" fmla="*/ 14 h 201"/>
                <a:gd name="T22" fmla="*/ 75 w 173"/>
                <a:gd name="T23" fmla="*/ 8 h 201"/>
                <a:gd name="T24" fmla="*/ 65 w 173"/>
                <a:gd name="T25" fmla="*/ 4 h 201"/>
                <a:gd name="T26" fmla="*/ 47 w 173"/>
                <a:gd name="T27" fmla="*/ 0 h 201"/>
                <a:gd name="T28" fmla="*/ 39 w 173"/>
                <a:gd name="T29" fmla="*/ 16 h 201"/>
                <a:gd name="T30" fmla="*/ 34 w 173"/>
                <a:gd name="T31" fmla="*/ 16 h 201"/>
                <a:gd name="T32" fmla="*/ 14 w 173"/>
                <a:gd name="T33" fmla="*/ 26 h 201"/>
                <a:gd name="T34" fmla="*/ 13 w 173"/>
                <a:gd name="T35" fmla="*/ 73 h 201"/>
                <a:gd name="T36" fmla="*/ 9 w 173"/>
                <a:gd name="T37" fmla="*/ 83 h 201"/>
                <a:gd name="T38" fmla="*/ 1 w 173"/>
                <a:gd name="T39" fmla="*/ 109 h 201"/>
                <a:gd name="T40" fmla="*/ 7 w 173"/>
                <a:gd name="T41" fmla="*/ 112 h 201"/>
                <a:gd name="T42" fmla="*/ 17 w 173"/>
                <a:gd name="T43" fmla="*/ 126 h 201"/>
                <a:gd name="T44" fmla="*/ 13 w 173"/>
                <a:gd name="T45" fmla="*/ 132 h 201"/>
                <a:gd name="T46" fmla="*/ 24 w 173"/>
                <a:gd name="T47" fmla="*/ 158 h 201"/>
                <a:gd name="T48" fmla="*/ 38 w 173"/>
                <a:gd name="T49" fmla="*/ 151 h 201"/>
                <a:gd name="T50" fmla="*/ 46 w 173"/>
                <a:gd name="T51" fmla="*/ 152 h 201"/>
                <a:gd name="T52" fmla="*/ 52 w 173"/>
                <a:gd name="T53" fmla="*/ 140 h 201"/>
                <a:gd name="T54" fmla="*/ 68 w 173"/>
                <a:gd name="T55" fmla="*/ 135 h 201"/>
                <a:gd name="T56" fmla="*/ 77 w 173"/>
                <a:gd name="T57" fmla="*/ 151 h 201"/>
                <a:gd name="T58" fmla="*/ 81 w 173"/>
                <a:gd name="T59" fmla="*/ 165 h 201"/>
                <a:gd name="T60" fmla="*/ 71 w 173"/>
                <a:gd name="T61" fmla="*/ 185 h 201"/>
                <a:gd name="T62" fmla="*/ 84 w 173"/>
                <a:gd name="T63" fmla="*/ 187 h 201"/>
                <a:gd name="T64" fmla="*/ 89 w 173"/>
                <a:gd name="T65" fmla="*/ 200 h 201"/>
                <a:gd name="T66" fmla="*/ 102 w 173"/>
                <a:gd name="T67" fmla="*/ 196 h 201"/>
                <a:gd name="T68" fmla="*/ 108 w 173"/>
                <a:gd name="T69" fmla="*/ 178 h 201"/>
                <a:gd name="T70" fmla="*/ 135 w 173"/>
                <a:gd name="T71" fmla="*/ 189 h 201"/>
                <a:gd name="T72" fmla="*/ 127 w 173"/>
                <a:gd name="T73" fmla="*/ 172 h 201"/>
                <a:gd name="T74" fmla="*/ 128 w 173"/>
                <a:gd name="T75" fmla="*/ 170 h 201"/>
                <a:gd name="T76" fmla="*/ 166 w 173"/>
                <a:gd name="T77" fmla="*/ 166 h 201"/>
                <a:gd name="T78" fmla="*/ 167 w 173"/>
                <a:gd name="T79" fmla="*/ 165 h 201"/>
                <a:gd name="T80" fmla="*/ 167 w 173"/>
                <a:gd name="T81" fmla="*/ 163 h 201"/>
                <a:gd name="T82" fmla="*/ 165 w 173"/>
                <a:gd name="T83" fmla="*/ 142 h 201"/>
                <a:gd name="T84" fmla="*/ 170 w 173"/>
                <a:gd name="T85" fmla="*/ 134 h 201"/>
                <a:gd name="T86" fmla="*/ 163 w 173"/>
                <a:gd name="T87" fmla="*/ 126 h 201"/>
                <a:gd name="T88" fmla="*/ 158 w 173"/>
                <a:gd name="T89" fmla="*/ 98 h 201"/>
                <a:gd name="T90" fmla="*/ 151 w 173"/>
                <a:gd name="T91" fmla="*/ 102 h 201"/>
                <a:gd name="T92" fmla="*/ 149 w 173"/>
                <a:gd name="T93" fmla="*/ 84 h 201"/>
                <a:gd name="T94" fmla="*/ 163 w 173"/>
                <a:gd name="T95" fmla="*/ 50 h 201"/>
                <a:gd name="T96" fmla="*/ 150 w 173"/>
                <a:gd name="T97" fmla="*/ 3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6301550" y="4028654"/>
              <a:ext cx="699650" cy="431775"/>
            </a:xfrm>
            <a:custGeom>
              <a:avLst/>
              <a:gdLst>
                <a:gd name="T0" fmla="*/ 32 w 244"/>
                <a:gd name="T1" fmla="*/ 4 h 152"/>
                <a:gd name="T2" fmla="*/ 43 w 244"/>
                <a:gd name="T3" fmla="*/ 12 h 152"/>
                <a:gd name="T4" fmla="*/ 49 w 244"/>
                <a:gd name="T5" fmla="*/ 20 h 152"/>
                <a:gd name="T6" fmla="*/ 44 w 244"/>
                <a:gd name="T7" fmla="*/ 26 h 152"/>
                <a:gd name="T8" fmla="*/ 30 w 244"/>
                <a:gd name="T9" fmla="*/ 29 h 152"/>
                <a:gd name="T10" fmla="*/ 32 w 244"/>
                <a:gd name="T11" fmla="*/ 37 h 152"/>
                <a:gd name="T12" fmla="*/ 35 w 244"/>
                <a:gd name="T13" fmla="*/ 54 h 152"/>
                <a:gd name="T14" fmla="*/ 45 w 244"/>
                <a:gd name="T15" fmla="*/ 56 h 152"/>
                <a:gd name="T16" fmla="*/ 45 w 244"/>
                <a:gd name="T17" fmla="*/ 57 h 152"/>
                <a:gd name="T18" fmla="*/ 51 w 244"/>
                <a:gd name="T19" fmla="*/ 65 h 152"/>
                <a:gd name="T20" fmla="*/ 53 w 244"/>
                <a:gd name="T21" fmla="*/ 72 h 152"/>
                <a:gd name="T22" fmla="*/ 40 w 244"/>
                <a:gd name="T23" fmla="*/ 92 h 152"/>
                <a:gd name="T24" fmla="*/ 1 w 244"/>
                <a:gd name="T25" fmla="*/ 101 h 152"/>
                <a:gd name="T26" fmla="*/ 4 w 244"/>
                <a:gd name="T27" fmla="*/ 116 h 152"/>
                <a:gd name="T28" fmla="*/ 19 w 244"/>
                <a:gd name="T29" fmla="*/ 142 h 152"/>
                <a:gd name="T30" fmla="*/ 19 w 244"/>
                <a:gd name="T31" fmla="*/ 143 h 152"/>
                <a:gd name="T32" fmla="*/ 25 w 244"/>
                <a:gd name="T33" fmla="*/ 150 h 152"/>
                <a:gd name="T34" fmla="*/ 30 w 244"/>
                <a:gd name="T35" fmla="*/ 138 h 152"/>
                <a:gd name="T36" fmla="*/ 39 w 244"/>
                <a:gd name="T37" fmla="*/ 127 h 152"/>
                <a:gd name="T38" fmla="*/ 56 w 244"/>
                <a:gd name="T39" fmla="*/ 126 h 152"/>
                <a:gd name="T40" fmla="*/ 63 w 244"/>
                <a:gd name="T41" fmla="*/ 111 h 152"/>
                <a:gd name="T42" fmla="*/ 79 w 244"/>
                <a:gd name="T43" fmla="*/ 110 h 152"/>
                <a:gd name="T44" fmla="*/ 109 w 244"/>
                <a:gd name="T45" fmla="*/ 121 h 152"/>
                <a:gd name="T46" fmla="*/ 110 w 244"/>
                <a:gd name="T47" fmla="*/ 121 h 152"/>
                <a:gd name="T48" fmla="*/ 121 w 244"/>
                <a:gd name="T49" fmla="*/ 127 h 152"/>
                <a:gd name="T50" fmla="*/ 121 w 244"/>
                <a:gd name="T51" fmla="*/ 127 h 152"/>
                <a:gd name="T52" fmla="*/ 131 w 244"/>
                <a:gd name="T53" fmla="*/ 127 h 152"/>
                <a:gd name="T54" fmla="*/ 142 w 244"/>
                <a:gd name="T55" fmla="*/ 115 h 152"/>
                <a:gd name="T56" fmla="*/ 148 w 244"/>
                <a:gd name="T57" fmla="*/ 119 h 152"/>
                <a:gd name="T58" fmla="*/ 149 w 244"/>
                <a:gd name="T59" fmla="*/ 129 h 152"/>
                <a:gd name="T60" fmla="*/ 159 w 244"/>
                <a:gd name="T61" fmla="*/ 122 h 152"/>
                <a:gd name="T62" fmla="*/ 165 w 244"/>
                <a:gd name="T63" fmla="*/ 122 h 152"/>
                <a:gd name="T64" fmla="*/ 170 w 244"/>
                <a:gd name="T65" fmla="*/ 140 h 152"/>
                <a:gd name="T66" fmla="*/ 193 w 244"/>
                <a:gd name="T67" fmla="*/ 129 h 152"/>
                <a:gd name="T68" fmla="*/ 215 w 244"/>
                <a:gd name="T69" fmla="*/ 120 h 152"/>
                <a:gd name="T70" fmla="*/ 237 w 244"/>
                <a:gd name="T71" fmla="*/ 114 h 152"/>
                <a:gd name="T72" fmla="*/ 242 w 244"/>
                <a:gd name="T73" fmla="*/ 110 h 152"/>
                <a:gd name="T74" fmla="*/ 229 w 244"/>
                <a:gd name="T75" fmla="*/ 76 h 152"/>
                <a:gd name="T76" fmla="*/ 235 w 244"/>
                <a:gd name="T77" fmla="*/ 66 h 152"/>
                <a:gd name="T78" fmla="*/ 221 w 244"/>
                <a:gd name="T79" fmla="*/ 62 h 152"/>
                <a:gd name="T80" fmla="*/ 215 w 244"/>
                <a:gd name="T81" fmla="*/ 54 h 152"/>
                <a:gd name="T82" fmla="*/ 214 w 244"/>
                <a:gd name="T83" fmla="*/ 53 h 152"/>
                <a:gd name="T84" fmla="*/ 186 w 244"/>
                <a:gd name="T85" fmla="*/ 47 h 152"/>
                <a:gd name="T86" fmla="*/ 162 w 244"/>
                <a:gd name="T87" fmla="*/ 46 h 152"/>
                <a:gd name="T88" fmla="*/ 107 w 244"/>
                <a:gd name="T89" fmla="*/ 24 h 152"/>
                <a:gd name="T90" fmla="*/ 71 w 244"/>
                <a:gd name="T91" fmla="*/ 0 h 152"/>
                <a:gd name="T92" fmla="*/ 37 w 244"/>
                <a:gd name="T93" fmla="*/ 2 h 152"/>
                <a:gd name="T94" fmla="*/ 31 w 244"/>
                <a:gd name="T9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6456779" y="4824146"/>
              <a:ext cx="724958" cy="574584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6797605" y="4332683"/>
              <a:ext cx="438687" cy="588530"/>
            </a:xfrm>
            <a:custGeom>
              <a:avLst/>
              <a:gdLst>
                <a:gd name="T0" fmla="*/ 120 w 153"/>
                <a:gd name="T1" fmla="*/ 7 h 207"/>
                <a:gd name="T2" fmla="*/ 106 w 153"/>
                <a:gd name="T3" fmla="*/ 2 h 207"/>
                <a:gd name="T4" fmla="*/ 88 w 153"/>
                <a:gd name="T5" fmla="*/ 15 h 207"/>
                <a:gd name="T6" fmla="*/ 77 w 153"/>
                <a:gd name="T7" fmla="*/ 10 h 207"/>
                <a:gd name="T8" fmla="*/ 76 w 153"/>
                <a:gd name="T9" fmla="*/ 11 h 207"/>
                <a:gd name="T10" fmla="*/ 54 w 153"/>
                <a:gd name="T11" fmla="*/ 16 h 207"/>
                <a:gd name="T12" fmla="*/ 43 w 153"/>
                <a:gd name="T13" fmla="*/ 17 h 207"/>
                <a:gd name="T14" fmla="*/ 34 w 153"/>
                <a:gd name="T15" fmla="*/ 26 h 207"/>
                <a:gd name="T16" fmla="*/ 20 w 153"/>
                <a:gd name="T17" fmla="*/ 27 h 207"/>
                <a:gd name="T18" fmla="*/ 11 w 153"/>
                <a:gd name="T19" fmla="*/ 44 h 207"/>
                <a:gd name="T20" fmla="*/ 12 w 153"/>
                <a:gd name="T21" fmla="*/ 46 h 207"/>
                <a:gd name="T22" fmla="*/ 18 w 153"/>
                <a:gd name="T23" fmla="*/ 68 h 207"/>
                <a:gd name="T24" fmla="*/ 18 w 153"/>
                <a:gd name="T25" fmla="*/ 71 h 207"/>
                <a:gd name="T26" fmla="*/ 17 w 153"/>
                <a:gd name="T27" fmla="*/ 71 h 207"/>
                <a:gd name="T28" fmla="*/ 0 w 153"/>
                <a:gd name="T29" fmla="*/ 93 h 207"/>
                <a:gd name="T30" fmla="*/ 7 w 153"/>
                <a:gd name="T31" fmla="*/ 97 h 207"/>
                <a:gd name="T32" fmla="*/ 13 w 153"/>
                <a:gd name="T33" fmla="*/ 130 h 207"/>
                <a:gd name="T34" fmla="*/ 21 w 153"/>
                <a:gd name="T35" fmla="*/ 142 h 207"/>
                <a:gd name="T36" fmla="*/ 22 w 153"/>
                <a:gd name="T37" fmla="*/ 151 h 207"/>
                <a:gd name="T38" fmla="*/ 23 w 153"/>
                <a:gd name="T39" fmla="*/ 180 h 207"/>
                <a:gd name="T40" fmla="*/ 27 w 153"/>
                <a:gd name="T41" fmla="*/ 180 h 207"/>
                <a:gd name="T42" fmla="*/ 44 w 153"/>
                <a:gd name="T43" fmla="*/ 180 h 207"/>
                <a:gd name="T44" fmla="*/ 28 w 153"/>
                <a:gd name="T45" fmla="*/ 202 h 207"/>
                <a:gd name="T46" fmla="*/ 40 w 153"/>
                <a:gd name="T47" fmla="*/ 203 h 207"/>
                <a:gd name="T48" fmla="*/ 76 w 153"/>
                <a:gd name="T49" fmla="*/ 200 h 207"/>
                <a:gd name="T50" fmla="*/ 78 w 153"/>
                <a:gd name="T51" fmla="*/ 194 h 207"/>
                <a:gd name="T52" fmla="*/ 78 w 153"/>
                <a:gd name="T53" fmla="*/ 190 h 207"/>
                <a:gd name="T54" fmla="*/ 76 w 153"/>
                <a:gd name="T55" fmla="*/ 178 h 207"/>
                <a:gd name="T56" fmla="*/ 84 w 153"/>
                <a:gd name="T57" fmla="*/ 172 h 207"/>
                <a:gd name="T58" fmla="*/ 82 w 153"/>
                <a:gd name="T59" fmla="*/ 167 h 207"/>
                <a:gd name="T60" fmla="*/ 82 w 153"/>
                <a:gd name="T61" fmla="*/ 167 h 207"/>
                <a:gd name="T62" fmla="*/ 86 w 153"/>
                <a:gd name="T63" fmla="*/ 153 h 207"/>
                <a:gd name="T64" fmla="*/ 90 w 153"/>
                <a:gd name="T65" fmla="*/ 149 h 207"/>
                <a:gd name="T66" fmla="*/ 94 w 153"/>
                <a:gd name="T67" fmla="*/ 145 h 207"/>
                <a:gd name="T68" fmla="*/ 101 w 153"/>
                <a:gd name="T69" fmla="*/ 129 h 207"/>
                <a:gd name="T70" fmla="*/ 104 w 153"/>
                <a:gd name="T71" fmla="*/ 127 h 207"/>
                <a:gd name="T72" fmla="*/ 100 w 153"/>
                <a:gd name="T73" fmla="*/ 110 h 207"/>
                <a:gd name="T74" fmla="*/ 112 w 153"/>
                <a:gd name="T75" fmla="*/ 99 h 207"/>
                <a:gd name="T76" fmla="*/ 111 w 153"/>
                <a:gd name="T77" fmla="*/ 84 h 207"/>
                <a:gd name="T78" fmla="*/ 126 w 153"/>
                <a:gd name="T79" fmla="*/ 67 h 207"/>
                <a:gd name="T80" fmla="*/ 132 w 153"/>
                <a:gd name="T81" fmla="*/ 70 h 207"/>
                <a:gd name="T82" fmla="*/ 142 w 153"/>
                <a:gd name="T83" fmla="*/ 63 h 207"/>
                <a:gd name="T84" fmla="*/ 142 w 153"/>
                <a:gd name="T85" fmla="*/ 63 h 207"/>
                <a:gd name="T86" fmla="*/ 149 w 153"/>
                <a:gd name="T87" fmla="*/ 59 h 207"/>
                <a:gd name="T88" fmla="*/ 148 w 153"/>
                <a:gd name="T89" fmla="*/ 52 h 207"/>
                <a:gd name="T90" fmla="*/ 151 w 153"/>
                <a:gd name="T91" fmla="*/ 51 h 207"/>
                <a:gd name="T92" fmla="*/ 153 w 153"/>
                <a:gd name="T93" fmla="*/ 48 h 207"/>
                <a:gd name="T94" fmla="*/ 139 w 153"/>
                <a:gd name="T95" fmla="*/ 25 h 207"/>
                <a:gd name="T96" fmla="*/ 133 w 153"/>
                <a:gd name="T97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7027072" y="4486090"/>
              <a:ext cx="401005" cy="492021"/>
            </a:xfrm>
            <a:custGeom>
              <a:avLst/>
              <a:gdLst>
                <a:gd name="T0" fmla="*/ 72 w 140"/>
                <a:gd name="T1" fmla="*/ 8 h 173"/>
                <a:gd name="T2" fmla="*/ 60 w 140"/>
                <a:gd name="T3" fmla="*/ 19 h 173"/>
                <a:gd name="T4" fmla="*/ 59 w 140"/>
                <a:gd name="T5" fmla="*/ 20 h 173"/>
                <a:gd name="T6" fmla="*/ 50 w 140"/>
                <a:gd name="T7" fmla="*/ 20 h 173"/>
                <a:gd name="T8" fmla="*/ 35 w 140"/>
                <a:gd name="T9" fmla="*/ 31 h 173"/>
                <a:gd name="T10" fmla="*/ 40 w 140"/>
                <a:gd name="T11" fmla="*/ 33 h 173"/>
                <a:gd name="T12" fmla="*/ 36 w 140"/>
                <a:gd name="T13" fmla="*/ 47 h 173"/>
                <a:gd name="T14" fmla="*/ 23 w 140"/>
                <a:gd name="T15" fmla="*/ 59 h 173"/>
                <a:gd name="T16" fmla="*/ 24 w 140"/>
                <a:gd name="T17" fmla="*/ 67 h 173"/>
                <a:gd name="T18" fmla="*/ 26 w 140"/>
                <a:gd name="T19" fmla="*/ 76 h 173"/>
                <a:gd name="T20" fmla="*/ 18 w 140"/>
                <a:gd name="T21" fmla="*/ 92 h 173"/>
                <a:gd name="T22" fmla="*/ 18 w 140"/>
                <a:gd name="T23" fmla="*/ 94 h 173"/>
                <a:gd name="T24" fmla="*/ 12 w 140"/>
                <a:gd name="T25" fmla="*/ 100 h 173"/>
                <a:gd name="T26" fmla="*/ 7 w 140"/>
                <a:gd name="T27" fmla="*/ 105 h 173"/>
                <a:gd name="T28" fmla="*/ 6 w 140"/>
                <a:gd name="T29" fmla="*/ 121 h 173"/>
                <a:gd name="T30" fmla="*/ 2 w 140"/>
                <a:gd name="T31" fmla="*/ 125 h 173"/>
                <a:gd name="T32" fmla="*/ 0 w 140"/>
                <a:gd name="T33" fmla="*/ 127 h 173"/>
                <a:gd name="T34" fmla="*/ 3 w 140"/>
                <a:gd name="T35" fmla="*/ 137 h 173"/>
                <a:gd name="T36" fmla="*/ 26 w 140"/>
                <a:gd name="T37" fmla="*/ 137 h 173"/>
                <a:gd name="T38" fmla="*/ 35 w 140"/>
                <a:gd name="T39" fmla="*/ 146 h 173"/>
                <a:gd name="T40" fmla="*/ 35 w 140"/>
                <a:gd name="T41" fmla="*/ 146 h 173"/>
                <a:gd name="T42" fmla="*/ 51 w 140"/>
                <a:gd name="T43" fmla="*/ 171 h 173"/>
                <a:gd name="T44" fmla="*/ 56 w 140"/>
                <a:gd name="T45" fmla="*/ 160 h 173"/>
                <a:gd name="T46" fmla="*/ 68 w 140"/>
                <a:gd name="T47" fmla="*/ 169 h 173"/>
                <a:gd name="T48" fmla="*/ 76 w 140"/>
                <a:gd name="T49" fmla="*/ 145 h 173"/>
                <a:gd name="T50" fmla="*/ 78 w 140"/>
                <a:gd name="T51" fmla="*/ 146 h 173"/>
                <a:gd name="T52" fmla="*/ 85 w 140"/>
                <a:gd name="T53" fmla="*/ 140 h 173"/>
                <a:gd name="T54" fmla="*/ 85 w 140"/>
                <a:gd name="T55" fmla="*/ 138 h 173"/>
                <a:gd name="T56" fmla="*/ 96 w 140"/>
                <a:gd name="T57" fmla="*/ 139 h 173"/>
                <a:gd name="T58" fmla="*/ 102 w 140"/>
                <a:gd name="T59" fmla="*/ 111 h 173"/>
                <a:gd name="T60" fmla="*/ 114 w 140"/>
                <a:gd name="T61" fmla="*/ 110 h 173"/>
                <a:gd name="T62" fmla="*/ 108 w 140"/>
                <a:gd name="T63" fmla="*/ 104 h 173"/>
                <a:gd name="T64" fmla="*/ 117 w 140"/>
                <a:gd name="T65" fmla="*/ 97 h 173"/>
                <a:gd name="T66" fmla="*/ 122 w 140"/>
                <a:gd name="T67" fmla="*/ 100 h 173"/>
                <a:gd name="T68" fmla="*/ 119 w 140"/>
                <a:gd name="T69" fmla="*/ 91 h 173"/>
                <a:gd name="T70" fmla="*/ 122 w 140"/>
                <a:gd name="T71" fmla="*/ 89 h 173"/>
                <a:gd name="T72" fmla="*/ 118 w 140"/>
                <a:gd name="T73" fmla="*/ 79 h 173"/>
                <a:gd name="T74" fmla="*/ 119 w 140"/>
                <a:gd name="T75" fmla="*/ 77 h 173"/>
                <a:gd name="T76" fmla="*/ 130 w 140"/>
                <a:gd name="T77" fmla="*/ 67 h 173"/>
                <a:gd name="T78" fmla="*/ 120 w 140"/>
                <a:gd name="T79" fmla="*/ 54 h 173"/>
                <a:gd name="T80" fmla="*/ 133 w 140"/>
                <a:gd name="T81" fmla="*/ 49 h 173"/>
                <a:gd name="T82" fmla="*/ 139 w 140"/>
                <a:gd name="T83" fmla="*/ 42 h 173"/>
                <a:gd name="T84" fmla="*/ 135 w 140"/>
                <a:gd name="T85" fmla="*/ 34 h 173"/>
                <a:gd name="T86" fmla="*/ 134 w 140"/>
                <a:gd name="T87" fmla="*/ 32 h 173"/>
                <a:gd name="T88" fmla="*/ 134 w 140"/>
                <a:gd name="T89" fmla="*/ 29 h 173"/>
                <a:gd name="T90" fmla="*/ 133 w 140"/>
                <a:gd name="T91" fmla="*/ 29 h 173"/>
                <a:gd name="T92" fmla="*/ 117 w 140"/>
                <a:gd name="T93" fmla="*/ 27 h 173"/>
                <a:gd name="T94" fmla="*/ 116 w 140"/>
                <a:gd name="T95" fmla="*/ 27 h 173"/>
                <a:gd name="T96" fmla="*/ 112 w 140"/>
                <a:gd name="T97" fmla="*/ 22 h 173"/>
                <a:gd name="T98" fmla="*/ 93 w 140"/>
                <a:gd name="T99" fmla="*/ 30 h 173"/>
                <a:gd name="T100" fmla="*/ 85 w 140"/>
                <a:gd name="T101" fmla="*/ 15 h 173"/>
                <a:gd name="T102" fmla="*/ 73 w 140"/>
                <a:gd name="T103" fmla="*/ 0 h 173"/>
                <a:gd name="T104" fmla="*/ 73 w 140"/>
                <a:gd name="T105" fmla="*/ 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7204797" y="4176485"/>
              <a:ext cx="349263" cy="400533"/>
            </a:xfrm>
            <a:custGeom>
              <a:avLst/>
              <a:gdLst>
                <a:gd name="T0" fmla="*/ 64 w 122"/>
                <a:gd name="T1" fmla="*/ 6 h 141"/>
                <a:gd name="T2" fmla="*/ 42 w 122"/>
                <a:gd name="T3" fmla="*/ 2 h 141"/>
                <a:gd name="T4" fmla="*/ 38 w 122"/>
                <a:gd name="T5" fmla="*/ 27 h 141"/>
                <a:gd name="T6" fmla="*/ 28 w 122"/>
                <a:gd name="T7" fmla="*/ 32 h 141"/>
                <a:gd name="T8" fmla="*/ 22 w 122"/>
                <a:gd name="T9" fmla="*/ 41 h 141"/>
                <a:gd name="T10" fmla="*/ 16 w 122"/>
                <a:gd name="T11" fmla="*/ 54 h 141"/>
                <a:gd name="T12" fmla="*/ 6 w 122"/>
                <a:gd name="T13" fmla="*/ 68 h 141"/>
                <a:gd name="T14" fmla="*/ 1 w 122"/>
                <a:gd name="T15" fmla="*/ 78 h 141"/>
                <a:gd name="T16" fmla="*/ 11 w 122"/>
                <a:gd name="T17" fmla="*/ 93 h 141"/>
                <a:gd name="T18" fmla="*/ 16 w 122"/>
                <a:gd name="T19" fmla="*/ 102 h 141"/>
                <a:gd name="T20" fmla="*/ 16 w 122"/>
                <a:gd name="T21" fmla="*/ 102 h 141"/>
                <a:gd name="T22" fmla="*/ 16 w 122"/>
                <a:gd name="T23" fmla="*/ 104 h 141"/>
                <a:gd name="T24" fmla="*/ 15 w 122"/>
                <a:gd name="T25" fmla="*/ 105 h 141"/>
                <a:gd name="T26" fmla="*/ 27 w 122"/>
                <a:gd name="T27" fmla="*/ 123 h 141"/>
                <a:gd name="T28" fmla="*/ 32 w 122"/>
                <a:gd name="T29" fmla="*/ 135 h 141"/>
                <a:gd name="T30" fmla="*/ 46 w 122"/>
                <a:gd name="T31" fmla="*/ 130 h 141"/>
                <a:gd name="T32" fmla="*/ 46 w 122"/>
                <a:gd name="T33" fmla="*/ 129 h 141"/>
                <a:gd name="T34" fmla="*/ 53 w 122"/>
                <a:gd name="T35" fmla="*/ 125 h 141"/>
                <a:gd name="T36" fmla="*/ 66 w 122"/>
                <a:gd name="T37" fmla="*/ 136 h 141"/>
                <a:gd name="T38" fmla="*/ 68 w 122"/>
                <a:gd name="T39" fmla="*/ 136 h 141"/>
                <a:gd name="T40" fmla="*/ 74 w 122"/>
                <a:gd name="T41" fmla="*/ 134 h 141"/>
                <a:gd name="T42" fmla="*/ 76 w 122"/>
                <a:gd name="T43" fmla="*/ 134 h 141"/>
                <a:gd name="T44" fmla="*/ 84 w 122"/>
                <a:gd name="T45" fmla="*/ 141 h 141"/>
                <a:gd name="T46" fmla="*/ 85 w 122"/>
                <a:gd name="T47" fmla="*/ 124 h 141"/>
                <a:gd name="T48" fmla="*/ 86 w 122"/>
                <a:gd name="T49" fmla="*/ 124 h 141"/>
                <a:gd name="T50" fmla="*/ 88 w 122"/>
                <a:gd name="T51" fmla="*/ 113 h 141"/>
                <a:gd name="T52" fmla="*/ 88 w 122"/>
                <a:gd name="T53" fmla="*/ 111 h 141"/>
                <a:gd name="T54" fmla="*/ 90 w 122"/>
                <a:gd name="T55" fmla="*/ 110 h 141"/>
                <a:gd name="T56" fmla="*/ 100 w 122"/>
                <a:gd name="T57" fmla="*/ 94 h 141"/>
                <a:gd name="T58" fmla="*/ 103 w 122"/>
                <a:gd name="T59" fmla="*/ 95 h 141"/>
                <a:gd name="T60" fmla="*/ 102 w 122"/>
                <a:gd name="T61" fmla="*/ 102 h 141"/>
                <a:gd name="T62" fmla="*/ 114 w 122"/>
                <a:gd name="T63" fmla="*/ 92 h 141"/>
                <a:gd name="T64" fmla="*/ 112 w 122"/>
                <a:gd name="T65" fmla="*/ 87 h 141"/>
                <a:gd name="T66" fmla="*/ 114 w 122"/>
                <a:gd name="T67" fmla="*/ 69 h 141"/>
                <a:gd name="T68" fmla="*/ 108 w 122"/>
                <a:gd name="T69" fmla="*/ 68 h 141"/>
                <a:gd name="T70" fmla="*/ 108 w 122"/>
                <a:gd name="T71" fmla="*/ 67 h 141"/>
                <a:gd name="T72" fmla="*/ 106 w 122"/>
                <a:gd name="T73" fmla="*/ 58 h 141"/>
                <a:gd name="T74" fmla="*/ 122 w 122"/>
                <a:gd name="T75" fmla="*/ 58 h 141"/>
                <a:gd name="T76" fmla="*/ 108 w 122"/>
                <a:gd name="T77" fmla="*/ 44 h 141"/>
                <a:gd name="T78" fmla="*/ 117 w 122"/>
                <a:gd name="T79" fmla="*/ 33 h 141"/>
                <a:gd name="T80" fmla="*/ 111 w 122"/>
                <a:gd name="T81" fmla="*/ 34 h 141"/>
                <a:gd name="T82" fmla="*/ 111 w 122"/>
                <a:gd name="T83" fmla="*/ 33 h 141"/>
                <a:gd name="T84" fmla="*/ 103 w 122"/>
                <a:gd name="T85" fmla="*/ 24 h 141"/>
                <a:gd name="T86" fmla="*/ 80 w 122"/>
                <a:gd name="T87" fmla="*/ 32 h 141"/>
                <a:gd name="T88" fmla="*/ 78 w 122"/>
                <a:gd name="T89" fmla="*/ 32 h 141"/>
                <a:gd name="T90" fmla="*/ 78 w 122"/>
                <a:gd name="T91" fmla="*/ 18 h 141"/>
                <a:gd name="T92" fmla="*/ 82 w 122"/>
                <a:gd name="T9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6869033" y="3835082"/>
              <a:ext cx="438687" cy="531630"/>
            </a:xfrm>
            <a:custGeom>
              <a:avLst/>
              <a:gdLst>
                <a:gd name="T0" fmla="*/ 96 w 153"/>
                <a:gd name="T1" fmla="*/ 52 h 187"/>
                <a:gd name="T2" fmla="*/ 85 w 153"/>
                <a:gd name="T3" fmla="*/ 27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8 h 187"/>
                <a:gd name="T12" fmla="*/ 35 w 153"/>
                <a:gd name="T13" fmla="*/ 35 h 187"/>
                <a:gd name="T14" fmla="*/ 19 w 153"/>
                <a:gd name="T15" fmla="*/ 22 h 187"/>
                <a:gd name="T16" fmla="*/ 23 w 153"/>
                <a:gd name="T17" fmla="*/ 35 h 187"/>
                <a:gd name="T18" fmla="*/ 23 w 153"/>
                <a:gd name="T19" fmla="*/ 36 h 187"/>
                <a:gd name="T20" fmla="*/ 21 w 153"/>
                <a:gd name="T21" fmla="*/ 40 h 187"/>
                <a:gd name="T22" fmla="*/ 14 w 153"/>
                <a:gd name="T23" fmla="*/ 44 h 187"/>
                <a:gd name="T24" fmla="*/ 11 w 153"/>
                <a:gd name="T25" fmla="*/ 50 h 187"/>
                <a:gd name="T26" fmla="*/ 8 w 153"/>
                <a:gd name="T27" fmla="*/ 62 h 187"/>
                <a:gd name="T28" fmla="*/ 8 w 153"/>
                <a:gd name="T29" fmla="*/ 62 h 187"/>
                <a:gd name="T30" fmla="*/ 3 w 153"/>
                <a:gd name="T31" fmla="*/ 65 h 187"/>
                <a:gd name="T32" fmla="*/ 14 w 153"/>
                <a:gd name="T33" fmla="*/ 81 h 187"/>
                <a:gd name="T34" fmla="*/ 18 w 153"/>
                <a:gd name="T35" fmla="*/ 80 h 187"/>
                <a:gd name="T36" fmla="*/ 35 w 153"/>
                <a:gd name="T37" fmla="*/ 88 h 187"/>
                <a:gd name="T38" fmla="*/ 35 w 153"/>
                <a:gd name="T39" fmla="*/ 89 h 187"/>
                <a:gd name="T40" fmla="*/ 34 w 153"/>
                <a:gd name="T41" fmla="*/ 99 h 187"/>
                <a:gd name="T42" fmla="*/ 30 w 153"/>
                <a:gd name="T43" fmla="*/ 108 h 187"/>
                <a:gd name="T44" fmla="*/ 25 w 153"/>
                <a:gd name="T45" fmla="*/ 114 h 187"/>
                <a:gd name="T46" fmla="*/ 25 w 153"/>
                <a:gd name="T47" fmla="*/ 114 h 187"/>
                <a:gd name="T48" fmla="*/ 26 w 153"/>
                <a:gd name="T49" fmla="*/ 126 h 187"/>
                <a:gd name="T50" fmla="*/ 37 w 153"/>
                <a:gd name="T51" fmla="*/ 128 h 187"/>
                <a:gd name="T52" fmla="*/ 43 w 153"/>
                <a:gd name="T53" fmla="*/ 134 h 187"/>
                <a:gd name="T54" fmla="*/ 51 w 153"/>
                <a:gd name="T55" fmla="*/ 175 h 187"/>
                <a:gd name="T56" fmla="*/ 49 w 153"/>
                <a:gd name="T57" fmla="*/ 179 h 187"/>
                <a:gd name="T58" fmla="*/ 50 w 153"/>
                <a:gd name="T59" fmla="*/ 181 h 187"/>
                <a:gd name="T60" fmla="*/ 73 w 153"/>
                <a:gd name="T61" fmla="*/ 172 h 187"/>
                <a:gd name="T62" fmla="*/ 78 w 153"/>
                <a:gd name="T63" fmla="*/ 175 h 187"/>
                <a:gd name="T64" fmla="*/ 79 w 153"/>
                <a:gd name="T65" fmla="*/ 174 h 187"/>
                <a:gd name="T66" fmla="*/ 87 w 153"/>
                <a:gd name="T67" fmla="*/ 169 h 187"/>
                <a:gd name="T68" fmla="*/ 109 w 153"/>
                <a:gd name="T69" fmla="*/ 179 h 187"/>
                <a:gd name="T70" fmla="*/ 115 w 153"/>
                <a:gd name="T71" fmla="*/ 183 h 187"/>
                <a:gd name="T72" fmla="*/ 134 w 153"/>
                <a:gd name="T73" fmla="*/ 163 h 187"/>
                <a:gd name="T74" fmla="*/ 130 w 153"/>
                <a:gd name="T75" fmla="*/ 147 h 187"/>
                <a:gd name="T76" fmla="*/ 144 w 153"/>
                <a:gd name="T77" fmla="*/ 148 h 187"/>
                <a:gd name="T78" fmla="*/ 144 w 153"/>
                <a:gd name="T79" fmla="*/ 134 h 187"/>
                <a:gd name="T80" fmla="*/ 153 w 153"/>
                <a:gd name="T81" fmla="*/ 122 h 187"/>
                <a:gd name="T82" fmla="*/ 141 w 153"/>
                <a:gd name="T83" fmla="*/ 110 h 187"/>
                <a:gd name="T84" fmla="*/ 136 w 153"/>
                <a:gd name="T85" fmla="*/ 115 h 187"/>
                <a:gd name="T86" fmla="*/ 135 w 153"/>
                <a:gd name="T87" fmla="*/ 115 h 187"/>
                <a:gd name="T88" fmla="*/ 125 w 153"/>
                <a:gd name="T89" fmla="*/ 106 h 187"/>
                <a:gd name="T90" fmla="*/ 113 w 153"/>
                <a:gd name="T91" fmla="*/ 98 h 187"/>
                <a:gd name="T92" fmla="*/ 110 w 153"/>
                <a:gd name="T93" fmla="*/ 84 h 187"/>
                <a:gd name="T94" fmla="*/ 117 w 153"/>
                <a:gd name="T95" fmla="*/ 63 h 187"/>
                <a:gd name="T96" fmla="*/ 129 w 153"/>
                <a:gd name="T97" fmla="*/ 64 h 187"/>
                <a:gd name="T98" fmla="*/ 129 w 153"/>
                <a:gd name="T99" fmla="*/ 52 h 187"/>
                <a:gd name="T100" fmla="*/ 97 w 153"/>
                <a:gd name="T101" fmla="*/ 53 h 187"/>
                <a:gd name="T102" fmla="*/ 96 w 153"/>
                <a:gd name="T103" fmla="*/ 5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23" name="Freeform 26"/>
            <p:cNvSpPr/>
            <p:nvPr/>
          </p:nvSpPr>
          <p:spPr bwMode="auto">
            <a:xfrm>
              <a:off x="6952270" y="3220889"/>
              <a:ext cx="114733" cy="165122"/>
            </a:xfrm>
            <a:custGeom>
              <a:avLst/>
              <a:gdLst>
                <a:gd name="T0" fmla="*/ 24 w 40"/>
                <a:gd name="T1" fmla="*/ 0 h 58"/>
                <a:gd name="T2" fmla="*/ 22 w 40"/>
                <a:gd name="T3" fmla="*/ 0 h 58"/>
                <a:gd name="T4" fmla="*/ 16 w 40"/>
                <a:gd name="T5" fmla="*/ 6 h 58"/>
                <a:gd name="T6" fmla="*/ 15 w 40"/>
                <a:gd name="T7" fmla="*/ 5 h 58"/>
                <a:gd name="T8" fmla="*/ 15 w 40"/>
                <a:gd name="T9" fmla="*/ 6 h 58"/>
                <a:gd name="T10" fmla="*/ 15 w 40"/>
                <a:gd name="T11" fmla="*/ 6 h 58"/>
                <a:gd name="T12" fmla="*/ 12 w 40"/>
                <a:gd name="T13" fmla="*/ 10 h 58"/>
                <a:gd name="T14" fmla="*/ 10 w 40"/>
                <a:gd name="T15" fmla="*/ 10 h 58"/>
                <a:gd name="T16" fmla="*/ 6 w 40"/>
                <a:gd name="T17" fmla="*/ 13 h 58"/>
                <a:gd name="T18" fmla="*/ 5 w 40"/>
                <a:gd name="T19" fmla="*/ 16 h 58"/>
                <a:gd name="T20" fmla="*/ 2 w 40"/>
                <a:gd name="T21" fmla="*/ 24 h 58"/>
                <a:gd name="T22" fmla="*/ 1 w 40"/>
                <a:gd name="T23" fmla="*/ 29 h 58"/>
                <a:gd name="T24" fmla="*/ 0 w 40"/>
                <a:gd name="T25" fmla="*/ 38 h 58"/>
                <a:gd name="T26" fmla="*/ 3 w 40"/>
                <a:gd name="T27" fmla="*/ 50 h 58"/>
                <a:gd name="T28" fmla="*/ 10 w 40"/>
                <a:gd name="T29" fmla="*/ 55 h 58"/>
                <a:gd name="T30" fmla="*/ 19 w 40"/>
                <a:gd name="T31" fmla="*/ 58 h 58"/>
                <a:gd name="T32" fmla="*/ 28 w 40"/>
                <a:gd name="T33" fmla="*/ 54 h 58"/>
                <a:gd name="T34" fmla="*/ 26 w 40"/>
                <a:gd name="T35" fmla="*/ 50 h 58"/>
                <a:gd name="T36" fmla="*/ 26 w 40"/>
                <a:gd name="T37" fmla="*/ 49 h 58"/>
                <a:gd name="T38" fmla="*/ 26 w 40"/>
                <a:gd name="T39" fmla="*/ 48 h 58"/>
                <a:gd name="T40" fmla="*/ 26 w 40"/>
                <a:gd name="T41" fmla="*/ 45 h 58"/>
                <a:gd name="T42" fmla="*/ 26 w 40"/>
                <a:gd name="T43" fmla="*/ 44 h 58"/>
                <a:gd name="T44" fmla="*/ 31 w 40"/>
                <a:gd name="T45" fmla="*/ 36 h 58"/>
                <a:gd name="T46" fmla="*/ 38 w 40"/>
                <a:gd name="T47" fmla="*/ 36 h 58"/>
                <a:gd name="T48" fmla="*/ 40 w 40"/>
                <a:gd name="T49" fmla="*/ 36 h 58"/>
                <a:gd name="T50" fmla="*/ 33 w 40"/>
                <a:gd name="T51" fmla="*/ 24 h 58"/>
                <a:gd name="T52" fmla="*/ 30 w 40"/>
                <a:gd name="T53" fmla="*/ 20 h 58"/>
                <a:gd name="T54" fmla="*/ 26 w 40"/>
                <a:gd name="T55" fmla="*/ 8 h 58"/>
                <a:gd name="T56" fmla="*/ 24 w 40"/>
                <a:gd name="T5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6837538" y="3144462"/>
              <a:ext cx="154668" cy="164565"/>
            </a:xfrm>
            <a:custGeom>
              <a:avLst/>
              <a:gdLst>
                <a:gd name="T0" fmla="*/ 27 w 54"/>
                <a:gd name="T1" fmla="*/ 12 h 58"/>
                <a:gd name="T2" fmla="*/ 26 w 54"/>
                <a:gd name="T3" fmla="*/ 13 h 58"/>
                <a:gd name="T4" fmla="*/ 25 w 54"/>
                <a:gd name="T5" fmla="*/ 13 h 58"/>
                <a:gd name="T6" fmla="*/ 20 w 54"/>
                <a:gd name="T7" fmla="*/ 12 h 58"/>
                <a:gd name="T8" fmla="*/ 20 w 54"/>
                <a:gd name="T9" fmla="*/ 15 h 58"/>
                <a:gd name="T10" fmla="*/ 20 w 54"/>
                <a:gd name="T11" fmla="*/ 16 h 58"/>
                <a:gd name="T12" fmla="*/ 18 w 54"/>
                <a:gd name="T13" fmla="*/ 16 h 58"/>
                <a:gd name="T14" fmla="*/ 10 w 54"/>
                <a:gd name="T15" fmla="*/ 19 h 58"/>
                <a:gd name="T16" fmla="*/ 10 w 54"/>
                <a:gd name="T17" fmla="*/ 20 h 58"/>
                <a:gd name="T18" fmla="*/ 12 w 54"/>
                <a:gd name="T19" fmla="*/ 29 h 58"/>
                <a:gd name="T20" fmla="*/ 13 w 54"/>
                <a:gd name="T21" fmla="*/ 29 h 58"/>
                <a:gd name="T22" fmla="*/ 12 w 54"/>
                <a:gd name="T23" fmla="*/ 31 h 58"/>
                <a:gd name="T24" fmla="*/ 2 w 54"/>
                <a:gd name="T25" fmla="*/ 41 h 58"/>
                <a:gd name="T26" fmla="*/ 0 w 54"/>
                <a:gd name="T27" fmla="*/ 45 h 58"/>
                <a:gd name="T28" fmla="*/ 3 w 54"/>
                <a:gd name="T29" fmla="*/ 49 h 58"/>
                <a:gd name="T30" fmla="*/ 8 w 54"/>
                <a:gd name="T31" fmla="*/ 50 h 58"/>
                <a:gd name="T32" fmla="*/ 11 w 54"/>
                <a:gd name="T33" fmla="*/ 51 h 58"/>
                <a:gd name="T34" fmla="*/ 20 w 54"/>
                <a:gd name="T35" fmla="*/ 53 h 58"/>
                <a:gd name="T36" fmla="*/ 24 w 54"/>
                <a:gd name="T37" fmla="*/ 56 h 58"/>
                <a:gd name="T38" fmla="*/ 32 w 54"/>
                <a:gd name="T39" fmla="*/ 58 h 58"/>
                <a:gd name="T40" fmla="*/ 37 w 54"/>
                <a:gd name="T41" fmla="*/ 53 h 58"/>
                <a:gd name="T42" fmla="*/ 40 w 54"/>
                <a:gd name="T43" fmla="*/ 50 h 58"/>
                <a:gd name="T44" fmla="*/ 42 w 54"/>
                <a:gd name="T45" fmla="*/ 42 h 58"/>
                <a:gd name="T46" fmla="*/ 40 w 54"/>
                <a:gd name="T47" fmla="*/ 33 h 58"/>
                <a:gd name="T48" fmla="*/ 44 w 54"/>
                <a:gd name="T49" fmla="*/ 34 h 58"/>
                <a:gd name="T50" fmla="*/ 49 w 54"/>
                <a:gd name="T51" fmla="*/ 35 h 58"/>
                <a:gd name="T52" fmla="*/ 51 w 54"/>
                <a:gd name="T53" fmla="*/ 33 h 58"/>
                <a:gd name="T54" fmla="*/ 52 w 54"/>
                <a:gd name="T55" fmla="*/ 31 h 58"/>
                <a:gd name="T56" fmla="*/ 48 w 54"/>
                <a:gd name="T57" fmla="*/ 19 h 58"/>
                <a:gd name="T58" fmla="*/ 49 w 54"/>
                <a:gd name="T59" fmla="*/ 15 h 58"/>
                <a:gd name="T60" fmla="*/ 54 w 54"/>
                <a:gd name="T61" fmla="*/ 12 h 58"/>
                <a:gd name="T62" fmla="*/ 54 w 54"/>
                <a:gd name="T63" fmla="*/ 12 h 58"/>
                <a:gd name="T64" fmla="*/ 53 w 54"/>
                <a:gd name="T65" fmla="*/ 9 h 58"/>
                <a:gd name="T66" fmla="*/ 44 w 54"/>
                <a:gd name="T67" fmla="*/ 9 h 58"/>
                <a:gd name="T68" fmla="*/ 44 w 54"/>
                <a:gd name="T69" fmla="*/ 9 h 58"/>
                <a:gd name="T70" fmla="*/ 35 w 54"/>
                <a:gd name="T71" fmla="*/ 3 h 58"/>
                <a:gd name="T72" fmla="*/ 24 w 54"/>
                <a:gd name="T73" fmla="*/ 1 h 58"/>
                <a:gd name="T74" fmla="*/ 23 w 54"/>
                <a:gd name="T75" fmla="*/ 2 h 58"/>
                <a:gd name="T76" fmla="*/ 26 w 54"/>
                <a:gd name="T77" fmla="*/ 6 h 58"/>
                <a:gd name="T78" fmla="*/ 27 w 54"/>
                <a:gd name="T7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7095688" y="2823143"/>
              <a:ext cx="538799" cy="508759"/>
            </a:xfrm>
            <a:custGeom>
              <a:avLst/>
              <a:gdLst>
                <a:gd name="T0" fmla="*/ 81 w 188"/>
                <a:gd name="T1" fmla="*/ 38 h 179"/>
                <a:gd name="T2" fmla="*/ 71 w 188"/>
                <a:gd name="T3" fmla="*/ 40 h 179"/>
                <a:gd name="T4" fmla="*/ 59 w 188"/>
                <a:gd name="T5" fmla="*/ 46 h 179"/>
                <a:gd name="T6" fmla="*/ 46 w 188"/>
                <a:gd name="T7" fmla="*/ 57 h 179"/>
                <a:gd name="T8" fmla="*/ 46 w 188"/>
                <a:gd name="T9" fmla="*/ 58 h 179"/>
                <a:gd name="T10" fmla="*/ 35 w 188"/>
                <a:gd name="T11" fmla="*/ 70 h 179"/>
                <a:gd name="T12" fmla="*/ 22 w 188"/>
                <a:gd name="T13" fmla="*/ 70 h 179"/>
                <a:gd name="T14" fmla="*/ 16 w 188"/>
                <a:gd name="T15" fmla="*/ 64 h 179"/>
                <a:gd name="T16" fmla="*/ 18 w 188"/>
                <a:gd name="T17" fmla="*/ 87 h 179"/>
                <a:gd name="T18" fmla="*/ 3 w 188"/>
                <a:gd name="T19" fmla="*/ 110 h 179"/>
                <a:gd name="T20" fmla="*/ 0 w 188"/>
                <a:gd name="T21" fmla="*/ 114 h 179"/>
                <a:gd name="T22" fmla="*/ 17 w 188"/>
                <a:gd name="T23" fmla="*/ 120 h 179"/>
                <a:gd name="T24" fmla="*/ 18 w 188"/>
                <a:gd name="T25" fmla="*/ 120 h 179"/>
                <a:gd name="T26" fmla="*/ 24 w 188"/>
                <a:gd name="T27" fmla="*/ 124 h 179"/>
                <a:gd name="T28" fmla="*/ 24 w 188"/>
                <a:gd name="T29" fmla="*/ 124 h 179"/>
                <a:gd name="T30" fmla="*/ 40 w 188"/>
                <a:gd name="T31" fmla="*/ 136 h 179"/>
                <a:gd name="T32" fmla="*/ 57 w 188"/>
                <a:gd name="T33" fmla="*/ 112 h 179"/>
                <a:gd name="T34" fmla="*/ 62 w 188"/>
                <a:gd name="T35" fmla="*/ 106 h 179"/>
                <a:gd name="T36" fmla="*/ 75 w 188"/>
                <a:gd name="T37" fmla="*/ 102 h 179"/>
                <a:gd name="T38" fmla="*/ 88 w 188"/>
                <a:gd name="T39" fmla="*/ 100 h 179"/>
                <a:gd name="T40" fmla="*/ 94 w 188"/>
                <a:gd name="T41" fmla="*/ 111 h 179"/>
                <a:gd name="T42" fmla="*/ 96 w 188"/>
                <a:gd name="T43" fmla="*/ 119 h 179"/>
                <a:gd name="T44" fmla="*/ 93 w 188"/>
                <a:gd name="T45" fmla="*/ 135 h 179"/>
                <a:gd name="T46" fmla="*/ 93 w 188"/>
                <a:gd name="T47" fmla="*/ 136 h 179"/>
                <a:gd name="T48" fmla="*/ 86 w 188"/>
                <a:gd name="T49" fmla="*/ 156 h 179"/>
                <a:gd name="T50" fmla="*/ 92 w 188"/>
                <a:gd name="T51" fmla="*/ 152 h 179"/>
                <a:gd name="T52" fmla="*/ 98 w 188"/>
                <a:gd name="T53" fmla="*/ 154 h 179"/>
                <a:gd name="T54" fmla="*/ 97 w 188"/>
                <a:gd name="T55" fmla="*/ 161 h 179"/>
                <a:gd name="T56" fmla="*/ 92 w 188"/>
                <a:gd name="T57" fmla="*/ 168 h 179"/>
                <a:gd name="T58" fmla="*/ 90 w 188"/>
                <a:gd name="T59" fmla="*/ 172 h 179"/>
                <a:gd name="T60" fmla="*/ 85 w 188"/>
                <a:gd name="T61" fmla="*/ 173 h 179"/>
                <a:gd name="T62" fmla="*/ 80 w 188"/>
                <a:gd name="T63" fmla="*/ 179 h 179"/>
                <a:gd name="T64" fmla="*/ 100 w 188"/>
                <a:gd name="T65" fmla="*/ 164 h 179"/>
                <a:gd name="T66" fmla="*/ 130 w 188"/>
                <a:gd name="T67" fmla="*/ 134 h 179"/>
                <a:gd name="T68" fmla="*/ 137 w 188"/>
                <a:gd name="T69" fmla="*/ 130 h 179"/>
                <a:gd name="T70" fmla="*/ 153 w 188"/>
                <a:gd name="T71" fmla="*/ 127 h 179"/>
                <a:gd name="T72" fmla="*/ 164 w 188"/>
                <a:gd name="T73" fmla="*/ 105 h 179"/>
                <a:gd name="T74" fmla="*/ 188 w 188"/>
                <a:gd name="T75" fmla="*/ 78 h 179"/>
                <a:gd name="T76" fmla="*/ 182 w 188"/>
                <a:gd name="T77" fmla="*/ 61 h 179"/>
                <a:gd name="T78" fmla="*/ 174 w 188"/>
                <a:gd name="T79" fmla="*/ 58 h 179"/>
                <a:gd name="T80" fmla="*/ 172 w 188"/>
                <a:gd name="T81" fmla="*/ 55 h 179"/>
                <a:gd name="T82" fmla="*/ 159 w 188"/>
                <a:gd name="T83" fmla="*/ 22 h 179"/>
                <a:gd name="T84" fmla="*/ 154 w 188"/>
                <a:gd name="T85" fmla="*/ 6 h 179"/>
                <a:gd name="T86" fmla="*/ 148 w 188"/>
                <a:gd name="T87" fmla="*/ 12 h 179"/>
                <a:gd name="T88" fmla="*/ 134 w 188"/>
                <a:gd name="T89" fmla="*/ 6 h 179"/>
                <a:gd name="T90" fmla="*/ 125 w 188"/>
                <a:gd name="T91" fmla="*/ 6 h 179"/>
                <a:gd name="T92" fmla="*/ 115 w 188"/>
                <a:gd name="T93" fmla="*/ 2 h 179"/>
                <a:gd name="T94" fmla="*/ 114 w 188"/>
                <a:gd name="T95" fmla="*/ 16 h 179"/>
                <a:gd name="T96" fmla="*/ 114 w 188"/>
                <a:gd name="T97" fmla="*/ 16 h 179"/>
                <a:gd name="T98" fmla="*/ 105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26" name="Freeform 29"/>
            <p:cNvSpPr/>
            <p:nvPr/>
          </p:nvSpPr>
          <p:spPr bwMode="auto">
            <a:xfrm>
              <a:off x="7218857" y="2519113"/>
              <a:ext cx="768265" cy="517127"/>
            </a:xfrm>
            <a:custGeom>
              <a:avLst/>
              <a:gdLst>
                <a:gd name="T0" fmla="*/ 47 w 268"/>
                <a:gd name="T1" fmla="*/ 2 h 182"/>
                <a:gd name="T2" fmla="*/ 36 w 268"/>
                <a:gd name="T3" fmla="*/ 5 h 182"/>
                <a:gd name="T4" fmla="*/ 34 w 268"/>
                <a:gd name="T5" fmla="*/ 9 h 182"/>
                <a:gd name="T6" fmla="*/ 29 w 268"/>
                <a:gd name="T7" fmla="*/ 17 h 182"/>
                <a:gd name="T8" fmla="*/ 21 w 268"/>
                <a:gd name="T9" fmla="*/ 23 h 182"/>
                <a:gd name="T10" fmla="*/ 11 w 268"/>
                <a:gd name="T11" fmla="*/ 17 h 182"/>
                <a:gd name="T12" fmla="*/ 0 w 268"/>
                <a:gd name="T13" fmla="*/ 19 h 182"/>
                <a:gd name="T14" fmla="*/ 16 w 268"/>
                <a:gd name="T15" fmla="*/ 30 h 182"/>
                <a:gd name="T16" fmla="*/ 17 w 268"/>
                <a:gd name="T17" fmla="*/ 31 h 182"/>
                <a:gd name="T18" fmla="*/ 18 w 268"/>
                <a:gd name="T19" fmla="*/ 51 h 182"/>
                <a:gd name="T20" fmla="*/ 30 w 268"/>
                <a:gd name="T21" fmla="*/ 75 h 182"/>
                <a:gd name="T22" fmla="*/ 38 w 268"/>
                <a:gd name="T23" fmla="*/ 67 h 182"/>
                <a:gd name="T24" fmla="*/ 49 w 268"/>
                <a:gd name="T25" fmla="*/ 65 h 182"/>
                <a:gd name="T26" fmla="*/ 49 w 268"/>
                <a:gd name="T27" fmla="*/ 65 h 182"/>
                <a:gd name="T28" fmla="*/ 59 w 268"/>
                <a:gd name="T29" fmla="*/ 77 h 182"/>
                <a:gd name="T30" fmla="*/ 63 w 268"/>
                <a:gd name="T31" fmla="*/ 88 h 182"/>
                <a:gd name="T32" fmla="*/ 62 w 268"/>
                <a:gd name="T33" fmla="*/ 97 h 182"/>
                <a:gd name="T34" fmla="*/ 69 w 268"/>
                <a:gd name="T35" fmla="*/ 107 h 182"/>
                <a:gd name="T36" fmla="*/ 79 w 268"/>
                <a:gd name="T37" fmla="*/ 104 h 182"/>
                <a:gd name="T38" fmla="*/ 83 w 268"/>
                <a:gd name="T39" fmla="*/ 108 h 182"/>
                <a:gd name="T40" fmla="*/ 96 w 268"/>
                <a:gd name="T41" fmla="*/ 113 h 182"/>
                <a:gd name="T42" fmla="*/ 105 w 268"/>
                <a:gd name="T43" fmla="*/ 110 h 182"/>
                <a:gd name="T44" fmla="*/ 109 w 268"/>
                <a:gd name="T45" fmla="*/ 105 h 182"/>
                <a:gd name="T46" fmla="*/ 115 w 268"/>
                <a:gd name="T47" fmla="*/ 121 h 182"/>
                <a:gd name="T48" fmla="*/ 131 w 268"/>
                <a:gd name="T49" fmla="*/ 136 h 182"/>
                <a:gd name="T50" fmla="*/ 133 w 268"/>
                <a:gd name="T51" fmla="*/ 161 h 182"/>
                <a:gd name="T52" fmla="*/ 143 w 268"/>
                <a:gd name="T53" fmla="*/ 166 h 182"/>
                <a:gd name="T54" fmla="*/ 149 w 268"/>
                <a:gd name="T55" fmla="*/ 182 h 182"/>
                <a:gd name="T56" fmla="*/ 185 w 268"/>
                <a:gd name="T57" fmla="*/ 151 h 182"/>
                <a:gd name="T58" fmla="*/ 200 w 268"/>
                <a:gd name="T59" fmla="*/ 136 h 182"/>
                <a:gd name="T60" fmla="*/ 226 w 268"/>
                <a:gd name="T61" fmla="*/ 113 h 182"/>
                <a:gd name="T62" fmla="*/ 235 w 268"/>
                <a:gd name="T63" fmla="*/ 105 h 182"/>
                <a:gd name="T64" fmla="*/ 238 w 268"/>
                <a:gd name="T65" fmla="*/ 85 h 182"/>
                <a:gd name="T66" fmla="*/ 247 w 268"/>
                <a:gd name="T67" fmla="*/ 83 h 182"/>
                <a:gd name="T68" fmla="*/ 261 w 268"/>
                <a:gd name="T69" fmla="*/ 99 h 182"/>
                <a:gd name="T70" fmla="*/ 259 w 268"/>
                <a:gd name="T71" fmla="*/ 87 h 182"/>
                <a:gd name="T72" fmla="*/ 268 w 268"/>
                <a:gd name="T73" fmla="*/ 79 h 182"/>
                <a:gd name="T74" fmla="*/ 263 w 268"/>
                <a:gd name="T75" fmla="*/ 63 h 182"/>
                <a:gd name="T76" fmla="*/ 245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7 w 268"/>
                <a:gd name="T87" fmla="*/ 71 h 182"/>
                <a:gd name="T88" fmla="*/ 187 w 268"/>
                <a:gd name="T89" fmla="*/ 53 h 182"/>
                <a:gd name="T90" fmla="*/ 183 w 268"/>
                <a:gd name="T91" fmla="*/ 44 h 182"/>
                <a:gd name="T92" fmla="*/ 184 w 268"/>
                <a:gd name="T93" fmla="*/ 49 h 182"/>
                <a:gd name="T94" fmla="*/ 179 w 268"/>
                <a:gd name="T95" fmla="*/ 60 h 182"/>
                <a:gd name="T96" fmla="*/ 167 w 268"/>
                <a:gd name="T97" fmla="*/ 57 h 182"/>
                <a:gd name="T98" fmla="*/ 166 w 268"/>
                <a:gd name="T99" fmla="*/ 47 h 182"/>
                <a:gd name="T100" fmla="*/ 156 w 268"/>
                <a:gd name="T101" fmla="*/ 42 h 182"/>
                <a:gd name="T102" fmla="*/ 144 w 268"/>
                <a:gd name="T103" fmla="*/ 35 h 182"/>
                <a:gd name="T104" fmla="*/ 127 w 268"/>
                <a:gd name="T105" fmla="*/ 29 h 182"/>
                <a:gd name="T106" fmla="*/ 117 w 268"/>
                <a:gd name="T107" fmla="*/ 33 h 182"/>
                <a:gd name="T108" fmla="*/ 112 w 268"/>
                <a:gd name="T109" fmla="*/ 24 h 182"/>
                <a:gd name="T110" fmla="*/ 98 w 268"/>
                <a:gd name="T111" fmla="*/ 23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7055757" y="1782755"/>
              <a:ext cx="1031476" cy="932165"/>
            </a:xfrm>
            <a:custGeom>
              <a:avLst/>
              <a:gdLst>
                <a:gd name="T0" fmla="*/ 353 w 360"/>
                <a:gd name="T1" fmla="*/ 152 h 328"/>
                <a:gd name="T2" fmla="*/ 346 w 360"/>
                <a:gd name="T3" fmla="*/ 119 h 328"/>
                <a:gd name="T4" fmla="*/ 314 w 360"/>
                <a:gd name="T5" fmla="*/ 152 h 328"/>
                <a:gd name="T6" fmla="*/ 308 w 360"/>
                <a:gd name="T7" fmla="*/ 162 h 328"/>
                <a:gd name="T8" fmla="*/ 268 w 360"/>
                <a:gd name="T9" fmla="*/ 169 h 328"/>
                <a:gd name="T10" fmla="*/ 258 w 360"/>
                <a:gd name="T11" fmla="*/ 152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8 h 328"/>
                <a:gd name="T18" fmla="*/ 128 w 360"/>
                <a:gd name="T19" fmla="*/ 56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0 h 328"/>
                <a:gd name="T26" fmla="*/ 0 w 360"/>
                <a:gd name="T27" fmla="*/ 28 h 328"/>
                <a:gd name="T28" fmla="*/ 4 w 360"/>
                <a:gd name="T29" fmla="*/ 45 h 328"/>
                <a:gd name="T30" fmla="*/ 20 w 360"/>
                <a:gd name="T31" fmla="*/ 37 h 328"/>
                <a:gd name="T32" fmla="*/ 37 w 360"/>
                <a:gd name="T33" fmla="*/ 49 h 328"/>
                <a:gd name="T34" fmla="*/ 60 w 360"/>
                <a:gd name="T35" fmla="*/ 76 h 328"/>
                <a:gd name="T36" fmla="*/ 74 w 360"/>
                <a:gd name="T37" fmla="*/ 65 h 328"/>
                <a:gd name="T38" fmla="*/ 97 w 360"/>
                <a:gd name="T39" fmla="*/ 51 h 328"/>
                <a:gd name="T40" fmla="*/ 114 w 360"/>
                <a:gd name="T41" fmla="*/ 70 h 328"/>
                <a:gd name="T42" fmla="*/ 119 w 360"/>
                <a:gd name="T43" fmla="*/ 100 h 328"/>
                <a:gd name="T44" fmla="*/ 120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7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8 h 328"/>
                <a:gd name="T60" fmla="*/ 80 w 360"/>
                <a:gd name="T61" fmla="*/ 235 h 328"/>
                <a:gd name="T62" fmla="*/ 90 w 360"/>
                <a:gd name="T63" fmla="*/ 248 h 328"/>
                <a:gd name="T64" fmla="*/ 109 w 360"/>
                <a:gd name="T65" fmla="*/ 253 h 328"/>
                <a:gd name="T66" fmla="*/ 118 w 360"/>
                <a:gd name="T67" fmla="*/ 271 h 328"/>
                <a:gd name="T68" fmla="*/ 133 w 360"/>
                <a:gd name="T69" fmla="*/ 283 h 328"/>
                <a:gd name="T70" fmla="*/ 154 w 360"/>
                <a:gd name="T71" fmla="*/ 277 h 328"/>
                <a:gd name="T72" fmla="*/ 167 w 360"/>
                <a:gd name="T73" fmla="*/ 274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2 h 328"/>
                <a:gd name="T80" fmla="*/ 206 w 360"/>
                <a:gd name="T81" fmla="*/ 291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4 h 328"/>
                <a:gd name="T92" fmla="*/ 268 w 360"/>
                <a:gd name="T93" fmla="*/ 328 h 328"/>
                <a:gd name="T94" fmla="*/ 278 w 360"/>
                <a:gd name="T95" fmla="*/ 310 h 328"/>
                <a:gd name="T96" fmla="*/ 296 w 360"/>
                <a:gd name="T97" fmla="*/ 301 h 328"/>
                <a:gd name="T98" fmla="*/ 306 w 360"/>
                <a:gd name="T99" fmla="*/ 304 h 328"/>
                <a:gd name="T100" fmla="*/ 314 w 360"/>
                <a:gd name="T101" fmla="*/ 314 h 328"/>
                <a:gd name="T102" fmla="*/ 318 w 360"/>
                <a:gd name="T103" fmla="*/ 287 h 328"/>
                <a:gd name="T104" fmla="*/ 324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6849348" y="3448491"/>
              <a:ext cx="624849" cy="386590"/>
            </a:xfrm>
            <a:custGeom>
              <a:avLst/>
              <a:gdLst>
                <a:gd name="T0" fmla="*/ 198 w 218"/>
                <a:gd name="T1" fmla="*/ 4 h 136"/>
                <a:gd name="T2" fmla="*/ 180 w 218"/>
                <a:gd name="T3" fmla="*/ 6 h 136"/>
                <a:gd name="T4" fmla="*/ 136 w 218"/>
                <a:gd name="T5" fmla="*/ 21 h 136"/>
                <a:gd name="T6" fmla="*/ 137 w 218"/>
                <a:gd name="T7" fmla="*/ 31 h 136"/>
                <a:gd name="T8" fmla="*/ 107 w 218"/>
                <a:gd name="T9" fmla="*/ 26 h 136"/>
                <a:gd name="T10" fmla="*/ 85 w 218"/>
                <a:gd name="T11" fmla="*/ 0 h 136"/>
                <a:gd name="T12" fmla="*/ 76 w 218"/>
                <a:gd name="T13" fmla="*/ 10 h 136"/>
                <a:gd name="T14" fmla="*/ 64 w 218"/>
                <a:gd name="T15" fmla="*/ 4 h 136"/>
                <a:gd name="T16" fmla="*/ 60 w 218"/>
                <a:gd name="T17" fmla="*/ 10 h 136"/>
                <a:gd name="T18" fmla="*/ 52 w 218"/>
                <a:gd name="T19" fmla="*/ 13 h 136"/>
                <a:gd name="T20" fmla="*/ 7 w 218"/>
                <a:gd name="T21" fmla="*/ 64 h 136"/>
                <a:gd name="T22" fmla="*/ 12 w 218"/>
                <a:gd name="T23" fmla="*/ 76 h 136"/>
                <a:gd name="T24" fmla="*/ 11 w 218"/>
                <a:gd name="T25" fmla="*/ 76 h 136"/>
                <a:gd name="T26" fmla="*/ 18 w 218"/>
                <a:gd name="T27" fmla="*/ 104 h 136"/>
                <a:gd name="T28" fmla="*/ 0 w 218"/>
                <a:gd name="T29" fmla="*/ 115 h 136"/>
                <a:gd name="T30" fmla="*/ 8 w 218"/>
                <a:gd name="T31" fmla="*/ 122 h 136"/>
                <a:gd name="T32" fmla="*/ 10 w 218"/>
                <a:gd name="T33" fmla="*/ 125 h 136"/>
                <a:gd name="T34" fmla="*/ 33 w 218"/>
                <a:gd name="T35" fmla="*/ 136 h 136"/>
                <a:gd name="T36" fmla="*/ 42 w 218"/>
                <a:gd name="T37" fmla="*/ 127 h 136"/>
                <a:gd name="T38" fmla="*/ 58 w 218"/>
                <a:gd name="T39" fmla="*/ 120 h 136"/>
                <a:gd name="T40" fmla="*/ 60 w 218"/>
                <a:gd name="T41" fmla="*/ 122 h 136"/>
                <a:gd name="T42" fmla="*/ 60 w 218"/>
                <a:gd name="T43" fmla="*/ 122 h 136"/>
                <a:gd name="T44" fmla="*/ 75 w 218"/>
                <a:gd name="T45" fmla="*/ 132 h 136"/>
                <a:gd name="T46" fmla="*/ 93 w 218"/>
                <a:gd name="T47" fmla="*/ 126 h 136"/>
                <a:gd name="T48" fmla="*/ 107 w 218"/>
                <a:gd name="T49" fmla="*/ 125 h 136"/>
                <a:gd name="T50" fmla="*/ 108 w 218"/>
                <a:gd name="T51" fmla="*/ 124 h 136"/>
                <a:gd name="T52" fmla="*/ 120 w 218"/>
                <a:gd name="T53" fmla="*/ 110 h 136"/>
                <a:gd name="T54" fmla="*/ 126 w 218"/>
                <a:gd name="T55" fmla="*/ 107 h 136"/>
                <a:gd name="T56" fmla="*/ 126 w 218"/>
                <a:gd name="T57" fmla="*/ 107 h 136"/>
                <a:gd name="T58" fmla="*/ 130 w 218"/>
                <a:gd name="T59" fmla="*/ 108 h 136"/>
                <a:gd name="T60" fmla="*/ 135 w 218"/>
                <a:gd name="T61" fmla="*/ 88 h 136"/>
                <a:gd name="T62" fmla="*/ 141 w 218"/>
                <a:gd name="T63" fmla="*/ 87 h 136"/>
                <a:gd name="T64" fmla="*/ 149 w 218"/>
                <a:gd name="T65" fmla="*/ 70 h 136"/>
                <a:gd name="T66" fmla="*/ 152 w 218"/>
                <a:gd name="T67" fmla="*/ 60 h 136"/>
                <a:gd name="T68" fmla="*/ 162 w 218"/>
                <a:gd name="T69" fmla="*/ 56 h 136"/>
                <a:gd name="T70" fmla="*/ 162 w 218"/>
                <a:gd name="T71" fmla="*/ 55 h 136"/>
                <a:gd name="T72" fmla="*/ 170 w 218"/>
                <a:gd name="T73" fmla="*/ 48 h 136"/>
                <a:gd name="T74" fmla="*/ 165 w 218"/>
                <a:gd name="T75" fmla="*/ 48 h 136"/>
                <a:gd name="T76" fmla="*/ 165 w 218"/>
                <a:gd name="T77" fmla="*/ 44 h 136"/>
                <a:gd name="T78" fmla="*/ 167 w 218"/>
                <a:gd name="T79" fmla="*/ 44 h 136"/>
                <a:gd name="T80" fmla="*/ 177 w 218"/>
                <a:gd name="T81" fmla="*/ 39 h 136"/>
                <a:gd name="T82" fmla="*/ 203 w 218"/>
                <a:gd name="T83" fmla="*/ 21 h 136"/>
                <a:gd name="T84" fmla="*/ 214 w 218"/>
                <a:gd name="T85" fmla="*/ 24 h 136"/>
                <a:gd name="T86" fmla="*/ 212 w 218"/>
                <a:gd name="T87" fmla="*/ 15 h 136"/>
                <a:gd name="T88" fmla="*/ 213 w 218"/>
                <a:gd name="T89" fmla="*/ 14 h 136"/>
                <a:gd name="T90" fmla="*/ 216 w 218"/>
                <a:gd name="T91" fmla="*/ 6 h 136"/>
                <a:gd name="T92" fmla="*/ 214 w 218"/>
                <a:gd name="T93" fmla="*/ 7 h 136"/>
                <a:gd name="T94" fmla="*/ 205 w 218"/>
                <a:gd name="T95" fmla="*/ 8 h 136"/>
                <a:gd name="T96" fmla="*/ 203 w 218"/>
                <a:gd name="T97" fmla="*/ 8 h 136"/>
                <a:gd name="T98" fmla="*/ 202 w 218"/>
                <a:gd name="T99" fmla="*/ 7 h 136"/>
                <a:gd name="T100" fmla="*/ 199 w 218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7433701" y="4091133"/>
              <a:ext cx="97299" cy="85351"/>
            </a:xfrm>
            <a:custGeom>
              <a:avLst/>
              <a:gdLst>
                <a:gd name="T0" fmla="*/ 31 w 34"/>
                <a:gd name="T1" fmla="*/ 16 h 30"/>
                <a:gd name="T2" fmla="*/ 34 w 34"/>
                <a:gd name="T3" fmla="*/ 13 h 30"/>
                <a:gd name="T4" fmla="*/ 34 w 34"/>
                <a:gd name="T5" fmla="*/ 13 h 30"/>
                <a:gd name="T6" fmla="*/ 34 w 34"/>
                <a:gd name="T7" fmla="*/ 13 h 30"/>
                <a:gd name="T8" fmla="*/ 34 w 34"/>
                <a:gd name="T9" fmla="*/ 12 h 30"/>
                <a:gd name="T10" fmla="*/ 24 w 34"/>
                <a:gd name="T11" fmla="*/ 4 h 30"/>
                <a:gd name="T12" fmla="*/ 11 w 34"/>
                <a:gd name="T13" fmla="*/ 0 h 30"/>
                <a:gd name="T14" fmla="*/ 6 w 34"/>
                <a:gd name="T15" fmla="*/ 2 h 30"/>
                <a:gd name="T16" fmla="*/ 6 w 34"/>
                <a:gd name="T17" fmla="*/ 10 h 30"/>
                <a:gd name="T18" fmla="*/ 2 w 34"/>
                <a:gd name="T19" fmla="*/ 18 h 30"/>
                <a:gd name="T20" fmla="*/ 0 w 34"/>
                <a:gd name="T21" fmla="*/ 20 h 30"/>
                <a:gd name="T22" fmla="*/ 4 w 34"/>
                <a:gd name="T23" fmla="*/ 25 h 30"/>
                <a:gd name="T24" fmla="*/ 4 w 34"/>
                <a:gd name="T25" fmla="*/ 25 h 30"/>
                <a:gd name="T26" fmla="*/ 6 w 34"/>
                <a:gd name="T27" fmla="*/ 28 h 30"/>
                <a:gd name="T28" fmla="*/ 10 w 34"/>
                <a:gd name="T29" fmla="*/ 30 h 30"/>
                <a:gd name="T30" fmla="*/ 17 w 34"/>
                <a:gd name="T31" fmla="*/ 28 h 30"/>
                <a:gd name="T32" fmla="*/ 26 w 34"/>
                <a:gd name="T33" fmla="*/ 29 h 30"/>
                <a:gd name="T34" fmla="*/ 26 w 34"/>
                <a:gd name="T35" fmla="*/ 26 h 30"/>
                <a:gd name="T36" fmla="*/ 31 w 34"/>
                <a:gd name="T3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30" name="Freeform 33"/>
            <p:cNvSpPr/>
            <p:nvPr/>
          </p:nvSpPr>
          <p:spPr bwMode="auto">
            <a:xfrm>
              <a:off x="6978143" y="3767023"/>
              <a:ext cx="541610" cy="415039"/>
            </a:xfrm>
            <a:custGeom>
              <a:avLst/>
              <a:gdLst>
                <a:gd name="T0" fmla="*/ 120 w 189"/>
                <a:gd name="T1" fmla="*/ 22 h 146"/>
                <a:gd name="T2" fmla="*/ 85 w 189"/>
                <a:gd name="T3" fmla="*/ 8 h 146"/>
                <a:gd name="T4" fmla="*/ 85 w 189"/>
                <a:gd name="T5" fmla="*/ 1 h 146"/>
                <a:gd name="T6" fmla="*/ 81 w 189"/>
                <a:gd name="T7" fmla="*/ 0 h 146"/>
                <a:gd name="T8" fmla="*/ 66 w 189"/>
                <a:gd name="T9" fmla="*/ 16 h 146"/>
                <a:gd name="T10" fmla="*/ 57 w 189"/>
                <a:gd name="T11" fmla="*/ 24 h 146"/>
                <a:gd name="T12" fmla="*/ 47 w 189"/>
                <a:gd name="T13" fmla="*/ 18 h 146"/>
                <a:gd name="T14" fmla="*/ 31 w 189"/>
                <a:gd name="T15" fmla="*/ 25 h 146"/>
                <a:gd name="T16" fmla="*/ 10 w 189"/>
                <a:gd name="T17" fmla="*/ 11 h 146"/>
                <a:gd name="T18" fmla="*/ 1 w 189"/>
                <a:gd name="T19" fmla="*/ 17 h 146"/>
                <a:gd name="T20" fmla="*/ 1 w 189"/>
                <a:gd name="T21" fmla="*/ 17 h 146"/>
                <a:gd name="T22" fmla="*/ 0 w 189"/>
                <a:gd name="T23" fmla="*/ 19 h 146"/>
                <a:gd name="T24" fmla="*/ 4 w 189"/>
                <a:gd name="T25" fmla="*/ 20 h 146"/>
                <a:gd name="T26" fmla="*/ 5 w 189"/>
                <a:gd name="T27" fmla="*/ 21 h 146"/>
                <a:gd name="T28" fmla="*/ 34 w 189"/>
                <a:gd name="T29" fmla="*/ 42 h 146"/>
                <a:gd name="T30" fmla="*/ 62 w 189"/>
                <a:gd name="T31" fmla="*/ 74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99 w 189"/>
                <a:gd name="T39" fmla="*/ 74 h 146"/>
                <a:gd name="T40" fmla="*/ 93 w 189"/>
                <a:gd name="T41" fmla="*/ 92 h 146"/>
                <a:gd name="T42" fmla="*/ 83 w 189"/>
                <a:gd name="T43" fmla="*/ 93 h 146"/>
                <a:gd name="T44" fmla="*/ 73 w 189"/>
                <a:gd name="T45" fmla="*/ 116 h 146"/>
                <a:gd name="T46" fmla="*/ 89 w 189"/>
                <a:gd name="T47" fmla="*/ 126 h 146"/>
                <a:gd name="T48" fmla="*/ 93 w 189"/>
                <a:gd name="T49" fmla="*/ 133 h 146"/>
                <a:gd name="T50" fmla="*/ 99 w 189"/>
                <a:gd name="T51" fmla="*/ 132 h 146"/>
                <a:gd name="T52" fmla="*/ 115 w 189"/>
                <a:gd name="T53" fmla="*/ 138 h 146"/>
                <a:gd name="T54" fmla="*/ 118 w 189"/>
                <a:gd name="T55" fmla="*/ 143 h 146"/>
                <a:gd name="T56" fmla="*/ 132 w 189"/>
                <a:gd name="T57" fmla="*/ 143 h 146"/>
                <a:gd name="T58" fmla="*/ 152 w 189"/>
                <a:gd name="T59" fmla="*/ 142 h 146"/>
                <a:gd name="T60" fmla="*/ 159 w 189"/>
                <a:gd name="T61" fmla="*/ 138 h 146"/>
                <a:gd name="T62" fmla="*/ 158 w 189"/>
                <a:gd name="T63" fmla="*/ 130 h 146"/>
                <a:gd name="T64" fmla="*/ 162 w 189"/>
                <a:gd name="T65" fmla="*/ 119 h 146"/>
                <a:gd name="T66" fmla="*/ 169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3 w 189"/>
                <a:gd name="T73" fmla="*/ 96 h 146"/>
                <a:gd name="T74" fmla="*/ 173 w 189"/>
                <a:gd name="T75" fmla="*/ 96 h 146"/>
                <a:gd name="T76" fmla="*/ 155 w 189"/>
                <a:gd name="T77" fmla="*/ 86 h 146"/>
                <a:gd name="T78" fmla="*/ 147 w 189"/>
                <a:gd name="T79" fmla="*/ 82 h 146"/>
                <a:gd name="T80" fmla="*/ 132 w 189"/>
                <a:gd name="T8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31" name="Freeform 34"/>
            <p:cNvSpPr/>
            <p:nvPr/>
          </p:nvSpPr>
          <p:spPr bwMode="auto">
            <a:xfrm>
              <a:off x="6694683" y="2970972"/>
              <a:ext cx="503928" cy="713489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70 h 251"/>
                <a:gd name="T4" fmla="*/ 139 w 176"/>
                <a:gd name="T5" fmla="*/ 52 h 251"/>
                <a:gd name="T6" fmla="*/ 134 w 176"/>
                <a:gd name="T7" fmla="*/ 46 h 251"/>
                <a:gd name="T8" fmla="*/ 116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4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4 h 251"/>
                <a:gd name="T24" fmla="*/ 58 w 176"/>
                <a:gd name="T25" fmla="*/ 40 h 251"/>
                <a:gd name="T26" fmla="*/ 44 w 176"/>
                <a:gd name="T27" fmla="*/ 40 h 251"/>
                <a:gd name="T28" fmla="*/ 32 w 176"/>
                <a:gd name="T29" fmla="*/ 50 h 251"/>
                <a:gd name="T30" fmla="*/ 24 w 176"/>
                <a:gd name="T31" fmla="*/ 46 h 251"/>
                <a:gd name="T32" fmla="*/ 16 w 176"/>
                <a:gd name="T33" fmla="*/ 32 h 251"/>
                <a:gd name="T34" fmla="*/ 8 w 176"/>
                <a:gd name="T35" fmla="*/ 48 h 251"/>
                <a:gd name="T36" fmla="*/ 7 w 176"/>
                <a:gd name="T37" fmla="*/ 49 h 251"/>
                <a:gd name="T38" fmla="*/ 14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1 h 251"/>
                <a:gd name="T48" fmla="*/ 18 w 176"/>
                <a:gd name="T49" fmla="*/ 141 h 251"/>
                <a:gd name="T50" fmla="*/ 8 w 176"/>
                <a:gd name="T51" fmla="*/ 148 h 251"/>
                <a:gd name="T52" fmla="*/ 18 w 176"/>
                <a:gd name="T53" fmla="*/ 180 h 251"/>
                <a:gd name="T54" fmla="*/ 24 w 176"/>
                <a:gd name="T55" fmla="*/ 190 h 251"/>
                <a:gd name="T56" fmla="*/ 16 w 176"/>
                <a:gd name="T57" fmla="*/ 208 h 251"/>
                <a:gd name="T58" fmla="*/ 10 w 176"/>
                <a:gd name="T59" fmla="*/ 226 h 251"/>
                <a:gd name="T60" fmla="*/ 10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6 w 176"/>
                <a:gd name="T69" fmla="*/ 248 h 251"/>
                <a:gd name="T70" fmla="*/ 56 w 176"/>
                <a:gd name="T71" fmla="*/ 232 h 251"/>
                <a:gd name="T72" fmla="*/ 104 w 176"/>
                <a:gd name="T73" fmla="*/ 177 h 251"/>
                <a:gd name="T74" fmla="*/ 125 w 176"/>
                <a:gd name="T75" fmla="*/ 164 h 251"/>
                <a:gd name="T76" fmla="*/ 117 w 176"/>
                <a:gd name="T77" fmla="*/ 156 h 251"/>
                <a:gd name="T78" fmla="*/ 114 w 176"/>
                <a:gd name="T79" fmla="*/ 148 h 251"/>
                <a:gd name="T80" fmla="*/ 87 w 176"/>
                <a:gd name="T81" fmla="*/ 120 h 251"/>
                <a:gd name="T82" fmla="*/ 61 w 176"/>
                <a:gd name="T83" fmla="*/ 114 h 251"/>
                <a:gd name="T84" fmla="*/ 50 w 176"/>
                <a:gd name="T85" fmla="*/ 100 h 251"/>
                <a:gd name="T86" fmla="*/ 66 w 176"/>
                <a:gd name="T87" fmla="*/ 74 h 251"/>
                <a:gd name="T88" fmla="*/ 70 w 176"/>
                <a:gd name="T89" fmla="*/ 62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6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3 h 251"/>
                <a:gd name="T102" fmla="*/ 175 w 176"/>
                <a:gd name="T103" fmla="*/ 88 h 251"/>
                <a:gd name="T104" fmla="*/ 162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32" name="Freeform 35"/>
            <p:cNvSpPr/>
            <p:nvPr/>
          </p:nvSpPr>
          <p:spPr bwMode="auto">
            <a:xfrm>
              <a:off x="6462405" y="3656010"/>
              <a:ext cx="533175" cy="520474"/>
            </a:xfrm>
            <a:custGeom>
              <a:avLst/>
              <a:gdLst>
                <a:gd name="T0" fmla="*/ 41 w 186"/>
                <a:gd name="T1" fmla="*/ 61 h 183"/>
                <a:gd name="T2" fmla="*/ 1 w 186"/>
                <a:gd name="T3" fmla="*/ 82 h 183"/>
                <a:gd name="T4" fmla="*/ 15 w 186"/>
                <a:gd name="T5" fmla="*/ 111 h 183"/>
                <a:gd name="T6" fmla="*/ 15 w 186"/>
                <a:gd name="T7" fmla="*/ 112 h 183"/>
                <a:gd name="T8" fmla="*/ 33 w 186"/>
                <a:gd name="T9" fmla="*/ 143 h 183"/>
                <a:gd name="T10" fmla="*/ 43 w 186"/>
                <a:gd name="T11" fmla="*/ 145 h 183"/>
                <a:gd name="T12" fmla="*/ 53 w 186"/>
                <a:gd name="T13" fmla="*/ 151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5 h 183"/>
                <a:gd name="T24" fmla="*/ 163 w 186"/>
                <a:gd name="T25" fmla="*/ 175 h 183"/>
                <a:gd name="T26" fmla="*/ 173 w 186"/>
                <a:gd name="T27" fmla="*/ 166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9 h 183"/>
                <a:gd name="T38" fmla="*/ 149 w 186"/>
                <a:gd name="T39" fmla="*/ 114 h 183"/>
                <a:gd name="T40" fmla="*/ 155 w 186"/>
                <a:gd name="T41" fmla="*/ 102 h 183"/>
                <a:gd name="T42" fmla="*/ 160 w 186"/>
                <a:gd name="T43" fmla="*/ 99 h 183"/>
                <a:gd name="T44" fmla="*/ 159 w 186"/>
                <a:gd name="T45" fmla="*/ 81 h 183"/>
                <a:gd name="T46" fmla="*/ 170 w 186"/>
                <a:gd name="T47" fmla="*/ 83 h 183"/>
                <a:gd name="T48" fmla="*/ 171 w 186"/>
                <a:gd name="T49" fmla="*/ 85 h 183"/>
                <a:gd name="T50" fmla="*/ 186 w 186"/>
                <a:gd name="T51" fmla="*/ 81 h 183"/>
                <a:gd name="T52" fmla="*/ 169 w 186"/>
                <a:gd name="T53" fmla="*/ 69 h 183"/>
                <a:gd name="T54" fmla="*/ 152 w 186"/>
                <a:gd name="T55" fmla="*/ 64 h 183"/>
                <a:gd name="T56" fmla="*/ 151 w 186"/>
                <a:gd name="T57" fmla="*/ 63 h 183"/>
                <a:gd name="T58" fmla="*/ 131 w 186"/>
                <a:gd name="T59" fmla="*/ 49 h 183"/>
                <a:gd name="T60" fmla="*/ 148 w 186"/>
                <a:gd name="T61" fmla="*/ 29 h 183"/>
                <a:gd name="T62" fmla="*/ 141 w 186"/>
                <a:gd name="T63" fmla="*/ 10 h 183"/>
                <a:gd name="T64" fmla="*/ 113 w 186"/>
                <a:gd name="T65" fmla="*/ 15 h 183"/>
                <a:gd name="T66" fmla="*/ 101 w 186"/>
                <a:gd name="T67" fmla="*/ 7 h 183"/>
                <a:gd name="T68" fmla="*/ 95 w 186"/>
                <a:gd name="T69" fmla="*/ 6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2 h 183"/>
                <a:gd name="T76" fmla="*/ 94 w 186"/>
                <a:gd name="T77" fmla="*/ 0 h 183"/>
                <a:gd name="T78" fmla="*/ 93 w 186"/>
                <a:gd name="T79" fmla="*/ 11 h 183"/>
                <a:gd name="T80" fmla="*/ 91 w 186"/>
                <a:gd name="T81" fmla="*/ 19 h 183"/>
                <a:gd name="T82" fmla="*/ 93 w 186"/>
                <a:gd name="T83" fmla="*/ 34 h 183"/>
                <a:gd name="T84" fmla="*/ 91 w 186"/>
                <a:gd name="T85" fmla="*/ 35 h 183"/>
                <a:gd name="T86" fmla="*/ 87 w 186"/>
                <a:gd name="T87" fmla="*/ 49 h 183"/>
                <a:gd name="T88" fmla="*/ 67 w 186"/>
                <a:gd name="T89" fmla="*/ 55 h 183"/>
                <a:gd name="T90" fmla="*/ 42 w 186"/>
                <a:gd name="T91" fmla="*/ 6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7462386" y="4767246"/>
              <a:ext cx="149042" cy="364273"/>
            </a:xfrm>
            <a:custGeom>
              <a:avLst/>
              <a:gdLst>
                <a:gd name="T0" fmla="*/ 40 w 52"/>
                <a:gd name="T1" fmla="*/ 0 h 128"/>
                <a:gd name="T2" fmla="*/ 12 w 52"/>
                <a:gd name="T3" fmla="*/ 35 h 128"/>
                <a:gd name="T4" fmla="*/ 0 w 52"/>
                <a:gd name="T5" fmla="*/ 55 h 128"/>
                <a:gd name="T6" fmla="*/ 2 w 52"/>
                <a:gd name="T7" fmla="*/ 77 h 128"/>
                <a:gd name="T8" fmla="*/ 2 w 52"/>
                <a:gd name="T9" fmla="*/ 77 h 128"/>
                <a:gd name="T10" fmla="*/ 2 w 52"/>
                <a:gd name="T11" fmla="*/ 77 h 128"/>
                <a:gd name="T12" fmla="*/ 0 w 52"/>
                <a:gd name="T13" fmla="*/ 92 h 128"/>
                <a:gd name="T14" fmla="*/ 2 w 52"/>
                <a:gd name="T15" fmla="*/ 101 h 128"/>
                <a:gd name="T16" fmla="*/ 18 w 52"/>
                <a:gd name="T17" fmla="*/ 112 h 128"/>
                <a:gd name="T18" fmla="*/ 18 w 52"/>
                <a:gd name="T19" fmla="*/ 112 h 128"/>
                <a:gd name="T20" fmla="*/ 18 w 52"/>
                <a:gd name="T21" fmla="*/ 112 h 128"/>
                <a:gd name="T22" fmla="*/ 19 w 52"/>
                <a:gd name="T23" fmla="*/ 113 h 128"/>
                <a:gd name="T24" fmla="*/ 19 w 52"/>
                <a:gd name="T25" fmla="*/ 113 h 128"/>
                <a:gd name="T26" fmla="*/ 25 w 52"/>
                <a:gd name="T27" fmla="*/ 124 h 128"/>
                <a:gd name="T28" fmla="*/ 30 w 52"/>
                <a:gd name="T29" fmla="*/ 128 h 128"/>
                <a:gd name="T30" fmla="*/ 33 w 52"/>
                <a:gd name="T31" fmla="*/ 102 h 128"/>
                <a:gd name="T32" fmla="*/ 33 w 52"/>
                <a:gd name="T33" fmla="*/ 101 h 128"/>
                <a:gd name="T34" fmla="*/ 44 w 52"/>
                <a:gd name="T35" fmla="*/ 73 h 128"/>
                <a:gd name="T36" fmla="*/ 48 w 52"/>
                <a:gd name="T37" fmla="*/ 40 h 128"/>
                <a:gd name="T38" fmla="*/ 48 w 52"/>
                <a:gd name="T39" fmla="*/ 40 h 128"/>
                <a:gd name="T40" fmla="*/ 49 w 52"/>
                <a:gd name="T41" fmla="*/ 39 h 128"/>
                <a:gd name="T42" fmla="*/ 52 w 52"/>
                <a:gd name="T43" fmla="*/ 30 h 128"/>
                <a:gd name="T44" fmla="*/ 50 w 52"/>
                <a:gd name="T45" fmla="*/ 23 h 128"/>
                <a:gd name="T46" fmla="*/ 50 w 52"/>
                <a:gd name="T47" fmla="*/ 22 h 128"/>
                <a:gd name="T48" fmla="*/ 49 w 52"/>
                <a:gd name="T49" fmla="*/ 22 h 128"/>
                <a:gd name="T50" fmla="*/ 48 w 52"/>
                <a:gd name="T51" fmla="*/ 12 h 128"/>
                <a:gd name="T52" fmla="*/ 49 w 52"/>
                <a:gd name="T53" fmla="*/ 12 h 128"/>
                <a:gd name="T54" fmla="*/ 49 w 52"/>
                <a:gd name="T55" fmla="*/ 11 h 128"/>
                <a:gd name="T56" fmla="*/ 51 w 52"/>
                <a:gd name="T57" fmla="*/ 9 h 128"/>
                <a:gd name="T58" fmla="*/ 52 w 52"/>
                <a:gd name="T59" fmla="*/ 6 h 128"/>
                <a:gd name="T60" fmla="*/ 40 w 52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6339244" y="5415456"/>
              <a:ext cx="234529" cy="196363"/>
            </a:xfrm>
            <a:custGeom>
              <a:avLst/>
              <a:gdLst>
                <a:gd name="T0" fmla="*/ 38 w 82"/>
                <a:gd name="T1" fmla="*/ 6 h 69"/>
                <a:gd name="T2" fmla="*/ 36 w 82"/>
                <a:gd name="T3" fmla="*/ 8 h 69"/>
                <a:gd name="T4" fmla="*/ 36 w 82"/>
                <a:gd name="T5" fmla="*/ 9 h 69"/>
                <a:gd name="T6" fmla="*/ 36 w 82"/>
                <a:gd name="T7" fmla="*/ 10 h 69"/>
                <a:gd name="T8" fmla="*/ 20 w 82"/>
                <a:gd name="T9" fmla="*/ 14 h 69"/>
                <a:gd name="T10" fmla="*/ 20 w 82"/>
                <a:gd name="T11" fmla="*/ 16 h 69"/>
                <a:gd name="T12" fmla="*/ 26 w 82"/>
                <a:gd name="T13" fmla="*/ 22 h 69"/>
                <a:gd name="T14" fmla="*/ 24 w 82"/>
                <a:gd name="T15" fmla="*/ 22 h 69"/>
                <a:gd name="T16" fmla="*/ 16 w 82"/>
                <a:gd name="T17" fmla="*/ 26 h 69"/>
                <a:gd name="T18" fmla="*/ 4 w 82"/>
                <a:gd name="T19" fmla="*/ 35 h 69"/>
                <a:gd name="T20" fmla="*/ 7 w 82"/>
                <a:gd name="T21" fmla="*/ 62 h 69"/>
                <a:gd name="T22" fmla="*/ 19 w 82"/>
                <a:gd name="T23" fmla="*/ 63 h 69"/>
                <a:gd name="T24" fmla="*/ 20 w 82"/>
                <a:gd name="T25" fmla="*/ 63 h 69"/>
                <a:gd name="T26" fmla="*/ 20 w 82"/>
                <a:gd name="T27" fmla="*/ 64 h 69"/>
                <a:gd name="T28" fmla="*/ 32 w 82"/>
                <a:gd name="T29" fmla="*/ 69 h 69"/>
                <a:gd name="T30" fmla="*/ 44 w 82"/>
                <a:gd name="T31" fmla="*/ 67 h 69"/>
                <a:gd name="T32" fmla="*/ 63 w 82"/>
                <a:gd name="T33" fmla="*/ 52 h 69"/>
                <a:gd name="T34" fmla="*/ 64 w 82"/>
                <a:gd name="T35" fmla="*/ 52 h 69"/>
                <a:gd name="T36" fmla="*/ 64 w 82"/>
                <a:gd name="T37" fmla="*/ 51 h 69"/>
                <a:gd name="T38" fmla="*/ 70 w 82"/>
                <a:gd name="T39" fmla="*/ 50 h 69"/>
                <a:gd name="T40" fmla="*/ 68 w 82"/>
                <a:gd name="T41" fmla="*/ 33 h 69"/>
                <a:gd name="T42" fmla="*/ 68 w 82"/>
                <a:gd name="T43" fmla="*/ 32 h 69"/>
                <a:gd name="T44" fmla="*/ 76 w 82"/>
                <a:gd name="T45" fmla="*/ 22 h 69"/>
                <a:gd name="T46" fmla="*/ 76 w 82"/>
                <a:gd name="T47" fmla="*/ 21 h 69"/>
                <a:gd name="T48" fmla="*/ 76 w 82"/>
                <a:gd name="T49" fmla="*/ 21 h 69"/>
                <a:gd name="T50" fmla="*/ 82 w 82"/>
                <a:gd name="T51" fmla="*/ 17 h 69"/>
                <a:gd name="T52" fmla="*/ 80 w 82"/>
                <a:gd name="T53" fmla="*/ 4 h 69"/>
                <a:gd name="T54" fmla="*/ 74 w 82"/>
                <a:gd name="T55" fmla="*/ 0 h 69"/>
                <a:gd name="T56" fmla="*/ 75 w 82"/>
                <a:gd name="T57" fmla="*/ 6 h 69"/>
                <a:gd name="T58" fmla="*/ 64 w 82"/>
                <a:gd name="T59" fmla="*/ 4 h 69"/>
                <a:gd name="T60" fmla="*/ 60 w 82"/>
                <a:gd name="T61" fmla="*/ 6 h 69"/>
                <a:gd name="T62" fmla="*/ 59 w 82"/>
                <a:gd name="T63" fmla="*/ 6 h 69"/>
                <a:gd name="T64" fmla="*/ 59 w 82"/>
                <a:gd name="T65" fmla="*/ 6 h 69"/>
                <a:gd name="T66" fmla="*/ 38 w 82"/>
                <a:gd name="T6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solidFill>
              <a:srgbClr val="9DC63F">
                <a:alpha val="70000"/>
              </a:srgbClr>
            </a:solidFill>
            <a:ln w="3175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44" name="组合 43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4755197" y="348343"/>
                <a:ext cx="3465241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疫情地图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/>
          <p:cNvGrpSpPr/>
          <p:nvPr/>
        </p:nvGrpSpPr>
        <p:grpSpPr>
          <a:xfrm>
            <a:off x="1732138" y="5286054"/>
            <a:ext cx="1166278" cy="1429659"/>
            <a:chOff x="1732138" y="5286054"/>
            <a:chExt cx="1166278" cy="1429659"/>
          </a:xfrm>
        </p:grpSpPr>
        <p:sp>
          <p:nvSpPr>
            <p:cNvPr id="67" name="文本框 66"/>
            <p:cNvSpPr txBox="1"/>
            <p:nvPr/>
          </p:nvSpPr>
          <p:spPr>
            <a:xfrm>
              <a:off x="1732138" y="6347413"/>
              <a:ext cx="1166278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湖北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742233" y="5286054"/>
              <a:ext cx="1146088" cy="1146088"/>
              <a:chOff x="1742233" y="5286054"/>
              <a:chExt cx="1146088" cy="1146088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1742233" y="5286054"/>
                <a:ext cx="1146088" cy="1146088"/>
                <a:chOff x="6567487" y="1576387"/>
                <a:chExt cx="942975" cy="942975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6567487" y="1576387"/>
                  <a:ext cx="942975" cy="942975"/>
                </a:xfrm>
                <a:prstGeom prst="ellipse">
                  <a:avLst/>
                </a:prstGeom>
                <a:gradFill>
                  <a:gsLst>
                    <a:gs pos="36000">
                      <a:srgbClr val="37AE7E">
                        <a:alpha val="50000"/>
                      </a:srgbClr>
                    </a:gs>
                    <a:gs pos="31000">
                      <a:srgbClr val="37AE7E">
                        <a:alpha val="20000"/>
                      </a:srgbClr>
                    </a:gs>
                    <a:gs pos="57000">
                      <a:srgbClr val="37AE7E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6752516" y="1763193"/>
                  <a:ext cx="575409" cy="575409"/>
                </a:xfrm>
                <a:prstGeom prst="ellipse">
                  <a:avLst/>
                </a:prstGeom>
                <a:solidFill>
                  <a:srgbClr val="9D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sp>
            <p:nvSpPr>
              <p:cNvPr id="77" name="文本框 76"/>
              <p:cNvSpPr txBox="1"/>
              <p:nvPr/>
            </p:nvSpPr>
            <p:spPr>
              <a:xfrm>
                <a:off x="2057863" y="5674432"/>
                <a:ext cx="5148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01</a:t>
                </a:r>
                <a:endParaRPr lang="zh-CN" altLang="en-US" b="1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3599309" y="5286054"/>
            <a:ext cx="1166278" cy="1429659"/>
            <a:chOff x="3599309" y="5286054"/>
            <a:chExt cx="1166278" cy="1429659"/>
          </a:xfrm>
        </p:grpSpPr>
        <p:grpSp>
          <p:nvGrpSpPr>
            <p:cNvPr id="76" name="组合 75"/>
            <p:cNvGrpSpPr/>
            <p:nvPr/>
          </p:nvGrpSpPr>
          <p:grpSpPr>
            <a:xfrm>
              <a:off x="3599309" y="5286054"/>
              <a:ext cx="1166278" cy="1429659"/>
              <a:chOff x="3599309" y="5286054"/>
              <a:chExt cx="1166278" cy="1429659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3609404" y="5286054"/>
                <a:ext cx="1146088" cy="1146088"/>
                <a:chOff x="6567487" y="1576387"/>
                <a:chExt cx="942975" cy="942975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6567487" y="1576387"/>
                  <a:ext cx="942975" cy="942975"/>
                </a:xfrm>
                <a:prstGeom prst="ellipse">
                  <a:avLst/>
                </a:prstGeom>
                <a:gradFill>
                  <a:gsLst>
                    <a:gs pos="36000">
                      <a:srgbClr val="37AE7E">
                        <a:alpha val="50000"/>
                      </a:srgbClr>
                    </a:gs>
                    <a:gs pos="31000">
                      <a:srgbClr val="37AE7E">
                        <a:alpha val="20000"/>
                      </a:srgbClr>
                    </a:gs>
                    <a:gs pos="57000">
                      <a:srgbClr val="37AE7E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6752516" y="1763193"/>
                  <a:ext cx="575409" cy="575409"/>
                </a:xfrm>
                <a:prstGeom prst="ellipse">
                  <a:avLst/>
                </a:prstGeom>
                <a:solidFill>
                  <a:srgbClr val="9D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sp>
            <p:nvSpPr>
              <p:cNvPr id="68" name="文本框 67"/>
              <p:cNvSpPr txBox="1"/>
              <p:nvPr/>
            </p:nvSpPr>
            <p:spPr>
              <a:xfrm>
                <a:off x="3599309" y="6347413"/>
                <a:ext cx="1166278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n-ea"/>
                  </a:rPr>
                  <a:t>广东</a:t>
                </a:r>
                <a:endParaRPr lang="zh-CN" altLang="en-US" b="1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3925034" y="5674432"/>
              <a:ext cx="514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461426" y="5286054"/>
            <a:ext cx="1166278" cy="1429659"/>
            <a:chOff x="5512861" y="5286054"/>
            <a:chExt cx="1166278" cy="1429659"/>
          </a:xfrm>
        </p:grpSpPr>
        <p:grpSp>
          <p:nvGrpSpPr>
            <p:cNvPr id="73" name="组合 72"/>
            <p:cNvGrpSpPr/>
            <p:nvPr/>
          </p:nvGrpSpPr>
          <p:grpSpPr>
            <a:xfrm>
              <a:off x="5512861" y="5286054"/>
              <a:ext cx="1166278" cy="1429659"/>
              <a:chOff x="5512861" y="5286054"/>
              <a:chExt cx="1166278" cy="1429659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5522956" y="5286054"/>
                <a:ext cx="1146088" cy="1146088"/>
                <a:chOff x="6567487" y="1576387"/>
                <a:chExt cx="942975" cy="942975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6567487" y="1576387"/>
                  <a:ext cx="942975" cy="942975"/>
                </a:xfrm>
                <a:prstGeom prst="ellipse">
                  <a:avLst/>
                </a:prstGeom>
                <a:gradFill>
                  <a:gsLst>
                    <a:gs pos="36000">
                      <a:srgbClr val="37AE7E">
                        <a:alpha val="50000"/>
                      </a:srgbClr>
                    </a:gs>
                    <a:gs pos="31000">
                      <a:srgbClr val="37AE7E">
                        <a:alpha val="20000"/>
                      </a:srgbClr>
                    </a:gs>
                    <a:gs pos="57000">
                      <a:srgbClr val="37AE7E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6752516" y="1763193"/>
                  <a:ext cx="575409" cy="575409"/>
                </a:xfrm>
                <a:prstGeom prst="ellipse">
                  <a:avLst/>
                </a:prstGeom>
                <a:solidFill>
                  <a:srgbClr val="9D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sp>
            <p:nvSpPr>
              <p:cNvPr id="69" name="文本框 68"/>
              <p:cNvSpPr txBox="1"/>
              <p:nvPr/>
            </p:nvSpPr>
            <p:spPr>
              <a:xfrm>
                <a:off x="5512861" y="6347413"/>
                <a:ext cx="1166278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n-ea"/>
                  </a:rPr>
                  <a:t>浙江</a:t>
                </a:r>
                <a:endParaRPr lang="zh-CN" altLang="en-US" b="1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5838586" y="5674432"/>
              <a:ext cx="514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325590" y="5286054"/>
            <a:ext cx="1166278" cy="1429659"/>
            <a:chOff x="7325590" y="5286054"/>
            <a:chExt cx="1166278" cy="1429659"/>
          </a:xfrm>
        </p:grpSpPr>
        <p:grpSp>
          <p:nvGrpSpPr>
            <p:cNvPr id="74" name="组合 73"/>
            <p:cNvGrpSpPr/>
            <p:nvPr/>
          </p:nvGrpSpPr>
          <p:grpSpPr>
            <a:xfrm>
              <a:off x="7325590" y="5286054"/>
              <a:ext cx="1166278" cy="1429659"/>
              <a:chOff x="7325590" y="5286054"/>
              <a:chExt cx="1166278" cy="1429659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7335685" y="5286054"/>
                <a:ext cx="1146088" cy="1146088"/>
                <a:chOff x="6567487" y="1576387"/>
                <a:chExt cx="942975" cy="942975"/>
              </a:xfrm>
            </p:grpSpPr>
            <p:sp>
              <p:nvSpPr>
                <p:cNvPr id="62" name="椭圆 61"/>
                <p:cNvSpPr/>
                <p:nvPr/>
              </p:nvSpPr>
              <p:spPr>
                <a:xfrm>
                  <a:off x="6567487" y="1576387"/>
                  <a:ext cx="942975" cy="942975"/>
                </a:xfrm>
                <a:prstGeom prst="ellipse">
                  <a:avLst/>
                </a:prstGeom>
                <a:gradFill>
                  <a:gsLst>
                    <a:gs pos="36000">
                      <a:srgbClr val="37AE7E">
                        <a:alpha val="50000"/>
                      </a:srgbClr>
                    </a:gs>
                    <a:gs pos="31000">
                      <a:srgbClr val="37AE7E">
                        <a:alpha val="20000"/>
                      </a:srgbClr>
                    </a:gs>
                    <a:gs pos="57000">
                      <a:srgbClr val="37AE7E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6752516" y="1763193"/>
                  <a:ext cx="575409" cy="575409"/>
                </a:xfrm>
                <a:prstGeom prst="ellipse">
                  <a:avLst/>
                </a:prstGeom>
                <a:solidFill>
                  <a:srgbClr val="9D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sp>
            <p:nvSpPr>
              <p:cNvPr id="70" name="文本框 69"/>
              <p:cNvSpPr txBox="1"/>
              <p:nvPr/>
            </p:nvSpPr>
            <p:spPr>
              <a:xfrm>
                <a:off x="7325590" y="6347413"/>
                <a:ext cx="1166278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n-ea"/>
                  </a:rPr>
                  <a:t>山东</a:t>
                </a:r>
                <a:endParaRPr lang="zh-CN" altLang="en-US" b="1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7670526" y="5673342"/>
              <a:ext cx="514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+mn-ea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157194" y="5286054"/>
            <a:ext cx="1423720" cy="1429659"/>
            <a:chOff x="9157194" y="5286054"/>
            <a:chExt cx="1423720" cy="1429659"/>
          </a:xfrm>
        </p:grpSpPr>
        <p:grpSp>
          <p:nvGrpSpPr>
            <p:cNvPr id="75" name="组合 74"/>
            <p:cNvGrpSpPr/>
            <p:nvPr/>
          </p:nvGrpSpPr>
          <p:grpSpPr>
            <a:xfrm>
              <a:off x="9157194" y="5286054"/>
              <a:ext cx="1423720" cy="1429659"/>
              <a:chOff x="9157194" y="5286054"/>
              <a:chExt cx="1423720" cy="1429659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9296010" y="5286054"/>
                <a:ext cx="1146088" cy="1146088"/>
                <a:chOff x="6567487" y="1576387"/>
                <a:chExt cx="942975" cy="942975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6567487" y="1576387"/>
                  <a:ext cx="942975" cy="942975"/>
                </a:xfrm>
                <a:prstGeom prst="ellipse">
                  <a:avLst/>
                </a:prstGeom>
                <a:gradFill>
                  <a:gsLst>
                    <a:gs pos="36000">
                      <a:srgbClr val="37AE7E">
                        <a:alpha val="50000"/>
                      </a:srgbClr>
                    </a:gs>
                    <a:gs pos="31000">
                      <a:srgbClr val="37AE7E">
                        <a:alpha val="20000"/>
                      </a:srgbClr>
                    </a:gs>
                    <a:gs pos="57000">
                      <a:srgbClr val="37AE7E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6752516" y="1763193"/>
                  <a:ext cx="575409" cy="575409"/>
                </a:xfrm>
                <a:prstGeom prst="ellipse">
                  <a:avLst/>
                </a:prstGeom>
                <a:solidFill>
                  <a:srgbClr val="9D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sp>
            <p:nvSpPr>
              <p:cNvPr id="71" name="文本框 70"/>
              <p:cNvSpPr txBox="1"/>
              <p:nvPr/>
            </p:nvSpPr>
            <p:spPr>
              <a:xfrm>
                <a:off x="9157194" y="6347413"/>
                <a:ext cx="1423720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n-ea"/>
                  </a:rPr>
                  <a:t>安徽</a:t>
                </a:r>
                <a:endParaRPr lang="zh-CN" altLang="en-US" b="1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9611640" y="5673342"/>
              <a:ext cx="514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+mn-ea"/>
                </a:rPr>
                <a:t>05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36" name="图片 35" descr="02FCE1DF1056A8A4B8BDB8015E951E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6005" y="1504315"/>
            <a:ext cx="5502910" cy="37807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809">
        <p:fade/>
      </p:transition>
    </mc:Choice>
    <mc:Fallback>
      <p:transition spd="med" advTm="3809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矩形 207"/>
          <p:cNvSpPr/>
          <p:nvPr/>
        </p:nvSpPr>
        <p:spPr>
          <a:xfrm>
            <a:off x="4768214" y="3196308"/>
            <a:ext cx="4723039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496570" y="1596390"/>
            <a:ext cx="11182350" cy="3665220"/>
          </a:xfrm>
          <a:custGeom>
            <a:avLst/>
            <a:gdLst>
              <a:gd name="connsiteX0" fmla="*/ 238249 w 3068320"/>
              <a:gd name="connsiteY0" fmla="*/ 0 h 3733800"/>
              <a:gd name="connsiteX1" fmla="*/ 2830072 w 3068320"/>
              <a:gd name="connsiteY1" fmla="*/ 0 h 3733800"/>
              <a:gd name="connsiteX2" fmla="*/ 3068320 w 3068320"/>
              <a:gd name="connsiteY2" fmla="*/ 149309 h 3733800"/>
              <a:gd name="connsiteX3" fmla="*/ 3068320 w 3068320"/>
              <a:gd name="connsiteY3" fmla="*/ 3584492 h 3733800"/>
              <a:gd name="connsiteX4" fmla="*/ 2830073 w 3068320"/>
              <a:gd name="connsiteY4" fmla="*/ 3733800 h 3733800"/>
              <a:gd name="connsiteX5" fmla="*/ 238249 w 3068320"/>
              <a:gd name="connsiteY5" fmla="*/ 3733800 h 3733800"/>
              <a:gd name="connsiteX6" fmla="*/ 0 w 3068320"/>
              <a:gd name="connsiteY6" fmla="*/ 3584491 h 3733800"/>
              <a:gd name="connsiteX7" fmla="*/ 0 w 3068320"/>
              <a:gd name="connsiteY7" fmla="*/ 14931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8320" h="3733800">
                <a:moveTo>
                  <a:pt x="238249" y="0"/>
                </a:moveTo>
                <a:lnTo>
                  <a:pt x="2830072" y="0"/>
                </a:lnTo>
                <a:lnTo>
                  <a:pt x="3068320" y="149309"/>
                </a:lnTo>
                <a:lnTo>
                  <a:pt x="3068320" y="3584492"/>
                </a:lnTo>
                <a:lnTo>
                  <a:pt x="2830073" y="3733800"/>
                </a:lnTo>
                <a:lnTo>
                  <a:pt x="238249" y="3733800"/>
                </a:lnTo>
                <a:lnTo>
                  <a:pt x="0" y="3584491"/>
                </a:lnTo>
                <a:lnTo>
                  <a:pt x="0" y="149310"/>
                </a:lnTo>
                <a:close/>
              </a:path>
            </a:pathLst>
          </a:custGeom>
          <a:gradFill flip="none" rotWithShape="1">
            <a:gsLst>
              <a:gs pos="75000">
                <a:schemeClr val="bg1">
                  <a:lumMod val="75000"/>
                </a:schemeClr>
              </a:gs>
              <a:gs pos="25000">
                <a:schemeClr val="bg1">
                  <a:lumMod val="6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0000">
                  <a:schemeClr val="bg1"/>
                </a:gs>
                <a:gs pos="25000">
                  <a:schemeClr val="bg1">
                    <a:lumMod val="65000"/>
                  </a:schemeClr>
                </a:gs>
                <a:gs pos="75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-15875" y="162560"/>
            <a:ext cx="12207875" cy="898525"/>
          </a:xfrm>
          <a:custGeom>
            <a:avLst/>
            <a:gdLst>
              <a:gd name="connsiteX0" fmla="*/ 0 w 12192000"/>
              <a:gd name="connsiteY0" fmla="*/ 0 h 714375"/>
              <a:gd name="connsiteX1" fmla="*/ 12386 w 12192000"/>
              <a:gd name="connsiteY1" fmla="*/ 0 h 714375"/>
              <a:gd name="connsiteX2" fmla="*/ 329571 w 12192000"/>
              <a:gd name="connsiteY2" fmla="*/ 628650 h 714375"/>
              <a:gd name="connsiteX3" fmla="*/ 7381869 w 12192000"/>
              <a:gd name="connsiteY3" fmla="*/ 628650 h 714375"/>
              <a:gd name="connsiteX4" fmla="*/ 7699055 w 12192000"/>
              <a:gd name="connsiteY4" fmla="*/ 0 h 714375"/>
              <a:gd name="connsiteX5" fmla="*/ 12192000 w 12192000"/>
              <a:gd name="connsiteY5" fmla="*/ 0 h 714375"/>
              <a:gd name="connsiteX6" fmla="*/ 12192000 w 12192000"/>
              <a:gd name="connsiteY6" fmla="*/ 261610 h 714375"/>
              <a:gd name="connsiteX7" fmla="*/ 7864565 w 12192000"/>
              <a:gd name="connsiteY7" fmla="*/ 261610 h 714375"/>
              <a:gd name="connsiteX8" fmla="*/ 7636123 w 12192000"/>
              <a:gd name="connsiteY8" fmla="*/ 714375 h 714375"/>
              <a:gd name="connsiteX9" fmla="*/ 282882 w 12192000"/>
              <a:gd name="connsiteY9" fmla="*/ 714375 h 714375"/>
              <a:gd name="connsiteX10" fmla="*/ 0 w 12192000"/>
              <a:gd name="connsiteY10" fmla="*/ 144673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714375">
                <a:moveTo>
                  <a:pt x="0" y="0"/>
                </a:moveTo>
                <a:lnTo>
                  <a:pt x="12386" y="0"/>
                </a:lnTo>
                <a:lnTo>
                  <a:pt x="329571" y="628650"/>
                </a:lnTo>
                <a:lnTo>
                  <a:pt x="7381869" y="628650"/>
                </a:lnTo>
                <a:lnTo>
                  <a:pt x="7699055" y="0"/>
                </a:lnTo>
                <a:lnTo>
                  <a:pt x="12192000" y="0"/>
                </a:lnTo>
                <a:lnTo>
                  <a:pt x="12192000" y="261610"/>
                </a:lnTo>
                <a:lnTo>
                  <a:pt x="7864565" y="261610"/>
                </a:lnTo>
                <a:lnTo>
                  <a:pt x="7636123" y="714375"/>
                </a:lnTo>
                <a:lnTo>
                  <a:pt x="282882" y="714375"/>
                </a:lnTo>
                <a:lnTo>
                  <a:pt x="0" y="144673"/>
                </a:lnTo>
                <a:close/>
              </a:path>
            </a:pathLst>
          </a:custGeom>
          <a:gradFill flip="none" rotWithShape="1">
            <a:gsLst>
              <a:gs pos="75000">
                <a:schemeClr val="bg1">
                  <a:lumMod val="75000"/>
                </a:schemeClr>
              </a:gs>
              <a:gs pos="25000">
                <a:schemeClr val="bg1">
                  <a:lumMod val="6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0000">
                  <a:schemeClr val="bg1"/>
                </a:gs>
                <a:gs pos="25000">
                  <a:schemeClr val="bg1">
                    <a:lumMod val="65000"/>
                  </a:schemeClr>
                </a:gs>
                <a:gs pos="75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43121" y="162579"/>
            <a:ext cx="1146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600" dirty="0">
                <a:ln w="6350">
                  <a:gradFill flip="none" rotWithShape="1">
                    <a:gsLst>
                      <a:gs pos="40000">
                        <a:schemeClr val="accent1">
                          <a:lumMod val="5000"/>
                          <a:lumOff val="95000"/>
                        </a:schemeClr>
                      </a:gs>
                      <a:gs pos="50000">
                        <a:schemeClr val="bg1">
                          <a:lumMod val="65000"/>
                        </a:schemeClr>
                      </a:gs>
                      <a:gs pos="6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gradFill flip="none" rotWithShape="1">
                  <a:gsLst>
                    <a:gs pos="0">
                      <a:schemeClr val="bg1"/>
                    </a:gs>
                    <a:gs pos="50000">
                      <a:schemeClr val="bg1"/>
                    </a:gs>
                    <a:gs pos="25000">
                      <a:schemeClr val="bg1">
                        <a:lumMod val="75000"/>
                      </a:schemeClr>
                    </a:gs>
                    <a:gs pos="75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BatmanForeverAlternate" panose="00000400000000000000" pitchFamily="2" charset="0"/>
              </a:rPr>
              <a:t>-1-</a:t>
            </a:r>
            <a:endParaRPr lang="en-US" altLang="zh-CN" sz="3600" spc="600" dirty="0">
              <a:ln w="6350">
                <a:gradFill flip="none" rotWithShape="1">
                  <a:gsLst>
                    <a:gs pos="40000">
                      <a:schemeClr val="accent1">
                        <a:lumMod val="5000"/>
                        <a:lumOff val="95000"/>
                      </a:schemeClr>
                    </a:gs>
                    <a:gs pos="50000">
                      <a:schemeClr val="bg1">
                        <a:lumMod val="65000"/>
                      </a:schemeClr>
                    </a:gs>
                    <a:gs pos="60000">
                      <a:schemeClr val="bg1"/>
                    </a:gs>
                  </a:gsLst>
                  <a:lin ang="2700000" scaled="1"/>
                  <a:tileRect/>
                </a:gradFill>
              </a:ln>
              <a:gradFill flip="none" rotWithShape="1">
                <a:gsLst>
                  <a:gs pos="0">
                    <a:schemeClr val="bg1"/>
                  </a:gs>
                  <a:gs pos="50000">
                    <a:schemeClr val="bg1"/>
                  </a:gs>
                  <a:gs pos="25000">
                    <a:schemeClr val="bg1">
                      <a:lumMod val="75000"/>
                    </a:schemeClr>
                  </a:gs>
                  <a:gs pos="7500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BatmanForeverAlternate" panose="00000400000000000000" pitchFamily="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03458" y="5604755"/>
            <a:ext cx="3425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n w="6350">
                  <a:gradFill flip="none" rotWithShape="1">
                    <a:gsLst>
                      <a:gs pos="40000">
                        <a:schemeClr val="accent1">
                          <a:lumMod val="5000"/>
                          <a:lumOff val="95000"/>
                        </a:schemeClr>
                      </a:gs>
                      <a:gs pos="50000">
                        <a:schemeClr val="bg1">
                          <a:lumMod val="65000"/>
                        </a:schemeClr>
                      </a:gs>
                      <a:gs pos="6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gradFill flip="none" rotWithShape="1">
                  <a:gsLst>
                    <a:gs pos="0">
                      <a:schemeClr val="bg1"/>
                    </a:gs>
                    <a:gs pos="50000">
                      <a:schemeClr val="bg1"/>
                    </a:gs>
                    <a:gs pos="25000">
                      <a:schemeClr val="bg1">
                        <a:lumMod val="75000"/>
                      </a:schemeClr>
                    </a:gs>
                    <a:gs pos="75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BatmanForeverAlternate" panose="00000400000000000000" pitchFamily="2" charset="0"/>
              </a:defRPr>
            </a:lvl1pPr>
          </a:lstStyle>
          <a:p>
            <a:r>
              <a:rPr lang="en-US" altLang="zh-CN" sz="2000" dirty="0"/>
              <a:t>click to add title</a:t>
            </a:r>
            <a:endParaRPr lang="zh-CN" altLang="en-US" sz="2000" dirty="0"/>
          </a:p>
        </p:txBody>
      </p:sp>
      <p:sp>
        <p:nvSpPr>
          <p:cNvPr id="29" name="文本框 28"/>
          <p:cNvSpPr txBox="1"/>
          <p:nvPr/>
        </p:nvSpPr>
        <p:spPr>
          <a:xfrm>
            <a:off x="7584392" y="5604755"/>
            <a:ext cx="3425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n w="6350">
                  <a:gradFill flip="none" rotWithShape="1">
                    <a:gsLst>
                      <a:gs pos="40000">
                        <a:schemeClr val="accent1">
                          <a:lumMod val="5000"/>
                          <a:lumOff val="95000"/>
                        </a:schemeClr>
                      </a:gs>
                      <a:gs pos="50000">
                        <a:schemeClr val="bg1">
                          <a:lumMod val="65000"/>
                        </a:schemeClr>
                      </a:gs>
                      <a:gs pos="6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gradFill flip="none" rotWithShape="1">
                  <a:gsLst>
                    <a:gs pos="0">
                      <a:schemeClr val="bg1"/>
                    </a:gs>
                    <a:gs pos="50000">
                      <a:schemeClr val="bg1"/>
                    </a:gs>
                    <a:gs pos="25000">
                      <a:schemeClr val="bg1">
                        <a:lumMod val="75000"/>
                      </a:schemeClr>
                    </a:gs>
                    <a:gs pos="75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BatmanForeverAlternate" panose="00000400000000000000" pitchFamily="2" charset="0"/>
              </a:defRPr>
            </a:lvl1pPr>
          </a:lstStyle>
          <a:p>
            <a:r>
              <a:rPr lang="en-US" altLang="zh-CN" sz="2000" dirty="0"/>
              <a:t>click to add title</a:t>
            </a:r>
            <a:endParaRPr lang="zh-CN" altLang="en-US" sz="2000" dirty="0"/>
          </a:p>
        </p:txBody>
      </p:sp>
      <p:sp>
        <p:nvSpPr>
          <p:cNvPr id="10" name="文本框 9"/>
          <p:cNvSpPr txBox="1"/>
          <p:nvPr/>
        </p:nvSpPr>
        <p:spPr>
          <a:xfrm>
            <a:off x="1592580" y="100965"/>
            <a:ext cx="5212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什么是新型冠状病毒</a:t>
            </a:r>
            <a:endParaRPr lang="zh-CN" altLang="en-US" sz="44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8711545" y="2129790"/>
            <a:ext cx="50273585" cy="27686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00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此次流行的冠状病毒为一种新发现的冠状病毒，</a:t>
            </a:r>
            <a:endParaRPr lang="zh-CN" altLang="en-US" sz="4000"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zh-CN" altLang="en-US" sz="400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国际病毒分类委员会命名为 SARS-Cov-2。</a:t>
            </a:r>
            <a:endParaRPr lang="zh-CN" altLang="en-US" sz="4000"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zh-CN" altLang="en-US" sz="400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因为人群缺少对新型病毒株的免疫力，</a:t>
            </a:r>
            <a:endParaRPr lang="zh-CN" altLang="en-US" sz="4000"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zh-CN" altLang="en-US" sz="400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所以人群普遍易感</a:t>
            </a:r>
            <a:r>
              <a:rPr lang="zh-CN" altLang="en-US" sz="540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。</a:t>
            </a:r>
            <a:endParaRPr lang="zh-CN" altLang="en-US" sz="5400"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402">
        <p:fade/>
      </p:transition>
    </mc:Choice>
    <mc:Fallback>
      <p:transition spd="med" advTm="4402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2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8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42" dur="8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43" dur="8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8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8" grpId="0"/>
          <p:bldP spid="13" grpId="0" bldLvl="0" animBg="1"/>
          <p:bldP spid="14" grpId="0"/>
          <p:bldP spid="27" grpId="0"/>
          <p:bldP spid="29" grpId="0"/>
          <p:bldP spid="10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2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8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42" dur="8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43" dur="8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8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8" grpId="0"/>
          <p:bldP spid="13" grpId="0" bldLvl="0" animBg="1"/>
          <p:bldP spid="14" grpId="0"/>
          <p:bldP spid="27" grpId="0"/>
          <p:bldP spid="29" grpId="0"/>
          <p:bldP spid="10" grpId="0"/>
          <p:bldP spid="1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98" y="-644525"/>
            <a:ext cx="4495800" cy="6350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77215" y="1842135"/>
            <a:ext cx="10668000" cy="4561205"/>
            <a:chOff x="984885" y="2961640"/>
            <a:chExt cx="10260330" cy="3441700"/>
          </a:xfrm>
        </p:grpSpPr>
        <p:sp>
          <p:nvSpPr>
            <p:cNvPr id="5" name="自由: 形状 4"/>
            <p:cNvSpPr/>
            <p:nvPr/>
          </p:nvSpPr>
          <p:spPr>
            <a:xfrm>
              <a:off x="1057275" y="3009900"/>
              <a:ext cx="10115550" cy="3314700"/>
            </a:xfrm>
            <a:custGeom>
              <a:avLst/>
              <a:gdLst>
                <a:gd name="connsiteX0" fmla="*/ 1428750 w 10115550"/>
                <a:gd name="connsiteY0" fmla="*/ 38100 h 3314700"/>
                <a:gd name="connsiteX1" fmla="*/ 0 w 10115550"/>
                <a:gd name="connsiteY1" fmla="*/ 38100 h 3314700"/>
                <a:gd name="connsiteX2" fmla="*/ 0 w 10115550"/>
                <a:gd name="connsiteY2" fmla="*/ 3314700 h 3314700"/>
                <a:gd name="connsiteX3" fmla="*/ 10115550 w 10115550"/>
                <a:gd name="connsiteY3" fmla="*/ 3314700 h 3314700"/>
                <a:gd name="connsiteX4" fmla="*/ 10115550 w 10115550"/>
                <a:gd name="connsiteY4" fmla="*/ 0 h 3314700"/>
                <a:gd name="connsiteX5" fmla="*/ 3619500 w 10115550"/>
                <a:gd name="connsiteY5" fmla="*/ 0 h 3314700"/>
                <a:gd name="connsiteX0-1" fmla="*/ 1024890 w 10115550"/>
                <a:gd name="connsiteY0-2" fmla="*/ 38100 h 3314700"/>
                <a:gd name="connsiteX1-3" fmla="*/ 0 w 10115550"/>
                <a:gd name="connsiteY1-4" fmla="*/ 38100 h 3314700"/>
                <a:gd name="connsiteX2-5" fmla="*/ 0 w 10115550"/>
                <a:gd name="connsiteY2-6" fmla="*/ 3314700 h 3314700"/>
                <a:gd name="connsiteX3-7" fmla="*/ 10115550 w 10115550"/>
                <a:gd name="connsiteY3-8" fmla="*/ 3314700 h 3314700"/>
                <a:gd name="connsiteX4-9" fmla="*/ 10115550 w 10115550"/>
                <a:gd name="connsiteY4-10" fmla="*/ 0 h 3314700"/>
                <a:gd name="connsiteX5-11" fmla="*/ 3619500 w 10115550"/>
                <a:gd name="connsiteY5-12" fmla="*/ 0 h 3314700"/>
                <a:gd name="connsiteX0-13" fmla="*/ 1024890 w 10115550"/>
                <a:gd name="connsiteY0-14" fmla="*/ 38100 h 3314700"/>
                <a:gd name="connsiteX1-15" fmla="*/ 0 w 10115550"/>
                <a:gd name="connsiteY1-16" fmla="*/ 38100 h 3314700"/>
                <a:gd name="connsiteX2-17" fmla="*/ 0 w 10115550"/>
                <a:gd name="connsiteY2-18" fmla="*/ 3314700 h 3314700"/>
                <a:gd name="connsiteX3-19" fmla="*/ 10115550 w 10115550"/>
                <a:gd name="connsiteY3-20" fmla="*/ 3314700 h 3314700"/>
                <a:gd name="connsiteX4-21" fmla="*/ 10115550 w 10115550"/>
                <a:gd name="connsiteY4-22" fmla="*/ 0 h 3314700"/>
                <a:gd name="connsiteX5-23" fmla="*/ 2697480 w 10115550"/>
                <a:gd name="connsiteY5-24" fmla="*/ 0 h 3314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115550" h="3314700">
                  <a:moveTo>
                    <a:pt x="1024890" y="38100"/>
                  </a:moveTo>
                  <a:lnTo>
                    <a:pt x="0" y="38100"/>
                  </a:lnTo>
                  <a:lnTo>
                    <a:pt x="0" y="3314700"/>
                  </a:lnTo>
                  <a:lnTo>
                    <a:pt x="10115550" y="3314700"/>
                  </a:lnTo>
                  <a:lnTo>
                    <a:pt x="10115550" y="0"/>
                  </a:lnTo>
                  <a:lnTo>
                    <a:pt x="2697480" y="0"/>
                  </a:lnTo>
                </a:path>
              </a:pathLst>
            </a:custGeom>
            <a:noFill/>
            <a:ln cap="rnd"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1100435" y="296164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100435" y="625856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984885" y="296164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84885" y="625856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7" name="文本框 206"/>
          <p:cNvSpPr txBox="1"/>
          <p:nvPr/>
        </p:nvSpPr>
        <p:spPr>
          <a:xfrm>
            <a:off x="4525645" y="2033905"/>
            <a:ext cx="3439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疫情产生原因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4768214" y="3196308"/>
            <a:ext cx="4723039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4617719" y="2617222"/>
            <a:ext cx="4079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D19072"/>
                </a:solidFill>
              </a:rPr>
              <a:t>Where There Is A Will</a:t>
            </a:r>
            <a:r>
              <a:rPr lang="en-US" altLang="zh-CN" dirty="0">
                <a:solidFill>
                  <a:srgbClr val="D19072"/>
                </a:solidFill>
              </a:rPr>
              <a:t>,</a:t>
            </a:r>
            <a:r>
              <a:rPr lang="zh-CN" altLang="en-US" dirty="0">
                <a:solidFill>
                  <a:srgbClr val="D19072"/>
                </a:solidFill>
              </a:rPr>
              <a:t> There Is A Way</a:t>
            </a:r>
            <a:endParaRPr lang="zh-CN" altLang="en-US" dirty="0">
              <a:solidFill>
                <a:srgbClr val="D1907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7720" y="3196590"/>
            <a:ext cx="6052185" cy="2306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DCCCC"/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CDCCCC"/>
                </a:solidFill>
              </a:rPr>
              <a:t>由 SARS-Cov-2 冠状病毒引起，WHO 将 SARS-Cov-2 感染导致的疾病命名为 COVID-19，其中多数感染可以导致肺炎，就称之为新型冠状病毒肺炎/新冠肺炎。</a:t>
            </a:r>
            <a:endParaRPr lang="zh-CN" altLang="en-US">
              <a:solidFill>
                <a:srgbClr val="CDCCCC"/>
              </a:solidFill>
            </a:endParaRPr>
          </a:p>
          <a:p>
            <a:r>
              <a:rPr lang="zh-CN" altLang="en-US">
                <a:solidFill>
                  <a:srgbClr val="CDCCCC"/>
                </a:solidFill>
              </a:rPr>
              <a:t>目前初见病例是由武汉海鲜市场传染而来，最初传染源为野生动物，可能是中华菊头蝠。截至目前，根据《新型冠状病毒感染的肺炎诊疗方案（试行第六版）》所述，传染源主要是新型冠状病毒肺炎患者，无症状者也可称为传染源。</a:t>
            </a:r>
            <a:endParaRPr lang="zh-CN" altLang="en-US">
              <a:solidFill>
                <a:srgbClr val="CDCCCC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402">
        <p:fade/>
      </p:transition>
    </mc:Choice>
    <mc:Fallback>
      <p:transition spd="med" advTm="4402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5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30" dur="8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31" dur="8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8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7" grpId="0"/>
          <p:bldP spid="208" grpId="0"/>
          <p:bldP spid="210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30" dur="8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31" dur="8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8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7" grpId="0"/>
          <p:bldP spid="208" grpId="0"/>
          <p:bldP spid="210" grpId="0"/>
          <p:bldP spid="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457450" y="-209550"/>
            <a:ext cx="7277100" cy="7277100"/>
            <a:chOff x="3552825" y="1171575"/>
            <a:chExt cx="5086350" cy="5086350"/>
          </a:xfrm>
        </p:grpSpPr>
        <p:grpSp>
          <p:nvGrpSpPr>
            <p:cNvPr id="23" name="组合 22"/>
            <p:cNvGrpSpPr/>
            <p:nvPr/>
          </p:nvGrpSpPr>
          <p:grpSpPr>
            <a:xfrm>
              <a:off x="3552825" y="1714500"/>
              <a:ext cx="5086350" cy="4000500"/>
              <a:chOff x="3552825" y="1562100"/>
              <a:chExt cx="5086350" cy="4000500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552825" y="1562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552825" y="2228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552825" y="2895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3552825" y="35623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3552825" y="4229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3552825" y="4895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3552825" y="5562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 rot="5400000">
              <a:off x="3552825" y="1714500"/>
              <a:ext cx="5086350" cy="4000500"/>
              <a:chOff x="3552825" y="1562100"/>
              <a:chExt cx="5086350" cy="400050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3552825" y="1562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3552825" y="2228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552825" y="2895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552825" y="35623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3552825" y="4229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3552825" y="4895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3552825" y="5562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8"/>
          <p:cNvGrpSpPr/>
          <p:nvPr/>
        </p:nvGrpSpPr>
        <p:grpSpPr>
          <a:xfrm>
            <a:off x="3225799" y="1478280"/>
            <a:ext cx="5473700" cy="3901440"/>
            <a:chOff x="3225799" y="1478280"/>
            <a:chExt cx="5473700" cy="3901440"/>
          </a:xfrm>
        </p:grpSpPr>
        <p:sp>
          <p:nvSpPr>
            <p:cNvPr id="3" name="自由: 形状 2"/>
            <p:cNvSpPr/>
            <p:nvPr/>
          </p:nvSpPr>
          <p:spPr>
            <a:xfrm>
              <a:off x="4095750" y="1478280"/>
              <a:ext cx="4000500" cy="3901440"/>
            </a:xfrm>
            <a:custGeom>
              <a:avLst/>
              <a:gdLst>
                <a:gd name="connsiteX0" fmla="*/ 167640 w 3962400"/>
                <a:gd name="connsiteY0" fmla="*/ 1097280 h 3901440"/>
                <a:gd name="connsiteX1" fmla="*/ 0 w 3962400"/>
                <a:gd name="connsiteY1" fmla="*/ 2011680 h 3901440"/>
                <a:gd name="connsiteX2" fmla="*/ 335280 w 3962400"/>
                <a:gd name="connsiteY2" fmla="*/ 3139440 h 3901440"/>
                <a:gd name="connsiteX3" fmla="*/ 883920 w 3962400"/>
                <a:gd name="connsiteY3" fmla="*/ 3627120 h 3901440"/>
                <a:gd name="connsiteX4" fmla="*/ 2453640 w 3962400"/>
                <a:gd name="connsiteY4" fmla="*/ 3901440 h 3901440"/>
                <a:gd name="connsiteX5" fmla="*/ 3368040 w 3962400"/>
                <a:gd name="connsiteY5" fmla="*/ 3368040 h 3901440"/>
                <a:gd name="connsiteX6" fmla="*/ 3566160 w 3962400"/>
                <a:gd name="connsiteY6" fmla="*/ 3124200 h 3901440"/>
                <a:gd name="connsiteX7" fmla="*/ 3962400 w 3962400"/>
                <a:gd name="connsiteY7" fmla="*/ 2133600 h 3901440"/>
                <a:gd name="connsiteX8" fmla="*/ 3749040 w 3962400"/>
                <a:gd name="connsiteY8" fmla="*/ 1066800 h 3901440"/>
                <a:gd name="connsiteX9" fmla="*/ 3215640 w 3962400"/>
                <a:gd name="connsiteY9" fmla="*/ 411480 h 3901440"/>
                <a:gd name="connsiteX10" fmla="*/ 2209800 w 3962400"/>
                <a:gd name="connsiteY10" fmla="*/ 0 h 3901440"/>
                <a:gd name="connsiteX11" fmla="*/ 1112520 w 3962400"/>
                <a:gd name="connsiteY11" fmla="*/ 167640 h 3901440"/>
                <a:gd name="connsiteX12" fmla="*/ 518160 w 3962400"/>
                <a:gd name="connsiteY12" fmla="*/ 579120 h 3901440"/>
                <a:gd name="connsiteX13" fmla="*/ 167640 w 3962400"/>
                <a:gd name="connsiteY13" fmla="*/ 1097280 h 3901440"/>
                <a:gd name="connsiteX0-1" fmla="*/ 205740 w 4000500"/>
                <a:gd name="connsiteY0-2" fmla="*/ 1097280 h 3901440"/>
                <a:gd name="connsiteX1-3" fmla="*/ 0 w 4000500"/>
                <a:gd name="connsiteY1-4" fmla="*/ 1998980 h 3901440"/>
                <a:gd name="connsiteX2-5" fmla="*/ 373380 w 4000500"/>
                <a:gd name="connsiteY2-6" fmla="*/ 3139440 h 3901440"/>
                <a:gd name="connsiteX3-7" fmla="*/ 922020 w 4000500"/>
                <a:gd name="connsiteY3-8" fmla="*/ 3627120 h 3901440"/>
                <a:gd name="connsiteX4-9" fmla="*/ 2491740 w 4000500"/>
                <a:gd name="connsiteY4-10" fmla="*/ 3901440 h 3901440"/>
                <a:gd name="connsiteX5-11" fmla="*/ 3406140 w 4000500"/>
                <a:gd name="connsiteY5-12" fmla="*/ 3368040 h 3901440"/>
                <a:gd name="connsiteX6-13" fmla="*/ 3604260 w 4000500"/>
                <a:gd name="connsiteY6-14" fmla="*/ 3124200 h 3901440"/>
                <a:gd name="connsiteX7-15" fmla="*/ 4000500 w 4000500"/>
                <a:gd name="connsiteY7-16" fmla="*/ 2133600 h 3901440"/>
                <a:gd name="connsiteX8-17" fmla="*/ 3787140 w 4000500"/>
                <a:gd name="connsiteY8-18" fmla="*/ 1066800 h 3901440"/>
                <a:gd name="connsiteX9-19" fmla="*/ 3253740 w 4000500"/>
                <a:gd name="connsiteY9-20" fmla="*/ 411480 h 3901440"/>
                <a:gd name="connsiteX10-21" fmla="*/ 2247900 w 4000500"/>
                <a:gd name="connsiteY10-22" fmla="*/ 0 h 3901440"/>
                <a:gd name="connsiteX11-23" fmla="*/ 1150620 w 4000500"/>
                <a:gd name="connsiteY11-24" fmla="*/ 167640 h 3901440"/>
                <a:gd name="connsiteX12-25" fmla="*/ 556260 w 4000500"/>
                <a:gd name="connsiteY12-26" fmla="*/ 579120 h 3901440"/>
                <a:gd name="connsiteX13-27" fmla="*/ 205740 w 4000500"/>
                <a:gd name="connsiteY13-28" fmla="*/ 1097280 h 39014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4000500" h="3901440">
                  <a:moveTo>
                    <a:pt x="205740" y="1097280"/>
                  </a:moveTo>
                  <a:lnTo>
                    <a:pt x="0" y="1998980"/>
                  </a:lnTo>
                  <a:lnTo>
                    <a:pt x="373380" y="3139440"/>
                  </a:lnTo>
                  <a:lnTo>
                    <a:pt x="922020" y="3627120"/>
                  </a:lnTo>
                  <a:lnTo>
                    <a:pt x="2491740" y="3901440"/>
                  </a:lnTo>
                  <a:lnTo>
                    <a:pt x="3406140" y="3368040"/>
                  </a:lnTo>
                  <a:lnTo>
                    <a:pt x="3604260" y="3124200"/>
                  </a:lnTo>
                  <a:lnTo>
                    <a:pt x="4000500" y="2133600"/>
                  </a:lnTo>
                  <a:lnTo>
                    <a:pt x="3787140" y="1066800"/>
                  </a:lnTo>
                  <a:lnTo>
                    <a:pt x="3253740" y="411480"/>
                  </a:lnTo>
                  <a:lnTo>
                    <a:pt x="2247900" y="0"/>
                  </a:lnTo>
                  <a:lnTo>
                    <a:pt x="1150620" y="167640"/>
                  </a:lnTo>
                  <a:lnTo>
                    <a:pt x="556260" y="579120"/>
                  </a:lnTo>
                  <a:lnTo>
                    <a:pt x="205740" y="1097280"/>
                  </a:lnTo>
                  <a:close/>
                </a:path>
              </a:pathLst>
            </a:cu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rot="1625762">
              <a:off x="3225799" y="3037839"/>
              <a:ext cx="5473700" cy="138430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CA9569"/>
                  </a:gs>
                  <a:gs pos="7000">
                    <a:srgbClr val="CA9569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D3B76D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7550" y="1896316"/>
            <a:ext cx="4265295" cy="4646716"/>
            <a:chOff x="717549" y="2047246"/>
            <a:chExt cx="4541722" cy="3162365"/>
          </a:xfrm>
        </p:grpSpPr>
        <p:grpSp>
          <p:nvGrpSpPr>
            <p:cNvPr id="40" name="组合 39"/>
            <p:cNvGrpSpPr/>
            <p:nvPr/>
          </p:nvGrpSpPr>
          <p:grpSpPr>
            <a:xfrm>
              <a:off x="717549" y="2598962"/>
              <a:ext cx="2748871" cy="2610649"/>
              <a:chOff x="8711292" y="1079056"/>
              <a:chExt cx="2748871" cy="2610649"/>
            </a:xfrm>
          </p:grpSpPr>
          <p:sp>
            <p:nvSpPr>
              <p:cNvPr id="41" name="矩形: 圆角 40"/>
              <p:cNvSpPr/>
              <p:nvPr/>
            </p:nvSpPr>
            <p:spPr>
              <a:xfrm>
                <a:off x="8711292" y="1079056"/>
                <a:ext cx="2748563" cy="2610649"/>
              </a:xfrm>
              <a:prstGeom prst="roundRect">
                <a:avLst>
                  <a:gd name="adj" fmla="val 0"/>
                </a:avLst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2" name="自由: 形状 41"/>
              <p:cNvSpPr/>
              <p:nvPr/>
            </p:nvSpPr>
            <p:spPr>
              <a:xfrm>
                <a:off x="8711292" y="3444402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3" name="自由: 形状 42"/>
              <p:cNvSpPr/>
              <p:nvPr/>
            </p:nvSpPr>
            <p:spPr>
              <a:xfrm rot="10800000">
                <a:off x="11191126" y="2109314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760646" y="2047246"/>
              <a:ext cx="4498625" cy="2524147"/>
              <a:chOff x="760646" y="2047246"/>
              <a:chExt cx="4498625" cy="2524147"/>
            </a:xfrm>
          </p:grpSpPr>
          <p:cxnSp>
            <p:nvCxnSpPr>
              <p:cNvPr id="19" name="直接连接符 18"/>
              <p:cNvCxnSpPr>
                <a:stCxn id="41" idx="3"/>
              </p:cNvCxnSpPr>
              <p:nvPr/>
            </p:nvCxnSpPr>
            <p:spPr>
              <a:xfrm flipV="1">
                <a:off x="3466420" y="2047246"/>
                <a:ext cx="1607570" cy="1857397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6" name="组合 15"/>
              <p:cNvGrpSpPr/>
              <p:nvPr/>
            </p:nvGrpSpPr>
            <p:grpSpPr>
              <a:xfrm>
                <a:off x="5029195" y="2369061"/>
                <a:ext cx="230076" cy="230076"/>
                <a:chOff x="4876800" y="2365375"/>
                <a:chExt cx="400050" cy="400050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4876800" y="2365375"/>
                  <a:ext cx="400050" cy="40005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5008476" y="2505949"/>
                  <a:ext cx="118901" cy="1189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760646" y="2732262"/>
                <a:ext cx="2744397" cy="1839131"/>
                <a:chOff x="756215" y="274907"/>
                <a:chExt cx="2744397" cy="1839131"/>
              </a:xfrm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756215" y="274907"/>
                  <a:ext cx="2744397" cy="2506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ADD YOUT TITLE</a:t>
                  </a:r>
                  <a:endPara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856913" y="1783203"/>
                  <a:ext cx="2542765" cy="3308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endParaRPr lang="zh-CN" altLang="en-US" sz="1200" dirty="0">
                    <a:solidFill>
                      <a:schemeClr val="bg1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10" name="组合 9"/>
          <p:cNvGrpSpPr/>
          <p:nvPr/>
        </p:nvGrpSpPr>
        <p:grpSpPr>
          <a:xfrm>
            <a:off x="6980814" y="1183484"/>
            <a:ext cx="4828801" cy="3802796"/>
            <a:chOff x="6734434" y="695169"/>
            <a:chExt cx="4828801" cy="3802796"/>
          </a:xfrm>
        </p:grpSpPr>
        <p:cxnSp>
          <p:nvCxnSpPr>
            <p:cNvPr id="17" name="直接连接符 16"/>
            <p:cNvCxnSpPr>
              <a:endCxn id="2" idx="1"/>
            </p:cNvCxnSpPr>
            <p:nvPr/>
          </p:nvCxnSpPr>
          <p:spPr>
            <a:xfrm flipV="1">
              <a:off x="6942364" y="2459026"/>
              <a:ext cx="1768928" cy="1417853"/>
            </a:xfrm>
            <a:prstGeom prst="line">
              <a:avLst/>
            </a:prstGeom>
            <a:noFill/>
            <a:ln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8711292" y="695169"/>
              <a:ext cx="2748915" cy="3526155"/>
              <a:chOff x="8711292" y="695169"/>
              <a:chExt cx="2748915" cy="3526155"/>
            </a:xfrm>
          </p:grpSpPr>
          <p:sp>
            <p:nvSpPr>
              <p:cNvPr id="2" name="矩形: 圆角 1"/>
              <p:cNvSpPr/>
              <p:nvPr/>
            </p:nvSpPr>
            <p:spPr>
              <a:xfrm>
                <a:off x="8711292" y="695169"/>
                <a:ext cx="2748915" cy="3526155"/>
              </a:xfrm>
              <a:prstGeom prst="roundRect">
                <a:avLst>
                  <a:gd name="adj" fmla="val 0"/>
                </a:avLst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" name="自由: 形状 3"/>
              <p:cNvSpPr/>
              <p:nvPr/>
            </p:nvSpPr>
            <p:spPr>
              <a:xfrm>
                <a:off x="8711292" y="3444402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" name="自由: 形状 38"/>
              <p:cNvSpPr/>
              <p:nvPr/>
            </p:nvSpPr>
            <p:spPr>
              <a:xfrm rot="10800000">
                <a:off x="11191126" y="2109314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734434" y="4267889"/>
              <a:ext cx="230076" cy="230076"/>
              <a:chOff x="4876800" y="2365375"/>
              <a:chExt cx="400050" cy="40005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4876800" y="2365375"/>
                <a:ext cx="400050" cy="40005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5008476" y="2505949"/>
                <a:ext cx="118901" cy="1189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818838" y="814269"/>
              <a:ext cx="2744397" cy="2242897"/>
              <a:chOff x="856856" y="-128859"/>
              <a:chExt cx="2744397" cy="2242897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856856" y="-128859"/>
                <a:ext cx="27443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ADD YOUT TITLE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856913" y="1783203"/>
                <a:ext cx="2542765" cy="3308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54" name="组合 53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4755197" y="348343"/>
                <a:ext cx="3465241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bliqueBottomRight"/>
                  <a:lightRig rig="threePt" dir="t"/>
                </a:scene3d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  <a:reflection blurRad="6350" stA="55000" endA="300" endPos="45500" dir="5400000" sy="-100000" algn="bl" rotWithShape="0"/>
                    </a:effectLst>
                    <a:latin typeface="+mj-ea"/>
                  </a:rPr>
                  <a:t>   冠状病毒致病性</a:t>
                </a:r>
                <a:endParaRPr lang="zh-CN" altLang="en-US" sz="28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  <a:reflection blurRad="6350" stA="55000" endA="300" endPos="45500" dir="5400000" sy="-100000" algn="bl" rotWithShape="0"/>
                  </a:effectLst>
                  <a:latin typeface="+mj-ea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文本框 10"/>
          <p:cNvSpPr txBox="1"/>
          <p:nvPr/>
        </p:nvSpPr>
        <p:spPr>
          <a:xfrm>
            <a:off x="738505" y="3244215"/>
            <a:ext cx="250253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CDCCCC"/>
                </a:solidFill>
              </a:rPr>
              <a:t>冠状病毒主要感染成人或较大儿童，引起普通感冒和咽喉炎，某些毒株还可引起成人腹泻。病毒经飞沫传播，粪口途径亦可以传播。主要在冬春季流行。病毒的潜伏期平均 3～7 天。</a:t>
            </a:r>
            <a:endParaRPr lang="zh-CN" altLang="en-US">
              <a:solidFill>
                <a:srgbClr val="CDCCCC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62085" y="1656080"/>
            <a:ext cx="25400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CDCCCC"/>
                </a:solidFill>
              </a:rPr>
              <a:t>新型冠状病毒与 SARS 病毒、MERS 病毒同属于冠状病毒这个大家族，是「兄弟姐妹」，基因序列有很多一样的地方，但不完全相同。传染性与 SARS 相比有待确定，致死率按照目前来看较 SARS 较低，但是不排除病毒变异的可能</a:t>
            </a:r>
            <a:endParaRPr lang="zh-CN" altLang="en-US">
              <a:solidFill>
                <a:srgbClr val="CDCCCC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107">
        <p:fade/>
      </p:transition>
    </mc:Choice>
    <mc:Fallback>
      <p:transition spd="med" advTm="41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42388" y="1817690"/>
            <a:ext cx="4206639" cy="2798645"/>
            <a:chOff x="742388" y="1817690"/>
            <a:chExt cx="4206639" cy="2798645"/>
          </a:xfrm>
        </p:grpSpPr>
        <p:sp>
          <p:nvSpPr>
            <p:cNvPr id="62" name="椭圆 61"/>
            <p:cNvSpPr/>
            <p:nvPr/>
          </p:nvSpPr>
          <p:spPr>
            <a:xfrm>
              <a:off x="1807411" y="2307586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94BF49">
                    <a:alpha val="44706"/>
                  </a:srgbClr>
                </a:gs>
                <a:gs pos="64000">
                  <a:srgbClr val="94BF49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94BF49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自由: 形状 21"/>
            <p:cNvSpPr/>
            <p:nvPr/>
          </p:nvSpPr>
          <p:spPr>
            <a:xfrm>
              <a:off x="1288248" y="1817690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17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5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9CC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65969" y="2171899"/>
            <a:ext cx="6124544" cy="1999851"/>
            <a:chOff x="5065969" y="2171899"/>
            <a:chExt cx="6124544" cy="1999851"/>
          </a:xfrm>
        </p:grpSpPr>
        <p:sp>
          <p:nvSpPr>
            <p:cNvPr id="44" name="矩形 43"/>
            <p:cNvSpPr/>
            <p:nvPr/>
          </p:nvSpPr>
          <p:spPr>
            <a:xfrm>
              <a:off x="5065969" y="2171899"/>
              <a:ext cx="6124544" cy="1999851"/>
            </a:xfrm>
            <a:prstGeom prst="rect">
              <a:avLst/>
            </a:prstGeom>
            <a:solidFill>
              <a:srgbClr val="9CC44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65969" y="3734217"/>
              <a:ext cx="6124541" cy="437530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5065969" y="2171899"/>
              <a:ext cx="6124541" cy="437530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511722" y="5194323"/>
            <a:ext cx="2240280" cy="731520"/>
            <a:chOff x="1511722" y="5194323"/>
            <a:chExt cx="2240280" cy="731520"/>
          </a:xfrm>
        </p:grpSpPr>
        <p:grpSp>
          <p:nvGrpSpPr>
            <p:cNvPr id="2" name="组合 1"/>
            <p:cNvGrpSpPr/>
            <p:nvPr/>
          </p:nvGrpSpPr>
          <p:grpSpPr>
            <a:xfrm>
              <a:off x="1511722" y="5194323"/>
              <a:ext cx="2240280" cy="731520"/>
              <a:chOff x="1511722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11722" y="5194323"/>
                <a:ext cx="2240280" cy="731520"/>
              </a:xfrm>
              <a:prstGeom prst="rect">
                <a:avLst/>
              </a:prstGeom>
              <a:solidFill>
                <a:srgbClr val="9CC44A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11722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11722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23" name="文本框 22"/>
            <p:cNvSpPr txBox="1"/>
            <p:nvPr/>
          </p:nvSpPr>
          <p:spPr>
            <a:xfrm>
              <a:off x="1670703" y="5329250"/>
              <a:ext cx="20018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TWO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365682" y="2240800"/>
            <a:ext cx="920295" cy="1862048"/>
            <a:chOff x="5391829" y="2240800"/>
            <a:chExt cx="920295" cy="1862048"/>
          </a:xfrm>
        </p:grpSpPr>
        <p:sp>
          <p:nvSpPr>
            <p:cNvPr id="64" name="文本框 63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9CC44A"/>
                    </a:solidFill>
                  </a:ln>
                  <a:noFill/>
                  <a:latin typeface="+mj-ea"/>
                  <a:ea typeface="+mj-ea"/>
                </a:rPr>
                <a:t>2</a:t>
              </a:r>
              <a:endParaRPr lang="zh-CN" altLang="en-US" sz="11500" b="1" dirty="0">
                <a:ln w="50800">
                  <a:solidFill>
                    <a:srgbClr val="9CC44A"/>
                  </a:solidFill>
                </a:ln>
                <a:noFill/>
                <a:latin typeface="+mj-ea"/>
                <a:ea typeface="+mj-ea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5555259" y="2623718"/>
              <a:ext cx="570434" cy="1003179"/>
              <a:chOff x="5555259" y="2623718"/>
              <a:chExt cx="570434" cy="1003179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590831" y="2673567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5717689" y="262847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5862067" y="262371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5980449" y="269262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6056780" y="281168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6031850" y="297361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5930980" y="308983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5810502" y="320040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5695704" y="329436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5600357" y="341540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5555259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5715872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876485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6037098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246499" y="2609215"/>
            <a:ext cx="6055356" cy="1322070"/>
            <a:chOff x="6220079" y="2567496"/>
            <a:chExt cx="4644571" cy="1322070"/>
          </a:xfrm>
        </p:grpSpPr>
        <p:sp>
          <p:nvSpPr>
            <p:cNvPr id="81" name="矩形 80"/>
            <p:cNvSpPr/>
            <p:nvPr/>
          </p:nvSpPr>
          <p:spPr>
            <a:xfrm>
              <a:off x="6220079" y="2853097"/>
              <a:ext cx="4644571" cy="370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6292160" y="2567496"/>
              <a:ext cx="3720140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Above"/>
                <a:lightRig rig="threePt" dir="t"/>
              </a:scene3d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effectLst>
                    <a:glow rad="139700">
                      <a:schemeClr val="accent6">
                        <a:satMod val="175000"/>
                        <a:alpha val="40000"/>
                      </a:schemeClr>
                    </a:glow>
                    <a:reflection blurRad="6350" stA="55000" endA="300" endPos="45500" dir="5400000" sy="-100000" algn="bl" rotWithShape="0"/>
                  </a:effectLst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卫生知识</a:t>
              </a:r>
              <a:endParaRPr lang="zh-CN" altLang="en-US" sz="8000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161">
        <p:fade/>
      </p:transition>
    </mc:Choice>
    <mc:Fallback>
      <p:transition spd="med" advTm="41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785573" y="705669"/>
            <a:ext cx="5860639" cy="5860639"/>
            <a:chOff x="-2785573" y="705669"/>
            <a:chExt cx="5860639" cy="5860639"/>
          </a:xfrm>
        </p:grpSpPr>
        <p:sp>
          <p:nvSpPr>
            <p:cNvPr id="11" name="椭圆 10"/>
            <p:cNvSpPr/>
            <p:nvPr/>
          </p:nvSpPr>
          <p:spPr>
            <a:xfrm>
              <a:off x="-2785573" y="705669"/>
              <a:ext cx="5860639" cy="5860639"/>
            </a:xfrm>
            <a:prstGeom prst="ellipse">
              <a:avLst/>
            </a:prstGeom>
            <a:gradFill>
              <a:gsLst>
                <a:gs pos="22000">
                  <a:srgbClr val="8E506A"/>
                </a:gs>
                <a:gs pos="37000">
                  <a:srgbClr val="8E506A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8E506A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" name="自由: 形状 11"/>
            <p:cNvSpPr/>
            <p:nvPr/>
          </p:nvSpPr>
          <p:spPr>
            <a:xfrm>
              <a:off x="-1878780" y="1865288"/>
              <a:ext cx="3714204" cy="3635626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6" name="自由: 形状 5"/>
            <p:cNvSpPr/>
            <p:nvPr/>
          </p:nvSpPr>
          <p:spPr>
            <a:xfrm>
              <a:off x="-1878780" y="1865288"/>
              <a:ext cx="3714204" cy="3635626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-1" fmla="*/ 1314450 w 3286125"/>
                <a:gd name="connsiteY0-2" fmla="*/ 0 h 3371850"/>
                <a:gd name="connsiteX1-3" fmla="*/ 552450 w 3286125"/>
                <a:gd name="connsiteY1-4" fmla="*/ 352425 h 3371850"/>
                <a:gd name="connsiteX2-5" fmla="*/ 152400 w 3286125"/>
                <a:gd name="connsiteY2-6" fmla="*/ 819150 h 3371850"/>
                <a:gd name="connsiteX3-7" fmla="*/ 9525 w 3286125"/>
                <a:gd name="connsiteY3-8" fmla="*/ 1123950 h 3371850"/>
                <a:gd name="connsiteX4-9" fmla="*/ 0 w 3286125"/>
                <a:gd name="connsiteY4-10" fmla="*/ 2181225 h 3371850"/>
                <a:gd name="connsiteX5-11" fmla="*/ 371475 w 3286125"/>
                <a:gd name="connsiteY5-12" fmla="*/ 2800350 h 3371850"/>
                <a:gd name="connsiteX6-13" fmla="*/ 1362075 w 3286125"/>
                <a:gd name="connsiteY6-14" fmla="*/ 3371850 h 3371850"/>
                <a:gd name="connsiteX7-15" fmla="*/ 2219325 w 3286125"/>
                <a:gd name="connsiteY7-16" fmla="*/ 3248025 h 3371850"/>
                <a:gd name="connsiteX8-17" fmla="*/ 3076575 w 3286125"/>
                <a:gd name="connsiteY8-18" fmla="*/ 2524125 h 3371850"/>
                <a:gd name="connsiteX9-19" fmla="*/ 3286125 w 3286125"/>
                <a:gd name="connsiteY9-20" fmla="*/ 1457325 h 3371850"/>
                <a:gd name="connsiteX10-21" fmla="*/ 3095625 w 3286125"/>
                <a:gd name="connsiteY10-22" fmla="*/ 857250 h 3371850"/>
                <a:gd name="connsiteX11-23" fmla="*/ 2686050 w 3286125"/>
                <a:gd name="connsiteY11-24" fmla="*/ 361950 h 3371850"/>
                <a:gd name="connsiteX12-25" fmla="*/ 2085975 w 3286125"/>
                <a:gd name="connsiteY12-26" fmla="*/ 38100 h 3371850"/>
                <a:gd name="connsiteX13-27" fmla="*/ 1314450 w 3286125"/>
                <a:gd name="connsiteY13-28" fmla="*/ 0 h 3371850"/>
                <a:gd name="connsiteX0-29" fmla="*/ 1314450 w 3286125"/>
                <a:gd name="connsiteY0-30" fmla="*/ 0 h 3371850"/>
                <a:gd name="connsiteX1-31" fmla="*/ 552450 w 3286125"/>
                <a:gd name="connsiteY1-32" fmla="*/ 352425 h 3371850"/>
                <a:gd name="connsiteX2-33" fmla="*/ 152400 w 3286125"/>
                <a:gd name="connsiteY2-34" fmla="*/ 819150 h 3371850"/>
                <a:gd name="connsiteX3-35" fmla="*/ 9525 w 3286125"/>
                <a:gd name="connsiteY3-36" fmla="*/ 1123950 h 3371850"/>
                <a:gd name="connsiteX4-37" fmla="*/ 0 w 3286125"/>
                <a:gd name="connsiteY4-38" fmla="*/ 2181225 h 3371850"/>
                <a:gd name="connsiteX5-39" fmla="*/ 342900 w 3286125"/>
                <a:gd name="connsiteY5-40" fmla="*/ 2800350 h 3371850"/>
                <a:gd name="connsiteX6-41" fmla="*/ 1362075 w 3286125"/>
                <a:gd name="connsiteY6-42" fmla="*/ 3371850 h 3371850"/>
                <a:gd name="connsiteX7-43" fmla="*/ 2219325 w 3286125"/>
                <a:gd name="connsiteY7-44" fmla="*/ 3248025 h 3371850"/>
                <a:gd name="connsiteX8-45" fmla="*/ 3076575 w 3286125"/>
                <a:gd name="connsiteY8-46" fmla="*/ 2524125 h 3371850"/>
                <a:gd name="connsiteX9-47" fmla="*/ 3286125 w 3286125"/>
                <a:gd name="connsiteY9-48" fmla="*/ 1457325 h 3371850"/>
                <a:gd name="connsiteX10-49" fmla="*/ 3095625 w 3286125"/>
                <a:gd name="connsiteY10-50" fmla="*/ 857250 h 3371850"/>
                <a:gd name="connsiteX11-51" fmla="*/ 2686050 w 3286125"/>
                <a:gd name="connsiteY11-52" fmla="*/ 361950 h 3371850"/>
                <a:gd name="connsiteX12-53" fmla="*/ 2085975 w 3286125"/>
                <a:gd name="connsiteY12-54" fmla="*/ 38100 h 3371850"/>
                <a:gd name="connsiteX13-55" fmla="*/ 1314450 w 3286125"/>
                <a:gd name="connsiteY13-56" fmla="*/ 0 h 3371850"/>
                <a:gd name="connsiteX0-57" fmla="*/ 1314450 w 3286125"/>
                <a:gd name="connsiteY0-58" fmla="*/ 0 h 3371850"/>
                <a:gd name="connsiteX1-59" fmla="*/ 552450 w 3286125"/>
                <a:gd name="connsiteY1-60" fmla="*/ 352425 h 3371850"/>
                <a:gd name="connsiteX2-61" fmla="*/ 152400 w 3286125"/>
                <a:gd name="connsiteY2-62" fmla="*/ 819150 h 3371850"/>
                <a:gd name="connsiteX3-63" fmla="*/ 9525 w 3286125"/>
                <a:gd name="connsiteY3-64" fmla="*/ 1123950 h 3371850"/>
                <a:gd name="connsiteX4-65" fmla="*/ 0 w 3286125"/>
                <a:gd name="connsiteY4-66" fmla="*/ 2181225 h 3371850"/>
                <a:gd name="connsiteX5-67" fmla="*/ 342900 w 3286125"/>
                <a:gd name="connsiteY5-68" fmla="*/ 2800350 h 3371850"/>
                <a:gd name="connsiteX6-69" fmla="*/ 1362075 w 3286125"/>
                <a:gd name="connsiteY6-70" fmla="*/ 3371850 h 3371850"/>
                <a:gd name="connsiteX7-71" fmla="*/ 2219325 w 3286125"/>
                <a:gd name="connsiteY7-72" fmla="*/ 3248025 h 3371850"/>
                <a:gd name="connsiteX8-73" fmla="*/ 3105150 w 3286125"/>
                <a:gd name="connsiteY8-74" fmla="*/ 2533650 h 3371850"/>
                <a:gd name="connsiteX9-75" fmla="*/ 3286125 w 3286125"/>
                <a:gd name="connsiteY9-76" fmla="*/ 1457325 h 3371850"/>
                <a:gd name="connsiteX10-77" fmla="*/ 3095625 w 3286125"/>
                <a:gd name="connsiteY10-78" fmla="*/ 857250 h 3371850"/>
                <a:gd name="connsiteX11-79" fmla="*/ 2686050 w 3286125"/>
                <a:gd name="connsiteY11-80" fmla="*/ 361950 h 3371850"/>
                <a:gd name="connsiteX12-81" fmla="*/ 2085975 w 3286125"/>
                <a:gd name="connsiteY12-82" fmla="*/ 38100 h 3371850"/>
                <a:gd name="connsiteX13-83" fmla="*/ 1314450 w 3286125"/>
                <a:gd name="connsiteY13-84" fmla="*/ 0 h 3371850"/>
                <a:gd name="connsiteX0-85" fmla="*/ 1314450 w 3286125"/>
                <a:gd name="connsiteY0-86" fmla="*/ 0 h 3295650"/>
                <a:gd name="connsiteX1-87" fmla="*/ 552450 w 3286125"/>
                <a:gd name="connsiteY1-88" fmla="*/ 352425 h 3295650"/>
                <a:gd name="connsiteX2-89" fmla="*/ 152400 w 3286125"/>
                <a:gd name="connsiteY2-90" fmla="*/ 819150 h 3295650"/>
                <a:gd name="connsiteX3-91" fmla="*/ 9525 w 3286125"/>
                <a:gd name="connsiteY3-92" fmla="*/ 1123950 h 3295650"/>
                <a:gd name="connsiteX4-93" fmla="*/ 0 w 3286125"/>
                <a:gd name="connsiteY4-94" fmla="*/ 2181225 h 3295650"/>
                <a:gd name="connsiteX5-95" fmla="*/ 342900 w 3286125"/>
                <a:gd name="connsiteY5-96" fmla="*/ 2800350 h 3295650"/>
                <a:gd name="connsiteX6-97" fmla="*/ 1181100 w 3286125"/>
                <a:gd name="connsiteY6-98" fmla="*/ 3295650 h 3295650"/>
                <a:gd name="connsiteX7-99" fmla="*/ 2219325 w 3286125"/>
                <a:gd name="connsiteY7-100" fmla="*/ 3248025 h 3295650"/>
                <a:gd name="connsiteX8-101" fmla="*/ 3105150 w 3286125"/>
                <a:gd name="connsiteY8-102" fmla="*/ 2533650 h 3295650"/>
                <a:gd name="connsiteX9-103" fmla="*/ 3286125 w 3286125"/>
                <a:gd name="connsiteY9-104" fmla="*/ 1457325 h 3295650"/>
                <a:gd name="connsiteX10-105" fmla="*/ 3095625 w 3286125"/>
                <a:gd name="connsiteY10-106" fmla="*/ 857250 h 3295650"/>
                <a:gd name="connsiteX11-107" fmla="*/ 2686050 w 3286125"/>
                <a:gd name="connsiteY11-108" fmla="*/ 361950 h 3295650"/>
                <a:gd name="connsiteX12-109" fmla="*/ 2085975 w 3286125"/>
                <a:gd name="connsiteY12-110" fmla="*/ 38100 h 3295650"/>
                <a:gd name="connsiteX13-111" fmla="*/ 1314450 w 3286125"/>
                <a:gd name="connsiteY13-112" fmla="*/ 0 h 3295650"/>
                <a:gd name="connsiteX0-113" fmla="*/ 1314450 w 3286125"/>
                <a:gd name="connsiteY0-114" fmla="*/ 0 h 3295650"/>
                <a:gd name="connsiteX1-115" fmla="*/ 552450 w 3286125"/>
                <a:gd name="connsiteY1-116" fmla="*/ 352425 h 3295650"/>
                <a:gd name="connsiteX2-117" fmla="*/ 152400 w 3286125"/>
                <a:gd name="connsiteY2-118" fmla="*/ 819150 h 3295650"/>
                <a:gd name="connsiteX3-119" fmla="*/ 9525 w 3286125"/>
                <a:gd name="connsiteY3-120" fmla="*/ 1123950 h 3295650"/>
                <a:gd name="connsiteX4-121" fmla="*/ 0 w 3286125"/>
                <a:gd name="connsiteY4-122" fmla="*/ 2181225 h 3295650"/>
                <a:gd name="connsiteX5-123" fmla="*/ 342900 w 3286125"/>
                <a:gd name="connsiteY5-124" fmla="*/ 2800350 h 3295650"/>
                <a:gd name="connsiteX6-125" fmla="*/ 1181100 w 3286125"/>
                <a:gd name="connsiteY6-126" fmla="*/ 3295650 h 3295650"/>
                <a:gd name="connsiteX7-127" fmla="*/ 2352675 w 3286125"/>
                <a:gd name="connsiteY7-128" fmla="*/ 3219450 h 3295650"/>
                <a:gd name="connsiteX8-129" fmla="*/ 3105150 w 3286125"/>
                <a:gd name="connsiteY8-130" fmla="*/ 2533650 h 3295650"/>
                <a:gd name="connsiteX9-131" fmla="*/ 3286125 w 3286125"/>
                <a:gd name="connsiteY9-132" fmla="*/ 1457325 h 3295650"/>
                <a:gd name="connsiteX10-133" fmla="*/ 3095625 w 3286125"/>
                <a:gd name="connsiteY10-134" fmla="*/ 857250 h 3295650"/>
                <a:gd name="connsiteX11-135" fmla="*/ 2686050 w 3286125"/>
                <a:gd name="connsiteY11-136" fmla="*/ 361950 h 3295650"/>
                <a:gd name="connsiteX12-137" fmla="*/ 2085975 w 3286125"/>
                <a:gd name="connsiteY12-138" fmla="*/ 38100 h 3295650"/>
                <a:gd name="connsiteX13-139" fmla="*/ 1314450 w 3286125"/>
                <a:gd name="connsiteY13-140" fmla="*/ 0 h 3295650"/>
                <a:gd name="connsiteX0-141" fmla="*/ 1314450 w 3286125"/>
                <a:gd name="connsiteY0-142" fmla="*/ 0 h 3281363"/>
                <a:gd name="connsiteX1-143" fmla="*/ 552450 w 3286125"/>
                <a:gd name="connsiteY1-144" fmla="*/ 352425 h 3281363"/>
                <a:gd name="connsiteX2-145" fmla="*/ 152400 w 3286125"/>
                <a:gd name="connsiteY2-146" fmla="*/ 819150 h 3281363"/>
                <a:gd name="connsiteX3-147" fmla="*/ 9525 w 3286125"/>
                <a:gd name="connsiteY3-148" fmla="*/ 1123950 h 3281363"/>
                <a:gd name="connsiteX4-149" fmla="*/ 0 w 3286125"/>
                <a:gd name="connsiteY4-150" fmla="*/ 2181225 h 3281363"/>
                <a:gd name="connsiteX5-151" fmla="*/ 342900 w 3286125"/>
                <a:gd name="connsiteY5-152" fmla="*/ 2800350 h 3281363"/>
                <a:gd name="connsiteX6-153" fmla="*/ 1123950 w 3286125"/>
                <a:gd name="connsiteY6-154" fmla="*/ 3281363 h 3281363"/>
                <a:gd name="connsiteX7-155" fmla="*/ 2352675 w 3286125"/>
                <a:gd name="connsiteY7-156" fmla="*/ 3219450 h 3281363"/>
                <a:gd name="connsiteX8-157" fmla="*/ 3105150 w 3286125"/>
                <a:gd name="connsiteY8-158" fmla="*/ 2533650 h 3281363"/>
                <a:gd name="connsiteX9-159" fmla="*/ 3286125 w 3286125"/>
                <a:gd name="connsiteY9-160" fmla="*/ 1457325 h 3281363"/>
                <a:gd name="connsiteX10-161" fmla="*/ 3095625 w 3286125"/>
                <a:gd name="connsiteY10-162" fmla="*/ 857250 h 3281363"/>
                <a:gd name="connsiteX11-163" fmla="*/ 2686050 w 3286125"/>
                <a:gd name="connsiteY11-164" fmla="*/ 361950 h 3281363"/>
                <a:gd name="connsiteX12-165" fmla="*/ 2085975 w 3286125"/>
                <a:gd name="connsiteY12-166" fmla="*/ 38100 h 3281363"/>
                <a:gd name="connsiteX13-167" fmla="*/ 1314450 w 3286125"/>
                <a:gd name="connsiteY13-168" fmla="*/ 0 h 3281363"/>
                <a:gd name="connsiteX0-169" fmla="*/ 1314450 w 3286125"/>
                <a:gd name="connsiteY0-170" fmla="*/ 0 h 3281363"/>
                <a:gd name="connsiteX1-171" fmla="*/ 552450 w 3286125"/>
                <a:gd name="connsiteY1-172" fmla="*/ 352425 h 3281363"/>
                <a:gd name="connsiteX2-173" fmla="*/ 152400 w 3286125"/>
                <a:gd name="connsiteY2-174" fmla="*/ 819150 h 3281363"/>
                <a:gd name="connsiteX3-175" fmla="*/ 9525 w 3286125"/>
                <a:gd name="connsiteY3-176" fmla="*/ 1123950 h 3281363"/>
                <a:gd name="connsiteX4-177" fmla="*/ 0 w 3286125"/>
                <a:gd name="connsiteY4-178" fmla="*/ 2181225 h 3281363"/>
                <a:gd name="connsiteX5-179" fmla="*/ 342900 w 3286125"/>
                <a:gd name="connsiteY5-180" fmla="*/ 2800350 h 3281363"/>
                <a:gd name="connsiteX6-181" fmla="*/ 1123950 w 3286125"/>
                <a:gd name="connsiteY6-182" fmla="*/ 3281363 h 3281363"/>
                <a:gd name="connsiteX7-183" fmla="*/ 2352675 w 3286125"/>
                <a:gd name="connsiteY7-184" fmla="*/ 3219450 h 3281363"/>
                <a:gd name="connsiteX8-185" fmla="*/ 3067308 w 3286125"/>
                <a:gd name="connsiteY8-186" fmla="*/ 2637718 h 3281363"/>
                <a:gd name="connsiteX9-187" fmla="*/ 3286125 w 3286125"/>
                <a:gd name="connsiteY9-188" fmla="*/ 1457325 h 3281363"/>
                <a:gd name="connsiteX10-189" fmla="*/ 3095625 w 3286125"/>
                <a:gd name="connsiteY10-190" fmla="*/ 857250 h 3281363"/>
                <a:gd name="connsiteX11-191" fmla="*/ 2686050 w 3286125"/>
                <a:gd name="connsiteY11-192" fmla="*/ 361950 h 3281363"/>
                <a:gd name="connsiteX12-193" fmla="*/ 2085975 w 3286125"/>
                <a:gd name="connsiteY12-194" fmla="*/ 38100 h 3281363"/>
                <a:gd name="connsiteX13-195" fmla="*/ 1314450 w 3286125"/>
                <a:gd name="connsiteY13-196" fmla="*/ 0 h 3281363"/>
                <a:gd name="connsiteX0-197" fmla="*/ 1314450 w 3286125"/>
                <a:gd name="connsiteY0-198" fmla="*/ 0 h 3281363"/>
                <a:gd name="connsiteX1-199" fmla="*/ 552450 w 3286125"/>
                <a:gd name="connsiteY1-200" fmla="*/ 352425 h 3281363"/>
                <a:gd name="connsiteX2-201" fmla="*/ 152400 w 3286125"/>
                <a:gd name="connsiteY2-202" fmla="*/ 819150 h 3281363"/>
                <a:gd name="connsiteX3-203" fmla="*/ 9525 w 3286125"/>
                <a:gd name="connsiteY3-204" fmla="*/ 1123950 h 3281363"/>
                <a:gd name="connsiteX4-205" fmla="*/ 0 w 3286125"/>
                <a:gd name="connsiteY4-206" fmla="*/ 2181225 h 3281363"/>
                <a:gd name="connsiteX5-207" fmla="*/ 342900 w 3286125"/>
                <a:gd name="connsiteY5-208" fmla="*/ 2800350 h 3281363"/>
                <a:gd name="connsiteX6-209" fmla="*/ 1123950 w 3286125"/>
                <a:gd name="connsiteY6-210" fmla="*/ 3281363 h 3281363"/>
                <a:gd name="connsiteX7-211" fmla="*/ 2352675 w 3286125"/>
                <a:gd name="connsiteY7-212" fmla="*/ 3219450 h 3281363"/>
                <a:gd name="connsiteX8-213" fmla="*/ 3067308 w 3286125"/>
                <a:gd name="connsiteY8-214" fmla="*/ 2637718 h 3281363"/>
                <a:gd name="connsiteX9-215" fmla="*/ 3286125 w 3286125"/>
                <a:gd name="connsiteY9-216" fmla="*/ 1504628 h 3281363"/>
                <a:gd name="connsiteX10-217" fmla="*/ 3095625 w 3286125"/>
                <a:gd name="connsiteY10-218" fmla="*/ 857250 h 3281363"/>
                <a:gd name="connsiteX11-219" fmla="*/ 2686050 w 3286125"/>
                <a:gd name="connsiteY11-220" fmla="*/ 361950 h 3281363"/>
                <a:gd name="connsiteX12-221" fmla="*/ 2085975 w 3286125"/>
                <a:gd name="connsiteY12-222" fmla="*/ 38100 h 3281363"/>
                <a:gd name="connsiteX13-223" fmla="*/ 1314450 w 3286125"/>
                <a:gd name="connsiteY13-224" fmla="*/ 0 h 3281363"/>
                <a:gd name="connsiteX0-225" fmla="*/ 1314450 w 3295586"/>
                <a:gd name="connsiteY0-226" fmla="*/ 0 h 3281363"/>
                <a:gd name="connsiteX1-227" fmla="*/ 552450 w 3295586"/>
                <a:gd name="connsiteY1-228" fmla="*/ 352425 h 3281363"/>
                <a:gd name="connsiteX2-229" fmla="*/ 152400 w 3295586"/>
                <a:gd name="connsiteY2-230" fmla="*/ 819150 h 3281363"/>
                <a:gd name="connsiteX3-231" fmla="*/ 9525 w 3295586"/>
                <a:gd name="connsiteY3-232" fmla="*/ 1123950 h 3281363"/>
                <a:gd name="connsiteX4-233" fmla="*/ 0 w 3295586"/>
                <a:gd name="connsiteY4-234" fmla="*/ 2181225 h 3281363"/>
                <a:gd name="connsiteX5-235" fmla="*/ 342900 w 3295586"/>
                <a:gd name="connsiteY5-236" fmla="*/ 2800350 h 3281363"/>
                <a:gd name="connsiteX6-237" fmla="*/ 1123950 w 3295586"/>
                <a:gd name="connsiteY6-238" fmla="*/ 3281363 h 3281363"/>
                <a:gd name="connsiteX7-239" fmla="*/ 2352675 w 3295586"/>
                <a:gd name="connsiteY7-240" fmla="*/ 3219450 h 3281363"/>
                <a:gd name="connsiteX8-241" fmla="*/ 3067308 w 3295586"/>
                <a:gd name="connsiteY8-242" fmla="*/ 2637718 h 3281363"/>
                <a:gd name="connsiteX9-243" fmla="*/ 3295586 w 3295586"/>
                <a:gd name="connsiteY9-244" fmla="*/ 1495168 h 3281363"/>
                <a:gd name="connsiteX10-245" fmla="*/ 3095625 w 3295586"/>
                <a:gd name="connsiteY10-246" fmla="*/ 857250 h 3281363"/>
                <a:gd name="connsiteX11-247" fmla="*/ 2686050 w 3295586"/>
                <a:gd name="connsiteY11-248" fmla="*/ 361950 h 3281363"/>
                <a:gd name="connsiteX12-249" fmla="*/ 2085975 w 3295586"/>
                <a:gd name="connsiteY12-250" fmla="*/ 38100 h 3281363"/>
                <a:gd name="connsiteX13-251" fmla="*/ 1314450 w 3295586"/>
                <a:gd name="connsiteY13-252" fmla="*/ 0 h 3281363"/>
                <a:gd name="connsiteX0-253" fmla="*/ 1371150 w 3352286"/>
                <a:gd name="connsiteY0-254" fmla="*/ 0 h 3281363"/>
                <a:gd name="connsiteX1-255" fmla="*/ 609150 w 3352286"/>
                <a:gd name="connsiteY1-256" fmla="*/ 352425 h 3281363"/>
                <a:gd name="connsiteX2-257" fmla="*/ 209100 w 3352286"/>
                <a:gd name="connsiteY2-258" fmla="*/ 819150 h 3281363"/>
                <a:gd name="connsiteX3-259" fmla="*/ 0 w 3352286"/>
                <a:gd name="connsiteY3-260" fmla="*/ 1294243 h 3281363"/>
                <a:gd name="connsiteX4-261" fmla="*/ 56700 w 3352286"/>
                <a:gd name="connsiteY4-262" fmla="*/ 2181225 h 3281363"/>
                <a:gd name="connsiteX5-263" fmla="*/ 399600 w 3352286"/>
                <a:gd name="connsiteY5-264" fmla="*/ 2800350 h 3281363"/>
                <a:gd name="connsiteX6-265" fmla="*/ 1180650 w 3352286"/>
                <a:gd name="connsiteY6-266" fmla="*/ 3281363 h 3281363"/>
                <a:gd name="connsiteX7-267" fmla="*/ 2409375 w 3352286"/>
                <a:gd name="connsiteY7-268" fmla="*/ 3219450 h 3281363"/>
                <a:gd name="connsiteX8-269" fmla="*/ 3124008 w 3352286"/>
                <a:gd name="connsiteY8-270" fmla="*/ 2637718 h 3281363"/>
                <a:gd name="connsiteX9-271" fmla="*/ 3352286 w 3352286"/>
                <a:gd name="connsiteY9-272" fmla="*/ 1495168 h 3281363"/>
                <a:gd name="connsiteX10-273" fmla="*/ 3152325 w 3352286"/>
                <a:gd name="connsiteY10-274" fmla="*/ 857250 h 3281363"/>
                <a:gd name="connsiteX11-275" fmla="*/ 2742750 w 3352286"/>
                <a:gd name="connsiteY11-276" fmla="*/ 361950 h 3281363"/>
                <a:gd name="connsiteX12-277" fmla="*/ 2142675 w 3352286"/>
                <a:gd name="connsiteY12-278" fmla="*/ 38100 h 3281363"/>
                <a:gd name="connsiteX13-279" fmla="*/ 1371150 w 3352286"/>
                <a:gd name="connsiteY13-280" fmla="*/ 0 h 3281363"/>
                <a:gd name="connsiteX0-281" fmla="*/ 1371150 w 3352286"/>
                <a:gd name="connsiteY0-282" fmla="*/ 0 h 3281363"/>
                <a:gd name="connsiteX1-283" fmla="*/ 609150 w 3352286"/>
                <a:gd name="connsiteY1-284" fmla="*/ 352425 h 3281363"/>
                <a:gd name="connsiteX2-285" fmla="*/ 209100 w 3352286"/>
                <a:gd name="connsiteY2-286" fmla="*/ 819150 h 3281363"/>
                <a:gd name="connsiteX3-287" fmla="*/ 0 w 3352286"/>
                <a:gd name="connsiteY3-288" fmla="*/ 1341546 h 3281363"/>
                <a:gd name="connsiteX4-289" fmla="*/ 56700 w 3352286"/>
                <a:gd name="connsiteY4-290" fmla="*/ 2181225 h 3281363"/>
                <a:gd name="connsiteX5-291" fmla="*/ 399600 w 3352286"/>
                <a:gd name="connsiteY5-292" fmla="*/ 2800350 h 3281363"/>
                <a:gd name="connsiteX6-293" fmla="*/ 1180650 w 3352286"/>
                <a:gd name="connsiteY6-294" fmla="*/ 3281363 h 3281363"/>
                <a:gd name="connsiteX7-295" fmla="*/ 2409375 w 3352286"/>
                <a:gd name="connsiteY7-296" fmla="*/ 3219450 h 3281363"/>
                <a:gd name="connsiteX8-297" fmla="*/ 3124008 w 3352286"/>
                <a:gd name="connsiteY8-298" fmla="*/ 2637718 h 3281363"/>
                <a:gd name="connsiteX9-299" fmla="*/ 3352286 w 3352286"/>
                <a:gd name="connsiteY9-300" fmla="*/ 1495168 h 3281363"/>
                <a:gd name="connsiteX10-301" fmla="*/ 3152325 w 3352286"/>
                <a:gd name="connsiteY10-302" fmla="*/ 857250 h 3281363"/>
                <a:gd name="connsiteX11-303" fmla="*/ 2742750 w 3352286"/>
                <a:gd name="connsiteY11-304" fmla="*/ 361950 h 3281363"/>
                <a:gd name="connsiteX12-305" fmla="*/ 2142675 w 3352286"/>
                <a:gd name="connsiteY12-306" fmla="*/ 38100 h 3281363"/>
                <a:gd name="connsiteX13-307" fmla="*/ 1371150 w 3352286"/>
                <a:gd name="connsiteY13-308" fmla="*/ 0 h 32813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51000">
                  <a:schemeClr val="tx1">
                    <a:alpha val="70000"/>
                  </a:schemeClr>
                </a:gs>
                <a:gs pos="97248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sp>
        <p:nvSpPr>
          <p:cNvPr id="10" name="弧形 9"/>
          <p:cNvSpPr/>
          <p:nvPr/>
        </p:nvSpPr>
        <p:spPr>
          <a:xfrm rot="1347081">
            <a:off x="-2721330" y="2299722"/>
            <a:ext cx="6717145" cy="3404673"/>
          </a:xfrm>
          <a:prstGeom prst="arc">
            <a:avLst>
              <a:gd name="adj1" fmla="val 16200000"/>
              <a:gd name="adj2" fmla="val 5633731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 rot="1347081">
            <a:off x="-3475226" y="2031018"/>
            <a:ext cx="6001776" cy="3042079"/>
          </a:xfrm>
          <a:prstGeom prst="arc">
            <a:avLst>
              <a:gd name="adj1" fmla="val 19710558"/>
              <a:gd name="adj2" fmla="val 5633731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 rot="1347081">
            <a:off x="-2981781" y="2216357"/>
            <a:ext cx="6231741" cy="3158640"/>
          </a:xfrm>
          <a:prstGeom prst="arc">
            <a:avLst>
              <a:gd name="adj1" fmla="val 18108190"/>
              <a:gd name="adj2" fmla="val 5633731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422942" y="4468945"/>
            <a:ext cx="757168" cy="757168"/>
            <a:chOff x="6567487" y="1576387"/>
            <a:chExt cx="942975" cy="942975"/>
          </a:xfrm>
        </p:grpSpPr>
        <p:sp>
          <p:nvSpPr>
            <p:cNvPr id="19" name="椭圆 18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36000">
                  <a:srgbClr val="37AE7E">
                    <a:alpha val="50000"/>
                  </a:srgbClr>
                </a:gs>
                <a:gs pos="31000">
                  <a:srgbClr val="37AE7E">
                    <a:alpha val="20000"/>
                  </a:srgbClr>
                </a:gs>
                <a:gs pos="57000">
                  <a:srgbClr val="37AE7E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752516" y="1763193"/>
              <a:ext cx="575409" cy="575409"/>
            </a:xfrm>
            <a:prstGeom prst="ellipse">
              <a:avLst/>
            </a:prstGeom>
            <a:solidFill>
              <a:srgbClr val="37A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27309" y="3429000"/>
            <a:ext cx="569808" cy="569808"/>
            <a:chOff x="6567487" y="1576387"/>
            <a:chExt cx="942975" cy="942975"/>
          </a:xfrm>
        </p:grpSpPr>
        <p:sp>
          <p:nvSpPr>
            <p:cNvPr id="25" name="椭圆 24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40000">
                  <a:srgbClr val="D3B76D">
                    <a:alpha val="25000"/>
                  </a:srgbClr>
                </a:gs>
                <a:gs pos="31000">
                  <a:srgbClr val="D3B76D"/>
                </a:gs>
                <a:gs pos="57000">
                  <a:srgbClr val="D3B76D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783387" y="1793080"/>
              <a:ext cx="502445" cy="5024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30806" y="2840412"/>
            <a:ext cx="3493458" cy="3240198"/>
            <a:chOff x="-130806" y="2840412"/>
            <a:chExt cx="3493458" cy="3240198"/>
          </a:xfrm>
        </p:grpSpPr>
        <p:grpSp>
          <p:nvGrpSpPr>
            <p:cNvPr id="310" name="组合 309"/>
            <p:cNvGrpSpPr/>
            <p:nvPr/>
          </p:nvGrpSpPr>
          <p:grpSpPr>
            <a:xfrm rot="5193013">
              <a:off x="1614622" y="4973473"/>
              <a:ext cx="486597" cy="1550344"/>
              <a:chOff x="4609276" y="419000"/>
              <a:chExt cx="486597" cy="1550344"/>
            </a:xfrm>
          </p:grpSpPr>
          <p:sp>
            <p:nvSpPr>
              <p:cNvPr id="311" name="椭圆 310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2" name="椭圆 311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3" name="椭圆 312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4" name="椭圆 313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5" name="椭圆 314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6" name="椭圆 315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7" name="椭圆 316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8" name="椭圆 317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9" name="椭圆 318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0" name="椭圆 319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1" name="椭圆 320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2" name="椭圆 321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3" name="椭圆 322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4" name="椭圆 323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5" name="椭圆 324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6" name="椭圆 325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7" name="椭圆 326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8" name="椭圆 327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9" name="椭圆 328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0" name="椭圆 329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1" name="椭圆 330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2" name="椭圆 331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3" name="椭圆 332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4" name="椭圆 333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5" name="椭圆 334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6" name="椭圆 335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7" name="椭圆 336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8" name="椭圆 337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9" name="椭圆 338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0" name="椭圆 339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1" name="椭圆 340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2" name="椭圆 341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3" name="椭圆 342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4" name="椭圆 343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5" name="椭圆 344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6" name="椭圆 345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7" name="椭圆 346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8" name="椭圆 347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9" name="椭圆 348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0" name="椭圆 349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1" name="椭圆 350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2" name="椭圆 351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3" name="椭圆 352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4" name="椭圆 353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5" name="椭圆 354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09" name="组合 408"/>
            <p:cNvGrpSpPr/>
            <p:nvPr/>
          </p:nvGrpSpPr>
          <p:grpSpPr>
            <a:xfrm>
              <a:off x="1681610" y="3832300"/>
              <a:ext cx="1162622" cy="1353921"/>
              <a:chOff x="4332337" y="1957654"/>
              <a:chExt cx="1162622" cy="1353921"/>
            </a:xfrm>
          </p:grpSpPr>
          <p:sp>
            <p:nvSpPr>
              <p:cNvPr id="29" name="椭圆 28"/>
              <p:cNvSpPr/>
              <p:nvPr/>
            </p:nvSpPr>
            <p:spPr>
              <a:xfrm flipH="1" flipV="1">
                <a:off x="4929778" y="2298923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flipH="1" flipV="1">
                <a:off x="4494361" y="3102609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flipH="1" flipV="1">
                <a:off x="4802778" y="2603723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flipH="1" flipV="1">
                <a:off x="4601678" y="2631327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 flipH="1" flipV="1">
                <a:off x="4757876" y="273692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 flipH="1" flipV="1">
                <a:off x="4929778" y="27670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flipH="1" flipV="1">
                <a:off x="4732120" y="226505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flipH="1" flipV="1">
                <a:off x="4525303" y="276393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 flipH="1" flipV="1">
                <a:off x="5008753" y="25669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 flipH="1" flipV="1">
                <a:off x="4680653" y="289933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 flipH="1" flipV="1">
                <a:off x="5206411" y="24135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 flipH="1" flipV="1">
                <a:off x="4878311" y="274593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 flipH="1" flipV="1">
                <a:off x="4840265" y="242505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 flipH="1" flipV="1">
                <a:off x="4633448" y="292394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flipH="1" flipV="1">
                <a:off x="4847298" y="243136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flipH="1" flipV="1">
                <a:off x="4640481" y="293025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 flipH="1" flipV="1">
                <a:off x="5173852" y="229892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flipH="1" flipV="1">
                <a:off x="4845752" y="2631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 flipH="1" flipV="1">
                <a:off x="4924682" y="221962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flipH="1" flipV="1">
                <a:off x="4596582" y="255202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 flipH="1" flipV="1">
                <a:off x="4955486" y="209590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 flipH="1" flipV="1">
                <a:off x="5115554" y="268887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 flipH="1" flipV="1">
                <a:off x="5038026" y="237610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5000436" y="246711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4904804" y="296868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H="1" flipV="1">
                <a:off x="4853337" y="29476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 flipH="1" flipV="1">
                <a:off x="4820778" y="283300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4762480" y="322295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5169471" y="303501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H="1" flipV="1">
                <a:off x="5118004" y="301395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 flipH="1" flipV="1">
                <a:off x="5085445" y="289933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5027147" y="328928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5439115" y="302601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H="1" flipV="1">
                <a:off x="5387648" y="300495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flipH="1" flipV="1">
                <a:off x="5355089" y="289033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5296791" y="328028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5287313" y="27759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flipH="1" flipV="1">
                <a:off x="5235846" y="275492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 flipH="1" flipV="1">
                <a:off x="5203287" y="264031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5144989" y="303025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4501661" y="293271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flipH="1" flipV="1">
                <a:off x="4450194" y="291164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 flipH="1" flipV="1">
                <a:off x="4417635" y="279703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4359337" y="318698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4332337" y="311519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flipH="1" flipV="1">
                <a:off x="4685995" y="31291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 flipH="1" flipV="1">
                <a:off x="4675348" y="246711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4811778" y="214828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5000436" y="219271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flipH="1" flipV="1">
                <a:off x="5119412" y="320250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 flipH="1" flipV="1">
                <a:off x="5067945" y="318143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5035386" y="30668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4451102" y="325970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flipH="1" flipV="1">
                <a:off x="4399635" y="323864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 flipH="1" flipV="1">
                <a:off x="4887890" y="318450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4668478" y="329357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5290400" y="312110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flipH="1" flipV="1">
                <a:off x="5476959" y="324764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 flipH="1" flipV="1">
                <a:off x="5036832" y="278932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4763784" y="250914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5191852" y="290586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flipH="1" flipV="1">
                <a:off x="4730135" y="310200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 flipH="1" flipV="1">
                <a:off x="4972642" y="311118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flipH="1" flipV="1">
                <a:off x="4594370" y="2936601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 flipH="1" flipV="1">
                <a:off x="4835313" y="19656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5007215" y="199577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 flipH="1" flipV="1">
                <a:off x="4758090" y="212810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4955748" y="197470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H="1" flipV="1">
                <a:off x="4710885" y="21527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4717918" y="2159020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 flipH="1" flipV="1">
                <a:off x="4589274" y="285730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flipH="1" flipV="1">
                <a:off x="4982241" y="219745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 flipH="1" flipV="1">
                <a:off x="4930774" y="21763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4898215" y="2061772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5162882" y="21281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flipH="1" flipV="1">
                <a:off x="5432526" y="21191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 flipH="1" flipV="1">
                <a:off x="5364750" y="200475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flipH="1" flipV="1">
                <a:off x="5114269" y="201808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5269289" y="213462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5151541" y="249272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5259686" y="265272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4651349" y="195765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flipH="1" flipV="1">
                <a:off x="5231199" y="237595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5183205" y="273681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flipH="1" flipV="1">
                <a:off x="4628784" y="285697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 flipH="1" flipV="1">
                <a:off x="4745193" y="2024556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4575779" y="245201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flipH="1" flipV="1">
                <a:off x="4499404" y="258462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4607549" y="274462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4614582" y="275093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flipH="1" flipV="1">
                <a:off x="4684887" y="200051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 flipH="1" flipV="1">
                <a:off x="4475762" y="27534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4424295" y="27323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4391736" y="26177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 rot="18448385">
              <a:off x="1977882" y="2308539"/>
              <a:ext cx="486597" cy="1550344"/>
              <a:chOff x="4609276" y="419000"/>
              <a:chExt cx="486597" cy="1550344"/>
            </a:xfrm>
          </p:grpSpPr>
          <p:sp>
            <p:nvSpPr>
              <p:cNvPr id="92" name="椭圆 91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1" name="椭圆 150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 rot="19875055">
              <a:off x="2813593" y="3385235"/>
              <a:ext cx="486597" cy="1550344"/>
              <a:chOff x="4609276" y="419000"/>
              <a:chExt cx="486597" cy="1550344"/>
            </a:xfrm>
          </p:grpSpPr>
          <p:sp>
            <p:nvSpPr>
              <p:cNvPr id="170" name="椭圆 169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3" name="椭圆 182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7" name="椭圆 186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1" name="椭圆 190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9" name="椭圆 198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3" name="椭圆 202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264" name="组合 263"/>
            <p:cNvGrpSpPr/>
            <p:nvPr/>
          </p:nvGrpSpPr>
          <p:grpSpPr>
            <a:xfrm rot="2090690">
              <a:off x="2876055" y="4530266"/>
              <a:ext cx="486597" cy="1550344"/>
              <a:chOff x="4609276" y="419000"/>
              <a:chExt cx="486597" cy="1550344"/>
            </a:xfrm>
          </p:grpSpPr>
          <p:sp>
            <p:nvSpPr>
              <p:cNvPr id="265" name="椭圆 264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6" name="椭圆 265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7" name="椭圆 266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8" name="椭圆 267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9" name="椭圆 268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1" name="椭圆 270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2" name="椭圆 271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3" name="椭圆 272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4" name="椭圆 273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5" name="椭圆 274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6" name="椭圆 275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7" name="椭圆 276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8" name="椭圆 277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9" name="椭圆 278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0" name="椭圆 279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1" name="椭圆 280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2" name="椭圆 281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3" name="椭圆 282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4" name="椭圆 283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5" name="椭圆 284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6" name="椭圆 285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7" name="椭圆 286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8" name="椭圆 287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9" name="椭圆 288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0" name="椭圆 289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1" name="椭圆 290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2" name="椭圆 291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3" name="椭圆 292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4" name="椭圆 293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5" name="椭圆 294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6" name="椭圆 295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7" name="椭圆 296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8" name="椭圆 297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9" name="椭圆 298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0" name="椭圆 299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1" name="椭圆 300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2" name="椭圆 301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3" name="椭圆 302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4" name="椭圆 303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5" name="椭圆 304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6" name="椭圆 305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7" name="椭圆 306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8" name="椭圆 307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9" name="椭圆 308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363" name="组合 362"/>
            <p:cNvGrpSpPr/>
            <p:nvPr/>
          </p:nvGrpSpPr>
          <p:grpSpPr>
            <a:xfrm rot="5919988">
              <a:off x="401067" y="4969642"/>
              <a:ext cx="486597" cy="1550344"/>
              <a:chOff x="4609276" y="419000"/>
              <a:chExt cx="486597" cy="1550344"/>
            </a:xfrm>
          </p:grpSpPr>
          <p:sp>
            <p:nvSpPr>
              <p:cNvPr id="364" name="椭圆 363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5" name="椭圆 364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6" name="椭圆 365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7" name="椭圆 366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8" name="椭圆 367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9" name="椭圆 368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0" name="椭圆 369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1" name="椭圆 370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2" name="椭圆 371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3" name="椭圆 372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4" name="椭圆 373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5" name="椭圆 374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6" name="椭圆 375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7" name="椭圆 376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8" name="椭圆 377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9" name="椭圆 378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0" name="椭圆 379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1" name="椭圆 380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2" name="椭圆 381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3" name="椭圆 382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4" name="椭圆 383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5" name="椭圆 384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6" name="椭圆 385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7" name="椭圆 386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8" name="椭圆 387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9" name="椭圆 388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0" name="椭圆 389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1" name="椭圆 390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2" name="椭圆 391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3" name="椭圆 392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4" name="椭圆 393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5" name="椭圆 394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6" name="椭圆 395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7" name="椭圆 396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8" name="椭圆 397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9" name="椭圆 398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0" name="椭圆 399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1" name="椭圆 400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2" name="椭圆 401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3" name="椭圆 402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4" name="椭圆 403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5" name="椭圆 404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6" name="椭圆 405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7" name="椭圆 406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8" name="椭圆 407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410" name="组合 409"/>
          <p:cNvGrpSpPr/>
          <p:nvPr/>
        </p:nvGrpSpPr>
        <p:grpSpPr>
          <a:xfrm>
            <a:off x="2113855" y="2767618"/>
            <a:ext cx="757168" cy="757168"/>
            <a:chOff x="6567487" y="1576387"/>
            <a:chExt cx="942975" cy="942975"/>
          </a:xfrm>
        </p:grpSpPr>
        <p:sp>
          <p:nvSpPr>
            <p:cNvPr id="411" name="椭圆 410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36000">
                  <a:srgbClr val="814C59">
                    <a:alpha val="50000"/>
                  </a:srgbClr>
                </a:gs>
                <a:gs pos="31000">
                  <a:srgbClr val="814C59">
                    <a:alpha val="20000"/>
                  </a:srgbClr>
                </a:gs>
                <a:gs pos="57000">
                  <a:srgbClr val="814C59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2" name="椭圆 411"/>
            <p:cNvSpPr/>
            <p:nvPr/>
          </p:nvSpPr>
          <p:spPr>
            <a:xfrm>
              <a:off x="6752516" y="1763193"/>
              <a:ext cx="575409" cy="575409"/>
            </a:xfrm>
            <a:prstGeom prst="ellipse">
              <a:avLst/>
            </a:prstGeom>
            <a:solidFill>
              <a:srgbClr val="814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13" name="组合 412"/>
          <p:cNvGrpSpPr/>
          <p:nvPr/>
        </p:nvGrpSpPr>
        <p:grpSpPr>
          <a:xfrm>
            <a:off x="4189900" y="1610522"/>
            <a:ext cx="3038269" cy="2445462"/>
            <a:chOff x="844791" y="1347516"/>
            <a:chExt cx="3038269" cy="2445462"/>
          </a:xfrm>
        </p:grpSpPr>
        <p:sp>
          <p:nvSpPr>
            <p:cNvPr id="414" name="文本框 413"/>
            <p:cNvSpPr txBox="1"/>
            <p:nvPr/>
          </p:nvSpPr>
          <p:spPr>
            <a:xfrm>
              <a:off x="844791" y="1347516"/>
              <a:ext cx="2744397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酒精</a:t>
              </a:r>
              <a:endParaRPr lang="zh-CN" altLang="en-US" sz="3200" b="1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15" name="矩形 414"/>
            <p:cNvSpPr/>
            <p:nvPr/>
          </p:nvSpPr>
          <p:spPr>
            <a:xfrm>
              <a:off x="856913" y="1783203"/>
              <a:ext cx="3026147" cy="2009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酒精可以使细菌的蛋白质变性凝固。消毒皮肤可使用 75% 医用酒精</a:t>
              </a:r>
              <a:endParaRPr lang="en-US" altLang="zh-CN" sz="24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16" name="组合 415"/>
          <p:cNvGrpSpPr/>
          <p:nvPr/>
        </p:nvGrpSpPr>
        <p:grpSpPr>
          <a:xfrm>
            <a:off x="8006869" y="1610522"/>
            <a:ext cx="3038269" cy="2445462"/>
            <a:chOff x="844791" y="1347516"/>
            <a:chExt cx="3038269" cy="2445462"/>
          </a:xfrm>
        </p:grpSpPr>
        <p:sp>
          <p:nvSpPr>
            <p:cNvPr id="417" name="文本框 416"/>
            <p:cNvSpPr txBox="1"/>
            <p:nvPr/>
          </p:nvSpPr>
          <p:spPr>
            <a:xfrm>
              <a:off x="844791" y="1347516"/>
              <a:ext cx="2744397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蒸笼</a:t>
              </a:r>
              <a:endParaRPr lang="zh-CN" altLang="en-US" sz="3200" b="1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18" name="矩形 417"/>
            <p:cNvSpPr/>
            <p:nvPr/>
          </p:nvSpPr>
          <p:spPr>
            <a:xfrm>
              <a:off x="856913" y="1783203"/>
              <a:ext cx="3026147" cy="2009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从沸腾开始 20 分钟即可达到消毒的目的，适用于消毒餐具、衣物和包扎伤口的纱布。</a:t>
              </a:r>
              <a:endParaRPr lang="en-US" altLang="zh-CN" sz="24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19" name="组合 418"/>
          <p:cNvGrpSpPr/>
          <p:nvPr/>
        </p:nvGrpSpPr>
        <p:grpSpPr>
          <a:xfrm>
            <a:off x="4167675" y="3974568"/>
            <a:ext cx="3038269" cy="2924887"/>
            <a:chOff x="844791" y="1347516"/>
            <a:chExt cx="3038269" cy="2924887"/>
          </a:xfrm>
        </p:grpSpPr>
        <p:sp>
          <p:nvSpPr>
            <p:cNvPr id="420" name="文本框 419"/>
            <p:cNvSpPr txBox="1"/>
            <p:nvPr/>
          </p:nvSpPr>
          <p:spPr>
            <a:xfrm>
              <a:off x="844791" y="1347516"/>
              <a:ext cx="2744397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空气清洁</a:t>
              </a:r>
              <a:endParaRPr lang="zh-CN" altLang="en-US" sz="3200" b="1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21" name="矩形 420"/>
            <p:cNvSpPr/>
            <p:nvPr/>
          </p:nvSpPr>
          <p:spPr>
            <a:xfrm>
              <a:off x="856913" y="1783203"/>
              <a:ext cx="3026147" cy="2489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保持室内空气清洁，常通风换气是必要的，尤其是在秋冬天气，别因为寒冷忽视了通风。</a:t>
              </a:r>
              <a:endParaRPr lang="en-US" altLang="zh-CN" sz="24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8018934" y="3974568"/>
            <a:ext cx="3038269" cy="2924887"/>
            <a:chOff x="844791" y="1347516"/>
            <a:chExt cx="3038269" cy="2924887"/>
          </a:xfrm>
        </p:grpSpPr>
        <p:sp>
          <p:nvSpPr>
            <p:cNvPr id="423" name="文本框 422"/>
            <p:cNvSpPr txBox="1"/>
            <p:nvPr/>
          </p:nvSpPr>
          <p:spPr>
            <a:xfrm>
              <a:off x="844791" y="1347516"/>
              <a:ext cx="2744397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高锰酸钾溶液</a:t>
              </a:r>
              <a:endParaRPr lang="zh-CN" altLang="en-US" sz="3200" b="1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24" name="矩形 423"/>
            <p:cNvSpPr/>
            <p:nvPr/>
          </p:nvSpPr>
          <p:spPr>
            <a:xfrm>
              <a:off x="856913" y="1783203"/>
              <a:ext cx="3026147" cy="2489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使用 5‰ 高锰酸钾可消毒餐具、蔬菜和水果，浸泡 1 分钟之后用干净饮用水再冲洗一遍即可。</a:t>
              </a:r>
              <a:endParaRPr lang="en-US" altLang="zh-CN" sz="24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636773" y="5157023"/>
            <a:ext cx="832192" cy="832192"/>
            <a:chOff x="6567487" y="1576387"/>
            <a:chExt cx="942975" cy="942975"/>
          </a:xfrm>
        </p:grpSpPr>
        <p:sp>
          <p:nvSpPr>
            <p:cNvPr id="22" name="椭圆 21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40000">
                  <a:srgbClr val="D3B76D">
                    <a:alpha val="25000"/>
                  </a:srgbClr>
                </a:gs>
                <a:gs pos="31000">
                  <a:srgbClr val="D3B76D"/>
                </a:gs>
                <a:gs pos="57000">
                  <a:srgbClr val="D3B76D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783387" y="1793080"/>
              <a:ext cx="502445" cy="502445"/>
            </a:xfrm>
            <a:prstGeom prst="ellipse">
              <a:avLst/>
            </a:prstGeom>
            <a:solidFill>
              <a:srgbClr val="D3B7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26" name="组合 425"/>
          <p:cNvGrpSpPr/>
          <p:nvPr/>
        </p:nvGrpSpPr>
        <p:grpSpPr>
          <a:xfrm>
            <a:off x="3969144" y="293187"/>
            <a:ext cx="4253713" cy="922020"/>
            <a:chOff x="3969144" y="293187"/>
            <a:chExt cx="4253713" cy="922020"/>
          </a:xfrm>
        </p:grpSpPr>
        <p:sp>
          <p:nvSpPr>
            <p:cNvPr id="431" name="文本框 430"/>
            <p:cNvSpPr txBox="1"/>
            <p:nvPr/>
          </p:nvSpPr>
          <p:spPr>
            <a:xfrm>
              <a:off x="4363380" y="293187"/>
              <a:ext cx="3465241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Above"/>
                <a:lightRig rig="threePt" dir="t"/>
              </a:scene3d>
            </a:bodyPr>
            <a:lstStyle/>
            <a:p>
              <a:pPr algn="ctr"/>
              <a:r>
                <a:rPr lang="zh-CN" altLang="en-US" sz="5400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+mj-ea"/>
                  <a:ea typeface="+mj-ea"/>
                </a:rPr>
                <a:t>家中消毒</a:t>
              </a:r>
              <a:endParaRPr lang="zh-CN" altLang="en-US" sz="54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+mj-ea"/>
                <a:ea typeface="+mj-ea"/>
              </a:endParaRPr>
            </a:p>
          </p:txBody>
        </p:sp>
        <p:grpSp>
          <p:nvGrpSpPr>
            <p:cNvPr id="428" name="组合 427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429" name="直接连接符 428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0" name="直接连接符 429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19">
        <p:fade/>
      </p:transition>
    </mc:Choice>
    <mc:Fallback>
      <p:transition spd="med" advTm="66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TIMING" val="|0.6|0.3"/>
</p:tagLst>
</file>

<file path=ppt/tags/tag10.xml><?xml version="1.0" encoding="utf-8"?>
<p:tagLst xmlns:p="http://schemas.openxmlformats.org/presentationml/2006/main">
  <p:tag name="TIMING" val="|0.5"/>
</p:tagLst>
</file>

<file path=ppt/tags/tag11.xml><?xml version="1.0" encoding="utf-8"?>
<p:tagLst xmlns:p="http://schemas.openxmlformats.org/presentationml/2006/main">
  <p:tag name="TIMING" val="|0.3"/>
</p:tagLst>
</file>

<file path=ppt/tags/tag12.xml><?xml version="1.0" encoding="utf-8"?>
<p:tagLst xmlns:p="http://schemas.openxmlformats.org/presentationml/2006/main">
  <p:tag name="TIMING" val="|0.3"/>
</p:tagLst>
</file>

<file path=ppt/tags/tag13.xml><?xml version="1.0" encoding="utf-8"?>
<p:tagLst xmlns:p="http://schemas.openxmlformats.org/presentationml/2006/main">
  <p:tag name="TIMING" val="|0.5"/>
</p:tagLst>
</file>

<file path=ppt/tags/tag14.xml><?xml version="1.0" encoding="utf-8"?>
<p:tagLst xmlns:p="http://schemas.openxmlformats.org/presentationml/2006/main">
  <p:tag name="TIMING" val="|0.5"/>
</p:tagLst>
</file>

<file path=ppt/tags/tag15.xml><?xml version="1.0" encoding="utf-8"?>
<p:tagLst xmlns:p="http://schemas.openxmlformats.org/presentationml/2006/main">
  <p:tag name="TIMING" val="|0.5"/>
</p:tagLst>
</file>

<file path=ppt/tags/tag16.xml><?xml version="1.0" encoding="utf-8"?>
<p:tagLst xmlns:p="http://schemas.openxmlformats.org/presentationml/2006/main">
  <p:tag name="TIMING" val="|0.4"/>
</p:tagLst>
</file>

<file path=ppt/tags/tag2.xml><?xml version="1.0" encoding="utf-8"?>
<p:tagLst xmlns:p="http://schemas.openxmlformats.org/presentationml/2006/main">
  <p:tag name="TIMING" val="|0.5"/>
</p:tagLst>
</file>

<file path=ppt/tags/tag3.xml><?xml version="1.0" encoding="utf-8"?>
<p:tagLst xmlns:p="http://schemas.openxmlformats.org/presentationml/2006/main">
  <p:tag name="TIMING" val="|0.3"/>
</p:tagLst>
</file>

<file path=ppt/tags/tag4.xml><?xml version="1.0" encoding="utf-8"?>
<p:tagLst xmlns:p="http://schemas.openxmlformats.org/presentationml/2006/main">
  <p:tag name="TIMING" val="|0.4"/>
</p:tagLst>
</file>

<file path=ppt/tags/tag5.xml><?xml version="1.0" encoding="utf-8"?>
<p:tagLst xmlns:p="http://schemas.openxmlformats.org/presentationml/2006/main">
  <p:tag name="TIMING" val="|0.4"/>
</p:tagLst>
</file>

<file path=ppt/tags/tag6.xml><?xml version="1.0" encoding="utf-8"?>
<p:tagLst xmlns:p="http://schemas.openxmlformats.org/presentationml/2006/main">
  <p:tag name="TIMING" val="|0.4"/>
</p:tagLst>
</file>

<file path=ppt/tags/tag7.xml><?xml version="1.0" encoding="utf-8"?>
<p:tagLst xmlns:p="http://schemas.openxmlformats.org/presentationml/2006/main">
  <p:tag name="TIMING" val="|0.6"/>
</p:tagLst>
</file>

<file path=ppt/tags/tag8.xml><?xml version="1.0" encoding="utf-8"?>
<p:tagLst xmlns:p="http://schemas.openxmlformats.org/presentationml/2006/main">
  <p:tag name="TIMING" val="|0.4"/>
</p:tagLst>
</file>

<file path=ppt/tags/tag9.xml><?xml version="1.0" encoding="utf-8"?>
<p:tagLst xmlns:p="http://schemas.openxmlformats.org/presentationml/2006/main">
  <p:tag name="TIMING" val="|0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2888</Words>
  <Application>WPS 演示</Application>
  <PresentationFormat>自定义</PresentationFormat>
  <Paragraphs>229</Paragraphs>
  <Slides>24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造字工房悦黑（非商用）常规体</vt:lpstr>
      <vt:lpstr>方正粗黑宋简体</vt:lpstr>
      <vt:lpstr>BatmanForeverAlternate</vt:lpstr>
      <vt:lpstr>Segoe UI Light</vt:lpstr>
      <vt:lpstr>微软雅黑</vt:lpstr>
      <vt:lpstr>黑体</vt:lpstr>
      <vt:lpstr>Arial Unicode MS</vt:lpstr>
      <vt:lpstr>Calibri</vt:lpstr>
      <vt:lpstr>华文细黑</vt:lpstr>
      <vt:lpstr>MStiffHeiHK-UltraBold</vt:lpstr>
      <vt:lpstr>MingLiU-ExtB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秋雨冬花</cp:lastModifiedBy>
  <cp:revision>390</cp:revision>
  <dcterms:created xsi:type="dcterms:W3CDTF">2016-07-19T05:47:00Z</dcterms:created>
  <dcterms:modified xsi:type="dcterms:W3CDTF">2020-02-26T08:54:27Z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