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  <p:sldMasterId id="2147483683" r:id="rId5"/>
    <p:sldMasterId id="2147483695" r:id="rId6"/>
    <p:sldMasterId id="2147483712" r:id="rId7"/>
    <p:sldMasterId id="2147483724" r:id="rId8"/>
    <p:sldMasterId id="2147483736" r:id="rId9"/>
    <p:sldMasterId id="2147483748" r:id="rId10"/>
  </p:sldMasterIdLst>
  <p:notesMasterIdLst>
    <p:notesMasterId r:id="rId36"/>
  </p:notesMasterIdLst>
  <p:handoutMasterIdLst>
    <p:handoutMasterId r:id="rId46"/>
  </p:handoutMasterIdLst>
  <p:sldIdLst>
    <p:sldId id="297" r:id="rId11"/>
    <p:sldId id="301" r:id="rId12"/>
    <p:sldId id="303" r:id="rId13"/>
    <p:sldId id="261" r:id="rId14"/>
    <p:sldId id="305" r:id="rId15"/>
    <p:sldId id="263" r:id="rId16"/>
    <p:sldId id="265" r:id="rId17"/>
    <p:sldId id="266" r:id="rId18"/>
    <p:sldId id="302" r:id="rId19"/>
    <p:sldId id="311" r:id="rId20"/>
    <p:sldId id="312" r:id="rId21"/>
    <p:sldId id="268" r:id="rId22"/>
    <p:sldId id="270" r:id="rId23"/>
    <p:sldId id="289" r:id="rId24"/>
    <p:sldId id="290" r:id="rId25"/>
    <p:sldId id="291" r:id="rId26"/>
    <p:sldId id="288" r:id="rId27"/>
    <p:sldId id="292" r:id="rId28"/>
    <p:sldId id="309" r:id="rId29"/>
    <p:sldId id="326" r:id="rId30"/>
    <p:sldId id="338" r:id="rId31"/>
    <p:sldId id="332" r:id="rId32"/>
    <p:sldId id="355" r:id="rId33"/>
    <p:sldId id="360" r:id="rId34"/>
    <p:sldId id="353" r:id="rId35"/>
    <p:sldId id="361" r:id="rId37"/>
    <p:sldId id="359" r:id="rId38"/>
    <p:sldId id="357" r:id="rId39"/>
    <p:sldId id="362" r:id="rId40"/>
    <p:sldId id="308" r:id="rId41"/>
    <p:sldId id="314" r:id="rId42"/>
    <p:sldId id="313" r:id="rId43"/>
    <p:sldId id="315" r:id="rId44"/>
    <p:sldId id="310" r:id="rId45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573"/>
    <a:srgbClr val="C0CFCC"/>
    <a:srgbClr val="FFFFFF"/>
    <a:srgbClr val="AED6BC"/>
    <a:srgbClr val="BECDC9"/>
    <a:srgbClr val="8EA7A8"/>
    <a:srgbClr val="D1DCDD"/>
    <a:srgbClr val="C9D5D4"/>
    <a:srgbClr val="6E9190"/>
    <a:srgbClr val="729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1534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0" Type="http://schemas.openxmlformats.org/officeDocument/2006/relationships/commentAuthors" Target="commentAuthors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181DFD-5312-4BC4-8642-63E419D2048A}" type="slidenum">
              <a:rPr lang="zh-CN" altLang="en-US">
                <a:cs typeface="等线"/>
              </a:rPr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文本占位符 1048646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../media/image1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image" Target="../media/image3.png"/><Relationship Id="rId5" Type="http://schemas.openxmlformats.org/officeDocument/2006/relationships/tags" Target="../tags/tag74.xml"/><Relationship Id="rId4" Type="http://schemas.openxmlformats.org/officeDocument/2006/relationships/image" Target="../media/image2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../media/image1.png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3.png"/><Relationship Id="rId5" Type="http://schemas.openxmlformats.org/officeDocument/2006/relationships/tags" Target="../tags/tag92.xml"/><Relationship Id="rId4" Type="http://schemas.openxmlformats.org/officeDocument/2006/relationships/image" Target="../media/image2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image" Target="../media/image3.png"/><Relationship Id="rId5" Type="http://schemas.openxmlformats.org/officeDocument/2006/relationships/tags" Target="../tags/tag101.xm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image" Target="../media/image3.png"/><Relationship Id="rId5" Type="http://schemas.openxmlformats.org/officeDocument/2006/relationships/tags" Target="../tags/tag112.xml"/><Relationship Id="rId4" Type="http://schemas.openxmlformats.org/officeDocument/2006/relationships/image" Target="../media/image2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3.png"/><Relationship Id="rId5" Type="http://schemas.openxmlformats.org/officeDocument/2006/relationships/tags" Target="../tags/tag122.xml"/><Relationship Id="rId4" Type="http://schemas.openxmlformats.org/officeDocument/2006/relationships/image" Target="../media/image2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image" Target="../media/image3.png"/><Relationship Id="rId5" Type="http://schemas.openxmlformats.org/officeDocument/2006/relationships/tags" Target="../tags/tag131.xml"/><Relationship Id="rId4" Type="http://schemas.openxmlformats.org/officeDocument/2006/relationships/image" Target="../media/image2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image" Target="../media/image3.png"/><Relationship Id="rId5" Type="http://schemas.openxmlformats.org/officeDocument/2006/relationships/tags" Target="../tags/tag139.xml"/><Relationship Id="rId4" Type="http://schemas.openxmlformats.org/officeDocument/2006/relationships/image" Target="../media/image2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../media/image1.png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image" Target="../media/image4.png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image" Target="../media/image5.png"/><Relationship Id="rId6" Type="http://schemas.openxmlformats.org/officeDocument/2006/relationships/tags" Target="../tags/tag162.xml"/><Relationship Id="rId5" Type="http://schemas.openxmlformats.org/officeDocument/2006/relationships/image" Target="../media/image4.png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image" Target="../media/image6.png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image" Target="../media/image4.png"/><Relationship Id="rId2" Type="http://schemas.openxmlformats.org/officeDocument/2006/relationships/tags" Target="../tags/tag19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image" Target="../media/image8.png"/><Relationship Id="rId6" Type="http://schemas.openxmlformats.org/officeDocument/2006/relationships/tags" Target="../tags/tag205.xml"/><Relationship Id="rId5" Type="http://schemas.openxmlformats.org/officeDocument/2006/relationships/image" Target="../media/image7.png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650"/>
            <a:ext cx="8139178" cy="674528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5226"/>
            <a:ext cx="8139178" cy="713399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543"/>
            <a:ext cx="8139178" cy="37808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60"/>
            <a:ext cx="4629150" cy="36556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60"/>
            <a:ext cx="4629150" cy="365567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78"/>
            <a:ext cx="1971675" cy="43594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78"/>
            <a:ext cx="5800725" cy="43594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650"/>
            <a:ext cx="8139178" cy="674528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79740" y="1473951"/>
            <a:ext cx="9223740" cy="3773369"/>
            <a:chOff x="-106320" y="1965026"/>
            <a:chExt cx="12298320" cy="5030537"/>
          </a:xfrm>
        </p:grpSpPr>
        <p:sp>
          <p:nvSpPr>
            <p:cNvPr id="13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14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9" name="任意多边形 6"/>
              <p:cNvSpPr/>
              <p:nvPr>
                <p:custDataLst>
                  <p:tags r:id="rId5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852569" y="1205037"/>
            <a:ext cx="4823680" cy="139606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2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3852569" y="2650357"/>
            <a:ext cx="4823680" cy="43016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67"/>
            <a:ext cx="8139178" cy="33151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469"/>
            <a:ext cx="8139178" cy="4042179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79740" y="1473951"/>
            <a:ext cx="9223740" cy="3773369"/>
            <a:chOff x="-106320" y="1965026"/>
            <a:chExt cx="12298320" cy="5030537"/>
          </a:xfrm>
        </p:grpSpPr>
        <p:sp>
          <p:nvSpPr>
            <p:cNvPr id="13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14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6" name="任意多边形 6"/>
              <p:cNvSpPr/>
              <p:nvPr>
                <p:custDataLst>
                  <p:tags r:id="rId5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4297406" y="1916032"/>
            <a:ext cx="4075069" cy="830205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4297406" y="2807906"/>
            <a:ext cx="4075069" cy="743010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67"/>
            <a:ext cx="8139178" cy="33151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469"/>
            <a:ext cx="3962432" cy="4042179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469"/>
            <a:ext cx="3962432" cy="4042179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67"/>
            <a:ext cx="8139178" cy="33151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469"/>
            <a:ext cx="3962432" cy="285788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5024"/>
            <a:ext cx="3962400" cy="3701521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469"/>
            <a:ext cx="3962432" cy="285788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5024"/>
            <a:ext cx="3962432" cy="3701521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67"/>
            <a:ext cx="8139178" cy="33151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469"/>
            <a:ext cx="3962432" cy="4042179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469"/>
            <a:ext cx="3962432" cy="4042179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73"/>
            <a:ext cx="8139178" cy="48611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220"/>
            <a:ext cx="8139178" cy="378187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469"/>
            <a:ext cx="713238" cy="4042179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463"/>
            <a:ext cx="7371076" cy="4042179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9733" y="8526"/>
            <a:ext cx="9057733" cy="5074666"/>
            <a:chOff x="79644" y="11367"/>
            <a:chExt cx="12076977" cy="6765386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469"/>
            <a:ext cx="8139178" cy="4042179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79740" y="1473951"/>
            <a:ext cx="9223740" cy="3773369"/>
            <a:chOff x="-106320" y="1965026"/>
            <a:chExt cx="12298320" cy="5030537"/>
          </a:xfrm>
        </p:grpSpPr>
        <p:sp>
          <p:nvSpPr>
            <p:cNvPr id="8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9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1" name="任意多边形 6"/>
              <p:cNvSpPr/>
              <p:nvPr>
                <p:custDataLst>
                  <p:tags r:id="rId5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4371311" y="1310943"/>
            <a:ext cx="4111639" cy="1396060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7200" spc="600" baseline="0">
                <a:solidFill>
                  <a:schemeClr val="accent2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4371311" y="2742901"/>
            <a:ext cx="4111639" cy="403498"/>
          </a:xfrm>
        </p:spPr>
        <p:txBody>
          <a:bodyPr lIns="90170" tIns="46990" rIns="90170" bIns="46990"/>
          <a:lstStyle>
            <a:lvl1pPr marL="0" indent="0" algn="ctr">
              <a:buNone/>
              <a:defRPr sz="1500" baseline="0"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05824" y="4309852"/>
            <a:ext cx="1438176" cy="83428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59732" y="8526"/>
            <a:ext cx="9084268" cy="5135609"/>
            <a:chOff x="79643" y="11367"/>
            <a:chExt cx="12112357" cy="6846633"/>
          </a:xfrm>
        </p:grpSpPr>
        <p:sp>
          <p:nvSpPr>
            <p:cNvPr id="6" name="矩形 5"/>
            <p:cNvSpPr/>
            <p:nvPr userDrawn="1">
              <p:custDataLst>
                <p:tags r:id="rId3"/>
              </p:custDataLst>
            </p:nvPr>
          </p:nvSpPr>
          <p:spPr>
            <a:xfrm>
              <a:off x="248285" y="196333"/>
              <a:ext cx="11692255" cy="631190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350" dirty="0"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0274432" y="5745760"/>
              <a:ext cx="1917568" cy="111224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79643" y="11367"/>
              <a:ext cx="1320987" cy="107943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7016"/>
            <a:ext cx="7219800" cy="542767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900"/>
            <a:ext cx="7219950" cy="2584219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515032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62982" y="3849238"/>
            <a:ext cx="1683680" cy="12558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1950" y="577763"/>
            <a:ext cx="3106103" cy="661593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365284" y="1323186"/>
            <a:ext cx="3103245" cy="307028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526"/>
            <a:ext cx="4860000" cy="381642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24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585972"/>
            <a:ext cx="8232300" cy="469858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1244854"/>
            <a:ext cx="8231981" cy="621077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59581" y="2106260"/>
            <a:ext cx="8224200" cy="2573418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58199" y="54616"/>
            <a:ext cx="1438176" cy="8342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772366"/>
            <a:ext cx="9144000" cy="137176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62"/>
            <a:ext cx="8232300" cy="423952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1056"/>
            <a:ext cx="8243100" cy="240869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780"/>
            <a:ext cx="8251200" cy="758794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58199" y="54616"/>
            <a:ext cx="1438176" cy="8342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05824" y="4309852"/>
            <a:ext cx="1438176" cy="834283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22"/>
            <a:ext cx="8278200" cy="33151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554"/>
            <a:ext cx="4006800" cy="2171068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554"/>
            <a:ext cx="4025700" cy="2171068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3046"/>
            <a:ext cx="4006800" cy="585972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10346"/>
            <a:ext cx="4025700" cy="585972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507"/>
            <a:ext cx="9144000" cy="370512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2380" y="2064572"/>
            <a:ext cx="9327574" cy="1014990"/>
            <a:chOff x="-3174" y="2752423"/>
            <a:chExt cx="12436765" cy="135315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777632" y="2752423"/>
              <a:ext cx="1655959" cy="135315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3174" y="2821841"/>
              <a:ext cx="1395318" cy="121431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524"/>
            <a:ext cx="6858000" cy="1790321"/>
          </a:xfrm>
        </p:spPr>
        <p:txBody>
          <a:bodyPr anchor="b">
            <a:normAutofit/>
          </a:bodyPr>
          <a:lstStyle>
            <a:lvl1pPr algn="ctr">
              <a:defRPr sz="45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458"/>
            <a:ext cx="6858000" cy="1242153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7194"/>
            <a:ext cx="8139178" cy="468740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4522"/>
            <a:ext cx="8139178" cy="808672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l="49490" t="49487"/>
          <a:stretch>
            <a:fillRect/>
          </a:stretch>
        </p:blipFill>
        <p:spPr bwMode="auto">
          <a:xfrm>
            <a:off x="0" y="0"/>
            <a:ext cx="9144000" cy="514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 userDrawn="1"/>
        </p:nvSpPr>
        <p:spPr>
          <a:xfrm>
            <a:off x="0" y="242"/>
            <a:ext cx="9144000" cy="5143893"/>
          </a:xfrm>
          <a:prstGeom prst="rect">
            <a:avLst/>
          </a:prstGeom>
          <a:gradFill>
            <a:gsLst>
              <a:gs pos="30000">
                <a:srgbClr val="FDEDEA"/>
              </a:gs>
              <a:gs pos="100000">
                <a:srgbClr val="FDEDEA">
                  <a:alpha val="6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7"/>
          <p:cNvSpPr/>
          <p:nvPr userDrawn="1"/>
        </p:nvSpPr>
        <p:spPr>
          <a:xfrm flipV="1">
            <a:off x="0" y="0"/>
            <a:ext cx="9144000" cy="5144135"/>
          </a:xfrm>
          <a:prstGeom prst="rect">
            <a:avLst/>
          </a:prstGeom>
          <a:solidFill>
            <a:srgbClr val="FDEDEA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rcRect l="12711" t="76869" r="52997"/>
          <a:stretch>
            <a:fillRect/>
          </a:stretch>
        </p:blipFill>
        <p:spPr bwMode="auto">
          <a:xfrm>
            <a:off x="0" y="-1191"/>
            <a:ext cx="1626394" cy="148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 t="36169" b="23515"/>
          <a:stretch>
            <a:fillRect/>
          </a:stretch>
        </p:blipFill>
        <p:spPr bwMode="auto">
          <a:xfrm>
            <a:off x="0" y="3071001"/>
            <a:ext cx="9144000" cy="207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5992" y="165737"/>
            <a:ext cx="4639732" cy="484808"/>
          </a:xfrm>
        </p:spPr>
        <p:txBody>
          <a:bodyPr wrap="none" rtlCol="0">
            <a:spAutoFit/>
          </a:bodyPr>
          <a:lstStyle>
            <a:lvl1pPr>
              <a:defRPr lang="zh-CN" altLang="en-US" sz="2700" b="0" i="1" spc="300" dirty="0">
                <a:gradFill>
                  <a:gsLst>
                    <a:gs pos="30000">
                      <a:srgbClr val="CF7973"/>
                    </a:gs>
                    <a:gs pos="100000">
                      <a:srgbClr val="FFA398"/>
                    </a:gs>
                  </a:gsLst>
                  <a:lin ang="20400000" scaled="0"/>
                </a:gradFill>
                <a:ea typeface="字魂54号-贤黑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17"/>
            <a:ext cx="7772400" cy="11026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010"/>
            <a:ext cx="6400800" cy="13146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583"/>
            <a:ext cx="7772400" cy="1021682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305"/>
            <a:ext cx="7772400" cy="112527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1" y="1600398"/>
            <a:ext cx="3009900" cy="45261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05201" y="1600398"/>
            <a:ext cx="3009900" cy="45261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04"/>
            <a:ext cx="8229600" cy="85735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477"/>
            <a:ext cx="4040188" cy="4798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358"/>
            <a:ext cx="4040188" cy="29638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477"/>
            <a:ext cx="4041775" cy="4798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358"/>
            <a:ext cx="4041775" cy="29638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73"/>
            <a:ext cx="8139178" cy="48611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220"/>
            <a:ext cx="3962432" cy="378085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220"/>
            <a:ext cx="3962432" cy="3780856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13"/>
            <a:ext cx="3008313" cy="871645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14"/>
            <a:ext cx="5111751" cy="439037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459"/>
            <a:ext cx="3008313" cy="351873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895"/>
            <a:ext cx="5486400" cy="42510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38"/>
            <a:ext cx="5486400" cy="308648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001"/>
            <a:ext cx="5486400" cy="603721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49" y="275069"/>
            <a:ext cx="1543051" cy="585145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1" y="275069"/>
            <a:ext cx="4476751" cy="585145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1"/>
            <a:ext cx="9144000" cy="5150486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623"/>
            <a:ext cx="5825202" cy="1234879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500"/>
            <a:ext cx="5825202" cy="822776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900"/>
            <a:ext cx="6447501" cy="137010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6005"/>
            <a:ext cx="6447501" cy="64538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642"/>
            <a:ext cx="3138026" cy="29109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8" y="1620642"/>
            <a:ext cx="3138026" cy="29109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937"/>
            <a:ext cx="3139217" cy="432250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3187"/>
            <a:ext cx="3139217" cy="247839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937"/>
            <a:ext cx="3139214" cy="432250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3187"/>
            <a:ext cx="3139213" cy="247839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56"/>
            <a:ext cx="6447501" cy="9907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73"/>
            <a:ext cx="8139178" cy="48611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220"/>
            <a:ext cx="3962432" cy="285817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2086"/>
            <a:ext cx="3962400" cy="3414949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220"/>
            <a:ext cx="3962432" cy="285817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2086"/>
            <a:ext cx="3962432" cy="3414949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4092"/>
            <a:ext cx="2890896" cy="958968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241"/>
            <a:ext cx="3385156" cy="41453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3059"/>
            <a:ext cx="2890896" cy="1938576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065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665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895"/>
            <a:ext cx="6447500" cy="425106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56"/>
            <a:ext cx="6447501" cy="2884645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6000"/>
            <a:ext cx="6447500" cy="50558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56"/>
            <a:ext cx="6447501" cy="2553015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3214"/>
            <a:ext cx="6447501" cy="117836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457256"/>
            <a:ext cx="6070601" cy="226723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486"/>
            <a:ext cx="5418393" cy="285785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3214"/>
            <a:ext cx="6447501" cy="117836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857"/>
            <a:ext cx="457200" cy="43863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6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9758" y="2165184"/>
            <a:ext cx="457200" cy="43863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9170"/>
            <a:ext cx="6447501" cy="194683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6005"/>
            <a:ext cx="6447501" cy="113557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457256"/>
            <a:ext cx="6070601" cy="226723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10272"/>
            <a:ext cx="6447502" cy="38573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6005"/>
            <a:ext cx="6447501" cy="113557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857"/>
            <a:ext cx="457200" cy="43863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6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69758" y="2165184"/>
            <a:ext cx="457200" cy="43863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6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49" y="457256"/>
            <a:ext cx="6441152" cy="226723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10272"/>
            <a:ext cx="6447502" cy="38573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6005"/>
            <a:ext cx="6447501" cy="113557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56"/>
            <a:ext cx="978557" cy="393907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56"/>
            <a:ext cx="5295113" cy="393907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841876"/>
            <a:ext cx="7772400" cy="1790921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2701862"/>
            <a:ext cx="6858000" cy="124197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5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282463"/>
            <a:ext cx="7886700" cy="213981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523"/>
            <a:ext cx="7886700" cy="11252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388"/>
            <a:ext cx="3886200" cy="3263906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388"/>
            <a:ext cx="3886200" cy="3263906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>
          <a:xfrm>
            <a:off x="629841" y="273878"/>
            <a:ext cx="7886700" cy="994295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0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028"/>
            <a:ext cx="3868340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01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038"/>
            <a:ext cx="3868340" cy="2763782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028"/>
            <a:ext cx="3887391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03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038"/>
            <a:ext cx="3887391" cy="2763782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740661"/>
            <a:ext cx="4629150" cy="36556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661"/>
            <a:ext cx="4629150" cy="36556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78"/>
            <a:ext cx="1971675" cy="4359417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78"/>
            <a:ext cx="5800725" cy="4359417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876"/>
            <a:ext cx="6858000" cy="1790921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862"/>
            <a:ext cx="6858000" cy="124197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62"/>
            <a:ext cx="7886700" cy="213981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522"/>
            <a:ext cx="7886700" cy="11252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78"/>
            <a:ext cx="7886700" cy="9942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28"/>
            <a:ext cx="3868340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038"/>
            <a:ext cx="3868340" cy="2763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28"/>
            <a:ext cx="3887391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038"/>
            <a:ext cx="3887391" cy="2763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60"/>
            <a:ext cx="4629150" cy="36556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42"/>
            <a:ext cx="2949178" cy="120029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60"/>
            <a:ext cx="4629150" cy="365567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41"/>
            <a:ext cx="2949178" cy="285904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220"/>
            <a:ext cx="3962432" cy="3780856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220"/>
            <a:ext cx="3962432" cy="3780856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78"/>
            <a:ext cx="1971675" cy="43594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78"/>
            <a:ext cx="5800725" cy="43594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16"/>
            <a:ext cx="7772400" cy="11026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010"/>
            <a:ext cx="6400800" cy="13146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583"/>
            <a:ext cx="7772400" cy="1021682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304"/>
            <a:ext cx="7772400" cy="112527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298"/>
            <a:ext cx="4038600" cy="339489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298"/>
            <a:ext cx="4038600" cy="339489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477"/>
            <a:ext cx="4040188" cy="4798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358"/>
            <a:ext cx="4040188" cy="29638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477"/>
            <a:ext cx="4041775" cy="4798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358"/>
            <a:ext cx="4041775" cy="29638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13"/>
            <a:ext cx="3008313" cy="871645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13"/>
            <a:ext cx="5111750" cy="439037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458"/>
            <a:ext cx="3008313" cy="351873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543"/>
            <a:ext cx="713238" cy="4042595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537"/>
            <a:ext cx="7371076" cy="4042595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895"/>
            <a:ext cx="5486400" cy="42510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38"/>
            <a:ext cx="5486400" cy="308648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000"/>
            <a:ext cx="5486400" cy="603721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04"/>
            <a:ext cx="2057400" cy="438918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04"/>
            <a:ext cx="6019800" cy="438918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876"/>
            <a:ext cx="6858000" cy="1790921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862"/>
            <a:ext cx="6858000" cy="124197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462"/>
            <a:ext cx="7886700" cy="213981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522"/>
            <a:ext cx="7886700" cy="11252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78"/>
            <a:ext cx="7886700" cy="9942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28"/>
            <a:ext cx="3868340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038"/>
            <a:ext cx="3868340" cy="2763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28"/>
            <a:ext cx="3887391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038"/>
            <a:ext cx="3887391" cy="2763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77" b="42277"/>
          <a:stretch>
            <a:fillRect/>
          </a:stretch>
        </p:blipFill>
        <p:spPr>
          <a:xfrm>
            <a:off x="0" y="0"/>
            <a:ext cx="9144000" cy="70625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"/>
            <a:ext cx="9144000" cy="706256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9144000" cy="5144135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9144000" cy="5144135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16.xml"/><Relationship Id="rId23" Type="http://schemas.openxmlformats.org/officeDocument/2006/relationships/tags" Target="../tags/tag215.xml"/><Relationship Id="rId22" Type="http://schemas.openxmlformats.org/officeDocument/2006/relationships/tags" Target="../tags/tag214.xml"/><Relationship Id="rId21" Type="http://schemas.openxmlformats.org/officeDocument/2006/relationships/tags" Target="../tags/tag213.xml"/><Relationship Id="rId20" Type="http://schemas.openxmlformats.org/officeDocument/2006/relationships/tags" Target="../tags/tag21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1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7" Type="http://schemas.openxmlformats.org/officeDocument/2006/relationships/theme" Target="../theme/theme5.xml"/><Relationship Id="rId16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4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73"/>
            <a:ext cx="8139178" cy="48611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220"/>
            <a:ext cx="8139178" cy="3780856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3453"/>
            <a:ext cx="2025000" cy="237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3453"/>
            <a:ext cx="2970000" cy="237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3453"/>
            <a:ext cx="2025000" cy="237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770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64"/>
            <a:ext cx="8139178" cy="33151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469"/>
            <a:ext cx="8139178" cy="4042179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963"/>
            <a:ext cx="2025000" cy="237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963"/>
            <a:ext cx="2970000" cy="237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963"/>
            <a:ext cx="2025000" cy="237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D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78"/>
            <a:ext cx="7886700" cy="994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388"/>
            <a:ext cx="7886700" cy="3263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2C304BC-2C55-4E70-90C5-B5E69DCC5DB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17DBA63-0BBA-4CDD-B833-5F10B6FF64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字魂95号-手刻宋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字魂95号-手刻宋"/>
          <a:ea typeface="字魂95号-手刻宋"/>
          <a:cs typeface="字魂95号-手刻宋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字魂95号-手刻宋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字魂95号-手刻宋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字魂95号-手刻宋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字魂95号-手刻宋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字魂95号-手刻宋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04"/>
            <a:ext cx="8229600" cy="857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299"/>
            <a:ext cx="8229600" cy="3394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852"/>
            <a:ext cx="2133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86257-C0F3-46A0-A2B7-B6E8BC3399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852"/>
            <a:ext cx="2895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852"/>
            <a:ext cx="2133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23C41-91E8-4219-8A29-3588FC9AD4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1"/>
            <a:ext cx="9144000" cy="5150486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56"/>
            <a:ext cx="6447501" cy="9907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642"/>
            <a:ext cx="6447501" cy="2910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581"/>
            <a:ext cx="683954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ABD28-43C6-4675-8497-9DAA8F34CE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581"/>
            <a:ext cx="4723209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7" y="4531581"/>
            <a:ext cx="512504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6159B3F7-F549-41DE-92EB-EAB932D615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530" indent="-21399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388"/>
            <a:ext cx="7886700" cy="32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852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852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852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388"/>
            <a:ext cx="7886700" cy="32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6DC0B-326A-4BA3-9756-FE26B9F9A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0756F-ABB7-4E1D-BBF6-62DFC43A3E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04"/>
            <a:ext cx="8229600" cy="857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298"/>
            <a:ext cx="8229600" cy="3394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851"/>
            <a:ext cx="2133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077EF-17BD-4B33-8A3C-9EF2F39A08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851"/>
            <a:ext cx="2895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851"/>
            <a:ext cx="21336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BBBD4-EBD4-4A03-A855-D01046AE94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388"/>
            <a:ext cx="7886700" cy="32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19.xml"/><Relationship Id="rId5" Type="http://schemas.openxmlformats.org/officeDocument/2006/relationships/image" Target="../media/image1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263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4.emf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5.pn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6.emf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33.emf"/><Relationship Id="rId7" Type="http://schemas.openxmlformats.org/officeDocument/2006/relationships/image" Target="../media/image32.emf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image" Target="../media/image16.png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image" Target="../media/image15.png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4" Type="http://schemas.openxmlformats.org/officeDocument/2006/relationships/slideLayout" Target="../slideLayouts/slideLayout17.xml"/><Relationship Id="rId23" Type="http://schemas.openxmlformats.org/officeDocument/2006/relationships/tags" Target="../tags/tag241.xml"/><Relationship Id="rId22" Type="http://schemas.openxmlformats.org/officeDocument/2006/relationships/tags" Target="../tags/tag240.xml"/><Relationship Id="rId21" Type="http://schemas.openxmlformats.org/officeDocument/2006/relationships/tags" Target="../tags/tag239.xml"/><Relationship Id="rId20" Type="http://schemas.openxmlformats.org/officeDocument/2006/relationships/tags" Target="../tags/tag238.xml"/><Relationship Id="rId2" Type="http://schemas.openxmlformats.org/officeDocument/2006/relationships/tags" Target="../tags/tag221.xml"/><Relationship Id="rId19" Type="http://schemas.openxmlformats.org/officeDocument/2006/relationships/tags" Target="../tags/tag237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73.xml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74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75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microsoft.com/office/2007/relationships/hdphoto" Target="../media/hdphoto2.wdp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audio" Target="NULL" TargetMode="External"/><Relationship Id="rId1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0.xml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image" Target="../media/image16.png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image" Target="../media/image16.png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tags" Target="../tags/tag283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tags" Target="../tags/tag28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84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image" Target="../media/image18.jpeg"/><Relationship Id="rId2" Type="http://schemas.openxmlformats.org/officeDocument/2006/relationships/tags" Target="../tags/tag247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image" Target="../media/image16.png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tags" Target="../tags/tag262.xml"/><Relationship Id="rId4" Type="http://schemas.openxmlformats.org/officeDocument/2006/relationships/image" Target="../media/image19.png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标题 1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5460" y="650875"/>
            <a:ext cx="8054975" cy="1202690"/>
          </a:xfrm>
          <a:prstGeom prst="rect">
            <a:avLst/>
          </a:prstGeom>
        </p:spPr>
        <p:txBody>
          <a:bodyPr vert="horz" lIns="90000" tIns="46800" rIns="90000" bIns="0" rtlCol="0" anchor="b" anchorCtr="0">
            <a:noAutofit/>
            <a:scene3d>
              <a:camera prst="orthographicFront"/>
              <a:lightRig rig="threePt" dir="t"/>
            </a:scene3d>
          </a:bodyPr>
          <a:lstStyle>
            <a:lvl1pPr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accent2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  <a:cs typeface="+mj-ea"/>
              </a:rPr>
              <a:t>守望春天 共同战疫</a:t>
            </a:r>
            <a:endParaRPr lang="zh-CN" altLang="en-US">
              <a:ln w="9525">
                <a:solidFill>
                  <a:schemeClr val="bg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80460" y="2557145"/>
            <a:ext cx="5140325" cy="42989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b="1">
                <a:latin typeface="+mj-ea"/>
                <a:ea typeface="+mj-ea"/>
                <a:cs typeface="+mj-ea"/>
              </a:rPr>
              <a:t>---河海中学七五班线上主题班会</a:t>
            </a:r>
            <a:r>
              <a:rPr lang="en-US" altLang="zh-CN" sz="1800" b="1">
                <a:latin typeface="+mj-ea"/>
                <a:ea typeface="+mj-ea"/>
                <a:cs typeface="+mj-ea"/>
              </a:rPr>
              <a:t> </a:t>
            </a:r>
            <a:endParaRPr lang="en-US" altLang="zh-CN" sz="1800" b="1">
              <a:latin typeface="+mj-ea"/>
              <a:ea typeface="+mj-ea"/>
              <a:cs typeface="+mj-ea"/>
            </a:endParaRPr>
          </a:p>
        </p:txBody>
      </p:sp>
      <p:pic>
        <p:nvPicPr>
          <p:cNvPr id="4" name="MayPiano - 钢琴《波西米亚狂想曲》Bohemian Rhapsody  Queen  MayPiano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630" y="31750"/>
            <a:ext cx="187325" cy="1987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81915" y="1048385"/>
            <a:ext cx="1198245" cy="2958465"/>
            <a:chOff x="-129" y="1651"/>
            <a:chExt cx="1887" cy="4659"/>
          </a:xfrm>
        </p:grpSpPr>
        <p:sp>
          <p:nvSpPr>
            <p:cNvPr id="10" name="文本框 9"/>
            <p:cNvSpPr txBox="1"/>
            <p:nvPr/>
          </p:nvSpPr>
          <p:spPr>
            <a:xfrm>
              <a:off x="-129" y="1791"/>
              <a:ext cx="1887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24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个人如何</a:t>
              </a:r>
              <a:r>
                <a:rPr lang="zh-CN" altLang="en-US" sz="24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预防新型冠状病毒的感染</a:t>
              </a:r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？</a:t>
              </a:r>
              <a:endParaRPr lang="zh-CN" altLang="en-US" b="1">
                <a:solidFill>
                  <a:srgbClr val="4A7573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  <a:p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170305" y="316230"/>
            <a:ext cx="6708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目前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新型冠状病毒没有特效疫苗可以预防，主要通过减少接触或暴露的机会，做好个人卫生防护，降低感染几率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08100" y="1400810"/>
            <a:ext cx="2042795" cy="3106802"/>
            <a:chOff x="2975" y="1419"/>
            <a:chExt cx="3964" cy="6393"/>
          </a:xfrm>
        </p:grpSpPr>
        <p:grpSp>
          <p:nvGrpSpPr>
            <p:cNvPr id="8303" name="组合 114"/>
            <p:cNvGrpSpPr/>
            <p:nvPr/>
          </p:nvGrpSpPr>
          <p:grpSpPr>
            <a:xfrm rot="1242382">
              <a:off x="2975" y="1419"/>
              <a:ext cx="3964" cy="5978"/>
              <a:chOff x="442" y="2917"/>
              <a:chExt cx="530" cy="859"/>
            </a:xfrm>
            <a:solidFill>
              <a:srgbClr val="C0CFCC"/>
            </a:solidFill>
          </p:grpSpPr>
          <p:sp>
            <p:nvSpPr>
              <p:cNvPr id="8304" name="任意多边形 115"/>
              <p:cNvSpPr/>
              <p:nvPr/>
            </p:nvSpPr>
            <p:spPr>
              <a:xfrm rot="-1219760">
                <a:off x="442" y="2917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5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167" y="3524"/>
              <a:ext cx="3580" cy="4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en-US" altLang="zh-CN" sz="9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en-US" altLang="zh-CN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尽量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减少外出，尤其是不去人流密集处。如果出门活动，正确佩戴口罩可以有效降低感染风险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180000"/>
                </a:lnSpc>
              </a:pP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91255" y="1393825"/>
            <a:ext cx="2042795" cy="2905125"/>
            <a:chOff x="2975" y="1419"/>
            <a:chExt cx="3964" cy="5978"/>
          </a:xfrm>
        </p:grpSpPr>
        <p:grpSp>
          <p:nvGrpSpPr>
            <p:cNvPr id="16" name="组合 114"/>
            <p:cNvGrpSpPr/>
            <p:nvPr/>
          </p:nvGrpSpPr>
          <p:grpSpPr>
            <a:xfrm rot="1242382">
              <a:off x="2975" y="1419"/>
              <a:ext cx="3964" cy="5978"/>
              <a:chOff x="442" y="2917"/>
              <a:chExt cx="530" cy="859"/>
            </a:xfrm>
            <a:solidFill>
              <a:srgbClr val="C0CFCC"/>
            </a:solidFill>
          </p:grpSpPr>
          <p:sp>
            <p:nvSpPr>
              <p:cNvPr id="17" name="任意多边形 115"/>
              <p:cNvSpPr/>
              <p:nvPr/>
            </p:nvSpPr>
            <p:spPr>
              <a:xfrm rot="-1219760">
                <a:off x="442" y="2917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3167" y="3524"/>
              <a:ext cx="3580" cy="3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en-US" altLang="zh-CN" sz="9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en-US" altLang="zh-CN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适当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开窗通风，加强空气流通，能有效预防呼吸道传染病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180000"/>
                </a:lnSpc>
              </a:pP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43295" y="1400810"/>
            <a:ext cx="2042795" cy="2905125"/>
            <a:chOff x="2975" y="1419"/>
            <a:chExt cx="3964" cy="5978"/>
          </a:xfrm>
        </p:grpSpPr>
        <p:grpSp>
          <p:nvGrpSpPr>
            <p:cNvPr id="26" name="组合 114"/>
            <p:cNvGrpSpPr/>
            <p:nvPr/>
          </p:nvGrpSpPr>
          <p:grpSpPr>
            <a:xfrm rot="1242382">
              <a:off x="2975" y="1419"/>
              <a:ext cx="3964" cy="5978"/>
              <a:chOff x="442" y="2917"/>
              <a:chExt cx="530" cy="859"/>
            </a:xfrm>
            <a:solidFill>
              <a:srgbClr val="C0CFCC"/>
            </a:solidFill>
          </p:grpSpPr>
          <p:sp>
            <p:nvSpPr>
              <p:cNvPr id="27" name="任意多边形 115"/>
              <p:cNvSpPr/>
              <p:nvPr/>
            </p:nvSpPr>
            <p:spPr>
              <a:xfrm rot="-1219760">
                <a:off x="442" y="2917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3167" y="3524"/>
              <a:ext cx="3580" cy="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en-US" altLang="zh-CN" sz="9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避免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在未加防护的情况下接触野生或养殖动物。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个人如何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预防新型冠状病毒的感染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？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/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</a:t>
            </a:r>
            <a:r>
              <a: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目前</a:t>
            </a:r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新型冠状病毒没有特效疫苗可以预防，主要通过减少接触或暴露的机会，做好个人卫生防护，降低感染几率</a:t>
            </a:r>
            <a:r>
              <a: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。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indent="0">
              <a:buNone/>
            </a:pP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indent="0">
              <a:buNone/>
            </a:pP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53465" y="892175"/>
            <a:ext cx="2042795" cy="2905125"/>
            <a:chOff x="2975" y="1419"/>
            <a:chExt cx="3964" cy="5978"/>
          </a:xfrm>
        </p:grpSpPr>
        <p:grpSp>
          <p:nvGrpSpPr>
            <p:cNvPr id="8303" name="组合 114"/>
            <p:cNvGrpSpPr/>
            <p:nvPr/>
          </p:nvGrpSpPr>
          <p:grpSpPr>
            <a:xfrm rot="1242382">
              <a:off x="2975" y="1419"/>
              <a:ext cx="3964" cy="5978"/>
              <a:chOff x="442" y="2917"/>
              <a:chExt cx="530" cy="859"/>
            </a:xfrm>
            <a:solidFill>
              <a:srgbClr val="C0CFCC"/>
            </a:solidFill>
          </p:grpSpPr>
          <p:sp>
            <p:nvSpPr>
              <p:cNvPr id="8304" name="任意多边形 115"/>
              <p:cNvSpPr/>
              <p:nvPr/>
            </p:nvSpPr>
            <p:spPr>
              <a:xfrm rot="-1219760">
                <a:off x="442" y="2917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5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167" y="3524"/>
              <a:ext cx="3580" cy="2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en-US" altLang="zh-CN" sz="9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注意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个人卫生，勤洗手（用流水洗手，或者使用含酒精成分的免洗洗手液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）</a:t>
              </a:r>
              <a:endPara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88106" y="935131"/>
            <a:ext cx="2042795" cy="2905125"/>
            <a:chOff x="2886" y="1422"/>
            <a:chExt cx="3964" cy="5978"/>
          </a:xfrm>
        </p:grpSpPr>
        <p:grpSp>
          <p:nvGrpSpPr>
            <p:cNvPr id="13" name="组合 114"/>
            <p:cNvGrpSpPr/>
            <p:nvPr/>
          </p:nvGrpSpPr>
          <p:grpSpPr>
            <a:xfrm rot="1242382">
              <a:off x="2886" y="1422"/>
              <a:ext cx="3964" cy="5978"/>
              <a:chOff x="431" y="2922"/>
              <a:chExt cx="530" cy="859"/>
            </a:xfrm>
            <a:solidFill>
              <a:srgbClr val="C0CFCC"/>
            </a:solidFill>
          </p:grpSpPr>
          <p:sp>
            <p:nvSpPr>
              <p:cNvPr id="14" name="任意多边形 115"/>
              <p:cNvSpPr/>
              <p:nvPr/>
            </p:nvSpPr>
            <p:spPr>
              <a:xfrm rot="-1219760">
                <a:off x="431" y="2922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167" y="3524"/>
              <a:ext cx="3580" cy="3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</a:t>
              </a:r>
              <a:r>
                <a:rPr lang="en-US" altLang="zh-CN" sz="12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吃热食（做饭时彻底煮熟肉类和蛋类）、喝热水，规律作息，平时注意体育锻炼和加强营养，提高自身免疫力。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12154" y="972409"/>
            <a:ext cx="2042795" cy="2905125"/>
            <a:chOff x="3064" y="1416"/>
            <a:chExt cx="3964" cy="5978"/>
          </a:xfrm>
        </p:grpSpPr>
        <p:grpSp>
          <p:nvGrpSpPr>
            <p:cNvPr id="26" name="组合 114"/>
            <p:cNvGrpSpPr/>
            <p:nvPr/>
          </p:nvGrpSpPr>
          <p:grpSpPr>
            <a:xfrm rot="1242382">
              <a:off x="3064" y="1416"/>
              <a:ext cx="3964" cy="5978"/>
              <a:chOff x="453" y="2912"/>
              <a:chExt cx="530" cy="859"/>
            </a:xfrm>
            <a:solidFill>
              <a:srgbClr val="C0CFCC"/>
            </a:solidFill>
          </p:grpSpPr>
          <p:sp>
            <p:nvSpPr>
              <p:cNvPr id="6" name="任意多边形 115"/>
              <p:cNvSpPr/>
              <p:nvPr/>
            </p:nvSpPr>
            <p:spPr>
              <a:xfrm rot="-1219760">
                <a:off x="453" y="2912"/>
                <a:ext cx="530" cy="859"/>
              </a:xfrm>
              <a:custGeom>
                <a:avLst/>
                <a:gdLst/>
                <a:ahLst/>
                <a:cxnLst/>
                <a:pathLst>
                  <a:path w="1060" h="1718">
                    <a:moveTo>
                      <a:pt x="571" y="21"/>
                    </a:moveTo>
                    <a:cubicBezTo>
                      <a:pt x="549" y="0"/>
                      <a:pt x="512" y="0"/>
                      <a:pt x="490" y="21"/>
                    </a:cubicBezTo>
                    <a:cubicBezTo>
                      <a:pt x="41" y="455"/>
                      <a:pt x="41" y="455"/>
                      <a:pt x="41" y="455"/>
                    </a:cubicBezTo>
                    <a:cubicBezTo>
                      <a:pt x="19" y="476"/>
                      <a:pt x="0" y="519"/>
                      <a:pt x="0" y="551"/>
                    </a:cubicBezTo>
                    <a:cubicBezTo>
                      <a:pt x="0" y="1661"/>
                      <a:pt x="0" y="1661"/>
                      <a:pt x="0" y="1661"/>
                    </a:cubicBezTo>
                    <a:cubicBezTo>
                      <a:pt x="0" y="1692"/>
                      <a:pt x="26" y="1718"/>
                      <a:pt x="57" y="1718"/>
                    </a:cubicBezTo>
                    <a:cubicBezTo>
                      <a:pt x="1004" y="1718"/>
                      <a:pt x="1004" y="1718"/>
                      <a:pt x="1004" y="1718"/>
                    </a:cubicBezTo>
                    <a:cubicBezTo>
                      <a:pt x="1035" y="1718"/>
                      <a:pt x="1060" y="1692"/>
                      <a:pt x="1060" y="1661"/>
                    </a:cubicBezTo>
                    <a:cubicBezTo>
                      <a:pt x="1060" y="551"/>
                      <a:pt x="1060" y="551"/>
                      <a:pt x="1060" y="551"/>
                    </a:cubicBezTo>
                    <a:cubicBezTo>
                      <a:pt x="1060" y="519"/>
                      <a:pt x="1042" y="476"/>
                      <a:pt x="1020" y="455"/>
                    </a:cubicBezTo>
                    <a:lnTo>
                      <a:pt x="571" y="21"/>
                    </a:lnTo>
                    <a:close/>
                  </a:path>
                </a:pathLst>
              </a:custGeom>
              <a:grpFill/>
              <a:ln w="30163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" name="椭圆 116"/>
              <p:cNvSpPr/>
              <p:nvPr/>
            </p:nvSpPr>
            <p:spPr>
              <a:xfrm rot="-1219760">
                <a:off x="548" y="3007"/>
                <a:ext cx="99" cy="97"/>
              </a:xfrm>
              <a:prstGeom prst="ellipse">
                <a:avLst/>
              </a:prstGeom>
              <a:solidFill>
                <a:srgbClr val="4A7573"/>
              </a:solidFill>
              <a:ln w="30163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3167" y="3499"/>
              <a:ext cx="3580" cy="3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9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尽可能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避免与任何表现出有呼吸道疾病症状（如咳嗽和打喷嚏）的人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密切接触。咳嗽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或打喷嚏要用纸巾或手肘捂住口鼻。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64515" y="1048385"/>
            <a:ext cx="551815" cy="295846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2400" dirty="0" smtClean="0">
                  <a:solidFill>
                    <a:srgbClr val="00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口罩如何选择</a:t>
              </a:r>
              <a:endPara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507490" y="502285"/>
            <a:ext cx="5675630" cy="1706880"/>
            <a:chOff x="2235" y="2346"/>
            <a:chExt cx="8938" cy="2688"/>
          </a:xfrm>
        </p:grpSpPr>
        <p:grpSp>
          <p:nvGrpSpPr>
            <p:cNvPr id="4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5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26" y="2346"/>
              <a:ext cx="7947" cy="2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一般人群：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建议普通民众、公共交通司乘人员、出租车司机、环卫工人、公共场所服务人员等在岗期间佩戴口罩，建议使用医用外科口罩，有条件且身体状况允许的条件下，可佩戴医用防护口罩。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71625" y="2308860"/>
            <a:ext cx="5675630" cy="2414905"/>
            <a:chOff x="2235" y="2346"/>
            <a:chExt cx="8938" cy="3803"/>
          </a:xfrm>
        </p:grpSpPr>
        <p:grpSp>
          <p:nvGrpSpPr>
            <p:cNvPr id="14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15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226" y="2346"/>
              <a:ext cx="7947" cy="3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特殊人群：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可能接触疑似或确诊病例的高危人群，原则上建议佩戴医用防护口罩（</a:t>
              </a:r>
              <a:r>
                <a:rPr lang="en-US" altLang="zh-CN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N95</a:t>
              </a: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及以上级别）并佩戴护目镜。某些心肺系统疾病患者，佩戴前应向专业医师咨询，并在专业医师的指导下选择合适的口罩。</a:t>
              </a:r>
              <a:endParaRPr lang="zh-CN" altLang="en-US" sz="14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180000"/>
                </a:lnSpc>
              </a:pPr>
              <a:endParaRPr lang="zh-CN" altLang="en-US" sz="14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64515" y="1048385"/>
            <a:ext cx="551815" cy="295846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什么是医用外科口罩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426210" y="861695"/>
            <a:ext cx="5446395" cy="1568450"/>
            <a:chOff x="2235" y="2346"/>
            <a:chExt cx="8577" cy="2470"/>
          </a:xfrm>
        </p:grpSpPr>
        <p:grpSp>
          <p:nvGrpSpPr>
            <p:cNvPr id="6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7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865" y="2346"/>
              <a:ext cx="794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</a:t>
              </a: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先看产品外包装上的标识，产品性能需要符合</a:t>
              </a:r>
              <a:r>
                <a:rPr lang="en-US" altLang="zh-CN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YY0469-2011</a:t>
              </a: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。医用外科口罩分</a:t>
              </a:r>
              <a:r>
                <a:rPr lang="en-US" altLang="zh-CN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3 </a:t>
              </a: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层，外层有阻水作用，可防止飞沫进入口罩至里面；中层有过滤作用，口罩的细菌过滤效率应不小于</a:t>
              </a:r>
              <a:r>
                <a:rPr lang="en-US" altLang="zh-CN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95%</a:t>
              </a: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；近口鼻的内层用以吸湿</a:t>
              </a:r>
              <a:r>
                <a:rPr lang="zh-CN" altLang="en-US" sz="1600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。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10" name="组合 66"/>
          <p:cNvGrpSpPr/>
          <p:nvPr/>
        </p:nvGrpSpPr>
        <p:grpSpPr>
          <a:xfrm rot="0">
            <a:off x="1426210" y="3364230"/>
            <a:ext cx="565150" cy="443865"/>
            <a:chOff x="2914" y="2722"/>
            <a:chExt cx="1374" cy="1390"/>
          </a:xfrm>
        </p:grpSpPr>
        <p:sp>
          <p:nvSpPr>
            <p:cNvPr id="11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4" name="稻壳儿榴莲果果"/>
          <p:cNvPicPr/>
          <p:nvPr/>
        </p:nvPicPr>
        <p:blipFill>
          <a:blip r:embed="rId2"/>
          <a:stretch>
            <a:fillRect/>
          </a:stretch>
        </p:blipFill>
        <p:spPr>
          <a:xfrm>
            <a:off x="2216648" y="3266231"/>
            <a:ext cx="1318812" cy="740386"/>
          </a:xfrm>
          <a:prstGeom prst="rect">
            <a:avLst/>
          </a:prstGeom>
        </p:spPr>
      </p:pic>
      <p:pic>
        <p:nvPicPr>
          <p:cNvPr id="15" name="稻壳儿榴莲果果"/>
          <p:cNvPicPr/>
          <p:nvPr/>
        </p:nvPicPr>
        <p:blipFill>
          <a:blip r:embed="rId3"/>
          <a:stretch>
            <a:fillRect/>
          </a:stretch>
        </p:blipFill>
        <p:spPr>
          <a:xfrm>
            <a:off x="3809599" y="3266231"/>
            <a:ext cx="1318812" cy="740386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>
          <a:blip r:embed="rId4"/>
          <a:stretch>
            <a:fillRect/>
          </a:stretch>
        </p:blipFill>
        <p:spPr>
          <a:xfrm>
            <a:off x="5408324" y="3266231"/>
            <a:ext cx="1318812" cy="740386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2476719" y="4193307"/>
            <a:ext cx="64262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外层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稻壳儿榴莲果果"/>
          <p:cNvSpPr/>
          <p:nvPr/>
        </p:nvSpPr>
        <p:spPr>
          <a:xfrm>
            <a:off x="4192225" y="4193307"/>
            <a:ext cx="64262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中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层</a:t>
            </a:r>
            <a:endParaRPr lang="zh-CN" altLang="en-US" b="1" dirty="0" smtClean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稻壳儿榴莲果果"/>
          <p:cNvSpPr/>
          <p:nvPr/>
        </p:nvSpPr>
        <p:spPr>
          <a:xfrm>
            <a:off x="5701620" y="4193307"/>
            <a:ext cx="6426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内层</a:t>
            </a:r>
            <a:endParaRPr lang="zh-CN" altLang="en-US" b="1" dirty="0" smtClean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23" name="稻壳儿榴莲果果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06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7475" y="1726565"/>
            <a:ext cx="1838325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64515" y="1048385"/>
            <a:ext cx="551815" cy="330263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怎么佩戴医用外科口罩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24915" y="688975"/>
            <a:ext cx="5675630" cy="586740"/>
            <a:chOff x="2235" y="2346"/>
            <a:chExt cx="8938" cy="924"/>
          </a:xfrm>
        </p:grpSpPr>
        <p:grpSp>
          <p:nvGrpSpPr>
            <p:cNvPr id="6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7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26" y="2346"/>
              <a:ext cx="7947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</a:t>
              </a:r>
              <a:endParaRPr lang="zh-CN" altLang="en-US" sz="9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10" name="组合 66"/>
          <p:cNvGrpSpPr/>
          <p:nvPr/>
        </p:nvGrpSpPr>
        <p:grpSpPr>
          <a:xfrm rot="0">
            <a:off x="1174750" y="4011295"/>
            <a:ext cx="565150" cy="443865"/>
            <a:chOff x="2914" y="2722"/>
            <a:chExt cx="1374" cy="1390"/>
          </a:xfrm>
        </p:grpSpPr>
        <p:sp>
          <p:nvSpPr>
            <p:cNvPr id="11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68488" y="1450375"/>
            <a:ext cx="7505967" cy="2242150"/>
            <a:chOff x="6857" y="4191"/>
            <a:chExt cx="11820" cy="3531"/>
          </a:xfrm>
        </p:grpSpPr>
        <p:sp>
          <p:nvSpPr>
            <p:cNvPr id="21" name="稻壳儿榴莲果果"/>
            <p:cNvSpPr txBox="1"/>
            <p:nvPr/>
          </p:nvSpPr>
          <p:spPr>
            <a:xfrm>
              <a:off x="7441" y="6208"/>
              <a:ext cx="1123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将双手指尖沿着鼻梁金属条，由中间至两边，慢慢向内按压，直至紧贴鼻梁。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4" name="稻壳儿榴莲果果"/>
            <p:cNvSpPr txBox="1"/>
            <p:nvPr/>
          </p:nvSpPr>
          <p:spPr>
            <a:xfrm>
              <a:off x="7441" y="7191"/>
              <a:ext cx="640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适当调整口罩，使口罩周边充分贴合面部。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8" name="稻壳儿榴莲果果"/>
            <p:cNvSpPr/>
            <p:nvPr/>
          </p:nvSpPr>
          <p:spPr>
            <a:xfrm>
              <a:off x="6857" y="7123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04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31" name="稻壳儿榴莲果果"/>
            <p:cNvSpPr txBox="1"/>
            <p:nvPr/>
          </p:nvSpPr>
          <p:spPr>
            <a:xfrm>
              <a:off x="7441" y="4233"/>
              <a:ext cx="640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鼻夹侧朝上，深色面朝外（或褶皱朝下）。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2" name="稻壳儿榴莲果果"/>
            <p:cNvSpPr txBox="1"/>
            <p:nvPr/>
          </p:nvSpPr>
          <p:spPr>
            <a:xfrm>
              <a:off x="7441" y="5221"/>
              <a:ext cx="640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上下拉开褶皱，使口罩覆盖口、鼻、下颌。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3" name="稻壳儿榴莲果果"/>
            <p:cNvSpPr/>
            <p:nvPr/>
          </p:nvSpPr>
          <p:spPr>
            <a:xfrm>
              <a:off x="6857" y="5156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02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34" name="稻壳儿榴莲果果"/>
            <p:cNvSpPr/>
            <p:nvPr/>
          </p:nvSpPr>
          <p:spPr>
            <a:xfrm>
              <a:off x="6857" y="4191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01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35" name="稻壳儿榴莲果果"/>
            <p:cNvSpPr/>
            <p:nvPr/>
          </p:nvSpPr>
          <p:spPr>
            <a:xfrm>
              <a:off x="6857" y="6158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03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64515" y="1048385"/>
            <a:ext cx="551815" cy="330263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多长时间更换一次口罩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002030" y="92075"/>
            <a:ext cx="5675630" cy="586740"/>
            <a:chOff x="2235" y="2346"/>
            <a:chExt cx="8938" cy="924"/>
          </a:xfrm>
        </p:grpSpPr>
        <p:grpSp>
          <p:nvGrpSpPr>
            <p:cNvPr id="6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7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26" y="2346"/>
              <a:ext cx="7947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</a:t>
              </a:r>
              <a:endParaRPr lang="zh-CN" altLang="en-US" sz="9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10" name="组合 66"/>
          <p:cNvGrpSpPr/>
          <p:nvPr/>
        </p:nvGrpSpPr>
        <p:grpSpPr>
          <a:xfrm rot="0">
            <a:off x="7264400" y="4599940"/>
            <a:ext cx="565150" cy="443865"/>
            <a:chOff x="2914" y="2722"/>
            <a:chExt cx="1374" cy="1390"/>
          </a:xfrm>
        </p:grpSpPr>
        <p:sp>
          <p:nvSpPr>
            <p:cNvPr id="11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" name="稻壳儿榴莲果果"/>
          <p:cNvSpPr txBox="1"/>
          <p:nvPr/>
        </p:nvSpPr>
        <p:spPr>
          <a:xfrm>
            <a:off x="2499626" y="1609408"/>
            <a:ext cx="451939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   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无论是哪种类型的口罩，使用时效都是有限的，一定要定期更换，最好每</a:t>
            </a: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至</a:t>
            </a: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4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小时更换一次。口罩被分泌物弄湿或弄脏，防护性防低，建议立即更换。</a:t>
            </a:r>
            <a:endParaRPr lang="zh-CN" altLang="en-US" b="1" dirty="0" smtClean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3015" y="254000"/>
            <a:ext cx="1876425" cy="1818028"/>
            <a:chOff x="1272" y="3504"/>
            <a:chExt cx="4368" cy="4368"/>
          </a:xfrm>
        </p:grpSpPr>
        <p:sp>
          <p:nvSpPr>
            <p:cNvPr id="9" name="稻壳儿榴莲果果"/>
            <p:cNvSpPr/>
            <p:nvPr/>
          </p:nvSpPr>
          <p:spPr>
            <a:xfrm>
              <a:off x="1272" y="3504"/>
              <a:ext cx="4368" cy="436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稻壳儿榴莲果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7" y="4209"/>
              <a:ext cx="2739" cy="2900"/>
            </a:xfrm>
            <a:prstGeom prst="rect">
              <a:avLst/>
            </a:prstGeom>
          </p:spPr>
        </p:pic>
        <p:sp>
          <p:nvSpPr>
            <p:cNvPr id="15" name="稻壳儿榴莲果果"/>
            <p:cNvSpPr txBox="1"/>
            <p:nvPr/>
          </p:nvSpPr>
          <p:spPr>
            <a:xfrm>
              <a:off x="2626" y="4816"/>
              <a:ext cx="1659" cy="1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dirty="0" smtClean="0">
                  <a:solidFill>
                    <a:srgbClr val="00A27A"/>
                  </a:solidFill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2h</a:t>
              </a:r>
              <a:endParaRPr lang="en-US" altLang="zh-CN" sz="4000" dirty="0" smtClean="0">
                <a:solidFill>
                  <a:srgbClr val="00A27A"/>
                </a:solidFill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44160" y="3087370"/>
            <a:ext cx="2127250" cy="1956435"/>
            <a:chOff x="13555" y="3504"/>
            <a:chExt cx="4368" cy="4368"/>
          </a:xfrm>
        </p:grpSpPr>
        <p:sp>
          <p:nvSpPr>
            <p:cNvPr id="17" name="稻壳儿榴莲果果"/>
            <p:cNvSpPr/>
            <p:nvPr/>
          </p:nvSpPr>
          <p:spPr>
            <a:xfrm>
              <a:off x="13555" y="3504"/>
              <a:ext cx="4368" cy="436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稻壳儿榴莲果果"/>
            <p:cNvSpPr>
              <a:spLocks noChangeAspect="1"/>
            </p:cNvSpPr>
            <p:nvPr/>
          </p:nvSpPr>
          <p:spPr bwMode="auto">
            <a:xfrm>
              <a:off x="15169" y="4599"/>
              <a:ext cx="1551" cy="2121"/>
            </a:xfrm>
            <a:custGeom>
              <a:avLst/>
              <a:gdLst>
                <a:gd name="connsiteX0" fmla="*/ 333603 w 444949"/>
                <a:gd name="connsiteY0" fmla="*/ 505282 h 608410"/>
                <a:gd name="connsiteX1" fmla="*/ 365881 w 444949"/>
                <a:gd name="connsiteY1" fmla="*/ 535248 h 608410"/>
                <a:gd name="connsiteX2" fmla="*/ 333603 w 444949"/>
                <a:gd name="connsiteY2" fmla="*/ 565214 h 608410"/>
                <a:gd name="connsiteX3" fmla="*/ 301325 w 444949"/>
                <a:gd name="connsiteY3" fmla="*/ 535248 h 608410"/>
                <a:gd name="connsiteX4" fmla="*/ 333603 w 444949"/>
                <a:gd name="connsiteY4" fmla="*/ 505282 h 608410"/>
                <a:gd name="connsiteX5" fmla="*/ 364127 w 444949"/>
                <a:gd name="connsiteY5" fmla="*/ 437778 h 608410"/>
                <a:gd name="connsiteX6" fmla="*/ 396644 w 444949"/>
                <a:gd name="connsiteY6" fmla="*/ 467784 h 608410"/>
                <a:gd name="connsiteX7" fmla="*/ 364127 w 444949"/>
                <a:gd name="connsiteY7" fmla="*/ 497790 h 608410"/>
                <a:gd name="connsiteX8" fmla="*/ 331610 w 444949"/>
                <a:gd name="connsiteY8" fmla="*/ 467784 h 608410"/>
                <a:gd name="connsiteX9" fmla="*/ 364127 w 444949"/>
                <a:gd name="connsiteY9" fmla="*/ 437778 h 608410"/>
                <a:gd name="connsiteX10" fmla="*/ 256118 w 444949"/>
                <a:gd name="connsiteY10" fmla="*/ 395654 h 608410"/>
                <a:gd name="connsiteX11" fmla="*/ 271016 w 444949"/>
                <a:gd name="connsiteY11" fmla="*/ 407059 h 608410"/>
                <a:gd name="connsiteX12" fmla="*/ 295846 w 444949"/>
                <a:gd name="connsiteY12" fmla="*/ 571697 h 608410"/>
                <a:gd name="connsiteX13" fmla="*/ 297832 w 444949"/>
                <a:gd name="connsiteY13" fmla="*/ 573681 h 608410"/>
                <a:gd name="connsiteX14" fmla="*/ 392185 w 444949"/>
                <a:gd name="connsiteY14" fmla="*/ 573681 h 608410"/>
                <a:gd name="connsiteX15" fmla="*/ 394171 w 444949"/>
                <a:gd name="connsiteY15" fmla="*/ 571697 h 608410"/>
                <a:gd name="connsiteX16" fmla="*/ 418504 w 444949"/>
                <a:gd name="connsiteY16" fmla="*/ 407059 h 608410"/>
                <a:gd name="connsiteX17" fmla="*/ 433898 w 444949"/>
                <a:gd name="connsiteY17" fmla="*/ 395654 h 608410"/>
                <a:gd name="connsiteX18" fmla="*/ 444823 w 444949"/>
                <a:gd name="connsiteY18" fmla="*/ 410530 h 608410"/>
                <a:gd name="connsiteX19" fmla="*/ 420490 w 444949"/>
                <a:gd name="connsiteY19" fmla="*/ 575664 h 608410"/>
                <a:gd name="connsiteX20" fmla="*/ 392185 w 444949"/>
                <a:gd name="connsiteY20" fmla="*/ 599963 h 608410"/>
                <a:gd name="connsiteX21" fmla="*/ 297832 w 444949"/>
                <a:gd name="connsiteY21" fmla="*/ 599963 h 608410"/>
                <a:gd name="connsiteX22" fmla="*/ 269526 w 444949"/>
                <a:gd name="connsiteY22" fmla="*/ 575664 h 608410"/>
                <a:gd name="connsiteX23" fmla="*/ 244697 w 444949"/>
                <a:gd name="connsiteY23" fmla="*/ 410530 h 608410"/>
                <a:gd name="connsiteX24" fmla="*/ 256118 w 444949"/>
                <a:gd name="connsiteY24" fmla="*/ 395654 h 608410"/>
                <a:gd name="connsiteX25" fmla="*/ 314954 w 444949"/>
                <a:gd name="connsiteY25" fmla="*/ 348039 h 608410"/>
                <a:gd name="connsiteX26" fmla="*/ 351456 w 444949"/>
                <a:gd name="connsiteY26" fmla="*/ 374578 h 608410"/>
                <a:gd name="connsiteX27" fmla="*/ 314954 w 444949"/>
                <a:gd name="connsiteY27" fmla="*/ 401117 h 608410"/>
                <a:gd name="connsiteX28" fmla="*/ 278452 w 444949"/>
                <a:gd name="connsiteY28" fmla="*/ 374578 h 608410"/>
                <a:gd name="connsiteX29" fmla="*/ 314954 w 444949"/>
                <a:gd name="connsiteY29" fmla="*/ 348039 h 608410"/>
                <a:gd name="connsiteX30" fmla="*/ 62473 w 444949"/>
                <a:gd name="connsiteY30" fmla="*/ 265801 h 608410"/>
                <a:gd name="connsiteX31" fmla="*/ 58997 w 444949"/>
                <a:gd name="connsiteY31" fmla="*/ 271750 h 608410"/>
                <a:gd name="connsiteX32" fmla="*/ 59493 w 444949"/>
                <a:gd name="connsiteY32" fmla="*/ 285137 h 608410"/>
                <a:gd name="connsiteX33" fmla="*/ 62473 w 444949"/>
                <a:gd name="connsiteY33" fmla="*/ 288608 h 608410"/>
                <a:gd name="connsiteX34" fmla="*/ 72405 w 444949"/>
                <a:gd name="connsiteY34" fmla="*/ 160192 h 608410"/>
                <a:gd name="connsiteX35" fmla="*/ 82336 w 444949"/>
                <a:gd name="connsiteY35" fmla="*/ 160192 h 608410"/>
                <a:gd name="connsiteX36" fmla="*/ 105676 w 444949"/>
                <a:gd name="connsiteY36" fmla="*/ 160192 h 608410"/>
                <a:gd name="connsiteX37" fmla="*/ 193571 w 444949"/>
                <a:gd name="connsiteY37" fmla="*/ 160192 h 608410"/>
                <a:gd name="connsiteX38" fmla="*/ 209462 w 444949"/>
                <a:gd name="connsiteY38" fmla="*/ 168125 h 608410"/>
                <a:gd name="connsiteX39" fmla="*/ 209959 w 444949"/>
                <a:gd name="connsiteY39" fmla="*/ 168125 h 608410"/>
                <a:gd name="connsiteX40" fmla="*/ 210455 w 444949"/>
                <a:gd name="connsiteY40" fmla="*/ 169612 h 608410"/>
                <a:gd name="connsiteX41" fmla="*/ 211945 w 444949"/>
                <a:gd name="connsiteY41" fmla="*/ 172091 h 608410"/>
                <a:gd name="connsiteX42" fmla="*/ 250679 w 444949"/>
                <a:gd name="connsiteY42" fmla="*/ 248447 h 608410"/>
                <a:gd name="connsiteX43" fmla="*/ 265576 w 444949"/>
                <a:gd name="connsiteY43" fmla="*/ 265305 h 608410"/>
                <a:gd name="connsiteX44" fmla="*/ 314739 w 444949"/>
                <a:gd name="connsiteY44" fmla="*/ 300012 h 608410"/>
                <a:gd name="connsiteX45" fmla="*/ 322188 w 444949"/>
                <a:gd name="connsiteY45" fmla="*/ 312903 h 608410"/>
                <a:gd name="connsiteX46" fmla="*/ 317222 w 444949"/>
                <a:gd name="connsiteY46" fmla="*/ 327282 h 608410"/>
                <a:gd name="connsiteX47" fmla="*/ 313249 w 444949"/>
                <a:gd name="connsiteY47" fmla="*/ 330753 h 608410"/>
                <a:gd name="connsiteX48" fmla="*/ 296861 w 444949"/>
                <a:gd name="connsiteY48" fmla="*/ 337198 h 608410"/>
                <a:gd name="connsiteX49" fmla="*/ 284447 w 444949"/>
                <a:gd name="connsiteY49" fmla="*/ 334223 h 608410"/>
                <a:gd name="connsiteX50" fmla="*/ 232802 w 444949"/>
                <a:gd name="connsiteY50" fmla="*/ 301995 h 608410"/>
                <a:gd name="connsiteX51" fmla="*/ 213435 w 444949"/>
                <a:gd name="connsiteY51" fmla="*/ 284146 h 608410"/>
                <a:gd name="connsiteX52" fmla="*/ 213435 w 444949"/>
                <a:gd name="connsiteY52" fmla="*/ 379343 h 608410"/>
                <a:gd name="connsiteX53" fmla="*/ 213435 w 444949"/>
                <a:gd name="connsiteY53" fmla="*/ 382317 h 608410"/>
                <a:gd name="connsiteX54" fmla="*/ 213435 w 444949"/>
                <a:gd name="connsiteY54" fmla="*/ 575191 h 608410"/>
                <a:gd name="connsiteX55" fmla="*/ 180660 w 444949"/>
                <a:gd name="connsiteY55" fmla="*/ 608410 h 608410"/>
                <a:gd name="connsiteX56" fmla="*/ 178177 w 444949"/>
                <a:gd name="connsiteY56" fmla="*/ 608410 h 608410"/>
                <a:gd name="connsiteX57" fmla="*/ 144906 w 444949"/>
                <a:gd name="connsiteY57" fmla="*/ 575191 h 608410"/>
                <a:gd name="connsiteX58" fmla="*/ 144906 w 444949"/>
                <a:gd name="connsiteY58" fmla="*/ 402150 h 608410"/>
                <a:gd name="connsiteX59" fmla="*/ 131002 w 444949"/>
                <a:gd name="connsiteY59" fmla="*/ 402150 h 608410"/>
                <a:gd name="connsiteX60" fmla="*/ 131002 w 444949"/>
                <a:gd name="connsiteY60" fmla="*/ 575191 h 608410"/>
                <a:gd name="connsiteX61" fmla="*/ 97730 w 444949"/>
                <a:gd name="connsiteY61" fmla="*/ 608410 h 608410"/>
                <a:gd name="connsiteX62" fmla="*/ 95744 w 444949"/>
                <a:gd name="connsiteY62" fmla="*/ 608410 h 608410"/>
                <a:gd name="connsiteX63" fmla="*/ 62473 w 444949"/>
                <a:gd name="connsiteY63" fmla="*/ 575191 h 608410"/>
                <a:gd name="connsiteX64" fmla="*/ 62473 w 444949"/>
                <a:gd name="connsiteY64" fmla="*/ 382317 h 608410"/>
                <a:gd name="connsiteX65" fmla="*/ 62473 w 444949"/>
                <a:gd name="connsiteY65" fmla="*/ 379343 h 608410"/>
                <a:gd name="connsiteX66" fmla="*/ 62473 w 444949"/>
                <a:gd name="connsiteY66" fmla="*/ 367443 h 608410"/>
                <a:gd name="connsiteX67" fmla="*/ 6855 w 444949"/>
                <a:gd name="connsiteY67" fmla="*/ 305466 h 608410"/>
                <a:gd name="connsiteX68" fmla="*/ 2386 w 444949"/>
                <a:gd name="connsiteY68" fmla="*/ 276213 h 608410"/>
                <a:gd name="connsiteX69" fmla="*/ 47575 w 444949"/>
                <a:gd name="connsiteY69" fmla="*/ 176058 h 608410"/>
                <a:gd name="connsiteX70" fmla="*/ 72405 w 444949"/>
                <a:gd name="connsiteY70" fmla="*/ 160192 h 608410"/>
                <a:gd name="connsiteX71" fmla="*/ 138185 w 444949"/>
                <a:gd name="connsiteY71" fmla="*/ 0 h 608410"/>
                <a:gd name="connsiteX72" fmla="*/ 209913 w 444949"/>
                <a:gd name="connsiteY72" fmla="*/ 71648 h 608410"/>
                <a:gd name="connsiteX73" fmla="*/ 138185 w 444949"/>
                <a:gd name="connsiteY73" fmla="*/ 143296 h 608410"/>
                <a:gd name="connsiteX74" fmla="*/ 66457 w 444949"/>
                <a:gd name="connsiteY74" fmla="*/ 71648 h 608410"/>
                <a:gd name="connsiteX75" fmla="*/ 138185 w 444949"/>
                <a:gd name="connsiteY75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44949" h="608410">
                  <a:moveTo>
                    <a:pt x="333603" y="505282"/>
                  </a:moveTo>
                  <a:cubicBezTo>
                    <a:pt x="351430" y="505282"/>
                    <a:pt x="365881" y="518698"/>
                    <a:pt x="365881" y="535248"/>
                  </a:cubicBezTo>
                  <a:cubicBezTo>
                    <a:pt x="365881" y="551798"/>
                    <a:pt x="351430" y="565214"/>
                    <a:pt x="333603" y="565214"/>
                  </a:cubicBezTo>
                  <a:cubicBezTo>
                    <a:pt x="315776" y="565214"/>
                    <a:pt x="301325" y="551798"/>
                    <a:pt x="301325" y="535248"/>
                  </a:cubicBezTo>
                  <a:cubicBezTo>
                    <a:pt x="301325" y="518698"/>
                    <a:pt x="315776" y="505282"/>
                    <a:pt x="333603" y="505282"/>
                  </a:cubicBezTo>
                  <a:close/>
                  <a:moveTo>
                    <a:pt x="364127" y="437778"/>
                  </a:moveTo>
                  <a:cubicBezTo>
                    <a:pt x="382086" y="437778"/>
                    <a:pt x="396644" y="451212"/>
                    <a:pt x="396644" y="467784"/>
                  </a:cubicBezTo>
                  <a:cubicBezTo>
                    <a:pt x="396644" y="484356"/>
                    <a:pt x="382086" y="497790"/>
                    <a:pt x="364127" y="497790"/>
                  </a:cubicBezTo>
                  <a:cubicBezTo>
                    <a:pt x="346168" y="497790"/>
                    <a:pt x="331610" y="484356"/>
                    <a:pt x="331610" y="467784"/>
                  </a:cubicBezTo>
                  <a:cubicBezTo>
                    <a:pt x="331610" y="451212"/>
                    <a:pt x="346168" y="437778"/>
                    <a:pt x="364127" y="437778"/>
                  </a:cubicBezTo>
                  <a:close/>
                  <a:moveTo>
                    <a:pt x="256118" y="395654"/>
                  </a:moveTo>
                  <a:cubicBezTo>
                    <a:pt x="263071" y="394662"/>
                    <a:pt x="270023" y="399621"/>
                    <a:pt x="271016" y="407059"/>
                  </a:cubicBezTo>
                  <a:lnTo>
                    <a:pt x="295846" y="571697"/>
                  </a:lnTo>
                  <a:cubicBezTo>
                    <a:pt x="295846" y="572689"/>
                    <a:pt x="296839" y="573681"/>
                    <a:pt x="297832" y="573681"/>
                  </a:cubicBezTo>
                  <a:lnTo>
                    <a:pt x="392185" y="573681"/>
                  </a:lnTo>
                  <a:cubicBezTo>
                    <a:pt x="392681" y="573681"/>
                    <a:pt x="394171" y="572689"/>
                    <a:pt x="394171" y="571697"/>
                  </a:cubicBezTo>
                  <a:lnTo>
                    <a:pt x="418504" y="407059"/>
                  </a:lnTo>
                  <a:cubicBezTo>
                    <a:pt x="419994" y="399621"/>
                    <a:pt x="426449" y="394662"/>
                    <a:pt x="433898" y="395654"/>
                  </a:cubicBezTo>
                  <a:cubicBezTo>
                    <a:pt x="440850" y="396645"/>
                    <a:pt x="445816" y="403588"/>
                    <a:pt x="444823" y="410530"/>
                  </a:cubicBezTo>
                  <a:lnTo>
                    <a:pt x="420490" y="575664"/>
                  </a:lnTo>
                  <a:cubicBezTo>
                    <a:pt x="418504" y="589549"/>
                    <a:pt x="406089" y="599963"/>
                    <a:pt x="392185" y="599963"/>
                  </a:cubicBezTo>
                  <a:lnTo>
                    <a:pt x="297832" y="599963"/>
                  </a:lnTo>
                  <a:cubicBezTo>
                    <a:pt x="283928" y="599963"/>
                    <a:pt x="271513" y="589549"/>
                    <a:pt x="269526" y="575664"/>
                  </a:cubicBezTo>
                  <a:lnTo>
                    <a:pt x="244697" y="410530"/>
                  </a:lnTo>
                  <a:cubicBezTo>
                    <a:pt x="243704" y="403588"/>
                    <a:pt x="248670" y="396645"/>
                    <a:pt x="256118" y="395654"/>
                  </a:cubicBezTo>
                  <a:close/>
                  <a:moveTo>
                    <a:pt x="314954" y="348039"/>
                  </a:moveTo>
                  <a:cubicBezTo>
                    <a:pt x="335113" y="348039"/>
                    <a:pt x="351456" y="359921"/>
                    <a:pt x="351456" y="374578"/>
                  </a:cubicBezTo>
                  <a:cubicBezTo>
                    <a:pt x="351456" y="389235"/>
                    <a:pt x="335113" y="401117"/>
                    <a:pt x="314954" y="401117"/>
                  </a:cubicBezTo>
                  <a:cubicBezTo>
                    <a:pt x="294795" y="401117"/>
                    <a:pt x="278452" y="389235"/>
                    <a:pt x="278452" y="374578"/>
                  </a:cubicBezTo>
                  <a:cubicBezTo>
                    <a:pt x="278452" y="359921"/>
                    <a:pt x="294795" y="348039"/>
                    <a:pt x="314954" y="348039"/>
                  </a:cubicBezTo>
                  <a:close/>
                  <a:moveTo>
                    <a:pt x="62473" y="265801"/>
                  </a:moveTo>
                  <a:lnTo>
                    <a:pt x="58997" y="271750"/>
                  </a:lnTo>
                  <a:cubicBezTo>
                    <a:pt x="56514" y="275221"/>
                    <a:pt x="56514" y="281667"/>
                    <a:pt x="59493" y="285137"/>
                  </a:cubicBezTo>
                  <a:lnTo>
                    <a:pt x="62473" y="288608"/>
                  </a:lnTo>
                  <a:close/>
                  <a:moveTo>
                    <a:pt x="72405" y="160192"/>
                  </a:moveTo>
                  <a:lnTo>
                    <a:pt x="82336" y="160192"/>
                  </a:lnTo>
                  <a:lnTo>
                    <a:pt x="105676" y="160192"/>
                  </a:lnTo>
                  <a:lnTo>
                    <a:pt x="193571" y="160192"/>
                  </a:lnTo>
                  <a:cubicBezTo>
                    <a:pt x="200027" y="160192"/>
                    <a:pt x="205986" y="163167"/>
                    <a:pt x="209462" y="168125"/>
                  </a:cubicBezTo>
                  <a:cubicBezTo>
                    <a:pt x="209462" y="168125"/>
                    <a:pt x="209462" y="168125"/>
                    <a:pt x="209959" y="168125"/>
                  </a:cubicBezTo>
                  <a:cubicBezTo>
                    <a:pt x="209959" y="168621"/>
                    <a:pt x="210455" y="169116"/>
                    <a:pt x="210455" y="169612"/>
                  </a:cubicBezTo>
                  <a:cubicBezTo>
                    <a:pt x="210952" y="170108"/>
                    <a:pt x="211449" y="171100"/>
                    <a:pt x="211945" y="172091"/>
                  </a:cubicBezTo>
                  <a:lnTo>
                    <a:pt x="250679" y="248447"/>
                  </a:lnTo>
                  <a:cubicBezTo>
                    <a:pt x="253658" y="253901"/>
                    <a:pt x="260611" y="261834"/>
                    <a:pt x="265576" y="265305"/>
                  </a:cubicBezTo>
                  <a:lnTo>
                    <a:pt x="314739" y="300012"/>
                  </a:lnTo>
                  <a:cubicBezTo>
                    <a:pt x="319208" y="302987"/>
                    <a:pt x="322188" y="307945"/>
                    <a:pt x="322188" y="312903"/>
                  </a:cubicBezTo>
                  <a:cubicBezTo>
                    <a:pt x="322684" y="318357"/>
                    <a:pt x="320698" y="323315"/>
                    <a:pt x="317222" y="327282"/>
                  </a:cubicBezTo>
                  <a:lnTo>
                    <a:pt x="313249" y="330753"/>
                  </a:lnTo>
                  <a:cubicBezTo>
                    <a:pt x="309276" y="334719"/>
                    <a:pt x="303317" y="337198"/>
                    <a:pt x="296861" y="337198"/>
                  </a:cubicBezTo>
                  <a:cubicBezTo>
                    <a:pt x="292392" y="337198"/>
                    <a:pt x="287923" y="336207"/>
                    <a:pt x="284447" y="334223"/>
                  </a:cubicBezTo>
                  <a:lnTo>
                    <a:pt x="232802" y="301995"/>
                  </a:lnTo>
                  <a:cubicBezTo>
                    <a:pt x="226346" y="298029"/>
                    <a:pt x="218401" y="290591"/>
                    <a:pt x="213435" y="284146"/>
                  </a:cubicBezTo>
                  <a:lnTo>
                    <a:pt x="213435" y="379343"/>
                  </a:lnTo>
                  <a:lnTo>
                    <a:pt x="213435" y="382317"/>
                  </a:lnTo>
                  <a:lnTo>
                    <a:pt x="213435" y="575191"/>
                  </a:lnTo>
                  <a:cubicBezTo>
                    <a:pt x="213435" y="593536"/>
                    <a:pt x="198537" y="608410"/>
                    <a:pt x="180660" y="608410"/>
                  </a:cubicBezTo>
                  <a:lnTo>
                    <a:pt x="178177" y="608410"/>
                  </a:lnTo>
                  <a:cubicBezTo>
                    <a:pt x="159804" y="608410"/>
                    <a:pt x="144906" y="593536"/>
                    <a:pt x="144906" y="575191"/>
                  </a:cubicBezTo>
                  <a:lnTo>
                    <a:pt x="144906" y="402150"/>
                  </a:lnTo>
                  <a:lnTo>
                    <a:pt x="131002" y="402150"/>
                  </a:lnTo>
                  <a:lnTo>
                    <a:pt x="131002" y="575191"/>
                  </a:lnTo>
                  <a:cubicBezTo>
                    <a:pt x="131002" y="593536"/>
                    <a:pt x="116104" y="608410"/>
                    <a:pt x="97730" y="608410"/>
                  </a:cubicBezTo>
                  <a:lnTo>
                    <a:pt x="95744" y="608410"/>
                  </a:lnTo>
                  <a:cubicBezTo>
                    <a:pt x="77370" y="608410"/>
                    <a:pt x="62473" y="593536"/>
                    <a:pt x="62473" y="575191"/>
                  </a:cubicBezTo>
                  <a:lnTo>
                    <a:pt x="62473" y="382317"/>
                  </a:lnTo>
                  <a:lnTo>
                    <a:pt x="62473" y="379343"/>
                  </a:lnTo>
                  <a:lnTo>
                    <a:pt x="62473" y="367443"/>
                  </a:lnTo>
                  <a:lnTo>
                    <a:pt x="6855" y="305466"/>
                  </a:lnTo>
                  <a:cubicBezTo>
                    <a:pt x="-97" y="298029"/>
                    <a:pt x="-2083" y="285137"/>
                    <a:pt x="2386" y="276213"/>
                  </a:cubicBezTo>
                  <a:lnTo>
                    <a:pt x="47575" y="176058"/>
                  </a:lnTo>
                  <a:cubicBezTo>
                    <a:pt x="51548" y="167133"/>
                    <a:pt x="62473" y="160192"/>
                    <a:pt x="72405" y="160192"/>
                  </a:cubicBezTo>
                  <a:close/>
                  <a:moveTo>
                    <a:pt x="138185" y="0"/>
                  </a:moveTo>
                  <a:cubicBezTo>
                    <a:pt x="177799" y="0"/>
                    <a:pt x="209913" y="32078"/>
                    <a:pt x="209913" y="71648"/>
                  </a:cubicBezTo>
                  <a:cubicBezTo>
                    <a:pt x="209913" y="111218"/>
                    <a:pt x="177799" y="143296"/>
                    <a:pt x="138185" y="143296"/>
                  </a:cubicBezTo>
                  <a:cubicBezTo>
                    <a:pt x="98571" y="143296"/>
                    <a:pt x="66457" y="111218"/>
                    <a:pt x="66457" y="71648"/>
                  </a:cubicBezTo>
                  <a:cubicBezTo>
                    <a:pt x="66457" y="32078"/>
                    <a:pt x="98571" y="0"/>
                    <a:pt x="138185" y="0"/>
                  </a:cubicBezTo>
                  <a:close/>
                </a:path>
              </a:pathLst>
            </a:custGeom>
            <a:gradFill>
              <a:gsLst>
                <a:gs pos="0">
                  <a:srgbClr val="5DC3D7"/>
                </a:gs>
                <a:gs pos="100000">
                  <a:srgbClr val="028EC4"/>
                </a:gs>
              </a:gsLst>
              <a:lin ang="5400000" scaled="1"/>
            </a:gradFill>
            <a:ln>
              <a:noFill/>
            </a:ln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1116330" y="833755"/>
            <a:ext cx="1443990" cy="1968500"/>
            <a:chOff x="2922" y="3910"/>
            <a:chExt cx="2420" cy="3258"/>
          </a:xfrm>
        </p:grpSpPr>
        <p:sp>
          <p:nvSpPr>
            <p:cNvPr id="23" name="稻壳儿榴莲果果"/>
            <p:cNvSpPr/>
            <p:nvPr/>
          </p:nvSpPr>
          <p:spPr bwMode="auto">
            <a:xfrm>
              <a:off x="2922" y="3910"/>
              <a:ext cx="2420" cy="3258"/>
            </a:xfrm>
            <a:custGeom>
              <a:avLst/>
              <a:gdLst>
                <a:gd name="T0" fmla="*/ 74 w 733"/>
                <a:gd name="T1" fmla="*/ 0 h 818"/>
                <a:gd name="T2" fmla="*/ 659 w 733"/>
                <a:gd name="T3" fmla="*/ 0 h 818"/>
                <a:gd name="T4" fmla="*/ 733 w 733"/>
                <a:gd name="T5" fmla="*/ 74 h 818"/>
                <a:gd name="T6" fmla="*/ 733 w 733"/>
                <a:gd name="T7" fmla="*/ 744 h 818"/>
                <a:gd name="T8" fmla="*/ 659 w 733"/>
                <a:gd name="T9" fmla="*/ 818 h 818"/>
                <a:gd name="T10" fmla="*/ 74 w 733"/>
                <a:gd name="T11" fmla="*/ 818 h 818"/>
                <a:gd name="T12" fmla="*/ 0 w 733"/>
                <a:gd name="T13" fmla="*/ 744 h 818"/>
                <a:gd name="T14" fmla="*/ 0 w 733"/>
                <a:gd name="T15" fmla="*/ 74 h 818"/>
                <a:gd name="T16" fmla="*/ 74 w 733"/>
                <a:gd name="T1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3" h="818">
                  <a:moveTo>
                    <a:pt x="74" y="0"/>
                  </a:moveTo>
                  <a:cubicBezTo>
                    <a:pt x="659" y="0"/>
                    <a:pt x="659" y="0"/>
                    <a:pt x="659" y="0"/>
                  </a:cubicBezTo>
                  <a:cubicBezTo>
                    <a:pt x="702" y="0"/>
                    <a:pt x="733" y="34"/>
                    <a:pt x="733" y="74"/>
                  </a:cubicBezTo>
                  <a:cubicBezTo>
                    <a:pt x="733" y="744"/>
                    <a:pt x="733" y="744"/>
                    <a:pt x="733" y="744"/>
                  </a:cubicBezTo>
                  <a:cubicBezTo>
                    <a:pt x="733" y="784"/>
                    <a:pt x="702" y="818"/>
                    <a:pt x="659" y="818"/>
                  </a:cubicBezTo>
                  <a:cubicBezTo>
                    <a:pt x="74" y="818"/>
                    <a:pt x="74" y="818"/>
                    <a:pt x="74" y="818"/>
                  </a:cubicBezTo>
                  <a:cubicBezTo>
                    <a:pt x="34" y="818"/>
                    <a:pt x="0" y="784"/>
                    <a:pt x="0" y="74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4"/>
                    <a:pt x="34" y="0"/>
                    <a:pt x="74" y="0"/>
                  </a:cubicBezTo>
                  <a:close/>
                </a:path>
              </a:pathLst>
            </a:custGeom>
            <a:solidFill>
              <a:srgbClr val="DF952A"/>
            </a:solidFill>
            <a:ln w="190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279" y="4376"/>
              <a:ext cx="1714" cy="2214"/>
              <a:chOff x="1950134" y="2619673"/>
              <a:chExt cx="1088630" cy="1405888"/>
            </a:xfrm>
          </p:grpSpPr>
          <p:sp>
            <p:nvSpPr>
              <p:cNvPr id="25" name="稻壳儿榴莲果果"/>
              <p:cNvSpPr/>
              <p:nvPr/>
            </p:nvSpPr>
            <p:spPr bwMode="auto">
              <a:xfrm>
                <a:off x="2118094" y="2703654"/>
                <a:ext cx="354582" cy="513212"/>
              </a:xfrm>
              <a:custGeom>
                <a:avLst/>
                <a:gdLst>
                  <a:gd name="T0" fmla="*/ 59 w 169"/>
                  <a:gd name="T1" fmla="*/ 213 h 244"/>
                  <a:gd name="T2" fmla="*/ 68 w 169"/>
                  <a:gd name="T3" fmla="*/ 186 h 244"/>
                  <a:gd name="T4" fmla="*/ 157 w 169"/>
                  <a:gd name="T5" fmla="*/ 40 h 244"/>
                  <a:gd name="T6" fmla="*/ 169 w 169"/>
                  <a:gd name="T7" fmla="*/ 25 h 244"/>
                  <a:gd name="T8" fmla="*/ 132 w 169"/>
                  <a:gd name="T9" fmla="*/ 0 h 244"/>
                  <a:gd name="T10" fmla="*/ 16 w 169"/>
                  <a:gd name="T11" fmla="*/ 186 h 244"/>
                  <a:gd name="T12" fmla="*/ 19 w 169"/>
                  <a:gd name="T13" fmla="*/ 244 h 244"/>
                  <a:gd name="T14" fmla="*/ 59 w 169"/>
                  <a:gd name="T15" fmla="*/ 21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244">
                    <a:moveTo>
                      <a:pt x="59" y="213"/>
                    </a:moveTo>
                    <a:cubicBezTo>
                      <a:pt x="59" y="213"/>
                      <a:pt x="52" y="213"/>
                      <a:pt x="68" y="186"/>
                    </a:cubicBezTo>
                    <a:cubicBezTo>
                      <a:pt x="86" y="161"/>
                      <a:pt x="157" y="40"/>
                      <a:pt x="157" y="40"/>
                    </a:cubicBezTo>
                    <a:cubicBezTo>
                      <a:pt x="157" y="40"/>
                      <a:pt x="166" y="28"/>
                      <a:pt x="169" y="25"/>
                    </a:cubicBezTo>
                    <a:cubicBezTo>
                      <a:pt x="169" y="25"/>
                      <a:pt x="154" y="0"/>
                      <a:pt x="132" y="0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6" y="186"/>
                      <a:pt x="0" y="219"/>
                      <a:pt x="19" y="244"/>
                    </a:cubicBezTo>
                    <a:cubicBezTo>
                      <a:pt x="19" y="244"/>
                      <a:pt x="25" y="226"/>
                      <a:pt x="59" y="2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" name="稻壳儿榴莲果果"/>
              <p:cNvSpPr/>
              <p:nvPr/>
            </p:nvSpPr>
            <p:spPr bwMode="auto">
              <a:xfrm>
                <a:off x="2174081" y="3176431"/>
                <a:ext cx="286154" cy="273713"/>
              </a:xfrm>
              <a:custGeom>
                <a:avLst/>
                <a:gdLst>
                  <a:gd name="T0" fmla="*/ 34 w 135"/>
                  <a:gd name="T1" fmla="*/ 0 h 129"/>
                  <a:gd name="T2" fmla="*/ 77 w 135"/>
                  <a:gd name="T3" fmla="*/ 6 h 129"/>
                  <a:gd name="T4" fmla="*/ 135 w 135"/>
                  <a:gd name="T5" fmla="*/ 6 h 129"/>
                  <a:gd name="T6" fmla="*/ 135 w 135"/>
                  <a:gd name="T7" fmla="*/ 129 h 129"/>
                  <a:gd name="T8" fmla="*/ 61 w 135"/>
                  <a:gd name="T9" fmla="*/ 77 h 129"/>
                  <a:gd name="T10" fmla="*/ 86 w 135"/>
                  <a:gd name="T11" fmla="*/ 77 h 129"/>
                  <a:gd name="T12" fmla="*/ 86 w 135"/>
                  <a:gd name="T13" fmla="*/ 49 h 129"/>
                  <a:gd name="T14" fmla="*/ 49 w 135"/>
                  <a:gd name="T15" fmla="*/ 49 h 129"/>
                  <a:gd name="T16" fmla="*/ 0 w 135"/>
                  <a:gd name="T17" fmla="*/ 31 h 129"/>
                  <a:gd name="T18" fmla="*/ 34 w 135"/>
                  <a:gd name="T1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29">
                    <a:moveTo>
                      <a:pt x="34" y="0"/>
                    </a:moveTo>
                    <a:cubicBezTo>
                      <a:pt x="34" y="0"/>
                      <a:pt x="34" y="6"/>
                      <a:pt x="77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21" y="49"/>
                      <a:pt x="0" y="31"/>
                    </a:cubicBezTo>
                    <a:cubicBezTo>
                      <a:pt x="0" y="31"/>
                      <a:pt x="9" y="12"/>
                      <a:pt x="3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" name="稻壳儿榴莲果果"/>
              <p:cNvSpPr/>
              <p:nvPr/>
            </p:nvSpPr>
            <p:spPr bwMode="auto">
              <a:xfrm>
                <a:off x="2537993" y="3111112"/>
                <a:ext cx="342141" cy="339031"/>
              </a:xfrm>
              <a:custGeom>
                <a:avLst/>
                <a:gdLst>
                  <a:gd name="T0" fmla="*/ 0 w 163"/>
                  <a:gd name="T1" fmla="*/ 37 h 160"/>
                  <a:gd name="T2" fmla="*/ 0 w 163"/>
                  <a:gd name="T3" fmla="*/ 160 h 160"/>
                  <a:gd name="T4" fmla="*/ 74 w 163"/>
                  <a:gd name="T5" fmla="*/ 108 h 160"/>
                  <a:gd name="T6" fmla="*/ 46 w 163"/>
                  <a:gd name="T7" fmla="*/ 108 h 160"/>
                  <a:gd name="T8" fmla="*/ 46 w 163"/>
                  <a:gd name="T9" fmla="*/ 80 h 160"/>
                  <a:gd name="T10" fmla="*/ 96 w 163"/>
                  <a:gd name="T11" fmla="*/ 80 h 160"/>
                  <a:gd name="T12" fmla="*/ 148 w 163"/>
                  <a:gd name="T13" fmla="*/ 0 h 160"/>
                  <a:gd name="T14" fmla="*/ 83 w 163"/>
                  <a:gd name="T15" fmla="*/ 37 h 160"/>
                  <a:gd name="T16" fmla="*/ 0 w 163"/>
                  <a:gd name="T1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0">
                    <a:moveTo>
                      <a:pt x="0" y="37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163" y="65"/>
                      <a:pt x="148" y="0"/>
                    </a:cubicBezTo>
                    <a:cubicBezTo>
                      <a:pt x="148" y="0"/>
                      <a:pt x="120" y="37"/>
                      <a:pt x="83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" name="稻壳儿榴莲果果"/>
              <p:cNvSpPr/>
              <p:nvPr/>
            </p:nvSpPr>
            <p:spPr bwMode="auto">
              <a:xfrm>
                <a:off x="2419799" y="2619673"/>
                <a:ext cx="407460" cy="513212"/>
              </a:xfrm>
              <a:custGeom>
                <a:avLst/>
                <a:gdLst>
                  <a:gd name="T0" fmla="*/ 157 w 194"/>
                  <a:gd name="T1" fmla="*/ 244 h 244"/>
                  <a:gd name="T2" fmla="*/ 194 w 194"/>
                  <a:gd name="T3" fmla="*/ 216 h 244"/>
                  <a:gd name="T4" fmla="*/ 95 w 194"/>
                  <a:gd name="T5" fmla="*/ 53 h 244"/>
                  <a:gd name="T6" fmla="*/ 0 w 194"/>
                  <a:gd name="T7" fmla="*/ 28 h 244"/>
                  <a:gd name="T8" fmla="*/ 46 w 194"/>
                  <a:gd name="T9" fmla="*/ 65 h 244"/>
                  <a:gd name="T10" fmla="*/ 157 w 194"/>
                  <a:gd name="T11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44">
                    <a:moveTo>
                      <a:pt x="157" y="244"/>
                    </a:moveTo>
                    <a:cubicBezTo>
                      <a:pt x="157" y="244"/>
                      <a:pt x="184" y="244"/>
                      <a:pt x="194" y="216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58" y="0"/>
                      <a:pt x="0" y="28"/>
                    </a:cubicBezTo>
                    <a:cubicBezTo>
                      <a:pt x="0" y="28"/>
                      <a:pt x="31" y="40"/>
                      <a:pt x="46" y="65"/>
                    </a:cubicBezTo>
                    <a:cubicBezTo>
                      <a:pt x="80" y="121"/>
                      <a:pt x="157" y="244"/>
                      <a:pt x="157" y="2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" name="稻壳儿榴莲果果"/>
              <p:cNvSpPr>
                <a:spLocks noEditPoints="1"/>
              </p:cNvSpPr>
              <p:nvPr/>
            </p:nvSpPr>
            <p:spPr bwMode="auto">
              <a:xfrm>
                <a:off x="1950134" y="3599441"/>
                <a:ext cx="1088630" cy="245720"/>
              </a:xfrm>
              <a:custGeom>
                <a:avLst/>
                <a:gdLst>
                  <a:gd name="T0" fmla="*/ 40 w 520"/>
                  <a:gd name="T1" fmla="*/ 0 h 118"/>
                  <a:gd name="T2" fmla="*/ 25 w 520"/>
                  <a:gd name="T3" fmla="*/ 13 h 118"/>
                  <a:gd name="T4" fmla="*/ 25 w 520"/>
                  <a:gd name="T5" fmla="*/ 25 h 118"/>
                  <a:gd name="T6" fmla="*/ 0 w 520"/>
                  <a:gd name="T7" fmla="*/ 87 h 118"/>
                  <a:gd name="T8" fmla="*/ 9 w 520"/>
                  <a:gd name="T9" fmla="*/ 118 h 118"/>
                  <a:gd name="T10" fmla="*/ 52 w 520"/>
                  <a:gd name="T11" fmla="*/ 99 h 118"/>
                  <a:gd name="T12" fmla="*/ 59 w 520"/>
                  <a:gd name="T13" fmla="*/ 99 h 118"/>
                  <a:gd name="T14" fmla="*/ 71 w 520"/>
                  <a:gd name="T15" fmla="*/ 87 h 118"/>
                  <a:gd name="T16" fmla="*/ 86 w 520"/>
                  <a:gd name="T17" fmla="*/ 71 h 118"/>
                  <a:gd name="T18" fmla="*/ 108 w 520"/>
                  <a:gd name="T19" fmla="*/ 13 h 118"/>
                  <a:gd name="T20" fmla="*/ 83 w 520"/>
                  <a:gd name="T21" fmla="*/ 0 h 118"/>
                  <a:gd name="T22" fmla="*/ 68 w 520"/>
                  <a:gd name="T23" fmla="*/ 13 h 118"/>
                  <a:gd name="T24" fmla="*/ 40 w 520"/>
                  <a:gd name="T25" fmla="*/ 34 h 118"/>
                  <a:gd name="T26" fmla="*/ 68 w 520"/>
                  <a:gd name="T27" fmla="*/ 34 h 118"/>
                  <a:gd name="T28" fmla="*/ 68 w 520"/>
                  <a:gd name="T29" fmla="*/ 53 h 118"/>
                  <a:gd name="T30" fmla="*/ 40 w 520"/>
                  <a:gd name="T31" fmla="*/ 65 h 118"/>
                  <a:gd name="T32" fmla="*/ 40 w 520"/>
                  <a:gd name="T33" fmla="*/ 71 h 118"/>
                  <a:gd name="T34" fmla="*/ 182 w 520"/>
                  <a:gd name="T35" fmla="*/ 16 h 118"/>
                  <a:gd name="T36" fmla="*/ 154 w 520"/>
                  <a:gd name="T37" fmla="*/ 47 h 118"/>
                  <a:gd name="T38" fmla="*/ 225 w 520"/>
                  <a:gd name="T39" fmla="*/ 47 h 118"/>
                  <a:gd name="T40" fmla="*/ 200 w 520"/>
                  <a:gd name="T41" fmla="*/ 16 h 118"/>
                  <a:gd name="T42" fmla="*/ 179 w 520"/>
                  <a:gd name="T43" fmla="*/ 0 h 118"/>
                  <a:gd name="T44" fmla="*/ 188 w 520"/>
                  <a:gd name="T45" fmla="*/ 114 h 118"/>
                  <a:gd name="T46" fmla="*/ 240 w 520"/>
                  <a:gd name="T47" fmla="*/ 90 h 118"/>
                  <a:gd name="T48" fmla="*/ 212 w 520"/>
                  <a:gd name="T49" fmla="*/ 99 h 118"/>
                  <a:gd name="T50" fmla="*/ 179 w 520"/>
                  <a:gd name="T51" fmla="*/ 74 h 118"/>
                  <a:gd name="T52" fmla="*/ 179 w 520"/>
                  <a:gd name="T53" fmla="*/ 62 h 118"/>
                  <a:gd name="T54" fmla="*/ 179 w 520"/>
                  <a:gd name="T55" fmla="*/ 37 h 118"/>
                  <a:gd name="T56" fmla="*/ 160 w 520"/>
                  <a:gd name="T57" fmla="*/ 96 h 118"/>
                  <a:gd name="T58" fmla="*/ 311 w 520"/>
                  <a:gd name="T59" fmla="*/ 25 h 118"/>
                  <a:gd name="T60" fmla="*/ 382 w 520"/>
                  <a:gd name="T61" fmla="*/ 25 h 118"/>
                  <a:gd name="T62" fmla="*/ 348 w 520"/>
                  <a:gd name="T63" fmla="*/ 0 h 118"/>
                  <a:gd name="T64" fmla="*/ 280 w 520"/>
                  <a:gd name="T65" fmla="*/ 47 h 118"/>
                  <a:gd name="T66" fmla="*/ 271 w 520"/>
                  <a:gd name="T67" fmla="*/ 102 h 118"/>
                  <a:gd name="T68" fmla="*/ 311 w 520"/>
                  <a:gd name="T69" fmla="*/ 74 h 118"/>
                  <a:gd name="T70" fmla="*/ 308 w 520"/>
                  <a:gd name="T71" fmla="*/ 47 h 118"/>
                  <a:gd name="T72" fmla="*/ 299 w 520"/>
                  <a:gd name="T73" fmla="*/ 19 h 118"/>
                  <a:gd name="T74" fmla="*/ 296 w 520"/>
                  <a:gd name="T75" fmla="*/ 6 h 118"/>
                  <a:gd name="T76" fmla="*/ 268 w 520"/>
                  <a:gd name="T77" fmla="*/ 34 h 118"/>
                  <a:gd name="T78" fmla="*/ 369 w 520"/>
                  <a:gd name="T79" fmla="*/ 59 h 118"/>
                  <a:gd name="T80" fmla="*/ 354 w 520"/>
                  <a:gd name="T81" fmla="*/ 40 h 118"/>
                  <a:gd name="T82" fmla="*/ 302 w 520"/>
                  <a:gd name="T83" fmla="*/ 99 h 118"/>
                  <a:gd name="T84" fmla="*/ 382 w 520"/>
                  <a:gd name="T85" fmla="*/ 99 h 118"/>
                  <a:gd name="T86" fmla="*/ 314 w 520"/>
                  <a:gd name="T87" fmla="*/ 56 h 118"/>
                  <a:gd name="T88" fmla="*/ 342 w 520"/>
                  <a:gd name="T89" fmla="*/ 87 h 118"/>
                  <a:gd name="T90" fmla="*/ 403 w 520"/>
                  <a:gd name="T91" fmla="*/ 44 h 118"/>
                  <a:gd name="T92" fmla="*/ 403 w 520"/>
                  <a:gd name="T93" fmla="*/ 77 h 118"/>
                  <a:gd name="T94" fmla="*/ 446 w 520"/>
                  <a:gd name="T95" fmla="*/ 81 h 118"/>
                  <a:gd name="T96" fmla="*/ 446 w 520"/>
                  <a:gd name="T97" fmla="*/ 108 h 118"/>
                  <a:gd name="T98" fmla="*/ 459 w 520"/>
                  <a:gd name="T99" fmla="*/ 114 h 118"/>
                  <a:gd name="T100" fmla="*/ 520 w 520"/>
                  <a:gd name="T101" fmla="*/ 99 h 118"/>
                  <a:gd name="T102" fmla="*/ 499 w 520"/>
                  <a:gd name="T103" fmla="*/ 34 h 118"/>
                  <a:gd name="T104" fmla="*/ 446 w 520"/>
                  <a:gd name="T105" fmla="*/ 19 h 118"/>
                  <a:gd name="T106" fmla="*/ 446 w 520"/>
                  <a:gd name="T107" fmla="*/ 77 h 118"/>
                  <a:gd name="T108" fmla="*/ 434 w 520"/>
                  <a:gd name="T109" fmla="*/ 44 h 118"/>
                  <a:gd name="T110" fmla="*/ 434 w 520"/>
                  <a:gd name="T111" fmla="*/ 28 h 118"/>
                  <a:gd name="T112" fmla="*/ 434 w 520"/>
                  <a:gd name="T113" fmla="*/ 0 h 118"/>
                  <a:gd name="T114" fmla="*/ 419 w 520"/>
                  <a:gd name="T115" fmla="*/ 28 h 118"/>
                  <a:gd name="T116" fmla="*/ 489 w 520"/>
                  <a:gd name="T117" fmla="*/ 19 h 118"/>
                  <a:gd name="T118" fmla="*/ 486 w 520"/>
                  <a:gd name="T119" fmla="*/ 68 h 118"/>
                  <a:gd name="T120" fmla="*/ 489 w 520"/>
                  <a:gd name="T121" fmla="*/ 19 h 118"/>
                  <a:gd name="T122" fmla="*/ 474 w 520"/>
                  <a:gd name="T123" fmla="*/ 8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0" h="118">
                    <a:moveTo>
                      <a:pt x="40" y="13"/>
                    </a:moveTo>
                    <a:cubicBezTo>
                      <a:pt x="40" y="3"/>
                      <a:pt x="40" y="3"/>
                      <a:pt x="40" y="3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28" y="93"/>
                      <a:pt x="16" y="99"/>
                      <a:pt x="0" y="105"/>
                    </a:cubicBezTo>
                    <a:cubicBezTo>
                      <a:pt x="3" y="108"/>
                      <a:pt x="6" y="114"/>
                      <a:pt x="9" y="118"/>
                    </a:cubicBezTo>
                    <a:cubicBezTo>
                      <a:pt x="25" y="111"/>
                      <a:pt x="37" y="105"/>
                      <a:pt x="46" y="10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49" y="96"/>
                      <a:pt x="46" y="93"/>
                      <a:pt x="43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1" y="105"/>
                      <a:pt x="83" y="111"/>
                      <a:pt x="96" y="118"/>
                    </a:cubicBezTo>
                    <a:cubicBezTo>
                      <a:pt x="108" y="105"/>
                      <a:pt x="108" y="105"/>
                      <a:pt x="108" y="105"/>
                    </a:cubicBezTo>
                    <a:cubicBezTo>
                      <a:pt x="99" y="99"/>
                      <a:pt x="86" y="93"/>
                      <a:pt x="7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71"/>
                      <a:pt x="111" y="71"/>
                      <a:pt x="111" y="71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3"/>
                      <a:pt x="68" y="13"/>
                      <a:pt x="68" y="13"/>
                    </a:cubicBezTo>
                    <a:lnTo>
                      <a:pt x="40" y="13"/>
                    </a:lnTo>
                    <a:close/>
                    <a:moveTo>
                      <a:pt x="68" y="34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68" y="25"/>
                      <a:pt x="68" y="25"/>
                      <a:pt x="68" y="25"/>
                    </a:cubicBezTo>
                    <a:lnTo>
                      <a:pt x="68" y="34"/>
                    </a:lnTo>
                    <a:close/>
                    <a:moveTo>
                      <a:pt x="40" y="44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40" y="53"/>
                      <a:pt x="40" y="53"/>
                      <a:pt x="40" y="53"/>
                    </a:cubicBezTo>
                    <a:lnTo>
                      <a:pt x="40" y="44"/>
                    </a:lnTo>
                    <a:close/>
                    <a:moveTo>
                      <a:pt x="40" y="65"/>
                    </a:move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40" y="71"/>
                      <a:pt x="40" y="71"/>
                      <a:pt x="40" y="71"/>
                    </a:cubicBezTo>
                    <a:lnTo>
                      <a:pt x="40" y="65"/>
                    </a:lnTo>
                    <a:close/>
                    <a:moveTo>
                      <a:pt x="179" y="0"/>
                    </a:moveTo>
                    <a:cubicBezTo>
                      <a:pt x="182" y="6"/>
                      <a:pt x="182" y="10"/>
                      <a:pt x="182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40" y="47"/>
                      <a:pt x="240" y="47"/>
                      <a:pt x="240" y="47"/>
                    </a:cubicBezTo>
                    <a:cubicBezTo>
                      <a:pt x="240" y="16"/>
                      <a:pt x="240" y="16"/>
                      <a:pt x="240" y="16"/>
                    </a:cubicBez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0"/>
                      <a:pt x="200" y="0"/>
                      <a:pt x="197" y="0"/>
                    </a:cubicBezTo>
                    <a:lnTo>
                      <a:pt x="179" y="0"/>
                    </a:lnTo>
                    <a:close/>
                    <a:moveTo>
                      <a:pt x="160" y="96"/>
                    </a:moveTo>
                    <a:cubicBezTo>
                      <a:pt x="160" y="102"/>
                      <a:pt x="163" y="108"/>
                      <a:pt x="166" y="108"/>
                    </a:cubicBezTo>
                    <a:cubicBezTo>
                      <a:pt x="169" y="111"/>
                      <a:pt x="176" y="114"/>
                      <a:pt x="188" y="114"/>
                    </a:cubicBezTo>
                    <a:cubicBezTo>
                      <a:pt x="209" y="114"/>
                      <a:pt x="209" y="114"/>
                      <a:pt x="209" y="114"/>
                    </a:cubicBezTo>
                    <a:cubicBezTo>
                      <a:pt x="222" y="114"/>
                      <a:pt x="231" y="111"/>
                      <a:pt x="234" y="108"/>
                    </a:cubicBezTo>
                    <a:cubicBezTo>
                      <a:pt x="237" y="105"/>
                      <a:pt x="240" y="99"/>
                      <a:pt x="240" y="90"/>
                    </a:cubicBezTo>
                    <a:cubicBezTo>
                      <a:pt x="234" y="90"/>
                      <a:pt x="228" y="87"/>
                      <a:pt x="222" y="84"/>
                    </a:cubicBezTo>
                    <a:cubicBezTo>
                      <a:pt x="222" y="90"/>
                      <a:pt x="222" y="93"/>
                      <a:pt x="219" y="96"/>
                    </a:cubicBezTo>
                    <a:cubicBezTo>
                      <a:pt x="219" y="99"/>
                      <a:pt x="216" y="99"/>
                      <a:pt x="212" y="99"/>
                    </a:cubicBezTo>
                    <a:cubicBezTo>
                      <a:pt x="188" y="99"/>
                      <a:pt x="188" y="99"/>
                      <a:pt x="188" y="99"/>
                    </a:cubicBezTo>
                    <a:cubicBezTo>
                      <a:pt x="182" y="99"/>
                      <a:pt x="179" y="96"/>
                      <a:pt x="179" y="93"/>
                    </a:cubicBezTo>
                    <a:cubicBezTo>
                      <a:pt x="179" y="74"/>
                      <a:pt x="179" y="74"/>
                      <a:pt x="179" y="74"/>
                    </a:cubicBezTo>
                    <a:cubicBezTo>
                      <a:pt x="200" y="71"/>
                      <a:pt x="216" y="68"/>
                      <a:pt x="231" y="65"/>
                    </a:cubicBezTo>
                    <a:cubicBezTo>
                      <a:pt x="228" y="62"/>
                      <a:pt x="225" y="56"/>
                      <a:pt x="219" y="50"/>
                    </a:cubicBezTo>
                    <a:cubicBezTo>
                      <a:pt x="206" y="53"/>
                      <a:pt x="194" y="56"/>
                      <a:pt x="179" y="62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79" y="40"/>
                      <a:pt x="179" y="40"/>
                      <a:pt x="179" y="40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2" y="37"/>
                      <a:pt x="172" y="37"/>
                      <a:pt x="172" y="37"/>
                    </a:cubicBezTo>
                    <a:cubicBezTo>
                      <a:pt x="160" y="37"/>
                      <a:pt x="160" y="37"/>
                      <a:pt x="160" y="37"/>
                    </a:cubicBezTo>
                    <a:lnTo>
                      <a:pt x="160" y="96"/>
                    </a:lnTo>
                    <a:close/>
                    <a:moveTo>
                      <a:pt x="329" y="6"/>
                    </a:moveTo>
                    <a:cubicBezTo>
                      <a:pt x="332" y="10"/>
                      <a:pt x="336" y="16"/>
                      <a:pt x="336" y="25"/>
                    </a:cubicBezTo>
                    <a:cubicBezTo>
                      <a:pt x="311" y="25"/>
                      <a:pt x="311" y="25"/>
                      <a:pt x="311" y="25"/>
                    </a:cubicBezTo>
                    <a:cubicBezTo>
                      <a:pt x="311" y="37"/>
                      <a:pt x="311" y="37"/>
                      <a:pt x="311" y="37"/>
                    </a:cubicBezTo>
                    <a:cubicBezTo>
                      <a:pt x="382" y="37"/>
                      <a:pt x="382" y="37"/>
                      <a:pt x="382" y="37"/>
                    </a:cubicBezTo>
                    <a:cubicBezTo>
                      <a:pt x="382" y="25"/>
                      <a:pt x="382" y="25"/>
                      <a:pt x="382" y="25"/>
                    </a:cubicBezTo>
                    <a:cubicBezTo>
                      <a:pt x="342" y="25"/>
                      <a:pt x="342" y="25"/>
                      <a:pt x="342" y="25"/>
                    </a:cubicBezTo>
                    <a:cubicBezTo>
                      <a:pt x="354" y="19"/>
                      <a:pt x="354" y="19"/>
                      <a:pt x="354" y="19"/>
                    </a:cubicBezTo>
                    <a:cubicBezTo>
                      <a:pt x="354" y="13"/>
                      <a:pt x="351" y="6"/>
                      <a:pt x="348" y="0"/>
                    </a:cubicBezTo>
                    <a:lnTo>
                      <a:pt x="329" y="6"/>
                    </a:lnTo>
                    <a:close/>
                    <a:moveTo>
                      <a:pt x="268" y="47"/>
                    </a:moveTo>
                    <a:cubicBezTo>
                      <a:pt x="280" y="47"/>
                      <a:pt x="280" y="47"/>
                      <a:pt x="280" y="47"/>
                    </a:cubicBezTo>
                    <a:cubicBezTo>
                      <a:pt x="280" y="81"/>
                      <a:pt x="280" y="81"/>
                      <a:pt x="280" y="81"/>
                    </a:cubicBezTo>
                    <a:cubicBezTo>
                      <a:pt x="277" y="84"/>
                      <a:pt x="274" y="84"/>
                      <a:pt x="268" y="84"/>
                    </a:cubicBezTo>
                    <a:cubicBezTo>
                      <a:pt x="268" y="93"/>
                      <a:pt x="271" y="99"/>
                      <a:pt x="271" y="102"/>
                    </a:cubicBezTo>
                    <a:cubicBezTo>
                      <a:pt x="280" y="96"/>
                      <a:pt x="296" y="93"/>
                      <a:pt x="311" y="90"/>
                    </a:cubicBezTo>
                    <a:cubicBezTo>
                      <a:pt x="311" y="87"/>
                      <a:pt x="311" y="87"/>
                      <a:pt x="311" y="87"/>
                    </a:cubicBezTo>
                    <a:cubicBezTo>
                      <a:pt x="311" y="74"/>
                      <a:pt x="311" y="74"/>
                      <a:pt x="311" y="74"/>
                    </a:cubicBezTo>
                    <a:cubicBezTo>
                      <a:pt x="308" y="74"/>
                      <a:pt x="305" y="77"/>
                      <a:pt x="299" y="77"/>
                    </a:cubicBezTo>
                    <a:cubicBezTo>
                      <a:pt x="299" y="47"/>
                      <a:pt x="299" y="47"/>
                      <a:pt x="299" y="47"/>
                    </a:cubicBezTo>
                    <a:cubicBezTo>
                      <a:pt x="308" y="47"/>
                      <a:pt x="308" y="47"/>
                      <a:pt x="308" y="47"/>
                    </a:cubicBezTo>
                    <a:cubicBezTo>
                      <a:pt x="308" y="34"/>
                      <a:pt x="308" y="34"/>
                      <a:pt x="308" y="34"/>
                    </a:cubicBezTo>
                    <a:cubicBezTo>
                      <a:pt x="299" y="34"/>
                      <a:pt x="299" y="34"/>
                      <a:pt x="299" y="34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99" y="13"/>
                      <a:pt x="299" y="13"/>
                      <a:pt x="299" y="13"/>
                    </a:cubicBezTo>
                    <a:cubicBezTo>
                      <a:pt x="299" y="10"/>
                      <a:pt x="299" y="10"/>
                      <a:pt x="299" y="10"/>
                    </a:cubicBezTo>
                    <a:cubicBezTo>
                      <a:pt x="299" y="10"/>
                      <a:pt x="299" y="6"/>
                      <a:pt x="296" y="6"/>
                    </a:cubicBezTo>
                    <a:cubicBezTo>
                      <a:pt x="280" y="6"/>
                      <a:pt x="280" y="6"/>
                      <a:pt x="280" y="6"/>
                    </a:cubicBezTo>
                    <a:cubicBezTo>
                      <a:pt x="280" y="34"/>
                      <a:pt x="280" y="34"/>
                      <a:pt x="280" y="34"/>
                    </a:cubicBezTo>
                    <a:cubicBezTo>
                      <a:pt x="268" y="34"/>
                      <a:pt x="268" y="34"/>
                      <a:pt x="268" y="34"/>
                    </a:cubicBezTo>
                    <a:lnTo>
                      <a:pt x="268" y="47"/>
                    </a:lnTo>
                    <a:close/>
                    <a:moveTo>
                      <a:pt x="357" y="99"/>
                    </a:moveTo>
                    <a:cubicBezTo>
                      <a:pt x="363" y="87"/>
                      <a:pt x="366" y="74"/>
                      <a:pt x="369" y="59"/>
                    </a:cubicBezTo>
                    <a:cubicBezTo>
                      <a:pt x="369" y="59"/>
                      <a:pt x="369" y="56"/>
                      <a:pt x="372" y="53"/>
                    </a:cubicBezTo>
                    <a:cubicBezTo>
                      <a:pt x="372" y="47"/>
                      <a:pt x="372" y="47"/>
                      <a:pt x="372" y="47"/>
                    </a:cubicBezTo>
                    <a:cubicBezTo>
                      <a:pt x="354" y="40"/>
                      <a:pt x="354" y="40"/>
                      <a:pt x="354" y="40"/>
                    </a:cubicBezTo>
                    <a:cubicBezTo>
                      <a:pt x="354" y="44"/>
                      <a:pt x="354" y="47"/>
                      <a:pt x="351" y="53"/>
                    </a:cubicBezTo>
                    <a:cubicBezTo>
                      <a:pt x="348" y="74"/>
                      <a:pt x="345" y="90"/>
                      <a:pt x="342" y="99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2" y="111"/>
                      <a:pt x="302" y="111"/>
                      <a:pt x="302" y="111"/>
                    </a:cubicBezTo>
                    <a:cubicBezTo>
                      <a:pt x="382" y="111"/>
                      <a:pt x="382" y="111"/>
                      <a:pt x="382" y="111"/>
                    </a:cubicBezTo>
                    <a:cubicBezTo>
                      <a:pt x="382" y="99"/>
                      <a:pt x="382" y="99"/>
                      <a:pt x="382" y="99"/>
                    </a:cubicBezTo>
                    <a:lnTo>
                      <a:pt x="357" y="99"/>
                    </a:lnTo>
                    <a:close/>
                    <a:moveTo>
                      <a:pt x="314" y="47"/>
                    </a:moveTo>
                    <a:cubicBezTo>
                      <a:pt x="314" y="56"/>
                      <a:pt x="314" y="56"/>
                      <a:pt x="314" y="56"/>
                    </a:cubicBezTo>
                    <a:cubicBezTo>
                      <a:pt x="317" y="62"/>
                      <a:pt x="317" y="65"/>
                      <a:pt x="320" y="68"/>
                    </a:cubicBezTo>
                    <a:cubicBezTo>
                      <a:pt x="320" y="74"/>
                      <a:pt x="323" y="81"/>
                      <a:pt x="323" y="93"/>
                    </a:cubicBezTo>
                    <a:cubicBezTo>
                      <a:pt x="342" y="87"/>
                      <a:pt x="342" y="87"/>
                      <a:pt x="342" y="87"/>
                    </a:cubicBezTo>
                    <a:cubicBezTo>
                      <a:pt x="339" y="71"/>
                      <a:pt x="332" y="59"/>
                      <a:pt x="329" y="44"/>
                    </a:cubicBezTo>
                    <a:lnTo>
                      <a:pt x="314" y="47"/>
                    </a:lnTo>
                    <a:close/>
                    <a:moveTo>
                      <a:pt x="403" y="44"/>
                    </a:moveTo>
                    <a:cubicBezTo>
                      <a:pt x="419" y="44"/>
                      <a:pt x="419" y="44"/>
                      <a:pt x="419" y="44"/>
                    </a:cubicBezTo>
                    <a:cubicBezTo>
                      <a:pt x="419" y="74"/>
                      <a:pt x="419" y="74"/>
                      <a:pt x="419" y="74"/>
                    </a:cubicBezTo>
                    <a:cubicBezTo>
                      <a:pt x="403" y="77"/>
                      <a:pt x="403" y="77"/>
                      <a:pt x="403" y="77"/>
                    </a:cubicBezTo>
                    <a:cubicBezTo>
                      <a:pt x="403" y="87"/>
                      <a:pt x="406" y="90"/>
                      <a:pt x="406" y="93"/>
                    </a:cubicBezTo>
                    <a:cubicBezTo>
                      <a:pt x="412" y="93"/>
                      <a:pt x="412" y="93"/>
                      <a:pt x="412" y="93"/>
                    </a:cubicBezTo>
                    <a:cubicBezTo>
                      <a:pt x="425" y="87"/>
                      <a:pt x="437" y="84"/>
                      <a:pt x="446" y="81"/>
                    </a:cubicBezTo>
                    <a:cubicBezTo>
                      <a:pt x="440" y="90"/>
                      <a:pt x="434" y="99"/>
                      <a:pt x="425" y="105"/>
                    </a:cubicBezTo>
                    <a:cubicBezTo>
                      <a:pt x="431" y="108"/>
                      <a:pt x="437" y="111"/>
                      <a:pt x="440" y="114"/>
                    </a:cubicBezTo>
                    <a:cubicBezTo>
                      <a:pt x="440" y="114"/>
                      <a:pt x="443" y="111"/>
                      <a:pt x="446" y="108"/>
                    </a:cubicBezTo>
                    <a:cubicBezTo>
                      <a:pt x="446" y="105"/>
                      <a:pt x="446" y="105"/>
                      <a:pt x="449" y="102"/>
                    </a:cubicBezTo>
                    <a:cubicBezTo>
                      <a:pt x="452" y="105"/>
                      <a:pt x="452" y="108"/>
                      <a:pt x="456" y="114"/>
                    </a:cubicBezTo>
                    <a:cubicBezTo>
                      <a:pt x="459" y="114"/>
                      <a:pt x="459" y="114"/>
                      <a:pt x="459" y="114"/>
                    </a:cubicBezTo>
                    <a:cubicBezTo>
                      <a:pt x="465" y="111"/>
                      <a:pt x="474" y="105"/>
                      <a:pt x="486" y="96"/>
                    </a:cubicBezTo>
                    <a:cubicBezTo>
                      <a:pt x="496" y="105"/>
                      <a:pt x="502" y="111"/>
                      <a:pt x="508" y="114"/>
                    </a:cubicBezTo>
                    <a:cubicBezTo>
                      <a:pt x="511" y="108"/>
                      <a:pt x="517" y="105"/>
                      <a:pt x="520" y="99"/>
                    </a:cubicBezTo>
                    <a:cubicBezTo>
                      <a:pt x="508" y="93"/>
                      <a:pt x="502" y="87"/>
                      <a:pt x="496" y="81"/>
                    </a:cubicBezTo>
                    <a:cubicBezTo>
                      <a:pt x="505" y="65"/>
                      <a:pt x="511" y="50"/>
                      <a:pt x="511" y="34"/>
                    </a:cubicBezTo>
                    <a:cubicBezTo>
                      <a:pt x="499" y="34"/>
                      <a:pt x="499" y="34"/>
                      <a:pt x="499" y="34"/>
                    </a:cubicBezTo>
                    <a:cubicBezTo>
                      <a:pt x="502" y="25"/>
                      <a:pt x="505" y="16"/>
                      <a:pt x="508" y="6"/>
                    </a:cubicBezTo>
                    <a:cubicBezTo>
                      <a:pt x="446" y="6"/>
                      <a:pt x="446" y="6"/>
                      <a:pt x="446" y="6"/>
                    </a:cubicBezTo>
                    <a:cubicBezTo>
                      <a:pt x="446" y="19"/>
                      <a:pt x="446" y="19"/>
                      <a:pt x="446" y="19"/>
                    </a:cubicBezTo>
                    <a:cubicBezTo>
                      <a:pt x="456" y="19"/>
                      <a:pt x="456" y="19"/>
                      <a:pt x="456" y="19"/>
                    </a:cubicBezTo>
                    <a:cubicBezTo>
                      <a:pt x="456" y="28"/>
                      <a:pt x="456" y="28"/>
                      <a:pt x="456" y="28"/>
                    </a:cubicBezTo>
                    <a:cubicBezTo>
                      <a:pt x="456" y="47"/>
                      <a:pt x="452" y="65"/>
                      <a:pt x="446" y="77"/>
                    </a:cubicBezTo>
                    <a:cubicBezTo>
                      <a:pt x="446" y="65"/>
                      <a:pt x="446" y="65"/>
                      <a:pt x="446" y="65"/>
                    </a:cubicBezTo>
                    <a:cubicBezTo>
                      <a:pt x="434" y="68"/>
                      <a:pt x="434" y="68"/>
                      <a:pt x="434" y="68"/>
                    </a:cubicBezTo>
                    <a:cubicBezTo>
                      <a:pt x="434" y="44"/>
                      <a:pt x="434" y="44"/>
                      <a:pt x="434" y="44"/>
                    </a:cubicBezTo>
                    <a:cubicBezTo>
                      <a:pt x="449" y="44"/>
                      <a:pt x="449" y="44"/>
                      <a:pt x="449" y="44"/>
                    </a:cubicBezTo>
                    <a:cubicBezTo>
                      <a:pt x="449" y="28"/>
                      <a:pt x="449" y="28"/>
                      <a:pt x="449" y="28"/>
                    </a:cubicBezTo>
                    <a:cubicBezTo>
                      <a:pt x="434" y="28"/>
                      <a:pt x="434" y="28"/>
                      <a:pt x="434" y="28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4" y="3"/>
                      <a:pt x="434" y="3"/>
                      <a:pt x="434" y="3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19" y="28"/>
                      <a:pt x="419" y="28"/>
                      <a:pt x="419" y="28"/>
                    </a:cubicBezTo>
                    <a:cubicBezTo>
                      <a:pt x="403" y="28"/>
                      <a:pt x="403" y="28"/>
                      <a:pt x="403" y="28"/>
                    </a:cubicBezTo>
                    <a:lnTo>
                      <a:pt x="403" y="44"/>
                    </a:lnTo>
                    <a:close/>
                    <a:moveTo>
                      <a:pt x="489" y="19"/>
                    </a:moveTo>
                    <a:cubicBezTo>
                      <a:pt x="486" y="28"/>
                      <a:pt x="483" y="37"/>
                      <a:pt x="480" y="47"/>
                    </a:cubicBezTo>
                    <a:cubicBezTo>
                      <a:pt x="492" y="47"/>
                      <a:pt x="492" y="47"/>
                      <a:pt x="492" y="47"/>
                    </a:cubicBezTo>
                    <a:cubicBezTo>
                      <a:pt x="492" y="56"/>
                      <a:pt x="489" y="62"/>
                      <a:pt x="486" y="68"/>
                    </a:cubicBezTo>
                    <a:cubicBezTo>
                      <a:pt x="477" y="53"/>
                      <a:pt x="474" y="40"/>
                      <a:pt x="474" y="28"/>
                    </a:cubicBezTo>
                    <a:cubicBezTo>
                      <a:pt x="474" y="19"/>
                      <a:pt x="474" y="19"/>
                      <a:pt x="474" y="19"/>
                    </a:cubicBezTo>
                    <a:lnTo>
                      <a:pt x="489" y="19"/>
                    </a:lnTo>
                    <a:close/>
                    <a:moveTo>
                      <a:pt x="449" y="102"/>
                    </a:moveTo>
                    <a:cubicBezTo>
                      <a:pt x="459" y="90"/>
                      <a:pt x="465" y="77"/>
                      <a:pt x="468" y="62"/>
                    </a:cubicBezTo>
                    <a:cubicBezTo>
                      <a:pt x="468" y="65"/>
                      <a:pt x="471" y="71"/>
                      <a:pt x="474" y="81"/>
                    </a:cubicBezTo>
                    <a:cubicBezTo>
                      <a:pt x="477" y="81"/>
                      <a:pt x="477" y="84"/>
                      <a:pt x="477" y="84"/>
                    </a:cubicBezTo>
                    <a:cubicBezTo>
                      <a:pt x="471" y="90"/>
                      <a:pt x="462" y="96"/>
                      <a:pt x="449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" name="稻壳儿榴莲果果"/>
              <p:cNvSpPr>
                <a:spLocks noEditPoints="1"/>
              </p:cNvSpPr>
              <p:nvPr/>
            </p:nvSpPr>
            <p:spPr bwMode="auto">
              <a:xfrm>
                <a:off x="1981238" y="3901146"/>
                <a:ext cx="1013981" cy="124415"/>
              </a:xfrm>
              <a:custGeom>
                <a:avLst/>
                <a:gdLst>
                  <a:gd name="T0" fmla="*/ 27 w 483"/>
                  <a:gd name="T1" fmla="*/ 0 h 59"/>
                  <a:gd name="T2" fmla="*/ 27 w 483"/>
                  <a:gd name="T3" fmla="*/ 10 h 59"/>
                  <a:gd name="T4" fmla="*/ 12 w 483"/>
                  <a:gd name="T5" fmla="*/ 28 h 59"/>
                  <a:gd name="T6" fmla="*/ 61 w 483"/>
                  <a:gd name="T7" fmla="*/ 25 h 59"/>
                  <a:gd name="T8" fmla="*/ 80 w 483"/>
                  <a:gd name="T9" fmla="*/ 56 h 59"/>
                  <a:gd name="T10" fmla="*/ 86 w 483"/>
                  <a:gd name="T11" fmla="*/ 50 h 59"/>
                  <a:gd name="T12" fmla="*/ 89 w 483"/>
                  <a:gd name="T13" fmla="*/ 25 h 59"/>
                  <a:gd name="T14" fmla="*/ 80 w 483"/>
                  <a:gd name="T15" fmla="*/ 7 h 59"/>
                  <a:gd name="T16" fmla="*/ 61 w 483"/>
                  <a:gd name="T17" fmla="*/ 19 h 59"/>
                  <a:gd name="T18" fmla="*/ 116 w 483"/>
                  <a:gd name="T19" fmla="*/ 25 h 59"/>
                  <a:gd name="T20" fmla="*/ 138 w 483"/>
                  <a:gd name="T21" fmla="*/ 56 h 59"/>
                  <a:gd name="T22" fmla="*/ 123 w 483"/>
                  <a:gd name="T23" fmla="*/ 16 h 59"/>
                  <a:gd name="T24" fmla="*/ 98 w 483"/>
                  <a:gd name="T25" fmla="*/ 0 h 59"/>
                  <a:gd name="T26" fmla="*/ 187 w 483"/>
                  <a:gd name="T27" fmla="*/ 40 h 59"/>
                  <a:gd name="T28" fmla="*/ 169 w 483"/>
                  <a:gd name="T29" fmla="*/ 16 h 59"/>
                  <a:gd name="T30" fmla="*/ 184 w 483"/>
                  <a:gd name="T31" fmla="*/ 47 h 59"/>
                  <a:gd name="T32" fmla="*/ 160 w 483"/>
                  <a:gd name="T33" fmla="*/ 40 h 59"/>
                  <a:gd name="T34" fmla="*/ 169 w 483"/>
                  <a:gd name="T35" fmla="*/ 25 h 59"/>
                  <a:gd name="T36" fmla="*/ 196 w 483"/>
                  <a:gd name="T37" fmla="*/ 19 h 59"/>
                  <a:gd name="T38" fmla="*/ 196 w 483"/>
                  <a:gd name="T39" fmla="*/ 56 h 59"/>
                  <a:gd name="T40" fmla="*/ 212 w 483"/>
                  <a:gd name="T41" fmla="*/ 31 h 59"/>
                  <a:gd name="T42" fmla="*/ 221 w 483"/>
                  <a:gd name="T43" fmla="*/ 19 h 59"/>
                  <a:gd name="T44" fmla="*/ 196 w 483"/>
                  <a:gd name="T45" fmla="*/ 19 h 59"/>
                  <a:gd name="T46" fmla="*/ 264 w 483"/>
                  <a:gd name="T47" fmla="*/ 47 h 59"/>
                  <a:gd name="T48" fmla="*/ 258 w 483"/>
                  <a:gd name="T49" fmla="*/ 56 h 59"/>
                  <a:gd name="T50" fmla="*/ 286 w 483"/>
                  <a:gd name="T51" fmla="*/ 56 h 59"/>
                  <a:gd name="T52" fmla="*/ 301 w 483"/>
                  <a:gd name="T53" fmla="*/ 19 h 59"/>
                  <a:gd name="T54" fmla="*/ 286 w 483"/>
                  <a:gd name="T55" fmla="*/ 19 h 59"/>
                  <a:gd name="T56" fmla="*/ 332 w 483"/>
                  <a:gd name="T57" fmla="*/ 44 h 59"/>
                  <a:gd name="T58" fmla="*/ 338 w 483"/>
                  <a:gd name="T59" fmla="*/ 22 h 59"/>
                  <a:gd name="T60" fmla="*/ 329 w 483"/>
                  <a:gd name="T61" fmla="*/ 34 h 59"/>
                  <a:gd name="T62" fmla="*/ 344 w 483"/>
                  <a:gd name="T63" fmla="*/ 53 h 59"/>
                  <a:gd name="T64" fmla="*/ 356 w 483"/>
                  <a:gd name="T65" fmla="*/ 53 h 59"/>
                  <a:gd name="T66" fmla="*/ 329 w 483"/>
                  <a:gd name="T67" fmla="*/ 19 h 59"/>
                  <a:gd name="T68" fmla="*/ 400 w 483"/>
                  <a:gd name="T69" fmla="*/ 28 h 59"/>
                  <a:gd name="T70" fmla="*/ 381 w 483"/>
                  <a:gd name="T71" fmla="*/ 40 h 59"/>
                  <a:gd name="T72" fmla="*/ 378 w 483"/>
                  <a:gd name="T73" fmla="*/ 47 h 59"/>
                  <a:gd name="T74" fmla="*/ 403 w 483"/>
                  <a:gd name="T75" fmla="*/ 47 h 59"/>
                  <a:gd name="T76" fmla="*/ 384 w 483"/>
                  <a:gd name="T77" fmla="*/ 25 h 59"/>
                  <a:gd name="T78" fmla="*/ 409 w 483"/>
                  <a:gd name="T79" fmla="*/ 19 h 59"/>
                  <a:gd name="T80" fmla="*/ 415 w 483"/>
                  <a:gd name="T81" fmla="*/ 44 h 59"/>
                  <a:gd name="T82" fmla="*/ 436 w 483"/>
                  <a:gd name="T83" fmla="*/ 50 h 59"/>
                  <a:gd name="T84" fmla="*/ 427 w 483"/>
                  <a:gd name="T85" fmla="*/ 25 h 59"/>
                  <a:gd name="T86" fmla="*/ 427 w 483"/>
                  <a:gd name="T87" fmla="*/ 19 h 59"/>
                  <a:gd name="T88" fmla="*/ 415 w 483"/>
                  <a:gd name="T89" fmla="*/ 19 h 59"/>
                  <a:gd name="T90" fmla="*/ 483 w 483"/>
                  <a:gd name="T91" fmla="*/ 34 h 59"/>
                  <a:gd name="T92" fmla="*/ 446 w 483"/>
                  <a:gd name="T93" fmla="*/ 37 h 59"/>
                  <a:gd name="T94" fmla="*/ 470 w 483"/>
                  <a:gd name="T95" fmla="*/ 47 h 59"/>
                  <a:gd name="T96" fmla="*/ 483 w 483"/>
                  <a:gd name="T97" fmla="*/ 40 h 59"/>
                  <a:gd name="T98" fmla="*/ 470 w 483"/>
                  <a:gd name="T99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3" h="59">
                    <a:moveTo>
                      <a:pt x="27" y="56"/>
                    </a:moveTo>
                    <a:cubicBezTo>
                      <a:pt x="43" y="56"/>
                      <a:pt x="52" y="47"/>
                      <a:pt x="52" y="28"/>
                    </a:cubicBezTo>
                    <a:cubicBezTo>
                      <a:pt x="52" y="10"/>
                      <a:pt x="43" y="0"/>
                      <a:pt x="27" y="0"/>
                    </a:cubicBezTo>
                    <a:cubicBezTo>
                      <a:pt x="9" y="0"/>
                      <a:pt x="0" y="10"/>
                      <a:pt x="0" y="28"/>
                    </a:cubicBezTo>
                    <a:cubicBezTo>
                      <a:pt x="0" y="47"/>
                      <a:pt x="9" y="56"/>
                      <a:pt x="27" y="56"/>
                    </a:cubicBezTo>
                    <a:moveTo>
                      <a:pt x="27" y="10"/>
                    </a:moveTo>
                    <a:cubicBezTo>
                      <a:pt x="36" y="10"/>
                      <a:pt x="40" y="16"/>
                      <a:pt x="40" y="28"/>
                    </a:cubicBezTo>
                    <a:cubicBezTo>
                      <a:pt x="40" y="44"/>
                      <a:pt x="36" y="50"/>
                      <a:pt x="27" y="50"/>
                    </a:cubicBezTo>
                    <a:cubicBezTo>
                      <a:pt x="15" y="50"/>
                      <a:pt x="12" y="44"/>
                      <a:pt x="12" y="28"/>
                    </a:cubicBezTo>
                    <a:cubicBezTo>
                      <a:pt x="12" y="16"/>
                      <a:pt x="15" y="10"/>
                      <a:pt x="27" y="10"/>
                    </a:cubicBezTo>
                    <a:moveTo>
                      <a:pt x="61" y="19"/>
                    </a:moveTo>
                    <a:cubicBezTo>
                      <a:pt x="61" y="25"/>
                      <a:pt x="61" y="25"/>
                      <a:pt x="61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53"/>
                      <a:pt x="70" y="59"/>
                      <a:pt x="80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0" y="50"/>
                      <a:pt x="80" y="50"/>
                      <a:pt x="80" y="44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9"/>
                      <a:pt x="67" y="19"/>
                      <a:pt x="67" y="19"/>
                    </a:cubicBezTo>
                    <a:lnTo>
                      <a:pt x="61" y="19"/>
                    </a:lnTo>
                    <a:close/>
                    <a:moveTo>
                      <a:pt x="110" y="56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28"/>
                      <a:pt x="113" y="25"/>
                      <a:pt x="116" y="25"/>
                    </a:cubicBezTo>
                    <a:cubicBezTo>
                      <a:pt x="123" y="25"/>
                      <a:pt x="126" y="28"/>
                      <a:pt x="126" y="34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38" y="56"/>
                      <a:pt x="138" y="56"/>
                      <a:pt x="138" y="56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8" y="31"/>
                      <a:pt x="135" y="28"/>
                      <a:pt x="135" y="25"/>
                    </a:cubicBezTo>
                    <a:cubicBezTo>
                      <a:pt x="135" y="22"/>
                      <a:pt x="129" y="19"/>
                      <a:pt x="123" y="16"/>
                    </a:cubicBezTo>
                    <a:cubicBezTo>
                      <a:pt x="116" y="16"/>
                      <a:pt x="113" y="19"/>
                      <a:pt x="110" y="2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56"/>
                      <a:pt x="98" y="56"/>
                      <a:pt x="98" y="56"/>
                    </a:cubicBezTo>
                    <a:lnTo>
                      <a:pt x="110" y="56"/>
                    </a:lnTo>
                    <a:close/>
                    <a:moveTo>
                      <a:pt x="187" y="40"/>
                    </a:moveTo>
                    <a:cubicBezTo>
                      <a:pt x="187" y="34"/>
                      <a:pt x="187" y="34"/>
                      <a:pt x="187" y="34"/>
                    </a:cubicBezTo>
                    <a:cubicBezTo>
                      <a:pt x="187" y="31"/>
                      <a:pt x="184" y="28"/>
                      <a:pt x="184" y="25"/>
                    </a:cubicBezTo>
                    <a:cubicBezTo>
                      <a:pt x="181" y="19"/>
                      <a:pt x="175" y="16"/>
                      <a:pt x="169" y="16"/>
                    </a:cubicBezTo>
                    <a:cubicBezTo>
                      <a:pt x="156" y="19"/>
                      <a:pt x="150" y="25"/>
                      <a:pt x="150" y="37"/>
                    </a:cubicBezTo>
                    <a:cubicBezTo>
                      <a:pt x="150" y="50"/>
                      <a:pt x="156" y="59"/>
                      <a:pt x="169" y="56"/>
                    </a:cubicBezTo>
                    <a:cubicBezTo>
                      <a:pt x="178" y="56"/>
                      <a:pt x="184" y="53"/>
                      <a:pt x="184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5" y="50"/>
                      <a:pt x="172" y="50"/>
                      <a:pt x="169" y="50"/>
                    </a:cubicBezTo>
                    <a:cubicBezTo>
                      <a:pt x="163" y="50"/>
                      <a:pt x="160" y="47"/>
                      <a:pt x="160" y="40"/>
                    </a:cubicBezTo>
                    <a:lnTo>
                      <a:pt x="187" y="40"/>
                    </a:lnTo>
                    <a:close/>
                    <a:moveTo>
                      <a:pt x="160" y="31"/>
                    </a:moveTo>
                    <a:cubicBezTo>
                      <a:pt x="160" y="28"/>
                      <a:pt x="163" y="25"/>
                      <a:pt x="169" y="25"/>
                    </a:cubicBezTo>
                    <a:cubicBezTo>
                      <a:pt x="172" y="25"/>
                      <a:pt x="175" y="28"/>
                      <a:pt x="175" y="31"/>
                    </a:cubicBezTo>
                    <a:lnTo>
                      <a:pt x="160" y="31"/>
                    </a:lnTo>
                    <a:close/>
                    <a:moveTo>
                      <a:pt x="196" y="19"/>
                    </a:moveTo>
                    <a:cubicBezTo>
                      <a:pt x="196" y="22"/>
                      <a:pt x="196" y="22"/>
                      <a:pt x="196" y="22"/>
                    </a:cubicBezTo>
                    <a:cubicBezTo>
                      <a:pt x="196" y="25"/>
                      <a:pt x="196" y="25"/>
                      <a:pt x="196" y="25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209" y="56"/>
                      <a:pt x="209" y="56"/>
                      <a:pt x="209" y="56"/>
                    </a:cubicBezTo>
                    <a:cubicBezTo>
                      <a:pt x="209" y="37"/>
                      <a:pt x="209" y="37"/>
                      <a:pt x="209" y="37"/>
                    </a:cubicBezTo>
                    <a:cubicBezTo>
                      <a:pt x="209" y="34"/>
                      <a:pt x="209" y="31"/>
                      <a:pt x="212" y="31"/>
                    </a:cubicBezTo>
                    <a:cubicBezTo>
                      <a:pt x="212" y="28"/>
                      <a:pt x="215" y="28"/>
                      <a:pt x="215" y="28"/>
                    </a:cubicBezTo>
                    <a:cubicBezTo>
                      <a:pt x="221" y="28"/>
                      <a:pt x="221" y="28"/>
                      <a:pt x="221" y="28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15" y="16"/>
                      <a:pt x="209" y="19"/>
                      <a:pt x="209" y="25"/>
                    </a:cubicBezTo>
                    <a:cubicBezTo>
                      <a:pt x="209" y="19"/>
                      <a:pt x="209" y="19"/>
                      <a:pt x="209" y="19"/>
                    </a:cubicBezTo>
                    <a:lnTo>
                      <a:pt x="196" y="19"/>
                    </a:lnTo>
                    <a:close/>
                    <a:moveTo>
                      <a:pt x="286" y="19"/>
                    </a:moveTo>
                    <a:cubicBezTo>
                      <a:pt x="273" y="19"/>
                      <a:pt x="273" y="19"/>
                      <a:pt x="273" y="19"/>
                    </a:cubicBezTo>
                    <a:cubicBezTo>
                      <a:pt x="264" y="47"/>
                      <a:pt x="264" y="47"/>
                      <a:pt x="264" y="47"/>
                    </a:cubicBezTo>
                    <a:cubicBezTo>
                      <a:pt x="258" y="19"/>
                      <a:pt x="258" y="19"/>
                      <a:pt x="258" y="19"/>
                    </a:cubicBezTo>
                    <a:cubicBezTo>
                      <a:pt x="246" y="19"/>
                      <a:pt x="246" y="19"/>
                      <a:pt x="246" y="19"/>
                    </a:cubicBezTo>
                    <a:cubicBezTo>
                      <a:pt x="258" y="56"/>
                      <a:pt x="258" y="56"/>
                      <a:pt x="258" y="56"/>
                    </a:cubicBezTo>
                    <a:cubicBezTo>
                      <a:pt x="270" y="56"/>
                      <a:pt x="270" y="56"/>
                      <a:pt x="270" y="56"/>
                    </a:cubicBezTo>
                    <a:cubicBezTo>
                      <a:pt x="280" y="28"/>
                      <a:pt x="280" y="28"/>
                      <a:pt x="280" y="28"/>
                    </a:cubicBezTo>
                    <a:cubicBezTo>
                      <a:pt x="286" y="56"/>
                      <a:pt x="286" y="56"/>
                      <a:pt x="286" y="56"/>
                    </a:cubicBezTo>
                    <a:cubicBezTo>
                      <a:pt x="298" y="56"/>
                      <a:pt x="298" y="56"/>
                      <a:pt x="298" y="56"/>
                    </a:cubicBezTo>
                    <a:cubicBezTo>
                      <a:pt x="313" y="19"/>
                      <a:pt x="313" y="19"/>
                      <a:pt x="313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295" y="47"/>
                      <a:pt x="295" y="47"/>
                      <a:pt x="295" y="47"/>
                    </a:cubicBezTo>
                    <a:cubicBezTo>
                      <a:pt x="292" y="47"/>
                      <a:pt x="292" y="47"/>
                      <a:pt x="292" y="47"/>
                    </a:cubicBezTo>
                    <a:lnTo>
                      <a:pt x="286" y="19"/>
                    </a:lnTo>
                    <a:close/>
                    <a:moveTo>
                      <a:pt x="344" y="37"/>
                    </a:moveTo>
                    <a:cubicBezTo>
                      <a:pt x="344" y="47"/>
                      <a:pt x="341" y="50"/>
                      <a:pt x="338" y="50"/>
                    </a:cubicBezTo>
                    <a:cubicBezTo>
                      <a:pt x="335" y="50"/>
                      <a:pt x="332" y="47"/>
                      <a:pt x="332" y="44"/>
                    </a:cubicBezTo>
                    <a:cubicBezTo>
                      <a:pt x="332" y="40"/>
                      <a:pt x="335" y="37"/>
                      <a:pt x="344" y="37"/>
                    </a:cubicBezTo>
                    <a:moveTo>
                      <a:pt x="332" y="28"/>
                    </a:moveTo>
                    <a:cubicBezTo>
                      <a:pt x="335" y="25"/>
                      <a:pt x="335" y="22"/>
                      <a:pt x="338" y="22"/>
                    </a:cubicBezTo>
                    <a:cubicBezTo>
                      <a:pt x="341" y="22"/>
                      <a:pt x="344" y="25"/>
                      <a:pt x="344" y="28"/>
                    </a:cubicBezTo>
                    <a:cubicBezTo>
                      <a:pt x="344" y="31"/>
                      <a:pt x="344" y="31"/>
                      <a:pt x="344" y="31"/>
                    </a:cubicBezTo>
                    <a:cubicBezTo>
                      <a:pt x="338" y="31"/>
                      <a:pt x="332" y="31"/>
                      <a:pt x="329" y="34"/>
                    </a:cubicBezTo>
                    <a:cubicBezTo>
                      <a:pt x="323" y="37"/>
                      <a:pt x="320" y="40"/>
                      <a:pt x="320" y="47"/>
                    </a:cubicBezTo>
                    <a:cubicBezTo>
                      <a:pt x="320" y="53"/>
                      <a:pt x="326" y="56"/>
                      <a:pt x="332" y="56"/>
                    </a:cubicBezTo>
                    <a:cubicBezTo>
                      <a:pt x="338" y="59"/>
                      <a:pt x="344" y="56"/>
                      <a:pt x="344" y="53"/>
                    </a:cubicBezTo>
                    <a:cubicBezTo>
                      <a:pt x="344" y="56"/>
                      <a:pt x="344" y="56"/>
                      <a:pt x="344" y="56"/>
                    </a:cubicBezTo>
                    <a:cubicBezTo>
                      <a:pt x="356" y="56"/>
                      <a:pt x="356" y="56"/>
                      <a:pt x="356" y="56"/>
                    </a:cubicBezTo>
                    <a:cubicBezTo>
                      <a:pt x="356" y="53"/>
                      <a:pt x="356" y="53"/>
                      <a:pt x="356" y="53"/>
                    </a:cubicBezTo>
                    <a:cubicBezTo>
                      <a:pt x="356" y="31"/>
                      <a:pt x="356" y="31"/>
                      <a:pt x="356" y="31"/>
                    </a:cubicBezTo>
                    <a:cubicBezTo>
                      <a:pt x="356" y="22"/>
                      <a:pt x="350" y="16"/>
                      <a:pt x="338" y="16"/>
                    </a:cubicBezTo>
                    <a:cubicBezTo>
                      <a:pt x="335" y="16"/>
                      <a:pt x="329" y="19"/>
                      <a:pt x="329" y="19"/>
                    </a:cubicBezTo>
                    <a:cubicBezTo>
                      <a:pt x="323" y="22"/>
                      <a:pt x="323" y="25"/>
                      <a:pt x="323" y="28"/>
                    </a:cubicBezTo>
                    <a:lnTo>
                      <a:pt x="332" y="28"/>
                    </a:lnTo>
                    <a:close/>
                    <a:moveTo>
                      <a:pt x="400" y="28"/>
                    </a:moveTo>
                    <a:cubicBezTo>
                      <a:pt x="400" y="22"/>
                      <a:pt x="393" y="16"/>
                      <a:pt x="384" y="16"/>
                    </a:cubicBezTo>
                    <a:cubicBezTo>
                      <a:pt x="372" y="19"/>
                      <a:pt x="369" y="22"/>
                      <a:pt x="366" y="28"/>
                    </a:cubicBezTo>
                    <a:cubicBezTo>
                      <a:pt x="366" y="34"/>
                      <a:pt x="372" y="40"/>
                      <a:pt x="381" y="40"/>
                    </a:cubicBezTo>
                    <a:cubicBezTo>
                      <a:pt x="387" y="40"/>
                      <a:pt x="390" y="44"/>
                      <a:pt x="390" y="47"/>
                    </a:cubicBezTo>
                    <a:cubicBezTo>
                      <a:pt x="390" y="50"/>
                      <a:pt x="387" y="50"/>
                      <a:pt x="384" y="50"/>
                    </a:cubicBezTo>
                    <a:cubicBezTo>
                      <a:pt x="381" y="50"/>
                      <a:pt x="378" y="50"/>
                      <a:pt x="378" y="47"/>
                    </a:cubicBezTo>
                    <a:cubicBezTo>
                      <a:pt x="366" y="47"/>
                      <a:pt x="366" y="47"/>
                      <a:pt x="366" y="47"/>
                    </a:cubicBezTo>
                    <a:cubicBezTo>
                      <a:pt x="366" y="53"/>
                      <a:pt x="372" y="56"/>
                      <a:pt x="384" y="56"/>
                    </a:cubicBezTo>
                    <a:cubicBezTo>
                      <a:pt x="393" y="56"/>
                      <a:pt x="400" y="53"/>
                      <a:pt x="403" y="47"/>
                    </a:cubicBezTo>
                    <a:cubicBezTo>
                      <a:pt x="400" y="37"/>
                      <a:pt x="393" y="34"/>
                      <a:pt x="387" y="31"/>
                    </a:cubicBezTo>
                    <a:cubicBezTo>
                      <a:pt x="381" y="31"/>
                      <a:pt x="378" y="28"/>
                      <a:pt x="378" y="28"/>
                    </a:cubicBezTo>
                    <a:cubicBezTo>
                      <a:pt x="378" y="25"/>
                      <a:pt x="381" y="25"/>
                      <a:pt x="384" y="25"/>
                    </a:cubicBezTo>
                    <a:cubicBezTo>
                      <a:pt x="387" y="25"/>
                      <a:pt x="387" y="25"/>
                      <a:pt x="390" y="28"/>
                    </a:cubicBezTo>
                    <a:lnTo>
                      <a:pt x="400" y="28"/>
                    </a:lnTo>
                    <a:close/>
                    <a:moveTo>
                      <a:pt x="409" y="19"/>
                    </a:moveTo>
                    <a:cubicBezTo>
                      <a:pt x="409" y="25"/>
                      <a:pt x="409" y="25"/>
                      <a:pt x="409" y="25"/>
                    </a:cubicBezTo>
                    <a:cubicBezTo>
                      <a:pt x="415" y="25"/>
                      <a:pt x="415" y="25"/>
                      <a:pt x="415" y="25"/>
                    </a:cubicBezTo>
                    <a:cubicBezTo>
                      <a:pt x="415" y="44"/>
                      <a:pt x="415" y="44"/>
                      <a:pt x="415" y="44"/>
                    </a:cubicBezTo>
                    <a:cubicBezTo>
                      <a:pt x="415" y="53"/>
                      <a:pt x="418" y="59"/>
                      <a:pt x="427" y="56"/>
                    </a:cubicBezTo>
                    <a:cubicBezTo>
                      <a:pt x="436" y="56"/>
                      <a:pt x="436" y="56"/>
                      <a:pt x="436" y="56"/>
                    </a:cubicBezTo>
                    <a:cubicBezTo>
                      <a:pt x="436" y="50"/>
                      <a:pt x="436" y="50"/>
                      <a:pt x="436" y="50"/>
                    </a:cubicBezTo>
                    <a:cubicBezTo>
                      <a:pt x="430" y="50"/>
                      <a:pt x="430" y="50"/>
                      <a:pt x="430" y="50"/>
                    </a:cubicBezTo>
                    <a:cubicBezTo>
                      <a:pt x="427" y="50"/>
                      <a:pt x="427" y="50"/>
                      <a:pt x="427" y="44"/>
                    </a:cubicBezTo>
                    <a:cubicBezTo>
                      <a:pt x="427" y="25"/>
                      <a:pt x="427" y="25"/>
                      <a:pt x="427" y="25"/>
                    </a:cubicBezTo>
                    <a:cubicBezTo>
                      <a:pt x="436" y="25"/>
                      <a:pt x="436" y="25"/>
                      <a:pt x="436" y="25"/>
                    </a:cubicBezTo>
                    <a:cubicBezTo>
                      <a:pt x="436" y="19"/>
                      <a:pt x="436" y="19"/>
                      <a:pt x="436" y="19"/>
                    </a:cubicBezTo>
                    <a:cubicBezTo>
                      <a:pt x="427" y="19"/>
                      <a:pt x="427" y="19"/>
                      <a:pt x="427" y="19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15" y="10"/>
                      <a:pt x="415" y="10"/>
                      <a:pt x="415" y="10"/>
                    </a:cubicBezTo>
                    <a:cubicBezTo>
                      <a:pt x="415" y="19"/>
                      <a:pt x="415" y="19"/>
                      <a:pt x="415" y="19"/>
                    </a:cubicBezTo>
                    <a:lnTo>
                      <a:pt x="409" y="19"/>
                    </a:lnTo>
                    <a:close/>
                    <a:moveTo>
                      <a:pt x="483" y="40"/>
                    </a:moveTo>
                    <a:cubicBezTo>
                      <a:pt x="483" y="34"/>
                      <a:pt x="483" y="34"/>
                      <a:pt x="483" y="34"/>
                    </a:cubicBezTo>
                    <a:cubicBezTo>
                      <a:pt x="483" y="31"/>
                      <a:pt x="483" y="28"/>
                      <a:pt x="480" y="25"/>
                    </a:cubicBezTo>
                    <a:cubicBezTo>
                      <a:pt x="476" y="19"/>
                      <a:pt x="470" y="16"/>
                      <a:pt x="464" y="16"/>
                    </a:cubicBezTo>
                    <a:cubicBezTo>
                      <a:pt x="452" y="19"/>
                      <a:pt x="446" y="25"/>
                      <a:pt x="446" y="37"/>
                    </a:cubicBezTo>
                    <a:cubicBezTo>
                      <a:pt x="446" y="50"/>
                      <a:pt x="452" y="59"/>
                      <a:pt x="464" y="56"/>
                    </a:cubicBezTo>
                    <a:cubicBezTo>
                      <a:pt x="473" y="56"/>
                      <a:pt x="480" y="53"/>
                      <a:pt x="483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50"/>
                      <a:pt x="467" y="50"/>
                      <a:pt x="464" y="50"/>
                    </a:cubicBezTo>
                    <a:cubicBezTo>
                      <a:pt x="458" y="50"/>
                      <a:pt x="458" y="47"/>
                      <a:pt x="458" y="40"/>
                    </a:cubicBezTo>
                    <a:lnTo>
                      <a:pt x="483" y="40"/>
                    </a:lnTo>
                    <a:close/>
                    <a:moveTo>
                      <a:pt x="458" y="31"/>
                    </a:moveTo>
                    <a:cubicBezTo>
                      <a:pt x="458" y="28"/>
                      <a:pt x="458" y="25"/>
                      <a:pt x="464" y="25"/>
                    </a:cubicBezTo>
                    <a:cubicBezTo>
                      <a:pt x="467" y="25"/>
                      <a:pt x="470" y="28"/>
                      <a:pt x="470" y="31"/>
                    </a:cubicBezTo>
                    <a:lnTo>
                      <a:pt x="45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64515" y="1048385"/>
            <a:ext cx="551815" cy="330263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使用后的口罩如何处理？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002030" y="92075"/>
            <a:ext cx="5675630" cy="586740"/>
            <a:chOff x="2235" y="2346"/>
            <a:chExt cx="8938" cy="924"/>
          </a:xfrm>
        </p:grpSpPr>
        <p:grpSp>
          <p:nvGrpSpPr>
            <p:cNvPr id="6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7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26" y="2346"/>
              <a:ext cx="7947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</a:t>
              </a:r>
              <a:endParaRPr lang="zh-CN" altLang="en-US" sz="9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10" name="组合 66"/>
          <p:cNvGrpSpPr/>
          <p:nvPr/>
        </p:nvGrpSpPr>
        <p:grpSpPr>
          <a:xfrm rot="0">
            <a:off x="7264400" y="4599940"/>
            <a:ext cx="565150" cy="443865"/>
            <a:chOff x="2914" y="2722"/>
            <a:chExt cx="1374" cy="1390"/>
          </a:xfrm>
        </p:grpSpPr>
        <p:sp>
          <p:nvSpPr>
            <p:cNvPr id="11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" name="稻壳儿榴莲果果"/>
          <p:cNvSpPr txBox="1"/>
          <p:nvPr/>
        </p:nvSpPr>
        <p:spPr>
          <a:xfrm>
            <a:off x="2662821" y="581343"/>
            <a:ext cx="451939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  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通人群佩戴过的口罩，没有新型冠状病毒传播的风险，使用后按照生活垃圾分类的要求处理即可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31315" y="3677920"/>
            <a:ext cx="41008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 </a:t>
            </a:r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疑似病人和其护理人员用过的口罩按医疗废物收集、处理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ea"/>
            </a:endParaRPr>
          </a:p>
        </p:txBody>
      </p:sp>
      <p:pic>
        <p:nvPicPr>
          <p:cNvPr id="31" name="稻壳儿榴莲果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695" y="3110865"/>
            <a:ext cx="1449705" cy="1932940"/>
          </a:xfrm>
          <a:prstGeom prst="roundRect">
            <a:avLst>
              <a:gd name="adj" fmla="val 9241"/>
            </a:avLst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093595" y="294005"/>
            <a:ext cx="4669790" cy="782320"/>
            <a:chOff x="5222" y="333"/>
            <a:chExt cx="5884" cy="1232"/>
          </a:xfrm>
        </p:grpSpPr>
        <p:sp>
          <p:nvSpPr>
            <p:cNvPr id="6" name="文本框 5"/>
            <p:cNvSpPr txBox="1"/>
            <p:nvPr/>
          </p:nvSpPr>
          <p:spPr>
            <a:xfrm>
              <a:off x="5341" y="333"/>
              <a:ext cx="564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勤洗手可防止自己和他人生病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2" y="1565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66"/>
          <p:cNvGrpSpPr/>
          <p:nvPr/>
        </p:nvGrpSpPr>
        <p:grpSpPr>
          <a:xfrm rot="0">
            <a:off x="821055" y="1057275"/>
            <a:ext cx="547370" cy="443865"/>
            <a:chOff x="2914" y="2722"/>
            <a:chExt cx="1374" cy="1390"/>
          </a:xfrm>
        </p:grpSpPr>
        <p:sp>
          <p:nvSpPr>
            <p:cNvPr id="3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8" name="稻壳儿榴莲果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65" y="1223010"/>
            <a:ext cx="3374390" cy="29889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43680" y="1341755"/>
            <a:ext cx="3003550" cy="3241040"/>
            <a:chOff x="11108" y="3777"/>
            <a:chExt cx="4730" cy="5104"/>
          </a:xfrm>
        </p:grpSpPr>
        <p:sp>
          <p:nvSpPr>
            <p:cNvPr id="17" name="稻壳儿榴莲果果"/>
            <p:cNvSpPr/>
            <p:nvPr/>
          </p:nvSpPr>
          <p:spPr>
            <a:xfrm>
              <a:off x="11692" y="6760"/>
              <a:ext cx="4146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便后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9" name="稻壳儿榴莲果果"/>
            <p:cNvSpPr/>
            <p:nvPr/>
          </p:nvSpPr>
          <p:spPr>
            <a:xfrm>
              <a:off x="11692" y="7493"/>
              <a:ext cx="4146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手脏时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2" name="稻壳儿榴莲果果"/>
            <p:cNvSpPr/>
            <p:nvPr/>
          </p:nvSpPr>
          <p:spPr>
            <a:xfrm>
              <a:off x="11692" y="8227"/>
              <a:ext cx="4146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在处理动物或动物排泄物后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3" name="稻壳儿榴莲果果"/>
            <p:cNvSpPr/>
            <p:nvPr/>
          </p:nvSpPr>
          <p:spPr>
            <a:xfrm>
              <a:off x="11108" y="6811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05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44" name="稻壳儿榴莲果果"/>
            <p:cNvSpPr/>
            <p:nvPr/>
          </p:nvSpPr>
          <p:spPr>
            <a:xfrm>
              <a:off x="11108" y="7554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06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45" name="稻壳儿榴莲果果"/>
            <p:cNvSpPr/>
            <p:nvPr/>
          </p:nvSpPr>
          <p:spPr>
            <a:xfrm>
              <a:off x="11108" y="8297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07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46" name="稻壳儿榴莲果果"/>
            <p:cNvSpPr/>
            <p:nvPr/>
          </p:nvSpPr>
          <p:spPr>
            <a:xfrm>
              <a:off x="11692" y="3777"/>
              <a:ext cx="3480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在咳嗽或打喷嚏后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7" name="稻壳儿榴莲果果"/>
            <p:cNvSpPr/>
            <p:nvPr/>
          </p:nvSpPr>
          <p:spPr>
            <a:xfrm>
              <a:off x="11692" y="4511"/>
              <a:ext cx="3480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在照护病人时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8" name="稻壳儿榴莲果果"/>
            <p:cNvSpPr/>
            <p:nvPr/>
          </p:nvSpPr>
          <p:spPr>
            <a:xfrm>
              <a:off x="11692" y="5245"/>
              <a:ext cx="4146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在制备食品之前、期间和之后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9" name="稻壳儿榴莲果果"/>
            <p:cNvSpPr/>
            <p:nvPr/>
          </p:nvSpPr>
          <p:spPr>
            <a:xfrm>
              <a:off x="11692" y="6027"/>
              <a:ext cx="4146" cy="6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饭前</a:t>
              </a:r>
              <a:endPara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0" name="稻壳儿榴莲果果"/>
            <p:cNvSpPr/>
            <p:nvPr/>
          </p:nvSpPr>
          <p:spPr>
            <a:xfrm>
              <a:off x="11108" y="3838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01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51" name="稻壳儿榴莲果果"/>
            <p:cNvSpPr/>
            <p:nvPr/>
          </p:nvSpPr>
          <p:spPr>
            <a:xfrm>
              <a:off x="11108" y="4582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02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52" name="稻壳儿榴莲果果"/>
            <p:cNvSpPr/>
            <p:nvPr/>
          </p:nvSpPr>
          <p:spPr>
            <a:xfrm>
              <a:off x="11108" y="5325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03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53" name="稻壳儿榴莲果果"/>
            <p:cNvSpPr/>
            <p:nvPr/>
          </p:nvSpPr>
          <p:spPr>
            <a:xfrm>
              <a:off x="11108" y="6068"/>
              <a:ext cx="584" cy="584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p>
              <a:pPr algn="ctr"/>
              <a:r>
                <a:rPr lang="en-US" altLang="zh-CN" sz="16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04</a:t>
              </a:r>
              <a:endParaRPr lang="zh-CN" altLang="en-US" sz="160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063115" y="359410"/>
            <a:ext cx="4669790" cy="596265"/>
            <a:chOff x="5222" y="333"/>
            <a:chExt cx="5884" cy="1232"/>
          </a:xfrm>
        </p:grpSpPr>
        <p:sp>
          <p:nvSpPr>
            <p:cNvPr id="6" name="文本框 5"/>
            <p:cNvSpPr txBox="1"/>
            <p:nvPr/>
          </p:nvSpPr>
          <p:spPr>
            <a:xfrm>
              <a:off x="5341" y="333"/>
              <a:ext cx="5645" cy="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ea"/>
                </a:rPr>
                <a:t>七步洗手法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2" y="1565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66"/>
          <p:cNvGrpSpPr/>
          <p:nvPr/>
        </p:nvGrpSpPr>
        <p:grpSpPr>
          <a:xfrm rot="0">
            <a:off x="821055" y="1057275"/>
            <a:ext cx="547370" cy="443865"/>
            <a:chOff x="2914" y="2722"/>
            <a:chExt cx="1374" cy="1390"/>
          </a:xfrm>
        </p:grpSpPr>
        <p:sp>
          <p:nvSpPr>
            <p:cNvPr id="3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770" y="1076325"/>
            <a:ext cx="8225541" cy="1868784"/>
            <a:chOff x="2031" y="2583"/>
            <a:chExt cx="15169" cy="3926"/>
          </a:xfrm>
        </p:grpSpPr>
        <p:pic>
          <p:nvPicPr>
            <p:cNvPr id="10" name="稻壳儿榴莲果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1" y="3348"/>
              <a:ext cx="1874" cy="1260"/>
            </a:xfrm>
            <a:prstGeom prst="rect">
              <a:avLst/>
            </a:prstGeom>
          </p:spPr>
        </p:pic>
        <p:pic>
          <p:nvPicPr>
            <p:cNvPr id="11" name="稻壳儿榴莲果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1" y="3521"/>
              <a:ext cx="2045" cy="1041"/>
            </a:xfrm>
            <a:prstGeom prst="rect">
              <a:avLst/>
            </a:prstGeom>
          </p:spPr>
        </p:pic>
        <p:pic>
          <p:nvPicPr>
            <p:cNvPr id="12" name="稻壳儿榴莲果果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26" y="3324"/>
              <a:ext cx="1950" cy="1305"/>
            </a:xfrm>
            <a:prstGeom prst="rect">
              <a:avLst/>
            </a:prstGeom>
          </p:spPr>
        </p:pic>
        <p:pic>
          <p:nvPicPr>
            <p:cNvPr id="13" name="稻壳儿榴莲果果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59" y="3505"/>
              <a:ext cx="2066" cy="1057"/>
            </a:xfrm>
            <a:prstGeom prst="rect">
              <a:avLst/>
            </a:prstGeom>
          </p:spPr>
        </p:pic>
        <p:sp>
          <p:nvSpPr>
            <p:cNvPr id="14" name="稻壳儿榴莲果果"/>
            <p:cNvSpPr/>
            <p:nvPr/>
          </p:nvSpPr>
          <p:spPr>
            <a:xfrm>
              <a:off x="2031" y="2682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稻壳儿榴莲果果"/>
            <p:cNvSpPr/>
            <p:nvPr/>
          </p:nvSpPr>
          <p:spPr>
            <a:xfrm>
              <a:off x="2104" y="2583"/>
              <a:ext cx="868" cy="200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01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稻壳儿榴莲果果"/>
            <p:cNvSpPr/>
            <p:nvPr/>
          </p:nvSpPr>
          <p:spPr>
            <a:xfrm>
              <a:off x="2236" y="5542"/>
              <a:ext cx="3148" cy="96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掌心对掌心搓擦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6" name="稻壳儿榴莲果果"/>
            <p:cNvSpPr/>
            <p:nvPr/>
          </p:nvSpPr>
          <p:spPr>
            <a:xfrm>
              <a:off x="6177" y="2682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稻壳儿榴莲果果"/>
            <p:cNvSpPr/>
            <p:nvPr/>
          </p:nvSpPr>
          <p:spPr>
            <a:xfrm>
              <a:off x="6250" y="2583"/>
              <a:ext cx="868" cy="200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02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8" name="稻壳儿榴莲果果"/>
            <p:cNvSpPr/>
            <p:nvPr/>
          </p:nvSpPr>
          <p:spPr>
            <a:xfrm>
              <a:off x="5892" y="5542"/>
              <a:ext cx="3364" cy="96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掌心对手背搓擦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2" name="稻壳儿榴莲果果"/>
            <p:cNvSpPr/>
            <p:nvPr/>
          </p:nvSpPr>
          <p:spPr>
            <a:xfrm>
              <a:off x="10324" y="2682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稻壳儿榴莲果果"/>
            <p:cNvSpPr/>
            <p:nvPr/>
          </p:nvSpPr>
          <p:spPr>
            <a:xfrm>
              <a:off x="10397" y="2583"/>
              <a:ext cx="1047" cy="10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03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8" name="稻壳儿榴莲果果"/>
            <p:cNvSpPr/>
            <p:nvPr/>
          </p:nvSpPr>
          <p:spPr>
            <a:xfrm>
              <a:off x="14470" y="2682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稻壳儿榴莲果果"/>
            <p:cNvSpPr/>
            <p:nvPr/>
          </p:nvSpPr>
          <p:spPr>
            <a:xfrm>
              <a:off x="14543" y="2583"/>
              <a:ext cx="868" cy="200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04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0" name="稻壳儿榴莲果果"/>
            <p:cNvSpPr/>
            <p:nvPr/>
          </p:nvSpPr>
          <p:spPr>
            <a:xfrm>
              <a:off x="14151" y="5542"/>
              <a:ext cx="3049" cy="96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两手互握搓指背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01210" y="2484755"/>
            <a:ext cx="14097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手指交错搓擦</a:t>
            </a:r>
            <a:endParaRPr lang="zh-CN" altLang="en-US" sz="1600" b="1" dirty="0" smtClean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185" y="3078480"/>
            <a:ext cx="5995628" cy="1656624"/>
            <a:chOff x="1939" y="6365"/>
            <a:chExt cx="11148" cy="3427"/>
          </a:xfrm>
        </p:grpSpPr>
        <p:pic>
          <p:nvPicPr>
            <p:cNvPr id="22" name="稻壳儿榴莲果果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26" y="7186"/>
              <a:ext cx="1831" cy="1207"/>
            </a:xfrm>
            <a:prstGeom prst="rect">
              <a:avLst/>
            </a:prstGeom>
          </p:spPr>
        </p:pic>
        <p:pic>
          <p:nvPicPr>
            <p:cNvPr id="23" name="稻壳儿榴莲果果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13" y="6952"/>
              <a:ext cx="1845" cy="1598"/>
            </a:xfrm>
            <a:prstGeom prst="rect">
              <a:avLst/>
            </a:prstGeom>
          </p:spPr>
        </p:pic>
        <p:pic>
          <p:nvPicPr>
            <p:cNvPr id="24" name="稻壳儿榴莲果果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631" y="7386"/>
              <a:ext cx="1909" cy="1158"/>
            </a:xfrm>
            <a:prstGeom prst="rect">
              <a:avLst/>
            </a:prstGeom>
          </p:spPr>
        </p:pic>
        <p:sp>
          <p:nvSpPr>
            <p:cNvPr id="25" name="稻壳儿榴莲果果"/>
            <p:cNvSpPr/>
            <p:nvPr/>
          </p:nvSpPr>
          <p:spPr>
            <a:xfrm>
              <a:off x="2031" y="6464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稻壳儿榴莲果果"/>
            <p:cNvSpPr/>
            <p:nvPr/>
          </p:nvSpPr>
          <p:spPr>
            <a:xfrm>
              <a:off x="2104" y="6365"/>
              <a:ext cx="941" cy="197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05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1" name="稻壳儿榴莲果果"/>
            <p:cNvSpPr/>
            <p:nvPr/>
          </p:nvSpPr>
          <p:spPr>
            <a:xfrm>
              <a:off x="1939" y="8840"/>
              <a:ext cx="3463" cy="9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拇指在掌中转搓擦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4" name="稻壳儿榴莲果果"/>
            <p:cNvSpPr/>
            <p:nvPr/>
          </p:nvSpPr>
          <p:spPr>
            <a:xfrm>
              <a:off x="6177" y="6464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稻壳儿榴莲果果"/>
            <p:cNvSpPr/>
            <p:nvPr/>
          </p:nvSpPr>
          <p:spPr>
            <a:xfrm>
              <a:off x="6250" y="6365"/>
              <a:ext cx="1026" cy="197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06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6" name="稻壳儿榴莲果果"/>
            <p:cNvSpPr/>
            <p:nvPr/>
          </p:nvSpPr>
          <p:spPr>
            <a:xfrm>
              <a:off x="5983" y="8840"/>
              <a:ext cx="3106" cy="9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指尖在掌心搓擦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6" name="稻壳儿榴莲果果"/>
            <p:cNvSpPr/>
            <p:nvPr/>
          </p:nvSpPr>
          <p:spPr>
            <a:xfrm>
              <a:off x="10324" y="6464"/>
              <a:ext cx="2652" cy="2652"/>
            </a:xfrm>
            <a:prstGeom prst="blockArc">
              <a:avLst>
                <a:gd name="adj1" fmla="val 14949415"/>
                <a:gd name="adj2" fmla="val 12508143"/>
                <a:gd name="adj3" fmla="val 0"/>
              </a:avLst>
            </a:prstGeom>
            <a:solidFill>
              <a:srgbClr val="1B9DC9"/>
            </a:solidFill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稻壳儿榴莲果果"/>
            <p:cNvSpPr/>
            <p:nvPr/>
          </p:nvSpPr>
          <p:spPr>
            <a:xfrm>
              <a:off x="10397" y="6365"/>
              <a:ext cx="868" cy="197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i="0" dirty="0" smtClean="0">
                  <a:gradFill>
                    <a:gsLst>
                      <a:gs pos="0">
                        <a:srgbClr val="028EC4"/>
                      </a:gs>
                      <a:gs pos="100000">
                        <a:srgbClr val="5DC3D7"/>
                      </a:gs>
                    </a:gsLst>
                    <a:lin ang="5400000" scaled="1"/>
                  </a:gradFill>
                  <a:effectLst/>
                  <a:latin typeface="Impact" panose="020B0806030902050204" pitchFamily="34" charset="0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07</a:t>
              </a:r>
              <a:endParaRPr lang="zh-CN" altLang="en-US" sz="2800" i="0" dirty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effectLst/>
                <a:latin typeface="Impact" panose="020B0806030902050204" pitchFamily="34" charset="0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8" name="稻壳儿榴莲果果"/>
            <p:cNvSpPr/>
            <p:nvPr/>
          </p:nvSpPr>
          <p:spPr>
            <a:xfrm>
              <a:off x="10068" y="8840"/>
              <a:ext cx="3019" cy="9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掌</a:t>
              </a:r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心与手腕搓擦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720840" y="3078480"/>
            <a:ext cx="1653629" cy="1851806"/>
            <a:chOff x="14315" y="6592"/>
            <a:chExt cx="2909" cy="3064"/>
          </a:xfrm>
        </p:grpSpPr>
        <p:sp>
          <p:nvSpPr>
            <p:cNvPr id="88" name="稻壳儿榴莲果果"/>
            <p:cNvSpPr/>
            <p:nvPr/>
          </p:nvSpPr>
          <p:spPr>
            <a:xfrm>
              <a:off x="14315" y="6592"/>
              <a:ext cx="2834" cy="2992"/>
            </a:xfrm>
            <a:prstGeom prst="round1Rect">
              <a:avLst>
                <a:gd name="adj" fmla="val 21057"/>
              </a:avLst>
            </a:prstGeom>
            <a:noFill/>
            <a:ln>
              <a:solidFill>
                <a:srgbClr val="1B9D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9" name="稻壳儿榴莲果果"/>
            <p:cNvSpPr/>
            <p:nvPr/>
          </p:nvSpPr>
          <p:spPr>
            <a:xfrm>
              <a:off x="14383" y="7061"/>
              <a:ext cx="2841" cy="259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171450" indent="-17145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使用带酒精的洗手液</a:t>
              </a:r>
              <a:endParaRPr lang="en-US" altLang="zh-CN" sz="12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marL="171450" indent="-17145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洗手在流水下进行</a:t>
              </a:r>
              <a:endPara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marL="171450" indent="-171450">
                <a:lnSpc>
                  <a:spcPct val="20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每次</a:t>
              </a:r>
              <a:r>
                <a:rPr lang="en-US" altLang="zh-CN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40-60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秒</a:t>
              </a:r>
              <a:endPara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0" name="稻壳儿榴莲果果"/>
            <p:cNvSpPr/>
            <p:nvPr/>
          </p:nvSpPr>
          <p:spPr>
            <a:xfrm>
              <a:off x="14483" y="6691"/>
              <a:ext cx="2113" cy="55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注意事项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我的战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疫</a:t>
            </a:r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故事</a:t>
            </a:r>
            <a:endParaRPr lang="zh-CN" altLang="en-US" sz="2400" b="1" dirty="0" smtClean="0">
              <a:solidFill>
                <a:schemeClr val="tx2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</p:txBody>
      </p:sp>
      <p:pic>
        <p:nvPicPr>
          <p:cNvPr id="2" name="内容占位符 1" descr="图片4"/>
          <p:cNvPicPr>
            <a:picLocks noGrp="1" noChangeAspect="1"/>
          </p:cNvPicPr>
          <p:nvPr>
            <p:ph sz="quarter" idx="14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3690" y="2106295"/>
            <a:ext cx="8377555" cy="25730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98800" y="383540"/>
            <a:ext cx="2617470" cy="919257"/>
            <a:chOff x="5633" y="1518"/>
            <a:chExt cx="2796" cy="1084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5633" y="1518"/>
              <a:ext cx="2796" cy="936"/>
            </a:xfrm>
            <a:prstGeom prst="rect">
              <a:avLst/>
            </a:prstGeom>
            <a:solidFill>
              <a:srgbClr val="6E91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6160" y="1623"/>
              <a:ext cx="2093" cy="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1"/>
                  </a:solidFill>
                  <a:latin typeface="方正姚体" panose="02010601030101010101" charset="-122"/>
                  <a:ea typeface="方正姚体" panose="02010601030101010101" charset="-122"/>
                </a:rPr>
                <a:t>Part  03</a:t>
              </a:r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  <a:p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76575" y="1755140"/>
            <a:ext cx="46729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抗击疫情，我在行动</a:t>
            </a:r>
            <a:endParaRPr lang="zh-CN" altLang="en-US" sz="1400" b="1">
              <a:solidFill>
                <a:srgbClr val="729494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-79741" y="3146328"/>
            <a:ext cx="9223741" cy="2211602"/>
          </a:xfrm>
          <a:custGeom>
            <a:avLst/>
            <a:gdLst>
              <a:gd name="connsiteX0" fmla="*/ 284873 w 12192000"/>
              <a:gd name="connsiteY0" fmla="*/ 442 h 3750841"/>
              <a:gd name="connsiteX1" fmla="*/ 5550878 w 12192000"/>
              <a:gd name="connsiteY1" fmla="*/ 1842978 h 3750841"/>
              <a:gd name="connsiteX2" fmla="*/ 12081561 w 12192000"/>
              <a:gd name="connsiteY2" fmla="*/ 1801114 h 3750841"/>
              <a:gd name="connsiteX3" fmla="*/ 12192000 w 12192000"/>
              <a:gd name="connsiteY3" fmla="*/ 1747221 h 3750841"/>
              <a:gd name="connsiteX4" fmla="*/ 12192000 w 12192000"/>
              <a:gd name="connsiteY4" fmla="*/ 2550059 h 3750841"/>
              <a:gd name="connsiteX5" fmla="*/ 12138352 w 12192000"/>
              <a:gd name="connsiteY5" fmla="*/ 2633905 h 3750841"/>
              <a:gd name="connsiteX6" fmla="*/ 5975843 w 12192000"/>
              <a:gd name="connsiteY6" fmla="*/ 3715748 h 3750841"/>
              <a:gd name="connsiteX7" fmla="*/ 576023 w 12192000"/>
              <a:gd name="connsiteY7" fmla="*/ 1348423 h 3750841"/>
              <a:gd name="connsiteX8" fmla="*/ 11829 w 12192000"/>
              <a:gd name="connsiteY8" fmla="*/ 1186252 h 3750841"/>
              <a:gd name="connsiteX9" fmla="*/ 0 w 12192000"/>
              <a:gd name="connsiteY9" fmla="*/ 1185199 h 3750841"/>
              <a:gd name="connsiteX10" fmla="*/ 0 w 12192000"/>
              <a:gd name="connsiteY10" fmla="*/ 52838 h 3750841"/>
              <a:gd name="connsiteX11" fmla="*/ 13926 w 12192000"/>
              <a:gd name="connsiteY11" fmla="*/ 49091 h 3750841"/>
              <a:gd name="connsiteX12" fmla="*/ 284873 w 12192000"/>
              <a:gd name="connsiteY12" fmla="*/ 442 h 3750841"/>
              <a:gd name="connsiteX0-1" fmla="*/ 336528 w 12243655"/>
              <a:gd name="connsiteY0-2" fmla="*/ 442 h 2793586"/>
              <a:gd name="connsiteX1-3" fmla="*/ 5602533 w 12243655"/>
              <a:gd name="connsiteY1-4" fmla="*/ 1842978 h 2793586"/>
              <a:gd name="connsiteX2-5" fmla="*/ 12133216 w 12243655"/>
              <a:gd name="connsiteY2-6" fmla="*/ 1801114 h 2793586"/>
              <a:gd name="connsiteX3-7" fmla="*/ 12243655 w 12243655"/>
              <a:gd name="connsiteY3-8" fmla="*/ 1747221 h 2793586"/>
              <a:gd name="connsiteX4-9" fmla="*/ 12243655 w 12243655"/>
              <a:gd name="connsiteY4-10" fmla="*/ 2550059 h 2793586"/>
              <a:gd name="connsiteX5-11" fmla="*/ 12190007 w 12243655"/>
              <a:gd name="connsiteY5-12" fmla="*/ 2633905 h 2793586"/>
              <a:gd name="connsiteX6-13" fmla="*/ 6326436 w 12243655"/>
              <a:gd name="connsiteY6-14" fmla="*/ 2168302 h 2793586"/>
              <a:gd name="connsiteX7-15" fmla="*/ 627678 w 12243655"/>
              <a:gd name="connsiteY7-16" fmla="*/ 1348423 h 2793586"/>
              <a:gd name="connsiteX8-17" fmla="*/ 63484 w 12243655"/>
              <a:gd name="connsiteY8-18" fmla="*/ 1186252 h 2793586"/>
              <a:gd name="connsiteX9-19" fmla="*/ 51655 w 12243655"/>
              <a:gd name="connsiteY9-20" fmla="*/ 1185199 h 2793586"/>
              <a:gd name="connsiteX10-21" fmla="*/ 51655 w 12243655"/>
              <a:gd name="connsiteY10-22" fmla="*/ 52838 h 2793586"/>
              <a:gd name="connsiteX11-23" fmla="*/ 65581 w 12243655"/>
              <a:gd name="connsiteY11-24" fmla="*/ 49091 h 2793586"/>
              <a:gd name="connsiteX12-25" fmla="*/ 336528 w 12243655"/>
              <a:gd name="connsiteY12-26" fmla="*/ 442 h 2793586"/>
              <a:gd name="connsiteX0-27" fmla="*/ 336528 w 12243655"/>
              <a:gd name="connsiteY0-28" fmla="*/ 442 h 2709994"/>
              <a:gd name="connsiteX1-29" fmla="*/ 5602533 w 12243655"/>
              <a:gd name="connsiteY1-30" fmla="*/ 1842978 h 2709994"/>
              <a:gd name="connsiteX2-31" fmla="*/ 12133216 w 12243655"/>
              <a:gd name="connsiteY2-32" fmla="*/ 1801114 h 2709994"/>
              <a:gd name="connsiteX3-33" fmla="*/ 12243655 w 12243655"/>
              <a:gd name="connsiteY3-34" fmla="*/ 1747221 h 2709994"/>
              <a:gd name="connsiteX4-35" fmla="*/ 12243655 w 12243655"/>
              <a:gd name="connsiteY4-36" fmla="*/ 2550059 h 2709994"/>
              <a:gd name="connsiteX5-37" fmla="*/ 12190007 w 12243655"/>
              <a:gd name="connsiteY5-38" fmla="*/ 2633905 h 2709994"/>
              <a:gd name="connsiteX6-39" fmla="*/ 6326436 w 12243655"/>
              <a:gd name="connsiteY6-40" fmla="*/ 2168302 h 2709994"/>
              <a:gd name="connsiteX7-41" fmla="*/ 627678 w 12243655"/>
              <a:gd name="connsiteY7-42" fmla="*/ 1348423 h 2709994"/>
              <a:gd name="connsiteX8-43" fmla="*/ 63484 w 12243655"/>
              <a:gd name="connsiteY8-44" fmla="*/ 1186252 h 2709994"/>
              <a:gd name="connsiteX9-45" fmla="*/ 51655 w 12243655"/>
              <a:gd name="connsiteY9-46" fmla="*/ 1185199 h 2709994"/>
              <a:gd name="connsiteX10-47" fmla="*/ 51655 w 12243655"/>
              <a:gd name="connsiteY10-48" fmla="*/ 52838 h 2709994"/>
              <a:gd name="connsiteX11-49" fmla="*/ 65581 w 12243655"/>
              <a:gd name="connsiteY11-50" fmla="*/ 49091 h 2709994"/>
              <a:gd name="connsiteX12-51" fmla="*/ 336528 w 12243655"/>
              <a:gd name="connsiteY12-52" fmla="*/ 442 h 2709994"/>
              <a:gd name="connsiteX0-53" fmla="*/ 336528 w 12243655"/>
              <a:gd name="connsiteY0-54" fmla="*/ 442 h 2746355"/>
              <a:gd name="connsiteX1-55" fmla="*/ 5602533 w 12243655"/>
              <a:gd name="connsiteY1-56" fmla="*/ 1842978 h 2746355"/>
              <a:gd name="connsiteX2-57" fmla="*/ 12133216 w 12243655"/>
              <a:gd name="connsiteY2-58" fmla="*/ 1801114 h 2746355"/>
              <a:gd name="connsiteX3-59" fmla="*/ 12243655 w 12243655"/>
              <a:gd name="connsiteY3-60" fmla="*/ 1747221 h 2746355"/>
              <a:gd name="connsiteX4-61" fmla="*/ 12243655 w 12243655"/>
              <a:gd name="connsiteY4-62" fmla="*/ 2550059 h 2746355"/>
              <a:gd name="connsiteX5-63" fmla="*/ 12190007 w 12243655"/>
              <a:gd name="connsiteY5-64" fmla="*/ 2633905 h 2746355"/>
              <a:gd name="connsiteX6-65" fmla="*/ 6326436 w 12243655"/>
              <a:gd name="connsiteY6-66" fmla="*/ 2168302 h 2746355"/>
              <a:gd name="connsiteX7-67" fmla="*/ 627678 w 12243655"/>
              <a:gd name="connsiteY7-68" fmla="*/ 1348423 h 2746355"/>
              <a:gd name="connsiteX8-69" fmla="*/ 63484 w 12243655"/>
              <a:gd name="connsiteY8-70" fmla="*/ 1186252 h 2746355"/>
              <a:gd name="connsiteX9-71" fmla="*/ 51655 w 12243655"/>
              <a:gd name="connsiteY9-72" fmla="*/ 1185199 h 2746355"/>
              <a:gd name="connsiteX10-73" fmla="*/ 51655 w 12243655"/>
              <a:gd name="connsiteY10-74" fmla="*/ 52838 h 2746355"/>
              <a:gd name="connsiteX11-75" fmla="*/ 65581 w 12243655"/>
              <a:gd name="connsiteY11-76" fmla="*/ 49091 h 2746355"/>
              <a:gd name="connsiteX12-77" fmla="*/ 336528 w 12243655"/>
              <a:gd name="connsiteY12-78" fmla="*/ 442 h 2746355"/>
              <a:gd name="connsiteX0-79" fmla="*/ 336528 w 12243655"/>
              <a:gd name="connsiteY0-80" fmla="*/ 442 h 3062767"/>
              <a:gd name="connsiteX1-81" fmla="*/ 5602533 w 12243655"/>
              <a:gd name="connsiteY1-82" fmla="*/ 1842978 h 3062767"/>
              <a:gd name="connsiteX2-83" fmla="*/ 12133216 w 12243655"/>
              <a:gd name="connsiteY2-84" fmla="*/ 1801114 h 3062767"/>
              <a:gd name="connsiteX3-85" fmla="*/ 12243655 w 12243655"/>
              <a:gd name="connsiteY3-86" fmla="*/ 1747221 h 3062767"/>
              <a:gd name="connsiteX4-87" fmla="*/ 12243655 w 12243655"/>
              <a:gd name="connsiteY4-88" fmla="*/ 2550059 h 3062767"/>
              <a:gd name="connsiteX5-89" fmla="*/ 12190007 w 12243655"/>
              <a:gd name="connsiteY5-90" fmla="*/ 2932843 h 3062767"/>
              <a:gd name="connsiteX6-91" fmla="*/ 6326436 w 12243655"/>
              <a:gd name="connsiteY6-92" fmla="*/ 2168302 h 3062767"/>
              <a:gd name="connsiteX7-93" fmla="*/ 627678 w 12243655"/>
              <a:gd name="connsiteY7-94" fmla="*/ 1348423 h 3062767"/>
              <a:gd name="connsiteX8-95" fmla="*/ 63484 w 12243655"/>
              <a:gd name="connsiteY8-96" fmla="*/ 1186252 h 3062767"/>
              <a:gd name="connsiteX9-97" fmla="*/ 51655 w 12243655"/>
              <a:gd name="connsiteY9-98" fmla="*/ 1185199 h 3062767"/>
              <a:gd name="connsiteX10-99" fmla="*/ 51655 w 12243655"/>
              <a:gd name="connsiteY10-100" fmla="*/ 52838 h 3062767"/>
              <a:gd name="connsiteX11-101" fmla="*/ 65581 w 12243655"/>
              <a:gd name="connsiteY11-102" fmla="*/ 49091 h 3062767"/>
              <a:gd name="connsiteX12-103" fmla="*/ 336528 w 12243655"/>
              <a:gd name="connsiteY12-104" fmla="*/ 442 h 3062767"/>
              <a:gd name="connsiteX0-105" fmla="*/ 336528 w 12243655"/>
              <a:gd name="connsiteY0-106" fmla="*/ 442 h 2945862"/>
              <a:gd name="connsiteX1-107" fmla="*/ 5602533 w 12243655"/>
              <a:gd name="connsiteY1-108" fmla="*/ 1842978 h 2945862"/>
              <a:gd name="connsiteX2-109" fmla="*/ 12133216 w 12243655"/>
              <a:gd name="connsiteY2-110" fmla="*/ 1801114 h 2945862"/>
              <a:gd name="connsiteX3-111" fmla="*/ 12243655 w 12243655"/>
              <a:gd name="connsiteY3-112" fmla="*/ 1747221 h 2945862"/>
              <a:gd name="connsiteX4-113" fmla="*/ 12243655 w 12243655"/>
              <a:gd name="connsiteY4-114" fmla="*/ 2550059 h 2945862"/>
              <a:gd name="connsiteX5-115" fmla="*/ 12190007 w 12243655"/>
              <a:gd name="connsiteY5-116" fmla="*/ 2932843 h 2945862"/>
              <a:gd name="connsiteX6-117" fmla="*/ 6326436 w 12243655"/>
              <a:gd name="connsiteY6-118" fmla="*/ 2168302 h 2945862"/>
              <a:gd name="connsiteX7-119" fmla="*/ 627678 w 12243655"/>
              <a:gd name="connsiteY7-120" fmla="*/ 1348423 h 2945862"/>
              <a:gd name="connsiteX8-121" fmla="*/ 63484 w 12243655"/>
              <a:gd name="connsiteY8-122" fmla="*/ 1186252 h 2945862"/>
              <a:gd name="connsiteX9-123" fmla="*/ 51655 w 12243655"/>
              <a:gd name="connsiteY9-124" fmla="*/ 1185199 h 2945862"/>
              <a:gd name="connsiteX10-125" fmla="*/ 51655 w 12243655"/>
              <a:gd name="connsiteY10-126" fmla="*/ 52838 h 2945862"/>
              <a:gd name="connsiteX11-127" fmla="*/ 65581 w 12243655"/>
              <a:gd name="connsiteY11-128" fmla="*/ 49091 h 2945862"/>
              <a:gd name="connsiteX12-129" fmla="*/ 336528 w 12243655"/>
              <a:gd name="connsiteY12-130" fmla="*/ 442 h 2945862"/>
              <a:gd name="connsiteX0-131" fmla="*/ 284873 w 12192000"/>
              <a:gd name="connsiteY0-132" fmla="*/ 442 h 3033575"/>
              <a:gd name="connsiteX1-133" fmla="*/ 5550878 w 12192000"/>
              <a:gd name="connsiteY1-134" fmla="*/ 1842978 h 3033575"/>
              <a:gd name="connsiteX2-135" fmla="*/ 12081561 w 12192000"/>
              <a:gd name="connsiteY2-136" fmla="*/ 1801114 h 3033575"/>
              <a:gd name="connsiteX3-137" fmla="*/ 12192000 w 12192000"/>
              <a:gd name="connsiteY3-138" fmla="*/ 1747221 h 3033575"/>
              <a:gd name="connsiteX4-139" fmla="*/ 12192000 w 12192000"/>
              <a:gd name="connsiteY4-140" fmla="*/ 2550059 h 3033575"/>
              <a:gd name="connsiteX5-141" fmla="*/ 12138352 w 12192000"/>
              <a:gd name="connsiteY5-142" fmla="*/ 2932843 h 3033575"/>
              <a:gd name="connsiteX6-143" fmla="*/ 4006366 w 12192000"/>
              <a:gd name="connsiteY6-144" fmla="*/ 2854102 h 3033575"/>
              <a:gd name="connsiteX7-145" fmla="*/ 576023 w 12192000"/>
              <a:gd name="connsiteY7-146" fmla="*/ 1348423 h 3033575"/>
              <a:gd name="connsiteX8-147" fmla="*/ 11829 w 12192000"/>
              <a:gd name="connsiteY8-148" fmla="*/ 1186252 h 3033575"/>
              <a:gd name="connsiteX9-149" fmla="*/ 0 w 12192000"/>
              <a:gd name="connsiteY9-150" fmla="*/ 1185199 h 3033575"/>
              <a:gd name="connsiteX10-151" fmla="*/ 0 w 12192000"/>
              <a:gd name="connsiteY10-152" fmla="*/ 52838 h 3033575"/>
              <a:gd name="connsiteX11-153" fmla="*/ 13926 w 12192000"/>
              <a:gd name="connsiteY11-154" fmla="*/ 49091 h 3033575"/>
              <a:gd name="connsiteX12-155" fmla="*/ 284873 w 12192000"/>
              <a:gd name="connsiteY12-156" fmla="*/ 442 h 3033575"/>
              <a:gd name="connsiteX0-157" fmla="*/ 284873 w 12192000"/>
              <a:gd name="connsiteY0-158" fmla="*/ 442 h 3157480"/>
              <a:gd name="connsiteX1-159" fmla="*/ 5550878 w 12192000"/>
              <a:gd name="connsiteY1-160" fmla="*/ 1842978 h 3157480"/>
              <a:gd name="connsiteX2-161" fmla="*/ 12081561 w 12192000"/>
              <a:gd name="connsiteY2-162" fmla="*/ 1801114 h 3157480"/>
              <a:gd name="connsiteX3-163" fmla="*/ 12192000 w 12192000"/>
              <a:gd name="connsiteY3-164" fmla="*/ 1747221 h 3157480"/>
              <a:gd name="connsiteX4-165" fmla="*/ 12192000 w 12192000"/>
              <a:gd name="connsiteY4-166" fmla="*/ 2550059 h 3157480"/>
              <a:gd name="connsiteX5-167" fmla="*/ 12138352 w 12192000"/>
              <a:gd name="connsiteY5-168" fmla="*/ 2932843 h 3157480"/>
              <a:gd name="connsiteX6-169" fmla="*/ 4006366 w 12192000"/>
              <a:gd name="connsiteY6-170" fmla="*/ 2854102 h 3157480"/>
              <a:gd name="connsiteX7-171" fmla="*/ 576023 w 12192000"/>
              <a:gd name="connsiteY7-172" fmla="*/ 1348423 h 3157480"/>
              <a:gd name="connsiteX8-173" fmla="*/ 11829 w 12192000"/>
              <a:gd name="connsiteY8-174" fmla="*/ 1186252 h 3157480"/>
              <a:gd name="connsiteX9-175" fmla="*/ 0 w 12192000"/>
              <a:gd name="connsiteY9-176" fmla="*/ 1185199 h 3157480"/>
              <a:gd name="connsiteX10-177" fmla="*/ 0 w 12192000"/>
              <a:gd name="connsiteY10-178" fmla="*/ 52838 h 3157480"/>
              <a:gd name="connsiteX11-179" fmla="*/ 13926 w 12192000"/>
              <a:gd name="connsiteY11-180" fmla="*/ 49091 h 3157480"/>
              <a:gd name="connsiteX12-181" fmla="*/ 284873 w 12192000"/>
              <a:gd name="connsiteY12-182" fmla="*/ 442 h 3157480"/>
              <a:gd name="connsiteX0-183" fmla="*/ 284873 w 12192000"/>
              <a:gd name="connsiteY0-184" fmla="*/ 442 h 3218445"/>
              <a:gd name="connsiteX1-185" fmla="*/ 5550878 w 12192000"/>
              <a:gd name="connsiteY1-186" fmla="*/ 1842978 h 3218445"/>
              <a:gd name="connsiteX2-187" fmla="*/ 12081561 w 12192000"/>
              <a:gd name="connsiteY2-188" fmla="*/ 1801114 h 3218445"/>
              <a:gd name="connsiteX3-189" fmla="*/ 12192000 w 12192000"/>
              <a:gd name="connsiteY3-190" fmla="*/ 1747221 h 3218445"/>
              <a:gd name="connsiteX4-191" fmla="*/ 12192000 w 12192000"/>
              <a:gd name="connsiteY4-192" fmla="*/ 2550059 h 3218445"/>
              <a:gd name="connsiteX5-193" fmla="*/ 12138352 w 12192000"/>
              <a:gd name="connsiteY5-194" fmla="*/ 2932843 h 3218445"/>
              <a:gd name="connsiteX6-195" fmla="*/ 5290043 w 12192000"/>
              <a:gd name="connsiteY6-196" fmla="*/ 2942025 h 3218445"/>
              <a:gd name="connsiteX7-197" fmla="*/ 576023 w 12192000"/>
              <a:gd name="connsiteY7-198" fmla="*/ 1348423 h 3218445"/>
              <a:gd name="connsiteX8-199" fmla="*/ 11829 w 12192000"/>
              <a:gd name="connsiteY8-200" fmla="*/ 1186252 h 3218445"/>
              <a:gd name="connsiteX9-201" fmla="*/ 0 w 12192000"/>
              <a:gd name="connsiteY9-202" fmla="*/ 1185199 h 3218445"/>
              <a:gd name="connsiteX10-203" fmla="*/ 0 w 12192000"/>
              <a:gd name="connsiteY10-204" fmla="*/ 52838 h 3218445"/>
              <a:gd name="connsiteX11-205" fmla="*/ 13926 w 12192000"/>
              <a:gd name="connsiteY11-206" fmla="*/ 49091 h 3218445"/>
              <a:gd name="connsiteX12-207" fmla="*/ 284873 w 12192000"/>
              <a:gd name="connsiteY12-208" fmla="*/ 442 h 3218445"/>
              <a:gd name="connsiteX0-209" fmla="*/ 328444 w 12235571"/>
              <a:gd name="connsiteY0-210" fmla="*/ 442 h 3040734"/>
              <a:gd name="connsiteX1-211" fmla="*/ 5594449 w 12235571"/>
              <a:gd name="connsiteY1-212" fmla="*/ 1842978 h 3040734"/>
              <a:gd name="connsiteX2-213" fmla="*/ 12125132 w 12235571"/>
              <a:gd name="connsiteY2-214" fmla="*/ 1801114 h 3040734"/>
              <a:gd name="connsiteX3-215" fmla="*/ 12235571 w 12235571"/>
              <a:gd name="connsiteY3-216" fmla="*/ 1747221 h 3040734"/>
              <a:gd name="connsiteX4-217" fmla="*/ 12235571 w 12235571"/>
              <a:gd name="connsiteY4-218" fmla="*/ 2550059 h 3040734"/>
              <a:gd name="connsiteX5-219" fmla="*/ 12181923 w 12235571"/>
              <a:gd name="connsiteY5-220" fmla="*/ 2932843 h 3040734"/>
              <a:gd name="connsiteX6-221" fmla="*/ 5333614 w 12235571"/>
              <a:gd name="connsiteY6-222" fmla="*/ 2942025 h 3040734"/>
              <a:gd name="connsiteX7-223" fmla="*/ 514086 w 12235571"/>
              <a:gd name="connsiteY7-224" fmla="*/ 1963884 h 3040734"/>
              <a:gd name="connsiteX8-225" fmla="*/ 55400 w 12235571"/>
              <a:gd name="connsiteY8-226" fmla="*/ 1186252 h 3040734"/>
              <a:gd name="connsiteX9-227" fmla="*/ 43571 w 12235571"/>
              <a:gd name="connsiteY9-228" fmla="*/ 1185199 h 3040734"/>
              <a:gd name="connsiteX10-229" fmla="*/ 43571 w 12235571"/>
              <a:gd name="connsiteY10-230" fmla="*/ 52838 h 3040734"/>
              <a:gd name="connsiteX11-231" fmla="*/ 57497 w 12235571"/>
              <a:gd name="connsiteY11-232" fmla="*/ 49091 h 3040734"/>
              <a:gd name="connsiteX12-233" fmla="*/ 328444 w 12235571"/>
              <a:gd name="connsiteY12-234" fmla="*/ 442 h 3040734"/>
              <a:gd name="connsiteX0-235" fmla="*/ 328444 w 12235571"/>
              <a:gd name="connsiteY0-236" fmla="*/ 442 h 3298259"/>
              <a:gd name="connsiteX1-237" fmla="*/ 5594449 w 12235571"/>
              <a:gd name="connsiteY1-238" fmla="*/ 1842978 h 3298259"/>
              <a:gd name="connsiteX2-239" fmla="*/ 12125132 w 12235571"/>
              <a:gd name="connsiteY2-240" fmla="*/ 1801114 h 3298259"/>
              <a:gd name="connsiteX3-241" fmla="*/ 12235571 w 12235571"/>
              <a:gd name="connsiteY3-242" fmla="*/ 1747221 h 3298259"/>
              <a:gd name="connsiteX4-243" fmla="*/ 12235571 w 12235571"/>
              <a:gd name="connsiteY4-244" fmla="*/ 2550059 h 3298259"/>
              <a:gd name="connsiteX5-245" fmla="*/ 12181923 w 12235571"/>
              <a:gd name="connsiteY5-246" fmla="*/ 2932843 h 3298259"/>
              <a:gd name="connsiteX6-247" fmla="*/ 5333614 w 12235571"/>
              <a:gd name="connsiteY6-248" fmla="*/ 2942025 h 3298259"/>
              <a:gd name="connsiteX7-249" fmla="*/ 514086 w 12235571"/>
              <a:gd name="connsiteY7-250" fmla="*/ 1963884 h 3298259"/>
              <a:gd name="connsiteX8-251" fmla="*/ 55400 w 12235571"/>
              <a:gd name="connsiteY8-252" fmla="*/ 1186252 h 3298259"/>
              <a:gd name="connsiteX9-253" fmla="*/ 43571 w 12235571"/>
              <a:gd name="connsiteY9-254" fmla="*/ 1185199 h 3298259"/>
              <a:gd name="connsiteX10-255" fmla="*/ 43571 w 12235571"/>
              <a:gd name="connsiteY10-256" fmla="*/ 52838 h 3298259"/>
              <a:gd name="connsiteX11-257" fmla="*/ 57497 w 12235571"/>
              <a:gd name="connsiteY11-258" fmla="*/ 49091 h 3298259"/>
              <a:gd name="connsiteX12-259" fmla="*/ 328444 w 12235571"/>
              <a:gd name="connsiteY12-260" fmla="*/ 442 h 3298259"/>
              <a:gd name="connsiteX0-261" fmla="*/ 391194 w 12298321"/>
              <a:gd name="connsiteY0-262" fmla="*/ 442 h 3052589"/>
              <a:gd name="connsiteX1-263" fmla="*/ 5657199 w 12298321"/>
              <a:gd name="connsiteY1-264" fmla="*/ 1842978 h 3052589"/>
              <a:gd name="connsiteX2-265" fmla="*/ 12187882 w 12298321"/>
              <a:gd name="connsiteY2-266" fmla="*/ 1801114 h 3052589"/>
              <a:gd name="connsiteX3-267" fmla="*/ 12298321 w 12298321"/>
              <a:gd name="connsiteY3-268" fmla="*/ 1747221 h 3052589"/>
              <a:gd name="connsiteX4-269" fmla="*/ 12298321 w 12298321"/>
              <a:gd name="connsiteY4-270" fmla="*/ 2550059 h 3052589"/>
              <a:gd name="connsiteX5-271" fmla="*/ 12244673 w 12298321"/>
              <a:gd name="connsiteY5-272" fmla="*/ 2932843 h 3052589"/>
              <a:gd name="connsiteX6-273" fmla="*/ 6328349 w 12298321"/>
              <a:gd name="connsiteY6-274" fmla="*/ 2660672 h 3052589"/>
              <a:gd name="connsiteX7-275" fmla="*/ 576836 w 12298321"/>
              <a:gd name="connsiteY7-276" fmla="*/ 1963884 h 3052589"/>
              <a:gd name="connsiteX8-277" fmla="*/ 118150 w 12298321"/>
              <a:gd name="connsiteY8-278" fmla="*/ 1186252 h 3052589"/>
              <a:gd name="connsiteX9-279" fmla="*/ 106321 w 12298321"/>
              <a:gd name="connsiteY9-280" fmla="*/ 1185199 h 3052589"/>
              <a:gd name="connsiteX10-281" fmla="*/ 106321 w 12298321"/>
              <a:gd name="connsiteY10-282" fmla="*/ 52838 h 3052589"/>
              <a:gd name="connsiteX11-283" fmla="*/ 120247 w 12298321"/>
              <a:gd name="connsiteY11-284" fmla="*/ 49091 h 3052589"/>
              <a:gd name="connsiteX12-285" fmla="*/ 391194 w 12298321"/>
              <a:gd name="connsiteY12-286" fmla="*/ 442 h 3052589"/>
              <a:gd name="connsiteX0-287" fmla="*/ 391194 w 12298321"/>
              <a:gd name="connsiteY0-288" fmla="*/ 442 h 2948803"/>
              <a:gd name="connsiteX1-289" fmla="*/ 5657199 w 12298321"/>
              <a:gd name="connsiteY1-290" fmla="*/ 1842978 h 2948803"/>
              <a:gd name="connsiteX2-291" fmla="*/ 12187882 w 12298321"/>
              <a:gd name="connsiteY2-292" fmla="*/ 1801114 h 2948803"/>
              <a:gd name="connsiteX3-293" fmla="*/ 12298321 w 12298321"/>
              <a:gd name="connsiteY3-294" fmla="*/ 1747221 h 2948803"/>
              <a:gd name="connsiteX4-295" fmla="*/ 12298321 w 12298321"/>
              <a:gd name="connsiteY4-296" fmla="*/ 2550059 h 2948803"/>
              <a:gd name="connsiteX5-297" fmla="*/ 12244673 w 12298321"/>
              <a:gd name="connsiteY5-298" fmla="*/ 2932843 h 2948803"/>
              <a:gd name="connsiteX6-299" fmla="*/ 6328349 w 12298321"/>
              <a:gd name="connsiteY6-300" fmla="*/ 2660672 h 2948803"/>
              <a:gd name="connsiteX7-301" fmla="*/ 576836 w 12298321"/>
              <a:gd name="connsiteY7-302" fmla="*/ 1963884 h 2948803"/>
              <a:gd name="connsiteX8-303" fmla="*/ 118150 w 12298321"/>
              <a:gd name="connsiteY8-304" fmla="*/ 1186252 h 2948803"/>
              <a:gd name="connsiteX9-305" fmla="*/ 106321 w 12298321"/>
              <a:gd name="connsiteY9-306" fmla="*/ 1185199 h 2948803"/>
              <a:gd name="connsiteX10-307" fmla="*/ 106321 w 12298321"/>
              <a:gd name="connsiteY10-308" fmla="*/ 52838 h 2948803"/>
              <a:gd name="connsiteX11-309" fmla="*/ 120247 w 12298321"/>
              <a:gd name="connsiteY11-310" fmla="*/ 49091 h 2948803"/>
              <a:gd name="connsiteX12-311" fmla="*/ 391194 w 12298321"/>
              <a:gd name="connsiteY12-312" fmla="*/ 442 h 29488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2298321" h="2948803">
                <a:moveTo>
                  <a:pt x="391194" y="442"/>
                </a:moveTo>
                <a:cubicBezTo>
                  <a:pt x="2776687" y="-30437"/>
                  <a:pt x="3645324" y="1565196"/>
                  <a:pt x="5657199" y="1842978"/>
                </a:cubicBezTo>
                <a:cubicBezTo>
                  <a:pt x="7543330" y="2103399"/>
                  <a:pt x="10699538" y="2408738"/>
                  <a:pt x="12187882" y="1801114"/>
                </a:cubicBezTo>
                <a:lnTo>
                  <a:pt x="12298321" y="1747221"/>
                </a:lnTo>
                <a:lnTo>
                  <a:pt x="12298321" y="2550059"/>
                </a:lnTo>
                <a:lnTo>
                  <a:pt x="12244673" y="2932843"/>
                </a:lnTo>
                <a:cubicBezTo>
                  <a:pt x="10437671" y="3042375"/>
                  <a:pt x="7938881" y="1802257"/>
                  <a:pt x="6328349" y="2660672"/>
                </a:cubicBezTo>
                <a:cubicBezTo>
                  <a:pt x="4717817" y="3519087"/>
                  <a:pt x="1611869" y="2209621"/>
                  <a:pt x="576836" y="1963884"/>
                </a:cubicBezTo>
                <a:cubicBezTo>
                  <a:pt x="-458197" y="1718147"/>
                  <a:pt x="240812" y="1203357"/>
                  <a:pt x="118150" y="1186252"/>
                </a:cubicBezTo>
                <a:lnTo>
                  <a:pt x="106321" y="1185199"/>
                </a:lnTo>
                <a:lnTo>
                  <a:pt x="106321" y="52838"/>
                </a:lnTo>
                <a:lnTo>
                  <a:pt x="120247" y="49091"/>
                </a:lnTo>
                <a:cubicBezTo>
                  <a:pt x="217013" y="23452"/>
                  <a:pt x="311678" y="1472"/>
                  <a:pt x="391194" y="442"/>
                </a:cubicBezTo>
                <a:close/>
              </a:path>
            </a:pathLst>
          </a:custGeom>
          <a:solidFill>
            <a:srgbClr val="20B6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1" y="3477066"/>
            <a:ext cx="9481703" cy="1600883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-1" fmla="*/ 501750 w 12642271"/>
              <a:gd name="connsiteY0-2" fmla="*/ 238 h 2134511"/>
              <a:gd name="connsiteX1-3" fmla="*/ 6207369 w 12642271"/>
              <a:gd name="connsiteY1-4" fmla="*/ 1121804 h 2134511"/>
              <a:gd name="connsiteX2-5" fmla="*/ 12625753 w 12642271"/>
              <a:gd name="connsiteY2-6" fmla="*/ 1315236 h 2134511"/>
              <a:gd name="connsiteX3-7" fmla="*/ 12642271 w 12642271"/>
              <a:gd name="connsiteY3-8" fmla="*/ 2021347 h 2134511"/>
              <a:gd name="connsiteX4-9" fmla="*/ 12513491 w 12642271"/>
              <a:gd name="connsiteY4-10" fmla="*/ 2053408 h 2134511"/>
              <a:gd name="connsiteX5-11" fmla="*/ 6350981 w 12642271"/>
              <a:gd name="connsiteY5-12" fmla="*/ 1710898 h 2134511"/>
              <a:gd name="connsiteX6-13" fmla="*/ 581885 w 12642271"/>
              <a:gd name="connsiteY6-14" fmla="*/ 539326 h 2134511"/>
              <a:gd name="connsiteX7-15" fmla="*/ 150102 w 12642271"/>
              <a:gd name="connsiteY7-16" fmla="*/ 597571 h 2134511"/>
              <a:gd name="connsiteX8-17" fmla="*/ 0 w 12642271"/>
              <a:gd name="connsiteY8-18" fmla="*/ 638237 h 2134511"/>
              <a:gd name="connsiteX9-19" fmla="*/ 0 w 12642271"/>
              <a:gd name="connsiteY9-20" fmla="*/ 49143 h 2134511"/>
              <a:gd name="connsiteX10-21" fmla="*/ 501750 w 12642271"/>
              <a:gd name="connsiteY10-22" fmla="*/ 238 h 21345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642271" h="2134511">
                <a:moveTo>
                  <a:pt x="501750" y="238"/>
                </a:moveTo>
                <a:cubicBezTo>
                  <a:pt x="2887243" y="-30641"/>
                  <a:pt x="3509230" y="2968188"/>
                  <a:pt x="6207369" y="1121804"/>
                </a:cubicBezTo>
                <a:cubicBezTo>
                  <a:pt x="9085384" y="-847672"/>
                  <a:pt x="11289322" y="2097753"/>
                  <a:pt x="12625753" y="1315236"/>
                </a:cubicBezTo>
                <a:lnTo>
                  <a:pt x="12642271" y="2021347"/>
                </a:lnTo>
                <a:lnTo>
                  <a:pt x="12513491" y="2053408"/>
                </a:lnTo>
                <a:cubicBezTo>
                  <a:pt x="10407551" y="2532217"/>
                  <a:pt x="9149962" y="690991"/>
                  <a:pt x="6350981" y="1710898"/>
                </a:cubicBezTo>
                <a:cubicBezTo>
                  <a:pt x="3552001" y="2730806"/>
                  <a:pt x="2383323" y="479589"/>
                  <a:pt x="581885" y="539326"/>
                </a:cubicBezTo>
                <a:cubicBezTo>
                  <a:pt x="442119" y="543961"/>
                  <a:pt x="298543" y="562507"/>
                  <a:pt x="150102" y="597571"/>
                </a:cubicBezTo>
                <a:lnTo>
                  <a:pt x="0" y="638237"/>
                </a:lnTo>
                <a:lnTo>
                  <a:pt x="0" y="49143"/>
                </a:lnTo>
                <a:cubicBezTo>
                  <a:pt x="175846" y="17821"/>
                  <a:pt x="342717" y="2297"/>
                  <a:pt x="501750" y="238"/>
                </a:cubicBezTo>
                <a:close/>
              </a:path>
            </a:pathLst>
          </a:custGeom>
          <a:solidFill>
            <a:srgbClr val="20B6B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0" y="3825051"/>
            <a:ext cx="9403374" cy="1318766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0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 flipH="1">
            <a:off x="4959191" y="2552541"/>
            <a:ext cx="4182428" cy="252507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025650" y="330835"/>
            <a:ext cx="3864610" cy="767080"/>
            <a:chOff x="5905" y="1092"/>
            <a:chExt cx="6086" cy="1208"/>
          </a:xfrm>
        </p:grpSpPr>
        <p:grpSp>
          <p:nvGrpSpPr>
            <p:cNvPr id="25" name="组合 24"/>
            <p:cNvGrpSpPr/>
            <p:nvPr/>
          </p:nvGrpSpPr>
          <p:grpSpPr>
            <a:xfrm>
              <a:off x="5905" y="1092"/>
              <a:ext cx="6086" cy="1208"/>
              <a:chOff x="6087" y="1092"/>
              <a:chExt cx="6086" cy="1208"/>
            </a:xfrm>
          </p:grpSpPr>
          <p:sp>
            <p:nvSpPr>
              <p:cNvPr id="26" name="弧形 25"/>
              <p:cNvSpPr/>
              <p:nvPr>
                <p:custDataLst>
                  <p:tags r:id="rId6"/>
                </p:custDataLst>
              </p:nvPr>
            </p:nvSpPr>
            <p:spPr>
              <a:xfrm rot="19140000">
                <a:off x="6087" y="1209"/>
                <a:ext cx="970" cy="922"/>
              </a:xfrm>
              <a:prstGeom prst="arc">
                <a:avLst>
                  <a:gd name="adj1" fmla="val 6633692"/>
                  <a:gd name="adj2" fmla="val 0"/>
                </a:avLst>
              </a:prstGeom>
              <a:noFill/>
              <a:ln>
                <a:solidFill>
                  <a:srgbClr val="72949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5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7240" y="1092"/>
                <a:ext cx="4933" cy="1208"/>
                <a:chOff x="7240" y="1092"/>
                <a:chExt cx="4933" cy="1208"/>
              </a:xfrm>
            </p:grpSpPr>
            <p:sp>
              <p:nvSpPr>
                <p:cNvPr id="28" name="文本框 27"/>
                <p:cNvSpPr txBox="1"/>
                <p:nvPr>
                  <p:custDataLst>
                    <p:tags r:id="rId7"/>
                  </p:custDataLst>
                </p:nvPr>
              </p:nvSpPr>
              <p:spPr>
                <a:xfrm>
                  <a:off x="7240" y="1092"/>
                  <a:ext cx="2488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400" b="1">
                      <a:solidFill>
                        <a:srgbClr val="4A7573"/>
                      </a:solidFill>
                      <a:latin typeface="方正姚体" panose="02010601030101010101" charset="-122"/>
                      <a:ea typeface="方正姚体" panose="02010601030101010101" charset="-122"/>
                    </a:rPr>
                    <a:t>前言</a:t>
                  </a:r>
                  <a:endPara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7328" y="1720"/>
                  <a:ext cx="4845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 sz="1200" b="1">
                      <a:solidFill>
                        <a:srgbClr val="729494"/>
                      </a:solidFill>
                      <a:latin typeface="方正姚体" panose="02010601030101010101" charset="-122"/>
                      <a:ea typeface="方正姚体" panose="02010601030101010101" charset="-122"/>
                    </a:rPr>
                    <a:t>   </a:t>
                  </a:r>
                  <a:r>
                    <a:rPr lang="zh-CN" altLang="en-US" b="1">
                      <a:solidFill>
                        <a:srgbClr val="729494"/>
                      </a:solidFill>
                      <a:latin typeface="方正姚体" panose="02010601030101010101" charset="-122"/>
                      <a:ea typeface="方正姚体" panose="02010601030101010101" charset="-122"/>
                    </a:rPr>
                    <a:t>化疫为机，让生命更茁壮</a:t>
                  </a:r>
                  <a:endPara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endParaRPr>
                </a:p>
              </p:txBody>
            </p:sp>
          </p:grpSp>
        </p:grpSp>
        <p:sp>
          <p:nvSpPr>
            <p:cNvPr id="35" name="文本框 34"/>
            <p:cNvSpPr txBox="1"/>
            <p:nvPr>
              <p:custDataLst>
                <p:tags r:id="rId9"/>
              </p:custDataLst>
            </p:nvPr>
          </p:nvSpPr>
          <p:spPr>
            <a:xfrm>
              <a:off x="6150" y="1393"/>
              <a:ext cx="90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rPr>
                <a:t>01</a:t>
              </a:r>
              <a:endParaRPr lang="en-US" altLang="zh-CN" sz="28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746125" y="389890"/>
            <a:ext cx="1106170" cy="2611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4A7573"/>
                </a:solidFill>
                <a:latin typeface="方正姚体" panose="02010601030101010101" charset="-122"/>
                <a:ea typeface="方正姚体" panose="02010601030101010101" charset="-122"/>
              </a:rPr>
              <a:t>目 录</a:t>
            </a:r>
            <a:endParaRPr lang="zh-CN" altLang="en-US" sz="6000" b="1">
              <a:solidFill>
                <a:srgbClr val="4A7573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39010" y="1311910"/>
            <a:ext cx="4029710" cy="767080"/>
            <a:chOff x="6087" y="1092"/>
            <a:chExt cx="6346" cy="1208"/>
          </a:xfrm>
        </p:grpSpPr>
        <p:grpSp>
          <p:nvGrpSpPr>
            <p:cNvPr id="32" name="组合 31"/>
            <p:cNvGrpSpPr/>
            <p:nvPr/>
          </p:nvGrpSpPr>
          <p:grpSpPr>
            <a:xfrm>
              <a:off x="6087" y="1209"/>
              <a:ext cx="1154" cy="960"/>
              <a:chOff x="6086" y="954"/>
              <a:chExt cx="1154" cy="960"/>
            </a:xfrm>
          </p:grpSpPr>
          <p:sp>
            <p:nvSpPr>
              <p:cNvPr id="33" name="弧形 32"/>
              <p:cNvSpPr/>
              <p:nvPr>
                <p:custDataLst>
                  <p:tags r:id="rId11"/>
                </p:custDataLst>
              </p:nvPr>
            </p:nvSpPr>
            <p:spPr>
              <a:xfrm rot="19140000">
                <a:off x="6086" y="954"/>
                <a:ext cx="970" cy="922"/>
              </a:xfrm>
              <a:prstGeom prst="arc">
                <a:avLst>
                  <a:gd name="adj1" fmla="val 6633692"/>
                  <a:gd name="adj2" fmla="val 0"/>
                </a:avLst>
              </a:prstGeom>
              <a:noFill/>
              <a:ln>
                <a:solidFill>
                  <a:srgbClr val="72949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5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>
                  <a:ln>
                    <a:solidFill>
                      <a:srgbClr val="729494"/>
                    </a:solidFill>
                  </a:ln>
                </a:endParaRPr>
              </a:p>
            </p:txBody>
          </p:sp>
          <p:sp>
            <p:nvSpPr>
              <p:cNvPr id="34" name="文本框 33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6333" y="1092"/>
                <a:ext cx="907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02</a:t>
                </a:r>
                <a:endParaRPr lang="en-US" altLang="zh-CN" sz="28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240" y="1092"/>
              <a:ext cx="5193" cy="1208"/>
              <a:chOff x="7240" y="1092"/>
              <a:chExt cx="5193" cy="1208"/>
            </a:xfrm>
          </p:grpSpPr>
          <p:sp>
            <p:nvSpPr>
              <p:cNvPr id="38" name="文本框 37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240" y="1092"/>
                <a:ext cx="4027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新冠疫情知多少</a:t>
                </a:r>
                <a:endParaRPr lang="zh-CN" altLang="en-US" sz="2400" b="1">
                  <a:solidFill>
                    <a:srgbClr val="4A7573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  <p:sp>
            <p:nvSpPr>
              <p:cNvPr id="39" name="文本框 3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7401" y="1720"/>
                <a:ext cx="50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  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 </a:t>
                </a:r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学习知识，做好自我防护</a:t>
                </a:r>
                <a:endParaRPr lang="zh-CN" altLang="en-US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470150" y="2319020"/>
            <a:ext cx="3676650" cy="789940"/>
            <a:chOff x="6087" y="1092"/>
            <a:chExt cx="5790" cy="1244"/>
          </a:xfrm>
        </p:grpSpPr>
        <p:grpSp>
          <p:nvGrpSpPr>
            <p:cNvPr id="41" name="组合 40"/>
            <p:cNvGrpSpPr/>
            <p:nvPr/>
          </p:nvGrpSpPr>
          <p:grpSpPr>
            <a:xfrm>
              <a:off x="6087" y="1209"/>
              <a:ext cx="1154" cy="960"/>
              <a:chOff x="6086" y="954"/>
              <a:chExt cx="1154" cy="960"/>
            </a:xfrm>
          </p:grpSpPr>
          <p:sp>
            <p:nvSpPr>
              <p:cNvPr id="42" name="弧形 41"/>
              <p:cNvSpPr/>
              <p:nvPr>
                <p:custDataLst>
                  <p:tags r:id="rId15"/>
                </p:custDataLst>
              </p:nvPr>
            </p:nvSpPr>
            <p:spPr>
              <a:xfrm rot="19140000">
                <a:off x="6086" y="954"/>
                <a:ext cx="970" cy="922"/>
              </a:xfrm>
              <a:prstGeom prst="arc">
                <a:avLst>
                  <a:gd name="adj1" fmla="val 6633692"/>
                  <a:gd name="adj2" fmla="val 0"/>
                </a:avLst>
              </a:prstGeom>
              <a:noFill/>
              <a:ln>
                <a:solidFill>
                  <a:srgbClr val="72949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5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333" y="1092"/>
                <a:ext cx="907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03</a:t>
                </a:r>
                <a:endParaRPr lang="en-US" altLang="zh-CN" sz="28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7240" y="1092"/>
              <a:ext cx="4637" cy="1244"/>
              <a:chOff x="7240" y="1092"/>
              <a:chExt cx="4637" cy="1244"/>
            </a:xfrm>
          </p:grpSpPr>
          <p:sp>
            <p:nvSpPr>
              <p:cNvPr id="45" name="文本框 44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240" y="1092"/>
                <a:ext cx="4373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我的战</a:t>
                </a:r>
                <a:r>
                  <a:rPr lang="en-US" altLang="zh-CN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“</a:t>
                </a:r>
                <a:r>
                  <a: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疫</a:t>
                </a:r>
                <a:r>
                  <a:rPr lang="en-US" altLang="zh-CN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”</a:t>
                </a:r>
                <a:r>
                  <a: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故事</a:t>
                </a:r>
                <a:endParaRPr lang="zh-CN" altLang="en-US" sz="2400" b="1">
                  <a:solidFill>
                    <a:srgbClr val="4A7573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  <p:sp>
            <p:nvSpPr>
              <p:cNvPr id="46" name="文本框 45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7626" y="1756"/>
                <a:ext cx="425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  <a:sym typeface="+mn-ea"/>
                  </a:rPr>
                  <a:t>抗击疫情，我在行动</a:t>
                </a:r>
                <a:endParaRPr lang="zh-CN" altLang="en-US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2910840" y="3246755"/>
            <a:ext cx="4286250" cy="767080"/>
            <a:chOff x="6087" y="1092"/>
            <a:chExt cx="6750" cy="1208"/>
          </a:xfrm>
        </p:grpSpPr>
        <p:grpSp>
          <p:nvGrpSpPr>
            <p:cNvPr id="48" name="组合 47"/>
            <p:cNvGrpSpPr/>
            <p:nvPr/>
          </p:nvGrpSpPr>
          <p:grpSpPr>
            <a:xfrm>
              <a:off x="6087" y="1209"/>
              <a:ext cx="1154" cy="960"/>
              <a:chOff x="6086" y="954"/>
              <a:chExt cx="1154" cy="960"/>
            </a:xfrm>
          </p:grpSpPr>
          <p:sp>
            <p:nvSpPr>
              <p:cNvPr id="49" name="弧形 48"/>
              <p:cNvSpPr/>
              <p:nvPr>
                <p:custDataLst>
                  <p:tags r:id="rId19"/>
                </p:custDataLst>
              </p:nvPr>
            </p:nvSpPr>
            <p:spPr>
              <a:xfrm rot="19140000">
                <a:off x="6086" y="954"/>
                <a:ext cx="970" cy="922"/>
              </a:xfrm>
              <a:prstGeom prst="arc">
                <a:avLst>
                  <a:gd name="adj1" fmla="val 6633692"/>
                  <a:gd name="adj2" fmla="val 0"/>
                </a:avLst>
              </a:prstGeom>
              <a:noFill/>
              <a:ln>
                <a:solidFill>
                  <a:srgbClr val="72949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5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6333" y="1092"/>
                <a:ext cx="907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04</a:t>
                </a:r>
                <a:endParaRPr lang="en-US" altLang="zh-CN" sz="28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7240" y="1092"/>
              <a:ext cx="5597" cy="1208"/>
              <a:chOff x="7240" y="1092"/>
              <a:chExt cx="5597" cy="1208"/>
            </a:xfrm>
          </p:grpSpPr>
          <p:sp>
            <p:nvSpPr>
              <p:cNvPr id="52" name="文本框 51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7240" y="1092"/>
                <a:ext cx="248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rgbClr val="4A7573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老师寄语</a:t>
                </a:r>
                <a:endParaRPr lang="zh-CN" altLang="en-US" sz="2400" b="1">
                  <a:solidFill>
                    <a:srgbClr val="4A7573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  <p:sp>
            <p:nvSpPr>
              <p:cNvPr id="53" name="文本框 52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7328" y="1720"/>
                <a:ext cx="550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  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  </a:t>
                </a:r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非常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“</a:t>
                </a:r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战疫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”</a:t>
                </a:r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，非常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“</a:t>
                </a:r>
                <a:r>
                  <a:rPr lang="zh-CN" altLang="en-US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行动</a:t>
                </a:r>
                <a:r>
                  <a:rPr lang="en-US" altLang="zh-CN" b="1">
                    <a:solidFill>
                      <a:srgbClr val="729494"/>
                    </a:solidFill>
                    <a:latin typeface="方正姚体" panose="02010601030101010101" charset="-122"/>
                    <a:ea typeface="方正姚体" panose="02010601030101010101" charset="-122"/>
                  </a:rPr>
                  <a:t>”</a:t>
                </a:r>
                <a:endParaRPr lang="en-US" altLang="zh-CN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endParaRPr>
              </a:p>
            </p:txBody>
          </p:sp>
        </p:grpSp>
      </p:grp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747395" y="1271905"/>
            <a:ext cx="86245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守望春天 共同战</a:t>
            </a:r>
            <a:r>
              <a:rPr lang="en-US" altLang="zh-CN" sz="4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“</a:t>
            </a:r>
            <a:r>
              <a:rPr lang="zh-CN" altLang="en-US" sz="4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ea typeface="宋体" panose="02010600030101010101" pitchFamily="2" charset="-122"/>
                <a:cs typeface="+mn-ea"/>
                <a:sym typeface="+mn-lt"/>
              </a:rPr>
              <a:t>疫</a:t>
            </a:r>
            <a:r>
              <a:rPr lang="en-US" altLang="zh-CN" sz="4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ea typeface="宋体" panose="02010600030101010101" pitchFamily="2" charset="-122"/>
                <a:cs typeface="+mn-ea"/>
                <a:sym typeface="+mn-lt"/>
              </a:rPr>
              <a:t>”</a:t>
            </a:r>
            <a:endParaRPr lang="en-US" altLang="zh-CN" sz="4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稻壳儿_答辩小姐姐作品_3"/>
          <p:cNvSpPr txBox="1"/>
          <p:nvPr/>
        </p:nvSpPr>
        <p:spPr>
          <a:xfrm>
            <a:off x="939759" y="2301982"/>
            <a:ext cx="837954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sz="2400" b="1" dirty="0">
                <a:ea typeface="宋体" panose="02010600030101010101" pitchFamily="2" charset="-122"/>
                <a:cs typeface="+mn-ea"/>
                <a:sym typeface="+mn-lt"/>
              </a:rPr>
              <a:t>没有一个冬天不会逾越，没有一个春天不会到来！</a:t>
            </a:r>
            <a:endParaRPr lang="zh-CN" sz="2400" b="1" dirty="0"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稻壳儿_答辩小姐姐作品_4"/>
          <p:cNvSpPr txBox="1"/>
          <p:nvPr/>
        </p:nvSpPr>
        <p:spPr>
          <a:xfrm>
            <a:off x="2874010" y="3379470"/>
            <a:ext cx="3145155" cy="583565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演讲人：冒芊羽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5848544_202951079804_2.jpg"/>
          <p:cNvPicPr>
            <a:picLocks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9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58893" y="1575222"/>
            <a:ext cx="417646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zh-CN" sz="2400" b="1" dirty="0">
                <a:ea typeface="宋体" panose="02010600030101010101" pitchFamily="2" charset="-122"/>
                <a:cs typeface="+mn-ea"/>
              </a:rPr>
              <a:t>病毒无情，师生有爱，携手同行，共盼胜利</a:t>
            </a:r>
            <a:endParaRPr lang="zh-CN" sz="2400" b="1" dirty="0"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" name="图片 9" descr="AD1F6BDF95DBCB7A50094A65A2C9B8A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4295" y="2107565"/>
            <a:ext cx="2988945" cy="3138170"/>
          </a:xfrm>
          <a:prstGeom prst="rect">
            <a:avLst/>
          </a:prstGeom>
        </p:spPr>
      </p:pic>
      <p:sp>
        <p:nvSpPr>
          <p:cNvPr id="8" name="稻壳儿_答辩小姐姐作品_4"/>
          <p:cNvSpPr txBox="1"/>
          <p:nvPr/>
        </p:nvSpPr>
        <p:spPr>
          <a:xfrm>
            <a:off x="4674235" y="3609340"/>
            <a:ext cx="3145155" cy="583565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演讲人：卜怡涵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稻壳儿_答辩小姐姐作品_2"/>
          <p:cNvSpPr txBox="1"/>
          <p:nvPr/>
        </p:nvSpPr>
        <p:spPr>
          <a:xfrm>
            <a:off x="1080770" y="299085"/>
            <a:ext cx="8189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守望春天  静待花开</a:t>
            </a:r>
            <a:endParaRPr lang="en-US" altLang="zh-CN" sz="4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t01332f7ce83869314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8890"/>
            <a:ext cx="9179560" cy="5543550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779780" y="853440"/>
            <a:ext cx="8282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+mn-ea"/>
                <a:sym typeface="+mn-lt"/>
              </a:rPr>
              <a:t>守望春天 共同战</a:t>
            </a:r>
            <a:r>
              <a:rPr lang="en-US" altLang="zh-CN" sz="4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+mn-ea"/>
                <a:sym typeface="+mn-lt"/>
              </a:rPr>
              <a:t>“</a:t>
            </a:r>
            <a:r>
              <a:rPr lang="zh-CN" altLang="en-US" sz="4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疫</a:t>
            </a:r>
            <a:r>
              <a:rPr lang="en-US" altLang="zh-CN" sz="4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”</a:t>
            </a:r>
            <a:endParaRPr lang="en-US" altLang="zh-CN" sz="4800" dirty="0">
              <a:ln w="9525">
                <a:solidFill>
                  <a:schemeClr val="bg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稻壳儿_答辩小姐姐作品_3"/>
          <p:cNvSpPr txBox="1"/>
          <p:nvPr/>
        </p:nvSpPr>
        <p:spPr>
          <a:xfrm>
            <a:off x="1922739" y="2249277"/>
            <a:ext cx="837954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sz="2400" b="1" spc="-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鹊立枝头， 油菜花开， 春已不远。</a:t>
            </a:r>
            <a:endParaRPr lang="zh-CN" sz="2400" b="1" spc="-5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48589" name="object 6"/>
          <p:cNvSpPr/>
          <p:nvPr/>
        </p:nvSpPr>
        <p:spPr>
          <a:xfrm>
            <a:off x="-9525" y="1817370"/>
            <a:ext cx="3434080" cy="37172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p/>
        </p:txBody>
      </p:sp>
      <p:sp>
        <p:nvSpPr>
          <p:cNvPr id="10" name="TextBox 6"/>
          <p:cNvSpPr txBox="1"/>
          <p:nvPr/>
        </p:nvSpPr>
        <p:spPr>
          <a:xfrm>
            <a:off x="5717540" y="3491865"/>
            <a:ext cx="210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0070C0"/>
                </a:solidFill>
                <a:latin typeface="+mj-ea"/>
                <a:ea typeface="+mj-ea"/>
                <a:cs typeface="+mj-ea"/>
              </a:rPr>
              <a:t>演讲人：  曹舜</a:t>
            </a:r>
            <a:endParaRPr lang="zh-CN" altLang="en-US" b="1" dirty="0" smtClean="0">
              <a:solidFill>
                <a:srgbClr val="0070C0"/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2.imgtn.bdimg.com/it/u=2721889208,2191523968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1700" y="0"/>
            <a:ext cx="7315200" cy="514413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 rot="21404743">
            <a:off x="1298108" y="1183175"/>
            <a:ext cx="5538470" cy="69151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68588" tIns="34294" rIns="68588" bIns="34294">
            <a:spAutoFit/>
          </a:bodyPr>
          <a:lstStyle/>
          <a:p>
            <a:pPr algn="ctr"/>
            <a:r>
              <a:rPr lang="zh-CN" altLang="en-US" sz="405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守望春天  共同战“疫”</a:t>
            </a:r>
            <a:endParaRPr lang="zh-CN" altLang="en-US" sz="405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0670" y="2250557"/>
            <a:ext cx="3858128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愿久闭的家门能被春风吹开，</a:t>
            </a:r>
            <a:endParaRPr lang="en-US" altLang="zh-CN" sz="15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愿温暖的阳光可以将武汉唤醒。</a:t>
            </a:r>
            <a:endParaRPr lang="en-US" altLang="zh-CN" sz="15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我相信，当抗</a:t>
            </a:r>
            <a:r>
              <a:rPr lang="en-US" altLang="zh-CN" sz="1500" dirty="0" smtClean="0"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疫</a:t>
            </a:r>
            <a:r>
              <a:rPr lang="en-US" altLang="zh-CN" sz="1500" dirty="0" smtClean="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成功了，</a:t>
            </a:r>
            <a:endParaRPr lang="en-US" altLang="zh-CN" sz="15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1500" dirty="0" smtClean="0">
                <a:latin typeface="华文新魏" pitchFamily="2" charset="-122"/>
                <a:ea typeface="华文新魏" pitchFamily="2" charset="-122"/>
              </a:rPr>
              <a:t>那天必定是一个万里无云的好天气！</a:t>
            </a:r>
            <a:endParaRPr lang="en-US" altLang="zh-CN" sz="1500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7940" y="3482975"/>
            <a:ext cx="210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演讲人：潘梦缘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泳, 游戏机, 动物, 装饰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3"/>
          <a:stretch>
            <a:fillRect/>
          </a:stretch>
        </p:blipFill>
        <p:spPr>
          <a:xfrm>
            <a:off x="8096" y="-33020"/>
            <a:ext cx="9203055" cy="51768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97" y="3503208"/>
            <a:ext cx="2307772" cy="16751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16102" r="20097"/>
          <a:stretch>
            <a:fillRect/>
          </a:stretch>
        </p:blipFill>
        <p:spPr>
          <a:xfrm>
            <a:off x="4185920" y="-33972"/>
            <a:ext cx="5025390" cy="517779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33045" y="1047115"/>
            <a:ext cx="58343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  <a:effectLst>
                  <a:outerShdw blurRad="101600" dist="88900" dir="2700000" algn="tl" rotWithShape="0">
                    <a:prstClr val="black">
                      <a:alpha val="10000"/>
                    </a:prstClr>
                  </a:outerShdw>
                </a:effectLst>
                <a:latin typeface="思源黑体 CN Normal" panose="020B0400000000000000" charset="-122"/>
                <a:ea typeface="思源黑体 CN Normal" panose="020B0400000000000000" charset="-122"/>
                <a:sym typeface="Arial" panose="020B0604020202020204" pitchFamily="34" charset="0"/>
              </a:rPr>
              <a:t>  </a:t>
            </a:r>
            <a:r>
              <a:rPr lang="zh-CN" altLang="en-US" sz="4500" b="1" dirty="0">
                <a:solidFill>
                  <a:schemeClr val="bg1"/>
                </a:solidFill>
                <a:effectLst>
                  <a:outerShdw blurRad="101600" dist="88900" dir="2700000" algn="tl" rotWithShape="0">
                    <a:prstClr val="black">
                      <a:alpha val="10000"/>
                    </a:prstClr>
                  </a:outerShdw>
                </a:effectLst>
                <a:latin typeface="思源黑体 CN Normal" panose="020B0400000000000000" charset="-122"/>
                <a:ea typeface="思源黑体 CN Normal" panose="020B0400000000000000" charset="-122"/>
                <a:sym typeface="Arial" panose="020B0604020202020204" pitchFamily="34" charset="0"/>
              </a:rPr>
              <a:t>疫情防护 一起行动</a:t>
            </a:r>
            <a:endParaRPr lang="en-US" altLang="zh-CN" sz="4500" b="1" dirty="0">
              <a:solidFill>
                <a:schemeClr val="bg1"/>
              </a:solidFill>
              <a:effectLst>
                <a:outerShdw blurRad="101600" dist="88900" dir="2700000" algn="tl" rotWithShape="0">
                  <a:prstClr val="black">
                    <a:alpha val="10000"/>
                  </a:prstClr>
                </a:outerShdw>
              </a:effectLst>
              <a:latin typeface="思源黑体 CN Normal" panose="020B0400000000000000" charset="-122"/>
              <a:ea typeface="思源黑体 CN Normal" panose="020B040000000000000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sym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耐心坚持   赢得战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疫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”</a:t>
            </a:r>
            <a:endParaRPr lang="en-US" altLang="zh-CN" sz="21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Arial" panose="020B0604020202020204" pitchFamily="34" charset="0"/>
            </a:endParaRPr>
          </a:p>
          <a:p>
            <a:pPr algn="ctr"/>
            <a:endParaRPr lang="en-US" altLang="zh-CN" sz="21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Normal" panose="020B0400000000000000" charset="-122"/>
              <a:ea typeface="思源黑体 CN Normal" panose="020B040000000000000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7485" y="4190841"/>
            <a:ext cx="20469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5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演讲人：陈康睿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" y="1047115"/>
            <a:ext cx="684371" cy="68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74281" y="526288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1791" y="1950561"/>
            <a:ext cx="2771775" cy="270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2431" y="318"/>
            <a:ext cx="2064544" cy="22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44966" y="75327"/>
            <a:ext cx="1799034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3394" y="1851740"/>
            <a:ext cx="900113" cy="90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346825" y="888524"/>
            <a:ext cx="644525" cy="2377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000">
                <a:solidFill>
                  <a:srgbClr val="C86F5C"/>
                </a:solidFill>
                <a:latin typeface="字魂95号-手刻宋"/>
                <a:ea typeface="华文中宋" pitchFamily="2" charset="-122"/>
                <a:cs typeface="字魂54号-贤黑"/>
              </a:rPr>
              <a:t>新冠病毒预防</a:t>
            </a:r>
            <a:endParaRPr lang="zh-CN" altLang="en-US" sz="3000">
              <a:solidFill>
                <a:srgbClr val="C86F5C"/>
              </a:solidFill>
              <a:latin typeface="字魂95号-手刻宋"/>
              <a:ea typeface="华文中宋" pitchFamily="2" charset="-122"/>
              <a:cs typeface="字魂54号-贤黑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7324725" y="3953193"/>
            <a:ext cx="1819275" cy="299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50">
                <a:latin typeface="黑体" panose="02010609060101010101" charset="-122"/>
                <a:ea typeface="黑体" panose="02010609060101010101" charset="-122"/>
              </a:rPr>
              <a:t>七五班  汪劲萱</a:t>
            </a:r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191375" y="2714943"/>
            <a:ext cx="1666875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50"/>
              <a:t>什么是新冠状病毒</a:t>
            </a:r>
            <a:endParaRPr lang="zh-CN" altLang="en-US" sz="1350"/>
          </a:p>
          <a:p>
            <a:pPr>
              <a:spcBef>
                <a:spcPct val="50000"/>
              </a:spcBef>
            </a:pPr>
            <a:r>
              <a:rPr lang="zh-CN" altLang="en-US" sz="1350"/>
              <a:t>走近新冠病毒肺炎</a:t>
            </a:r>
            <a:endParaRPr lang="zh-CN" altLang="en-US" sz="1350"/>
          </a:p>
          <a:p>
            <a:pPr>
              <a:spcBef>
                <a:spcPct val="50000"/>
              </a:spcBef>
            </a:pPr>
            <a:r>
              <a:rPr lang="zh-CN" altLang="en-US" sz="1350"/>
              <a:t>如何科学防护</a:t>
            </a:r>
            <a:endParaRPr lang="zh-CN" altLang="en-US" sz="1350"/>
          </a:p>
        </p:txBody>
      </p:sp>
    </p:spTree>
  </p:cSld>
  <p:clrMapOvr>
    <a:masterClrMapping/>
  </p:clrMapOvr>
  <p:transition spd="slow"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  <p:bldP spid="6153" grpId="0" bldLvl="0" animBg="1"/>
      <p:bldP spid="615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无标题.png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-3810" y="0"/>
            <a:ext cx="9140825" cy="51441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21808" y="3054334"/>
            <a:ext cx="1500383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 smtClean="0"/>
              <a:t>发言人：薛成</a:t>
            </a:r>
            <a:endParaRPr lang="zh-CN" altLang="en-US" sz="15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>
          <a:xfrm>
            <a:off x="-270538" y="842188"/>
            <a:ext cx="8513899" cy="1502997"/>
          </a:xfrm>
        </p:spPr>
        <p:txBody>
          <a:bodyPr>
            <a:normAutofit fontScale="90000"/>
          </a:bodyPr>
          <a:p>
            <a:r>
              <a:rPr lang="zh-CN" altLang="en-US" sz="5400" b="1" i="1" u="none">
                <a:solidFill>
                  <a:srgbClr val="FF0000"/>
                </a:solidFill>
              </a:rPr>
              <a:t>众志成城</a:t>
            </a:r>
            <a:br>
              <a:rPr lang="en-US" altLang="zh-CN" b="1" i="1" u="none">
                <a:solidFill>
                  <a:srgbClr val="FF0000"/>
                </a:solidFill>
              </a:rPr>
            </a:br>
            <a:r>
              <a:rPr lang="en-US" altLang="zh-CN">
                <a:solidFill>
                  <a:srgbClr val="FF0000"/>
                </a:solidFill>
              </a:rPr>
              <a:t>                  </a:t>
            </a:r>
            <a:r>
              <a:rPr lang="zh-CN" altLang="zh-CN" sz="6000" b="1" i="1">
                <a:solidFill>
                  <a:srgbClr val="FF0000"/>
                </a:solidFill>
              </a:rPr>
              <a:t>共战疫情</a:t>
            </a:r>
            <a:endParaRPr lang="zh-CN" altLang="en-US" b="1" i="1">
              <a:solidFill>
                <a:srgbClr val="FF0000"/>
              </a:solidFill>
            </a:endParaRPr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>
          <a:xfrm>
            <a:off x="-945100" y="2572067"/>
            <a:ext cx="10397482" cy="2446670"/>
          </a:xfrm>
        </p:spPr>
        <p:txBody>
          <a:bodyPr>
            <a:noAutofit/>
          </a:bodyPr>
          <a:p>
            <a:r>
              <a:rPr lang="zh-CN" altLang="zh-CN" sz="2700" b="0" i="1">
                <a:solidFill>
                  <a:srgbClr val="65FF65"/>
                </a:solidFill>
                <a:latin typeface="隶书"/>
                <a:ea typeface="隶书"/>
                <a:cs typeface="隶书"/>
              </a:rPr>
              <a:t>疫情面前，</a:t>
            </a:r>
            <a:r>
              <a:rPr lang="zh-CN" altLang="en-US" sz="2700" b="0" i="1">
                <a:solidFill>
                  <a:srgbClr val="65FF65"/>
                </a:solidFill>
                <a:latin typeface="隶书"/>
                <a:ea typeface="隶书"/>
                <a:cs typeface="隶书"/>
              </a:rPr>
              <a:t>我们一起行动</a:t>
            </a:r>
            <a:endParaRPr lang="zh-CN" altLang="en-US" b="0" i="1">
              <a:solidFill>
                <a:srgbClr val="65FF65"/>
              </a:solidFill>
              <a:latin typeface="隶书"/>
              <a:ea typeface="隶书"/>
              <a:cs typeface="隶书"/>
            </a:endParaRPr>
          </a:p>
          <a:p>
            <a:r>
              <a:rPr lang="en-US" altLang="zh-CN" b="0">
                <a:solidFill>
                  <a:srgbClr val="C0C0C0"/>
                </a:solidFill>
              </a:rPr>
              <a:t>                                                                                         </a:t>
            </a:r>
            <a:endParaRPr lang="zh-CN" altLang="en-US" b="0">
              <a:solidFill>
                <a:srgbClr val="C0C0C0"/>
              </a:solidFill>
            </a:endParaRPr>
          </a:p>
          <a:p>
            <a:endParaRPr lang="zh-CN" altLang="en-US" b="0">
              <a:solidFill>
                <a:srgbClr val="C0C0C0"/>
              </a:solidFill>
            </a:endParaRPr>
          </a:p>
          <a:p>
            <a:endParaRPr lang="zh-CN" altLang="en-US" b="0">
              <a:solidFill>
                <a:srgbClr val="C0C0C0"/>
              </a:solidFill>
            </a:endParaRPr>
          </a:p>
          <a:p>
            <a:r>
              <a:rPr lang="en-US" altLang="zh-CN" b="0">
                <a:solidFill>
                  <a:srgbClr val="C0C0C0"/>
                </a:solidFill>
              </a:rPr>
              <a:t>                                                                                        </a:t>
            </a:r>
            <a:r>
              <a:rPr lang="zh-CN" altLang="zh-CN" sz="2400" b="0">
                <a:solidFill>
                  <a:srgbClr val="000000"/>
                </a:solidFill>
              </a:rPr>
              <a:t>演讲人</a:t>
            </a:r>
            <a:r>
              <a:rPr lang="en-US" altLang="zh-CN" sz="2400" b="0">
                <a:solidFill>
                  <a:srgbClr val="000000"/>
                </a:solidFill>
              </a:rPr>
              <a:t>:</a:t>
            </a:r>
            <a:r>
              <a:rPr lang="zh-CN" altLang="zh-CN" sz="2400" b="0">
                <a:solidFill>
                  <a:srgbClr val="000000"/>
                </a:solidFill>
              </a:rPr>
              <a:t>刘子煊</a:t>
            </a:r>
            <a:r>
              <a:rPr lang="en-US" altLang="zh-CN" b="0">
                <a:solidFill>
                  <a:srgbClr val="C0C0C0"/>
                </a:solidFill>
              </a:rPr>
              <a:t>  </a:t>
            </a:r>
            <a:endParaRPr lang="zh-CN" altLang="en-US" b="0">
              <a:solidFill>
                <a:srgbClr val="C0C0C0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209960" y="1974463"/>
            <a:ext cx="5537597" cy="1790700"/>
          </a:xfrm>
        </p:spPr>
        <p:txBody>
          <a:bodyPr/>
          <a:lstStyle/>
          <a:p>
            <a:pPr algn="ctr"/>
            <a:r>
              <a:rPr lang="en-US" altLang="zh-CN" dirty="0" smtClean="0"/>
              <a:t>   </a:t>
            </a:r>
            <a:br>
              <a:rPr lang="zh-CN" altLang="zh-CN" dirty="0"/>
            </a:br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971907" y="4524550"/>
            <a:ext cx="4493419" cy="61926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河海中学七（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）班      发言人：韩俊熙</a:t>
            </a:r>
            <a:endParaRPr lang="zh-CN" altLang="en-US" dirty="0"/>
          </a:p>
        </p:txBody>
      </p:sp>
      <p:pic>
        <p:nvPicPr>
          <p:cNvPr id="1026" name="Picture 2" descr="http://pic40.nipic.com/20140325/7799984_102146534130_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" y="891589"/>
            <a:ext cx="320996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17155" y="4017858"/>
            <a:ext cx="46024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强防护 不恐慌 信科学 不传谣</a:t>
            </a:r>
            <a:endParaRPr lang="zh-CN" altLang="en-US" sz="27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028" name="Picture 4" descr="https://ss0.bdstatic.com/94oJfD_bAAcT8t7mm9GUKT-xh_/timg?image&amp;quality=100&amp;size=b4000_4000&amp;sec=1583120532&amp;di=a016fdf5808ded2caf304c3c97e65bb0&amp;src=http://picapi.zhituad.com/photo/66/64/46E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" y="2194103"/>
            <a:ext cx="3209960" cy="185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83130653381&amp;di=0b3070be52b24314ebdebdf76c1d3e22&amp;imgtype=0&amp;src=http%3A%2F%2F02imgmini.eastday.com%2Fmobile%2F20200205%2F20200205201929_056948cc40032736be3c522d9939ea01_2_mwpm_032016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432" y="907742"/>
            <a:ext cx="3568526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imgsa.baidu.com/timg?image&amp;quality=80&amp;size=b9999_10000&amp;sec=1583130653376&amp;di=d7dd98ce35e7cd14da1ff6a5db218b29&amp;imgtype=0&amp;src=http%3A%2F%2Fwww.5tu.cn%2Fattachments%2Fimage_files%2Fmonth_2002%2F2020022100502190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845" y="2193746"/>
            <a:ext cx="3482552" cy="184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16890" y="130810"/>
            <a:ext cx="52736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守望春天 共同战</a:t>
            </a:r>
            <a:r>
              <a:rPr lang="en-US" altLang="zh-CN" sz="4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4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疫</a:t>
            </a:r>
            <a:r>
              <a:rPr lang="en-US" altLang="zh-CN" sz="4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318"/>
            <a:ext cx="9144000" cy="5143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7720" r="16222" b="8586"/>
          <a:stretch>
            <a:fillRect/>
          </a:stretch>
        </p:blipFill>
        <p:spPr>
          <a:xfrm>
            <a:off x="1845628" y="3582722"/>
            <a:ext cx="1505324" cy="121686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7720" r="16222" b="8586"/>
          <a:stretch>
            <a:fillRect/>
          </a:stretch>
        </p:blipFill>
        <p:spPr>
          <a:xfrm>
            <a:off x="705745" y="4031360"/>
            <a:ext cx="950336" cy="76822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7720" r="16222" b="8586"/>
          <a:stretch>
            <a:fillRect/>
          </a:stretch>
        </p:blipFill>
        <p:spPr>
          <a:xfrm flipH="1">
            <a:off x="5769476" y="3582722"/>
            <a:ext cx="1505324" cy="12168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7720" r="16222" b="8586"/>
          <a:stretch>
            <a:fillRect/>
          </a:stretch>
        </p:blipFill>
        <p:spPr>
          <a:xfrm flipH="1">
            <a:off x="7441001" y="4031360"/>
            <a:ext cx="950336" cy="76822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26" y="-12019"/>
            <a:ext cx="9144000" cy="515155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/>
        </p:nvSpPr>
        <p:spPr>
          <a:xfrm>
            <a:off x="1171456" y="1343985"/>
            <a:ext cx="714970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950" b="1" dirty="0">
                <a:gradFill>
                  <a:gsLst>
                    <a:gs pos="6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科学防疫守望春天</a:t>
            </a:r>
            <a:endParaRPr lang="zh-CN" altLang="en-US" sz="4950" b="1" dirty="0">
              <a:gradFill>
                <a:gsLst>
                  <a:gs pos="61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85950" y="2649588"/>
            <a:ext cx="538638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病毒无情 我们有情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00250" y="816453"/>
            <a:ext cx="5162550" cy="1747565"/>
            <a:chOff x="2667000" y="1344589"/>
            <a:chExt cx="4638675" cy="156966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667000" y="1344589"/>
              <a:ext cx="4638675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667000" y="2914249"/>
              <a:ext cx="4638675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310180" y="902024"/>
            <a:ext cx="419433" cy="955669"/>
            <a:chOff x="918689" y="1202274"/>
            <a:chExt cx="559244" cy="1274225"/>
          </a:xfrm>
        </p:grpSpPr>
        <p:sp>
          <p:nvSpPr>
            <p:cNvPr id="17" name="矩形: 圆角 16"/>
            <p:cNvSpPr/>
            <p:nvPr/>
          </p:nvSpPr>
          <p:spPr>
            <a:xfrm>
              <a:off x="918689" y="1202274"/>
              <a:ext cx="559244" cy="12742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67931" y="1241137"/>
              <a:ext cx="460760" cy="1229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charset="-122"/>
                </a:rPr>
                <a:t>众志成城</a:t>
              </a:r>
              <a:endParaRPr lang="zh-CN" altLang="en-US" sz="1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7720" r="16222" b="8586"/>
          <a:stretch>
            <a:fillRect/>
          </a:stretch>
        </p:blipFill>
        <p:spPr>
          <a:xfrm>
            <a:off x="3688556" y="3327400"/>
            <a:ext cx="1933575" cy="15630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9370" y="4498975"/>
            <a:ext cx="2258378" cy="41402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100"/>
              <a:t>演讲人：方明杰</a:t>
            </a:r>
            <a:endParaRPr lang="zh-CN" altLang="en-US" sz="2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化</a:t>
            </a:r>
            <a:r>
              <a:rPr lang="en-US" altLang="zh-CN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疫</a:t>
            </a:r>
            <a:r>
              <a:rPr lang="en-US" altLang="zh-CN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为机，让生命更茁壮</a:t>
            </a:r>
            <a:endParaRPr lang="zh-CN" altLang="en-US" sz="2400"/>
          </a:p>
        </p:txBody>
      </p:sp>
      <p:pic>
        <p:nvPicPr>
          <p:cNvPr id="2" name="内容占位符 1" descr="图片4"/>
          <p:cNvPicPr>
            <a:picLocks noGrp="1" noChangeAspect="1"/>
          </p:cNvPicPr>
          <p:nvPr>
            <p:ph sz="quarter" idx="14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0534" y="2106295"/>
            <a:ext cx="8221504" cy="257317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6575" y="391160"/>
            <a:ext cx="2617470" cy="793750"/>
            <a:chOff x="5633" y="1518"/>
            <a:chExt cx="2796" cy="93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5633" y="1518"/>
              <a:ext cx="2796" cy="936"/>
            </a:xfrm>
            <a:prstGeom prst="rect">
              <a:avLst/>
            </a:prstGeom>
            <a:solidFill>
              <a:srgbClr val="6E91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6160" y="1623"/>
              <a:ext cx="2093" cy="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1"/>
                  </a:solidFill>
                  <a:latin typeface="方正姚体" panose="02010601030101010101" charset="-122"/>
                  <a:ea typeface="方正姚体" panose="02010601030101010101" charset="-122"/>
                </a:rPr>
                <a:t>Part  01</a:t>
              </a:r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老 师 寄 语</a:t>
            </a:r>
            <a:endParaRPr lang="zh-CN" altLang="en-US" sz="2400" b="1">
              <a:solidFill>
                <a:schemeClr val="tx2">
                  <a:lumMod val="50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pic>
        <p:nvPicPr>
          <p:cNvPr id="2" name="内容占位符 1" descr="图片4"/>
          <p:cNvPicPr>
            <a:picLocks noGrp="1" noChangeAspect="1"/>
          </p:cNvPicPr>
          <p:nvPr>
            <p:ph sz="quarter" idx="14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3690" y="2106295"/>
            <a:ext cx="8377555" cy="25730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6575" y="391160"/>
            <a:ext cx="2617470" cy="919257"/>
            <a:chOff x="5633" y="1518"/>
            <a:chExt cx="2796" cy="1084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5633" y="1518"/>
              <a:ext cx="2796" cy="936"/>
            </a:xfrm>
            <a:prstGeom prst="rect">
              <a:avLst/>
            </a:prstGeom>
            <a:solidFill>
              <a:srgbClr val="6E91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6160" y="1623"/>
              <a:ext cx="2093" cy="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1"/>
                  </a:solidFill>
                  <a:latin typeface="方正姚体" panose="02010601030101010101" charset="-122"/>
                  <a:ea typeface="方正姚体" panose="02010601030101010101" charset="-122"/>
                </a:rPr>
                <a:t>Part  04</a:t>
              </a:r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  <a:p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76575" y="1755140"/>
            <a:ext cx="46729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非常</a:t>
            </a:r>
            <a:r>
              <a:rPr lang="en-US" altLang="zh-CN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“</a:t>
            </a:r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战疫</a:t>
            </a:r>
            <a:r>
              <a:rPr lang="en-US" altLang="zh-CN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”</a:t>
            </a:r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，非常</a:t>
            </a:r>
            <a:r>
              <a:rPr lang="en-US" altLang="zh-CN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“</a:t>
            </a:r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行动</a:t>
            </a:r>
            <a:r>
              <a:rPr lang="en-US" altLang="zh-CN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”</a:t>
            </a:r>
            <a:endParaRPr lang="zh-CN" altLang="en-US" sz="1400" b="1">
              <a:solidFill>
                <a:srgbClr val="729494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340000">
            <a:off x="5941060" y="2278380"/>
            <a:ext cx="2424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非常战疫  非常理解 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非常考验  非常行动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564515" y="1048385"/>
            <a:ext cx="551815" cy="3302635"/>
            <a:chOff x="889" y="1651"/>
            <a:chExt cx="869" cy="4659"/>
          </a:xfrm>
        </p:grpSpPr>
        <p:sp>
          <p:nvSpPr>
            <p:cNvPr id="2" name="文本框 1"/>
            <p:cNvSpPr txBox="1"/>
            <p:nvPr/>
          </p:nvSpPr>
          <p:spPr>
            <a:xfrm>
              <a:off x="889" y="1791"/>
              <a:ext cx="869" cy="45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班主任老师寄语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58" y="1651"/>
              <a:ext cx="0" cy="4561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66"/>
          <p:cNvGrpSpPr/>
          <p:nvPr/>
        </p:nvGrpSpPr>
        <p:grpSpPr>
          <a:xfrm rot="0">
            <a:off x="1230630" y="1002665"/>
            <a:ext cx="594360" cy="399415"/>
            <a:chOff x="2914" y="2722"/>
            <a:chExt cx="1374" cy="1390"/>
          </a:xfrm>
        </p:grpSpPr>
        <p:sp>
          <p:nvSpPr>
            <p:cNvPr id="7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" name="组合 66"/>
          <p:cNvGrpSpPr/>
          <p:nvPr/>
        </p:nvGrpSpPr>
        <p:grpSpPr>
          <a:xfrm rot="0">
            <a:off x="7264400" y="4599940"/>
            <a:ext cx="565150" cy="443865"/>
            <a:chOff x="2914" y="2722"/>
            <a:chExt cx="1374" cy="1390"/>
          </a:xfrm>
        </p:grpSpPr>
        <p:sp>
          <p:nvSpPr>
            <p:cNvPr id="11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" name="稻壳儿榴莲果果"/>
          <p:cNvSpPr txBox="1"/>
          <p:nvPr/>
        </p:nvSpPr>
        <p:spPr>
          <a:xfrm>
            <a:off x="1774456" y="1916113"/>
            <a:ext cx="4519397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  </a:t>
            </a: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2.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疫情下的衡水中学学子</a:t>
            </a:r>
            <a:endParaRPr lang="zh-CN" altLang="en-US" b="1" dirty="0" smtClean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3590" y="3042920"/>
            <a:ext cx="410083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3.</a:t>
            </a:r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两张</a:t>
            </a:r>
            <a:r>
              <a:rPr lang="en-US" altLang="zh-CN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网课照</a:t>
            </a:r>
            <a:r>
              <a:rPr lang="en-US" altLang="zh-CN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”</a:t>
            </a:r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背后的思考</a:t>
            </a:r>
            <a:r>
              <a:rPr lang="en-US" altLang="zh-CN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ea"/>
            </a:endParaRPr>
          </a:p>
        </p:txBody>
      </p:sp>
      <p:grpSp>
        <p:nvGrpSpPr>
          <p:cNvPr id="5" name="组合 66"/>
          <p:cNvGrpSpPr/>
          <p:nvPr/>
        </p:nvGrpSpPr>
        <p:grpSpPr>
          <a:xfrm rot="0">
            <a:off x="1278890" y="2000885"/>
            <a:ext cx="497840" cy="422275"/>
            <a:chOff x="2914" y="2722"/>
            <a:chExt cx="1374" cy="1390"/>
          </a:xfrm>
        </p:grpSpPr>
        <p:sp>
          <p:nvSpPr>
            <p:cNvPr id="9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5" name="组合 66"/>
          <p:cNvGrpSpPr/>
          <p:nvPr/>
        </p:nvGrpSpPr>
        <p:grpSpPr>
          <a:xfrm rot="0">
            <a:off x="1351280" y="3134995"/>
            <a:ext cx="518160" cy="414655"/>
            <a:chOff x="2914" y="2722"/>
            <a:chExt cx="1374" cy="1390"/>
          </a:xfrm>
        </p:grpSpPr>
        <p:sp>
          <p:nvSpPr>
            <p:cNvPr id="16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" name="稻壳儿榴莲果果"/>
          <p:cNvSpPr txBox="1"/>
          <p:nvPr/>
        </p:nvSpPr>
        <p:spPr>
          <a:xfrm>
            <a:off x="1734820" y="836295"/>
            <a:ext cx="4739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 </a:t>
            </a: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1.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非常战疫，非常行动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654425" y="560705"/>
            <a:ext cx="39173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</a:t>
            </a:r>
            <a:r>
              <a:rPr lang="zh-CN" altLang="en-US" sz="2400"/>
              <a:t>孩子生命中每一个虚度的假期，都是通向平庸人生的滑梯</a:t>
            </a:r>
            <a:endParaRPr lang="zh-CN" altLang="en-US" sz="2400"/>
          </a:p>
        </p:txBody>
      </p:sp>
      <p:pic>
        <p:nvPicPr>
          <p:cNvPr id="12" name="图片 11" descr="]8Z3NQ407F_76$[QJWH45F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750" y="916305"/>
            <a:ext cx="3265170" cy="3796665"/>
          </a:xfrm>
          <a:prstGeom prst="rect">
            <a:avLst/>
          </a:prstGeom>
        </p:spPr>
      </p:pic>
      <p:pic>
        <p:nvPicPr>
          <p:cNvPr id="13" name="图片 12" descr="LZQFI2P87SNXU3DG@QSGBP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095" y="1988820"/>
            <a:ext cx="4238625" cy="2724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654425" y="560705"/>
            <a:ext cx="39173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6750" y="762635"/>
            <a:ext cx="71215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</a:t>
            </a:r>
            <a:r>
              <a:rPr lang="zh-CN" altLang="en-US" sz="2400"/>
              <a:t>你偷过的每一个懒，都会在日后成为最深的遗憾。</a:t>
            </a:r>
            <a:endParaRPr lang="zh-CN" altLang="en-US" sz="2400"/>
          </a:p>
        </p:txBody>
      </p:sp>
      <p:pic>
        <p:nvPicPr>
          <p:cNvPr id="3" name="图片 2" descr="JOKNT{2J4T{~L1%R5CAW7R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95805"/>
            <a:ext cx="4653280" cy="2826385"/>
          </a:xfrm>
          <a:prstGeom prst="rect">
            <a:avLst/>
          </a:prstGeom>
        </p:spPr>
      </p:pic>
      <p:pic>
        <p:nvPicPr>
          <p:cNvPr id="5" name="图片 4" descr="MEM3})L{4{MDL2EL$}JF]Z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795" y="2009775"/>
            <a:ext cx="4180205" cy="2812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2745" y="4286250"/>
            <a:ext cx="30187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>
                <a:solidFill>
                  <a:srgbClr val="C00000"/>
                </a:solidFill>
              </a:rPr>
              <a:t>这是现代版的“凿壁偷光”</a:t>
            </a:r>
            <a:endParaRPr lang="zh-CN" altLang="en-US">
              <a:solidFill>
                <a:srgbClr val="C0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39775" y="299085"/>
            <a:ext cx="5481320" cy="662940"/>
          </a:xfrm>
        </p:spPr>
        <p:txBody>
          <a:bodyPr>
            <a:normAutofit fontScale="90000"/>
          </a:bodyPr>
          <a:lstStyle/>
          <a:p>
            <a:r>
              <a:rPr lang="zh-CN" altLang="zh-CN" sz="4445" dirty="0"/>
              <a:t>守望春天共同战疫</a:t>
            </a:r>
            <a:endParaRPr lang="zh-CN" altLang="zh-CN" sz="4445" dirty="0"/>
          </a:p>
        </p:txBody>
      </p:sp>
      <p:sp>
        <p:nvSpPr>
          <p:cNvPr id="4" name="文本框 3"/>
          <p:cNvSpPr txBox="1"/>
          <p:nvPr/>
        </p:nvSpPr>
        <p:spPr>
          <a:xfrm>
            <a:off x="3667429" y="1089880"/>
            <a:ext cx="4968688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风雨同舟   砥砺前行 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携手迎接春暖花开的到来</a:t>
            </a:r>
            <a:r>
              <a:rPr lang="zh-CN" altLang="en-US" sz="2800" b="1" i="1" dirty="0">
                <a:solidFill>
                  <a:srgbClr val="7030A0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 </a:t>
            </a:r>
            <a:endParaRPr lang="zh-CN" altLang="en-US" sz="2800" b="1" i="1" dirty="0">
              <a:solidFill>
                <a:srgbClr val="7030A0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41275" y="1476375"/>
            <a:ext cx="3127375" cy="28714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486025" y="309245"/>
            <a:ext cx="4187190" cy="829945"/>
            <a:chOff x="4878" y="333"/>
            <a:chExt cx="6594" cy="1307"/>
          </a:xfrm>
        </p:grpSpPr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4878" y="333"/>
              <a:ext cx="659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rPr>
                <a:t>化</a:t>
              </a:r>
              <a:r>
                <a:rPr lang="en-US" altLang="zh-CN" sz="2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rPr>
                <a:t>“</a:t>
              </a:r>
              <a:r>
                <a:rPr lang="zh-CN" altLang="en-US" sz="2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rPr>
                <a:t>疫</a:t>
              </a:r>
              <a:r>
                <a:rPr lang="en-US" altLang="zh-CN" sz="2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rPr>
                <a:t>”</a:t>
              </a:r>
              <a:r>
                <a:rPr lang="zh-CN" altLang="en-US" sz="2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  <a:sym typeface="+mn-ea"/>
                </a:rPr>
                <a:t>为机，让生命更茁壮</a:t>
              </a:r>
              <a:endParaRPr lang="zh-CN" altLang="en-US" sz="2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  <a:p>
              <a:endParaRPr lang="zh-CN" altLang="en-US" sz="2400" b="1">
                <a:solidFill>
                  <a:srgbClr val="4A7573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  <p:cxnSp>
          <p:nvCxnSpPr>
            <p:cNvPr id="4" name="直接连接符 3"/>
            <p:cNvCxnSpPr/>
            <p:nvPr>
              <p:custDataLst>
                <p:tags r:id="rId5"/>
              </p:custDataLst>
            </p:nvPr>
          </p:nvCxnSpPr>
          <p:spPr>
            <a:xfrm>
              <a:off x="5221" y="1248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3743325" y="1393190"/>
            <a:ext cx="3377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rPr>
              <a:t>    </a:t>
            </a:r>
            <a:r>
              <a:rPr lang="zh-CN" altLang="en-US" sz="16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rPr>
              <a:t>在静待花开中成长：认识生命、珍惜生命、尊重生命、热爱生命是生命教育的目标。2020年的春天因为新冠疫情显得很不一-般，寒假延长了，开学推迟了，但生命教育月活动的开展不能推迟。</a:t>
            </a:r>
            <a:endParaRPr lang="zh-CN" altLang="en-US" sz="1600" b="1">
              <a:solidFill>
                <a:srgbClr val="729494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32835" y="3042920"/>
            <a:ext cx="3328670" cy="1383822"/>
            <a:chOff x="5840" y="4356"/>
            <a:chExt cx="3647" cy="1747"/>
          </a:xfrm>
        </p:grpSpPr>
        <p:sp>
          <p:nvSpPr>
            <p:cNvPr id="13" name="椭圆 12"/>
            <p:cNvSpPr/>
            <p:nvPr>
              <p:custDataLst>
                <p:tags r:id="rId7"/>
              </p:custDataLst>
            </p:nvPr>
          </p:nvSpPr>
          <p:spPr>
            <a:xfrm>
              <a:off x="5840" y="4584"/>
              <a:ext cx="241" cy="253"/>
            </a:xfrm>
            <a:prstGeom prst="ellipse">
              <a:avLst/>
            </a:prstGeom>
            <a:solidFill>
              <a:srgbClr val="6E91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6081" y="4356"/>
              <a:ext cx="3406" cy="1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rPr>
                <a:t>   </a:t>
              </a:r>
              <a:r>
                <a:rPr lang="zh-CN" altLang="en-US" sz="1400" b="1">
                  <a:solidFill>
                    <a:srgbClr val="729494"/>
                  </a:solidFill>
                  <a:latin typeface="方正姚体" panose="02010601030101010101" charset="-122"/>
                  <a:ea typeface="方正姚体" panose="02010601030101010101" charset="-122"/>
                </a:rPr>
                <a:t>本次班会活动，以疫情防控为切入点,让我们共同学习疫情知识、卫生知识、社会知识，提升我们的责任意识、自立意识、安全意识，提高我们的思考能力、心理调适能力以及生活能力等。</a:t>
              </a:r>
              <a:endPara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zh-CN" altLang="en-US" sz="2400" b="1">
                <a:solidFill>
                  <a:srgbClr val="4A7573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新冠疫情知多少</a:t>
            </a:r>
            <a:endParaRPr lang="zh-CN" altLang="en-US" sz="2400"/>
          </a:p>
        </p:txBody>
      </p:sp>
      <p:pic>
        <p:nvPicPr>
          <p:cNvPr id="2" name="内容占位符 1" descr="图片4"/>
          <p:cNvPicPr>
            <a:picLocks noGrp="1" noChangeAspect="1"/>
          </p:cNvPicPr>
          <p:nvPr>
            <p:ph sz="quarter" idx="14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3690" y="2106295"/>
            <a:ext cx="8377555" cy="25730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76575" y="391160"/>
            <a:ext cx="2617470" cy="793750"/>
            <a:chOff x="5633" y="1518"/>
            <a:chExt cx="2796" cy="93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5633" y="1518"/>
              <a:ext cx="2796" cy="936"/>
            </a:xfrm>
            <a:prstGeom prst="rect">
              <a:avLst/>
            </a:prstGeom>
            <a:solidFill>
              <a:srgbClr val="6E91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6160" y="1623"/>
              <a:ext cx="2093" cy="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chemeClr val="bg1"/>
                  </a:solidFill>
                  <a:latin typeface="方正姚体" panose="02010601030101010101" charset="-122"/>
                  <a:ea typeface="方正姚体" panose="02010601030101010101" charset="-122"/>
                </a:rPr>
                <a:t>Part  02</a:t>
              </a:r>
              <a:endParaRPr lang="en-US" altLang="zh-CN" sz="2400" b="1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76575" y="1755140"/>
            <a:ext cx="46729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rgbClr val="729494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学习知识，做好自我防护</a:t>
            </a:r>
            <a:endParaRPr lang="zh-CN" altLang="en-US" sz="1400" b="1">
              <a:solidFill>
                <a:srgbClr val="729494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703830" y="296545"/>
            <a:ext cx="3736340" cy="594995"/>
            <a:chOff x="5221" y="311"/>
            <a:chExt cx="5884" cy="937"/>
          </a:xfrm>
        </p:grpSpPr>
        <p:sp>
          <p:nvSpPr>
            <p:cNvPr id="6" name="文本框 5"/>
            <p:cNvSpPr txBox="1"/>
            <p:nvPr/>
          </p:nvSpPr>
          <p:spPr>
            <a:xfrm>
              <a:off x="5221" y="311"/>
              <a:ext cx="564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新型冠状病毒是什么病毒</a:t>
              </a:r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?</a:t>
              </a:r>
              <a:endPara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1" y="1248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483360" y="1323975"/>
            <a:ext cx="5611495" cy="1252855"/>
            <a:chOff x="2235" y="2452"/>
            <a:chExt cx="8837" cy="1973"/>
          </a:xfrm>
        </p:grpSpPr>
        <p:grpSp>
          <p:nvGrpSpPr>
            <p:cNvPr id="8255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8256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57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125" y="2452"/>
              <a:ext cx="7947" cy="1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冠状病毒因其形态在电镜下观察类似王冠而得名。</a:t>
              </a:r>
              <a:endPara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世界卫生组织将本次发现的新型冠状病毒命名为“</a:t>
              </a: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2019-nCoV”</a:t>
              </a: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，即“</a:t>
              </a:r>
              <a:r>
                <a:rPr lang="en-US" altLang="zh-CN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2019</a:t>
              </a: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新型冠状病毒”。</a:t>
              </a:r>
              <a:endPara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9225" y="2814320"/>
            <a:ext cx="5675630" cy="2027555"/>
            <a:chOff x="2235" y="2346"/>
            <a:chExt cx="8938" cy="3193"/>
          </a:xfrm>
        </p:grpSpPr>
        <p:grpSp>
          <p:nvGrpSpPr>
            <p:cNvPr id="14" name="组合 66"/>
            <p:cNvGrpSpPr/>
            <p:nvPr/>
          </p:nvGrpSpPr>
          <p:grpSpPr>
            <a:xfrm>
              <a:off x="2235" y="2571"/>
              <a:ext cx="890" cy="699"/>
              <a:chOff x="2914" y="2722"/>
              <a:chExt cx="1374" cy="1390"/>
            </a:xfrm>
          </p:grpSpPr>
          <p:sp>
            <p:nvSpPr>
              <p:cNvPr id="15" name="任意多边形 67"/>
              <p:cNvSpPr/>
              <p:nvPr/>
            </p:nvSpPr>
            <p:spPr>
              <a:xfrm>
                <a:off x="2914" y="2722"/>
                <a:ext cx="1374" cy="1390"/>
              </a:xfrm>
              <a:custGeom>
                <a:avLst/>
                <a:gdLst/>
                <a:ahLst/>
                <a:cxnLst/>
                <a:pathLst>
                  <a:path w="6871" h="6951">
                    <a:moveTo>
                      <a:pt x="3816" y="300"/>
                    </a:moveTo>
                    <a:lnTo>
                      <a:pt x="4059" y="266"/>
                    </a:lnTo>
                    <a:lnTo>
                      <a:pt x="4306" y="242"/>
                    </a:lnTo>
                    <a:lnTo>
                      <a:pt x="4559" y="227"/>
                    </a:lnTo>
                    <a:lnTo>
                      <a:pt x="4815" y="217"/>
                    </a:lnTo>
                    <a:lnTo>
                      <a:pt x="5062" y="203"/>
                    </a:lnTo>
                    <a:lnTo>
                      <a:pt x="5315" y="193"/>
                    </a:lnTo>
                    <a:lnTo>
                      <a:pt x="5567" y="174"/>
                    </a:lnTo>
                    <a:lnTo>
                      <a:pt x="5818" y="159"/>
                    </a:lnTo>
                    <a:lnTo>
                      <a:pt x="5872" y="169"/>
                    </a:lnTo>
                    <a:lnTo>
                      <a:pt x="5931" y="174"/>
                    </a:lnTo>
                    <a:lnTo>
                      <a:pt x="5984" y="174"/>
                    </a:lnTo>
                    <a:lnTo>
                      <a:pt x="6042" y="174"/>
                    </a:lnTo>
                    <a:lnTo>
                      <a:pt x="6095" y="174"/>
                    </a:lnTo>
                    <a:lnTo>
                      <a:pt x="6148" y="174"/>
                    </a:lnTo>
                    <a:lnTo>
                      <a:pt x="6206" y="179"/>
                    </a:lnTo>
                    <a:lnTo>
                      <a:pt x="6270" y="193"/>
                    </a:lnTo>
                    <a:lnTo>
                      <a:pt x="6294" y="169"/>
                    </a:lnTo>
                    <a:lnTo>
                      <a:pt x="6323" y="149"/>
                    </a:lnTo>
                    <a:lnTo>
                      <a:pt x="6357" y="125"/>
                    </a:lnTo>
                    <a:lnTo>
                      <a:pt x="6396" y="106"/>
                    </a:lnTo>
                    <a:lnTo>
                      <a:pt x="6425" y="81"/>
                    </a:lnTo>
                    <a:lnTo>
                      <a:pt x="6459" y="57"/>
                    </a:lnTo>
                    <a:lnTo>
                      <a:pt x="6493" y="34"/>
                    </a:lnTo>
                    <a:lnTo>
                      <a:pt x="6526" y="14"/>
                    </a:lnTo>
                    <a:lnTo>
                      <a:pt x="6566" y="14"/>
                    </a:lnTo>
                    <a:lnTo>
                      <a:pt x="6609" y="14"/>
                    </a:lnTo>
                    <a:lnTo>
                      <a:pt x="6647" y="9"/>
                    </a:lnTo>
                    <a:lnTo>
                      <a:pt x="6692" y="0"/>
                    </a:lnTo>
                    <a:lnTo>
                      <a:pt x="6735" y="9"/>
                    </a:lnTo>
                    <a:lnTo>
                      <a:pt x="6783" y="28"/>
                    </a:lnTo>
                    <a:lnTo>
                      <a:pt x="6828" y="48"/>
                    </a:lnTo>
                    <a:lnTo>
                      <a:pt x="6871" y="72"/>
                    </a:lnTo>
                    <a:lnTo>
                      <a:pt x="6828" y="106"/>
                    </a:lnTo>
                    <a:lnTo>
                      <a:pt x="6794" y="140"/>
                    </a:lnTo>
                    <a:lnTo>
                      <a:pt x="6735" y="96"/>
                    </a:lnTo>
                    <a:lnTo>
                      <a:pt x="6681" y="91"/>
                    </a:lnTo>
                    <a:lnTo>
                      <a:pt x="6619" y="102"/>
                    </a:lnTo>
                    <a:lnTo>
                      <a:pt x="6560" y="130"/>
                    </a:lnTo>
                    <a:lnTo>
                      <a:pt x="6493" y="164"/>
                    </a:lnTo>
                    <a:lnTo>
                      <a:pt x="6434" y="198"/>
                    </a:lnTo>
                    <a:lnTo>
                      <a:pt x="6372" y="232"/>
                    </a:lnTo>
                    <a:lnTo>
                      <a:pt x="6313" y="256"/>
                    </a:lnTo>
                    <a:lnTo>
                      <a:pt x="6270" y="368"/>
                    </a:lnTo>
                    <a:lnTo>
                      <a:pt x="6240" y="489"/>
                    </a:lnTo>
                    <a:lnTo>
                      <a:pt x="6206" y="605"/>
                    </a:lnTo>
                    <a:lnTo>
                      <a:pt x="6178" y="731"/>
                    </a:lnTo>
                    <a:lnTo>
                      <a:pt x="6138" y="848"/>
                    </a:lnTo>
                    <a:lnTo>
                      <a:pt x="6100" y="969"/>
                    </a:lnTo>
                    <a:lnTo>
                      <a:pt x="6057" y="1076"/>
                    </a:lnTo>
                    <a:lnTo>
                      <a:pt x="5998" y="1182"/>
                    </a:lnTo>
                    <a:lnTo>
                      <a:pt x="5891" y="1565"/>
                    </a:lnTo>
                    <a:lnTo>
                      <a:pt x="5795" y="1958"/>
                    </a:lnTo>
                    <a:lnTo>
                      <a:pt x="5688" y="2346"/>
                    </a:lnTo>
                    <a:lnTo>
                      <a:pt x="5571" y="2729"/>
                    </a:lnTo>
                    <a:lnTo>
                      <a:pt x="5431" y="3093"/>
                    </a:lnTo>
                    <a:lnTo>
                      <a:pt x="5262" y="3441"/>
                    </a:lnTo>
                    <a:lnTo>
                      <a:pt x="5053" y="3762"/>
                    </a:lnTo>
                    <a:lnTo>
                      <a:pt x="4800" y="4052"/>
                    </a:lnTo>
                    <a:lnTo>
                      <a:pt x="4747" y="4188"/>
                    </a:lnTo>
                    <a:lnTo>
                      <a:pt x="4665" y="4295"/>
                    </a:lnTo>
                    <a:lnTo>
                      <a:pt x="4559" y="4378"/>
                    </a:lnTo>
                    <a:lnTo>
                      <a:pt x="4442" y="4455"/>
                    </a:lnTo>
                    <a:lnTo>
                      <a:pt x="4316" y="4523"/>
                    </a:lnTo>
                    <a:lnTo>
                      <a:pt x="4209" y="4604"/>
                    </a:lnTo>
                    <a:lnTo>
                      <a:pt x="4112" y="4702"/>
                    </a:lnTo>
                    <a:lnTo>
                      <a:pt x="4044" y="4828"/>
                    </a:lnTo>
                    <a:lnTo>
                      <a:pt x="3967" y="4885"/>
                    </a:lnTo>
                    <a:lnTo>
                      <a:pt x="3879" y="4934"/>
                    </a:lnTo>
                    <a:lnTo>
                      <a:pt x="3788" y="4978"/>
                    </a:lnTo>
                    <a:lnTo>
                      <a:pt x="3695" y="5022"/>
                    </a:lnTo>
                    <a:lnTo>
                      <a:pt x="3598" y="5066"/>
                    </a:lnTo>
                    <a:lnTo>
                      <a:pt x="3521" y="5128"/>
                    </a:lnTo>
                    <a:lnTo>
                      <a:pt x="3453" y="5196"/>
                    </a:lnTo>
                    <a:lnTo>
                      <a:pt x="3404" y="5288"/>
                    </a:lnTo>
                    <a:lnTo>
                      <a:pt x="3225" y="5318"/>
                    </a:lnTo>
                    <a:lnTo>
                      <a:pt x="3065" y="5386"/>
                    </a:lnTo>
                    <a:lnTo>
                      <a:pt x="2914" y="5477"/>
                    </a:lnTo>
                    <a:lnTo>
                      <a:pt x="2774" y="5589"/>
                    </a:lnTo>
                    <a:lnTo>
                      <a:pt x="2623" y="5686"/>
                    </a:lnTo>
                    <a:lnTo>
                      <a:pt x="2478" y="5773"/>
                    </a:lnTo>
                    <a:lnTo>
                      <a:pt x="2314" y="5822"/>
                    </a:lnTo>
                    <a:lnTo>
                      <a:pt x="2134" y="5831"/>
                    </a:lnTo>
                    <a:lnTo>
                      <a:pt x="1945" y="5899"/>
                    </a:lnTo>
                    <a:lnTo>
                      <a:pt x="1770" y="5991"/>
                    </a:lnTo>
                    <a:lnTo>
                      <a:pt x="1600" y="6098"/>
                    </a:lnTo>
                    <a:lnTo>
                      <a:pt x="1440" y="6210"/>
                    </a:lnTo>
                    <a:lnTo>
                      <a:pt x="1271" y="6311"/>
                    </a:lnTo>
                    <a:lnTo>
                      <a:pt x="1097" y="6413"/>
                    </a:lnTo>
                    <a:lnTo>
                      <a:pt x="917" y="6491"/>
                    </a:lnTo>
                    <a:lnTo>
                      <a:pt x="723" y="6549"/>
                    </a:lnTo>
                    <a:lnTo>
                      <a:pt x="641" y="6617"/>
                    </a:lnTo>
                    <a:lnTo>
                      <a:pt x="554" y="6679"/>
                    </a:lnTo>
                    <a:lnTo>
                      <a:pt x="461" y="6733"/>
                    </a:lnTo>
                    <a:lnTo>
                      <a:pt x="374" y="6786"/>
                    </a:lnTo>
                    <a:lnTo>
                      <a:pt x="277" y="6830"/>
                    </a:lnTo>
                    <a:lnTo>
                      <a:pt x="185" y="6873"/>
                    </a:lnTo>
                    <a:lnTo>
                      <a:pt x="88" y="6913"/>
                    </a:lnTo>
                    <a:lnTo>
                      <a:pt x="0" y="6951"/>
                    </a:lnTo>
                    <a:lnTo>
                      <a:pt x="6" y="6820"/>
                    </a:lnTo>
                    <a:lnTo>
                      <a:pt x="45" y="6690"/>
                    </a:lnTo>
                    <a:lnTo>
                      <a:pt x="88" y="6558"/>
                    </a:lnTo>
                    <a:lnTo>
                      <a:pt x="136" y="6428"/>
                    </a:lnTo>
                    <a:lnTo>
                      <a:pt x="175" y="6297"/>
                    </a:lnTo>
                    <a:lnTo>
                      <a:pt x="200" y="6166"/>
                    </a:lnTo>
                    <a:lnTo>
                      <a:pt x="190" y="6035"/>
                    </a:lnTo>
                    <a:lnTo>
                      <a:pt x="147" y="5909"/>
                    </a:lnTo>
                    <a:lnTo>
                      <a:pt x="194" y="5797"/>
                    </a:lnTo>
                    <a:lnTo>
                      <a:pt x="219" y="5686"/>
                    </a:lnTo>
                    <a:lnTo>
                      <a:pt x="219" y="5569"/>
                    </a:lnTo>
                    <a:lnTo>
                      <a:pt x="213" y="5458"/>
                    </a:lnTo>
                    <a:lnTo>
                      <a:pt x="200" y="5341"/>
                    </a:lnTo>
                    <a:lnTo>
                      <a:pt x="204" y="5235"/>
                    </a:lnTo>
                    <a:lnTo>
                      <a:pt x="228" y="5128"/>
                    </a:lnTo>
                    <a:lnTo>
                      <a:pt x="287" y="5032"/>
                    </a:lnTo>
                    <a:lnTo>
                      <a:pt x="253" y="4944"/>
                    </a:lnTo>
                    <a:lnTo>
                      <a:pt x="258" y="4872"/>
                    </a:lnTo>
                    <a:lnTo>
                      <a:pt x="277" y="4804"/>
                    </a:lnTo>
                    <a:lnTo>
                      <a:pt x="311" y="4740"/>
                    </a:lnTo>
                    <a:lnTo>
                      <a:pt x="340" y="4672"/>
                    </a:lnTo>
                    <a:lnTo>
                      <a:pt x="360" y="4604"/>
                    </a:lnTo>
                    <a:lnTo>
                      <a:pt x="354" y="4527"/>
                    </a:lnTo>
                    <a:lnTo>
                      <a:pt x="326" y="4455"/>
                    </a:lnTo>
                    <a:lnTo>
                      <a:pt x="364" y="4416"/>
                    </a:lnTo>
                    <a:lnTo>
                      <a:pt x="407" y="4378"/>
                    </a:lnTo>
                    <a:lnTo>
                      <a:pt x="447" y="4333"/>
                    </a:lnTo>
                    <a:lnTo>
                      <a:pt x="481" y="4290"/>
                    </a:lnTo>
                    <a:lnTo>
                      <a:pt x="505" y="4237"/>
                    </a:lnTo>
                    <a:lnTo>
                      <a:pt x="529" y="4188"/>
                    </a:lnTo>
                    <a:lnTo>
                      <a:pt x="543" y="4135"/>
                    </a:lnTo>
                    <a:lnTo>
                      <a:pt x="554" y="4082"/>
                    </a:lnTo>
                    <a:lnTo>
                      <a:pt x="495" y="3956"/>
                    </a:lnTo>
                    <a:lnTo>
                      <a:pt x="495" y="3839"/>
                    </a:lnTo>
                    <a:lnTo>
                      <a:pt x="524" y="3722"/>
                    </a:lnTo>
                    <a:lnTo>
                      <a:pt x="582" y="3611"/>
                    </a:lnTo>
                    <a:lnTo>
                      <a:pt x="631" y="3494"/>
                    </a:lnTo>
                    <a:lnTo>
                      <a:pt x="680" y="3383"/>
                    </a:lnTo>
                    <a:lnTo>
                      <a:pt x="689" y="3262"/>
                    </a:lnTo>
                    <a:lnTo>
                      <a:pt x="660" y="3146"/>
                    </a:lnTo>
                    <a:lnTo>
                      <a:pt x="776" y="3025"/>
                    </a:lnTo>
                    <a:lnTo>
                      <a:pt x="854" y="2889"/>
                    </a:lnTo>
                    <a:lnTo>
                      <a:pt x="893" y="2744"/>
                    </a:lnTo>
                    <a:lnTo>
                      <a:pt x="917" y="2593"/>
                    </a:lnTo>
                    <a:lnTo>
                      <a:pt x="941" y="2437"/>
                    </a:lnTo>
                    <a:lnTo>
                      <a:pt x="995" y="2297"/>
                    </a:lnTo>
                    <a:lnTo>
                      <a:pt x="1082" y="2171"/>
                    </a:lnTo>
                    <a:lnTo>
                      <a:pt x="1232" y="2079"/>
                    </a:lnTo>
                    <a:lnTo>
                      <a:pt x="1246" y="1934"/>
                    </a:lnTo>
                    <a:lnTo>
                      <a:pt x="1304" y="1813"/>
                    </a:lnTo>
                    <a:lnTo>
                      <a:pt x="1387" y="1696"/>
                    </a:lnTo>
                    <a:lnTo>
                      <a:pt x="1494" y="1594"/>
                    </a:lnTo>
                    <a:lnTo>
                      <a:pt x="1606" y="1493"/>
                    </a:lnTo>
                    <a:lnTo>
                      <a:pt x="1726" y="1406"/>
                    </a:lnTo>
                    <a:lnTo>
                      <a:pt x="1843" y="1308"/>
                    </a:lnTo>
                    <a:lnTo>
                      <a:pt x="1960" y="1216"/>
                    </a:lnTo>
                    <a:lnTo>
                      <a:pt x="2081" y="1110"/>
                    </a:lnTo>
                    <a:lnTo>
                      <a:pt x="2216" y="1022"/>
                    </a:lnTo>
                    <a:lnTo>
                      <a:pt x="2352" y="944"/>
                    </a:lnTo>
                    <a:lnTo>
                      <a:pt x="2497" y="872"/>
                    </a:lnTo>
                    <a:lnTo>
                      <a:pt x="2638" y="794"/>
                    </a:lnTo>
                    <a:lnTo>
                      <a:pt x="2778" y="722"/>
                    </a:lnTo>
                    <a:lnTo>
                      <a:pt x="2914" y="639"/>
                    </a:lnTo>
                    <a:lnTo>
                      <a:pt x="3045" y="552"/>
                    </a:lnTo>
                    <a:lnTo>
                      <a:pt x="3132" y="509"/>
                    </a:lnTo>
                    <a:lnTo>
                      <a:pt x="3230" y="475"/>
                    </a:lnTo>
                    <a:lnTo>
                      <a:pt x="3326" y="441"/>
                    </a:lnTo>
                    <a:lnTo>
                      <a:pt x="3424" y="411"/>
                    </a:lnTo>
                    <a:lnTo>
                      <a:pt x="3521" y="383"/>
                    </a:lnTo>
                    <a:lnTo>
                      <a:pt x="3618" y="358"/>
                    </a:lnTo>
                    <a:lnTo>
                      <a:pt x="3715" y="330"/>
                    </a:lnTo>
                    <a:lnTo>
                      <a:pt x="3816" y="300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" name="任意多边形 68"/>
              <p:cNvSpPr/>
              <p:nvPr/>
            </p:nvSpPr>
            <p:spPr>
              <a:xfrm>
                <a:off x="2914" y="2781"/>
                <a:ext cx="1256" cy="1331"/>
              </a:xfrm>
              <a:custGeom>
                <a:avLst/>
                <a:gdLst/>
                <a:ahLst/>
                <a:cxnLst/>
                <a:pathLst>
                  <a:path w="6279" h="6656">
                    <a:moveTo>
                      <a:pt x="6279" y="73"/>
                    </a:moveTo>
                    <a:lnTo>
                      <a:pt x="6251" y="67"/>
                    </a:lnTo>
                    <a:lnTo>
                      <a:pt x="6231" y="67"/>
                    </a:lnTo>
                    <a:lnTo>
                      <a:pt x="6119" y="121"/>
                    </a:lnTo>
                    <a:lnTo>
                      <a:pt x="5965" y="233"/>
                    </a:lnTo>
                    <a:lnTo>
                      <a:pt x="5761" y="383"/>
                    </a:lnTo>
                    <a:lnTo>
                      <a:pt x="5533" y="577"/>
                    </a:lnTo>
                    <a:lnTo>
                      <a:pt x="5275" y="785"/>
                    </a:lnTo>
                    <a:lnTo>
                      <a:pt x="5004" y="1013"/>
                    </a:lnTo>
                    <a:lnTo>
                      <a:pt x="4723" y="1236"/>
                    </a:lnTo>
                    <a:lnTo>
                      <a:pt x="4446" y="1454"/>
                    </a:lnTo>
                    <a:lnTo>
                      <a:pt x="4112" y="1726"/>
                    </a:lnTo>
                    <a:lnTo>
                      <a:pt x="3700" y="2133"/>
                    </a:lnTo>
                    <a:lnTo>
                      <a:pt x="3244" y="2623"/>
                    </a:lnTo>
                    <a:lnTo>
                      <a:pt x="2774" y="3161"/>
                    </a:lnTo>
                    <a:lnTo>
                      <a:pt x="2323" y="3699"/>
                    </a:lnTo>
                    <a:lnTo>
                      <a:pt x="1935" y="4198"/>
                    </a:lnTo>
                    <a:lnTo>
                      <a:pt x="1634" y="4620"/>
                    </a:lnTo>
                    <a:lnTo>
                      <a:pt x="1465" y="4925"/>
                    </a:lnTo>
                    <a:lnTo>
                      <a:pt x="1353" y="5125"/>
                    </a:lnTo>
                    <a:lnTo>
                      <a:pt x="1208" y="5347"/>
                    </a:lnTo>
                    <a:lnTo>
                      <a:pt x="1038" y="5575"/>
                    </a:lnTo>
                    <a:lnTo>
                      <a:pt x="854" y="5813"/>
                    </a:lnTo>
                    <a:lnTo>
                      <a:pt x="656" y="6041"/>
                    </a:lnTo>
                    <a:lnTo>
                      <a:pt x="471" y="6254"/>
                    </a:lnTo>
                    <a:lnTo>
                      <a:pt x="296" y="6443"/>
                    </a:lnTo>
                    <a:lnTo>
                      <a:pt x="151" y="6603"/>
                    </a:lnTo>
                    <a:lnTo>
                      <a:pt x="107" y="6612"/>
                    </a:lnTo>
                    <a:lnTo>
                      <a:pt x="73" y="6632"/>
                    </a:lnTo>
                    <a:lnTo>
                      <a:pt x="49" y="6637"/>
                    </a:lnTo>
                    <a:lnTo>
                      <a:pt x="39" y="6646"/>
                    </a:lnTo>
                    <a:lnTo>
                      <a:pt x="34" y="6646"/>
                    </a:lnTo>
                    <a:lnTo>
                      <a:pt x="30" y="6646"/>
                    </a:lnTo>
                    <a:lnTo>
                      <a:pt x="25" y="6646"/>
                    </a:lnTo>
                    <a:lnTo>
                      <a:pt x="20" y="6652"/>
                    </a:lnTo>
                    <a:lnTo>
                      <a:pt x="10" y="6652"/>
                    </a:lnTo>
                    <a:lnTo>
                      <a:pt x="6" y="6652"/>
                    </a:lnTo>
                    <a:lnTo>
                      <a:pt x="0" y="6656"/>
                    </a:lnTo>
                    <a:lnTo>
                      <a:pt x="0" y="6652"/>
                    </a:lnTo>
                    <a:lnTo>
                      <a:pt x="0" y="6646"/>
                    </a:lnTo>
                    <a:lnTo>
                      <a:pt x="0" y="6637"/>
                    </a:lnTo>
                    <a:lnTo>
                      <a:pt x="0" y="6632"/>
                    </a:lnTo>
                    <a:lnTo>
                      <a:pt x="0" y="6627"/>
                    </a:lnTo>
                    <a:lnTo>
                      <a:pt x="0" y="6618"/>
                    </a:lnTo>
                    <a:lnTo>
                      <a:pt x="136" y="6472"/>
                    </a:lnTo>
                    <a:lnTo>
                      <a:pt x="311" y="6288"/>
                    </a:lnTo>
                    <a:lnTo>
                      <a:pt x="505" y="6065"/>
                    </a:lnTo>
                    <a:lnTo>
                      <a:pt x="718" y="5828"/>
                    </a:lnTo>
                    <a:lnTo>
                      <a:pt x="917" y="5570"/>
                    </a:lnTo>
                    <a:lnTo>
                      <a:pt x="1110" y="5318"/>
                    </a:lnTo>
                    <a:lnTo>
                      <a:pt x="1271" y="5076"/>
                    </a:lnTo>
                    <a:lnTo>
                      <a:pt x="1392" y="4858"/>
                    </a:lnTo>
                    <a:lnTo>
                      <a:pt x="1562" y="4552"/>
                    </a:lnTo>
                    <a:lnTo>
                      <a:pt x="1862" y="4136"/>
                    </a:lnTo>
                    <a:lnTo>
                      <a:pt x="2250" y="3636"/>
                    </a:lnTo>
                    <a:lnTo>
                      <a:pt x="2701" y="3103"/>
                    </a:lnTo>
                    <a:lnTo>
                      <a:pt x="3172" y="2564"/>
                    </a:lnTo>
                    <a:lnTo>
                      <a:pt x="3628" y="2074"/>
                    </a:lnTo>
                    <a:lnTo>
                      <a:pt x="4039" y="1667"/>
                    </a:lnTo>
                    <a:lnTo>
                      <a:pt x="4374" y="1392"/>
                    </a:lnTo>
                    <a:lnTo>
                      <a:pt x="4645" y="1179"/>
                    </a:lnTo>
                    <a:lnTo>
                      <a:pt x="4926" y="955"/>
                    </a:lnTo>
                    <a:lnTo>
                      <a:pt x="5198" y="727"/>
                    </a:lnTo>
                    <a:lnTo>
                      <a:pt x="5460" y="519"/>
                    </a:lnTo>
                    <a:lnTo>
                      <a:pt x="5688" y="325"/>
                    </a:lnTo>
                    <a:lnTo>
                      <a:pt x="5887" y="169"/>
                    </a:lnTo>
                    <a:lnTo>
                      <a:pt x="6046" y="58"/>
                    </a:lnTo>
                    <a:lnTo>
                      <a:pt x="6159" y="5"/>
                    </a:lnTo>
                    <a:lnTo>
                      <a:pt x="6178" y="0"/>
                    </a:lnTo>
                    <a:lnTo>
                      <a:pt x="6206" y="14"/>
                    </a:lnTo>
                    <a:lnTo>
                      <a:pt x="6236" y="39"/>
                    </a:lnTo>
                    <a:lnTo>
                      <a:pt x="6279" y="73"/>
                    </a:lnTo>
                    <a:close/>
                  </a:path>
                </a:pathLst>
              </a:custGeom>
              <a:solidFill>
                <a:srgbClr val="6E9190"/>
              </a:solidFill>
              <a:ln w="3175" cap="flat" cmpd="sng">
                <a:solidFill>
                  <a:srgbClr val="4A75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226" y="2346"/>
              <a:ext cx="7947" cy="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冠状病毒是一大类病毒，其中一些会导致人类患病，而另一些会在动物（包括骆驼、猫和蝙蝠）之间传播。在罕见情况下，动物冠状病毒能进化并感染人类，然后在人群中传播，例如在中东呼吸综合症</a:t>
              </a:r>
              <a:r>
                <a:rPr lang="en-US" altLang="zh-CN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(MERS) </a:t>
              </a: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和严重急性呼吸道症候群</a:t>
              </a:r>
              <a:r>
                <a:rPr lang="en-US" altLang="zh-CN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(SARS) </a:t>
              </a: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中所见到的情况。</a:t>
              </a:r>
              <a:r>
                <a:rPr lang="en-US" altLang="zh-CN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2019-nCoV</a:t>
              </a: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的人传人可能性尚不明确</a:t>
              </a:r>
              <a:endParaRPr lang="zh-CN" altLang="en-US" sz="1400" b="1" dirty="0">
                <a:solidFill>
                  <a:schemeClr val="accent6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703830" y="310515"/>
            <a:ext cx="3736340" cy="581025"/>
            <a:chOff x="5221" y="333"/>
            <a:chExt cx="5884" cy="915"/>
          </a:xfrm>
        </p:grpSpPr>
        <p:sp>
          <p:nvSpPr>
            <p:cNvPr id="6" name="文本框 5"/>
            <p:cNvSpPr txBox="1"/>
            <p:nvPr/>
          </p:nvSpPr>
          <p:spPr>
            <a:xfrm>
              <a:off x="5341" y="333"/>
              <a:ext cx="564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ea"/>
                </a:rPr>
                <a:t>   </a:t>
              </a:r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ea"/>
                </a:rPr>
                <a:t>了解新型冠状病毒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1" y="1248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3481705" y="1717675"/>
            <a:ext cx="2180590" cy="1885950"/>
          </a:xfrm>
          <a:prstGeom prst="ellipse">
            <a:avLst/>
          </a:prstGeom>
          <a:noFill/>
          <a:ln>
            <a:solidFill>
              <a:srgbClr val="4A75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274" name="椭圆 35"/>
          <p:cNvSpPr/>
          <p:nvPr/>
        </p:nvSpPr>
        <p:spPr>
          <a:xfrm>
            <a:off x="4219575" y="2307908"/>
            <a:ext cx="704850" cy="704850"/>
          </a:xfrm>
          <a:prstGeom prst="ellipse">
            <a:avLst/>
          </a:prstGeom>
          <a:solidFill>
            <a:srgbClr val="6E9190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166745" y="1424940"/>
            <a:ext cx="1069975" cy="1071880"/>
            <a:chOff x="4987" y="2244"/>
            <a:chExt cx="1685" cy="1688"/>
          </a:xfrm>
        </p:grpSpPr>
        <p:sp>
          <p:nvSpPr>
            <p:cNvPr id="8" name="椭圆 35"/>
            <p:cNvSpPr/>
            <p:nvPr/>
          </p:nvSpPr>
          <p:spPr>
            <a:xfrm>
              <a:off x="4987" y="2244"/>
              <a:ext cx="1110" cy="1110"/>
            </a:xfrm>
            <a:prstGeom prst="ellipse">
              <a:avLst/>
            </a:prstGeom>
            <a:solidFill>
              <a:srgbClr val="6E919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3" name="椭圆 35"/>
            <p:cNvSpPr/>
            <p:nvPr/>
          </p:nvSpPr>
          <p:spPr>
            <a:xfrm>
              <a:off x="5801" y="3074"/>
              <a:ext cx="844" cy="858"/>
            </a:xfrm>
            <a:prstGeom prst="ellipse">
              <a:avLst/>
            </a:prstGeom>
            <a:solidFill>
              <a:srgbClr val="6E919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86" y="3213"/>
              <a:ext cx="78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2"/>
                  </a:solidFill>
                  <a:latin typeface="方正姚体" panose="02010601030101010101" charset="-122"/>
                  <a:ea typeface="方正姚体" panose="02010601030101010101" charset="-122"/>
                </a:rPr>
                <a:t>01</a:t>
              </a:r>
              <a:endParaRPr lang="en-US" altLang="zh-CN" b="1">
                <a:solidFill>
                  <a:schemeClr val="bg2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24425" y="1487170"/>
            <a:ext cx="1109980" cy="1009650"/>
            <a:chOff x="7755" y="2342"/>
            <a:chExt cx="1748" cy="1590"/>
          </a:xfrm>
        </p:grpSpPr>
        <p:sp>
          <p:nvSpPr>
            <p:cNvPr id="4" name="椭圆 35"/>
            <p:cNvSpPr/>
            <p:nvPr/>
          </p:nvSpPr>
          <p:spPr>
            <a:xfrm>
              <a:off x="8393" y="2342"/>
              <a:ext cx="1110" cy="1110"/>
            </a:xfrm>
            <a:prstGeom prst="ellipse">
              <a:avLst/>
            </a:prstGeom>
            <a:solidFill>
              <a:srgbClr val="C0CFCC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" name="椭圆 35"/>
            <p:cNvSpPr/>
            <p:nvPr/>
          </p:nvSpPr>
          <p:spPr>
            <a:xfrm>
              <a:off x="7755" y="3074"/>
              <a:ext cx="844" cy="858"/>
            </a:xfrm>
            <a:prstGeom prst="ellipse">
              <a:avLst/>
            </a:prstGeom>
            <a:solidFill>
              <a:srgbClr val="C0CFCC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40" y="3213"/>
              <a:ext cx="78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2"/>
                  </a:solidFill>
                  <a:latin typeface="方正姚体" panose="02010601030101010101" charset="-122"/>
                  <a:ea typeface="方正姚体" panose="02010601030101010101" charset="-122"/>
                </a:rPr>
                <a:t>02</a:t>
              </a:r>
              <a:endParaRPr lang="en-US" altLang="zh-CN" b="1">
                <a:solidFill>
                  <a:schemeClr val="bg2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66745" y="2874010"/>
            <a:ext cx="1106805" cy="1035050"/>
            <a:chOff x="4987" y="4526"/>
            <a:chExt cx="1743" cy="1630"/>
          </a:xfrm>
        </p:grpSpPr>
        <p:sp>
          <p:nvSpPr>
            <p:cNvPr id="3" name="椭圆 35"/>
            <p:cNvSpPr/>
            <p:nvPr/>
          </p:nvSpPr>
          <p:spPr>
            <a:xfrm>
              <a:off x="4987" y="5046"/>
              <a:ext cx="1110" cy="1110"/>
            </a:xfrm>
            <a:prstGeom prst="ellipse">
              <a:avLst/>
            </a:prstGeom>
            <a:solidFill>
              <a:srgbClr val="C0CFCC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1" name="椭圆 35"/>
            <p:cNvSpPr/>
            <p:nvPr/>
          </p:nvSpPr>
          <p:spPr>
            <a:xfrm>
              <a:off x="5886" y="4526"/>
              <a:ext cx="844" cy="858"/>
            </a:xfrm>
            <a:prstGeom prst="ellipse">
              <a:avLst/>
            </a:prstGeom>
            <a:solidFill>
              <a:srgbClr val="C0CFCC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943" y="4665"/>
              <a:ext cx="78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2"/>
                  </a:solidFill>
                  <a:latin typeface="方正姚体" panose="02010601030101010101" charset="-122"/>
                  <a:ea typeface="方正姚体" panose="02010601030101010101" charset="-122"/>
                </a:rPr>
                <a:t>03</a:t>
              </a:r>
              <a:endParaRPr lang="en-US" altLang="zh-CN" b="1">
                <a:solidFill>
                  <a:schemeClr val="bg2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79975" y="2856230"/>
            <a:ext cx="1092200" cy="1052830"/>
            <a:chOff x="7685" y="4498"/>
            <a:chExt cx="1720" cy="1658"/>
          </a:xfrm>
        </p:grpSpPr>
        <p:sp>
          <p:nvSpPr>
            <p:cNvPr id="9" name="椭圆 35"/>
            <p:cNvSpPr/>
            <p:nvPr/>
          </p:nvSpPr>
          <p:spPr>
            <a:xfrm>
              <a:off x="8295" y="5046"/>
              <a:ext cx="1110" cy="1110"/>
            </a:xfrm>
            <a:prstGeom prst="ellipse">
              <a:avLst/>
            </a:prstGeom>
            <a:solidFill>
              <a:srgbClr val="6E919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5" name="椭圆 35"/>
            <p:cNvSpPr/>
            <p:nvPr/>
          </p:nvSpPr>
          <p:spPr>
            <a:xfrm>
              <a:off x="7685" y="4498"/>
              <a:ext cx="844" cy="858"/>
            </a:xfrm>
            <a:prstGeom prst="ellipse">
              <a:avLst/>
            </a:prstGeom>
            <a:solidFill>
              <a:srgbClr val="6E919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770" y="4637"/>
              <a:ext cx="78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2"/>
                  </a:solidFill>
                  <a:latin typeface="方正姚体" panose="02010601030101010101" charset="-122"/>
                  <a:ea typeface="方正姚体" panose="02010601030101010101" charset="-122"/>
                </a:rPr>
                <a:t>04</a:t>
              </a:r>
              <a:endParaRPr lang="en-US" altLang="zh-CN" b="1">
                <a:solidFill>
                  <a:schemeClr val="bg2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</p:grpSp>
      <p:sp>
        <p:nvSpPr>
          <p:cNvPr id="10281" name="任意多边形 42"/>
          <p:cNvSpPr/>
          <p:nvPr/>
        </p:nvSpPr>
        <p:spPr>
          <a:xfrm>
            <a:off x="4379595" y="2472690"/>
            <a:ext cx="384175" cy="375285"/>
          </a:xfrm>
          <a:custGeom>
            <a:avLst/>
            <a:gdLst/>
            <a:ahLst/>
            <a:cxnLst/>
            <a:pathLst>
              <a:path w="11619" h="16659">
                <a:moveTo>
                  <a:pt x="3833" y="16659"/>
                </a:moveTo>
                <a:lnTo>
                  <a:pt x="3833" y="16553"/>
                </a:lnTo>
                <a:lnTo>
                  <a:pt x="3833" y="16447"/>
                </a:lnTo>
                <a:lnTo>
                  <a:pt x="3833" y="16343"/>
                </a:lnTo>
                <a:lnTo>
                  <a:pt x="3833" y="16239"/>
                </a:lnTo>
                <a:lnTo>
                  <a:pt x="3833" y="16136"/>
                </a:lnTo>
                <a:lnTo>
                  <a:pt x="3833" y="16035"/>
                </a:lnTo>
                <a:lnTo>
                  <a:pt x="3833" y="15934"/>
                </a:lnTo>
                <a:lnTo>
                  <a:pt x="3833" y="15835"/>
                </a:lnTo>
                <a:lnTo>
                  <a:pt x="3833" y="15736"/>
                </a:lnTo>
                <a:lnTo>
                  <a:pt x="3833" y="15639"/>
                </a:lnTo>
                <a:lnTo>
                  <a:pt x="3833" y="15542"/>
                </a:lnTo>
                <a:lnTo>
                  <a:pt x="3833" y="15446"/>
                </a:lnTo>
                <a:lnTo>
                  <a:pt x="3833" y="15351"/>
                </a:lnTo>
                <a:lnTo>
                  <a:pt x="3833" y="15256"/>
                </a:lnTo>
                <a:lnTo>
                  <a:pt x="3833" y="15163"/>
                </a:lnTo>
                <a:lnTo>
                  <a:pt x="3833" y="15070"/>
                </a:lnTo>
                <a:lnTo>
                  <a:pt x="3833" y="14978"/>
                </a:lnTo>
                <a:lnTo>
                  <a:pt x="3833" y="14885"/>
                </a:lnTo>
                <a:lnTo>
                  <a:pt x="3833" y="14792"/>
                </a:lnTo>
                <a:lnTo>
                  <a:pt x="3833" y="14697"/>
                </a:lnTo>
                <a:lnTo>
                  <a:pt x="3833" y="14601"/>
                </a:lnTo>
                <a:lnTo>
                  <a:pt x="3833" y="14504"/>
                </a:lnTo>
                <a:lnTo>
                  <a:pt x="3833" y="14405"/>
                </a:lnTo>
                <a:lnTo>
                  <a:pt x="3833" y="14306"/>
                </a:lnTo>
                <a:lnTo>
                  <a:pt x="3833" y="14206"/>
                </a:lnTo>
                <a:lnTo>
                  <a:pt x="3833" y="14105"/>
                </a:lnTo>
                <a:lnTo>
                  <a:pt x="3833" y="14003"/>
                </a:lnTo>
                <a:lnTo>
                  <a:pt x="3833" y="13899"/>
                </a:lnTo>
                <a:lnTo>
                  <a:pt x="3833" y="13795"/>
                </a:lnTo>
                <a:lnTo>
                  <a:pt x="3833" y="13690"/>
                </a:lnTo>
                <a:lnTo>
                  <a:pt x="3833" y="13583"/>
                </a:lnTo>
                <a:lnTo>
                  <a:pt x="3833" y="13476"/>
                </a:lnTo>
                <a:lnTo>
                  <a:pt x="3831" y="13370"/>
                </a:lnTo>
                <a:lnTo>
                  <a:pt x="3830" y="13266"/>
                </a:lnTo>
                <a:lnTo>
                  <a:pt x="3827" y="13163"/>
                </a:lnTo>
                <a:lnTo>
                  <a:pt x="3823" y="13060"/>
                </a:lnTo>
                <a:lnTo>
                  <a:pt x="3818" y="12960"/>
                </a:lnTo>
                <a:lnTo>
                  <a:pt x="3811" y="12860"/>
                </a:lnTo>
                <a:lnTo>
                  <a:pt x="3803" y="12761"/>
                </a:lnTo>
                <a:lnTo>
                  <a:pt x="3795" y="12664"/>
                </a:lnTo>
                <a:lnTo>
                  <a:pt x="3784" y="12567"/>
                </a:lnTo>
                <a:lnTo>
                  <a:pt x="3773" y="12472"/>
                </a:lnTo>
                <a:lnTo>
                  <a:pt x="3760" y="12378"/>
                </a:lnTo>
                <a:lnTo>
                  <a:pt x="3747" y="12284"/>
                </a:lnTo>
                <a:lnTo>
                  <a:pt x="3732" y="12192"/>
                </a:lnTo>
                <a:lnTo>
                  <a:pt x="3717" y="12102"/>
                </a:lnTo>
                <a:lnTo>
                  <a:pt x="3700" y="12012"/>
                </a:lnTo>
                <a:lnTo>
                  <a:pt x="3681" y="11923"/>
                </a:lnTo>
                <a:lnTo>
                  <a:pt x="3661" y="11836"/>
                </a:lnTo>
                <a:lnTo>
                  <a:pt x="3641" y="11750"/>
                </a:lnTo>
                <a:lnTo>
                  <a:pt x="3619" y="11665"/>
                </a:lnTo>
                <a:lnTo>
                  <a:pt x="3596" y="11581"/>
                </a:lnTo>
                <a:lnTo>
                  <a:pt x="3571" y="11498"/>
                </a:lnTo>
                <a:lnTo>
                  <a:pt x="3546" y="11416"/>
                </a:lnTo>
                <a:lnTo>
                  <a:pt x="3520" y="11336"/>
                </a:lnTo>
                <a:lnTo>
                  <a:pt x="3492" y="11256"/>
                </a:lnTo>
                <a:lnTo>
                  <a:pt x="3463" y="11178"/>
                </a:lnTo>
                <a:lnTo>
                  <a:pt x="3433" y="11101"/>
                </a:lnTo>
                <a:lnTo>
                  <a:pt x="3402" y="11025"/>
                </a:lnTo>
                <a:lnTo>
                  <a:pt x="3369" y="10950"/>
                </a:lnTo>
                <a:lnTo>
                  <a:pt x="3335" y="10875"/>
                </a:lnTo>
                <a:lnTo>
                  <a:pt x="3301" y="10802"/>
                </a:lnTo>
                <a:lnTo>
                  <a:pt x="3264" y="10731"/>
                </a:lnTo>
                <a:lnTo>
                  <a:pt x="3228" y="10661"/>
                </a:lnTo>
                <a:lnTo>
                  <a:pt x="3152" y="10522"/>
                </a:lnTo>
                <a:lnTo>
                  <a:pt x="3076" y="10385"/>
                </a:lnTo>
                <a:lnTo>
                  <a:pt x="2999" y="10249"/>
                </a:lnTo>
                <a:lnTo>
                  <a:pt x="2920" y="10115"/>
                </a:lnTo>
                <a:lnTo>
                  <a:pt x="2841" y="9982"/>
                </a:lnTo>
                <a:lnTo>
                  <a:pt x="2761" y="9851"/>
                </a:lnTo>
                <a:lnTo>
                  <a:pt x="2680" y="9721"/>
                </a:lnTo>
                <a:lnTo>
                  <a:pt x="2598" y="9593"/>
                </a:lnTo>
                <a:lnTo>
                  <a:pt x="2516" y="9467"/>
                </a:lnTo>
                <a:lnTo>
                  <a:pt x="2432" y="9343"/>
                </a:lnTo>
                <a:lnTo>
                  <a:pt x="2348" y="9219"/>
                </a:lnTo>
                <a:lnTo>
                  <a:pt x="2262" y="9096"/>
                </a:lnTo>
                <a:lnTo>
                  <a:pt x="2176" y="8976"/>
                </a:lnTo>
                <a:lnTo>
                  <a:pt x="2089" y="8857"/>
                </a:lnTo>
                <a:lnTo>
                  <a:pt x="2001" y="8741"/>
                </a:lnTo>
                <a:lnTo>
                  <a:pt x="1912" y="8625"/>
                </a:lnTo>
                <a:lnTo>
                  <a:pt x="1823" y="8510"/>
                </a:lnTo>
                <a:lnTo>
                  <a:pt x="1734" y="8396"/>
                </a:lnTo>
                <a:lnTo>
                  <a:pt x="1647" y="8282"/>
                </a:lnTo>
                <a:lnTo>
                  <a:pt x="1560" y="8168"/>
                </a:lnTo>
                <a:lnTo>
                  <a:pt x="1475" y="8054"/>
                </a:lnTo>
                <a:lnTo>
                  <a:pt x="1391" y="7939"/>
                </a:lnTo>
                <a:lnTo>
                  <a:pt x="1307" y="7826"/>
                </a:lnTo>
                <a:lnTo>
                  <a:pt x="1224" y="7712"/>
                </a:lnTo>
                <a:lnTo>
                  <a:pt x="1143" y="7598"/>
                </a:lnTo>
                <a:lnTo>
                  <a:pt x="1062" y="7484"/>
                </a:lnTo>
                <a:lnTo>
                  <a:pt x="982" y="7371"/>
                </a:lnTo>
                <a:lnTo>
                  <a:pt x="904" y="7257"/>
                </a:lnTo>
                <a:lnTo>
                  <a:pt x="825" y="7143"/>
                </a:lnTo>
                <a:lnTo>
                  <a:pt x="749" y="7030"/>
                </a:lnTo>
                <a:lnTo>
                  <a:pt x="673" y="6917"/>
                </a:lnTo>
                <a:lnTo>
                  <a:pt x="597" y="6803"/>
                </a:lnTo>
                <a:lnTo>
                  <a:pt x="561" y="6747"/>
                </a:lnTo>
                <a:lnTo>
                  <a:pt x="525" y="6688"/>
                </a:lnTo>
                <a:lnTo>
                  <a:pt x="491" y="6630"/>
                </a:lnTo>
                <a:lnTo>
                  <a:pt x="458" y="6570"/>
                </a:lnTo>
                <a:lnTo>
                  <a:pt x="426" y="6510"/>
                </a:lnTo>
                <a:lnTo>
                  <a:pt x="395" y="6449"/>
                </a:lnTo>
                <a:lnTo>
                  <a:pt x="365" y="6388"/>
                </a:lnTo>
                <a:lnTo>
                  <a:pt x="337" y="6325"/>
                </a:lnTo>
                <a:lnTo>
                  <a:pt x="310" y="6262"/>
                </a:lnTo>
                <a:lnTo>
                  <a:pt x="283" y="6198"/>
                </a:lnTo>
                <a:lnTo>
                  <a:pt x="258" y="6134"/>
                </a:lnTo>
                <a:lnTo>
                  <a:pt x="235" y="6068"/>
                </a:lnTo>
                <a:lnTo>
                  <a:pt x="212" y="6003"/>
                </a:lnTo>
                <a:lnTo>
                  <a:pt x="190" y="5936"/>
                </a:lnTo>
                <a:lnTo>
                  <a:pt x="170" y="5868"/>
                </a:lnTo>
                <a:lnTo>
                  <a:pt x="150" y="5800"/>
                </a:lnTo>
                <a:lnTo>
                  <a:pt x="132" y="5731"/>
                </a:lnTo>
                <a:lnTo>
                  <a:pt x="115" y="5661"/>
                </a:lnTo>
                <a:lnTo>
                  <a:pt x="99" y="5592"/>
                </a:lnTo>
                <a:lnTo>
                  <a:pt x="84" y="5521"/>
                </a:lnTo>
                <a:lnTo>
                  <a:pt x="71" y="5449"/>
                </a:lnTo>
                <a:lnTo>
                  <a:pt x="59" y="5377"/>
                </a:lnTo>
                <a:lnTo>
                  <a:pt x="48" y="5304"/>
                </a:lnTo>
                <a:lnTo>
                  <a:pt x="37" y="5229"/>
                </a:lnTo>
                <a:lnTo>
                  <a:pt x="29" y="5154"/>
                </a:lnTo>
                <a:lnTo>
                  <a:pt x="22" y="5079"/>
                </a:lnTo>
                <a:lnTo>
                  <a:pt x="14" y="5003"/>
                </a:lnTo>
                <a:lnTo>
                  <a:pt x="9" y="4926"/>
                </a:lnTo>
                <a:lnTo>
                  <a:pt x="5" y="4849"/>
                </a:lnTo>
                <a:lnTo>
                  <a:pt x="3" y="4770"/>
                </a:lnTo>
                <a:lnTo>
                  <a:pt x="1" y="4691"/>
                </a:lnTo>
                <a:lnTo>
                  <a:pt x="0" y="4611"/>
                </a:lnTo>
                <a:lnTo>
                  <a:pt x="2" y="4509"/>
                </a:lnTo>
                <a:lnTo>
                  <a:pt x="6" y="4408"/>
                </a:lnTo>
                <a:lnTo>
                  <a:pt x="12" y="4307"/>
                </a:lnTo>
                <a:lnTo>
                  <a:pt x="23" y="4206"/>
                </a:lnTo>
                <a:lnTo>
                  <a:pt x="35" y="4105"/>
                </a:lnTo>
                <a:lnTo>
                  <a:pt x="51" y="4004"/>
                </a:lnTo>
                <a:lnTo>
                  <a:pt x="69" y="3904"/>
                </a:lnTo>
                <a:lnTo>
                  <a:pt x="90" y="3804"/>
                </a:lnTo>
                <a:lnTo>
                  <a:pt x="114" y="3704"/>
                </a:lnTo>
                <a:lnTo>
                  <a:pt x="141" y="3605"/>
                </a:lnTo>
                <a:lnTo>
                  <a:pt x="170" y="3506"/>
                </a:lnTo>
                <a:lnTo>
                  <a:pt x="202" y="3407"/>
                </a:lnTo>
                <a:lnTo>
                  <a:pt x="237" y="3307"/>
                </a:lnTo>
                <a:lnTo>
                  <a:pt x="276" y="3208"/>
                </a:lnTo>
                <a:lnTo>
                  <a:pt x="316" y="3110"/>
                </a:lnTo>
                <a:lnTo>
                  <a:pt x="359" y="3011"/>
                </a:lnTo>
                <a:lnTo>
                  <a:pt x="406" y="2913"/>
                </a:lnTo>
                <a:lnTo>
                  <a:pt x="455" y="2815"/>
                </a:lnTo>
                <a:lnTo>
                  <a:pt x="507" y="2718"/>
                </a:lnTo>
                <a:lnTo>
                  <a:pt x="562" y="2620"/>
                </a:lnTo>
                <a:lnTo>
                  <a:pt x="619" y="2523"/>
                </a:lnTo>
                <a:lnTo>
                  <a:pt x="679" y="2426"/>
                </a:lnTo>
                <a:lnTo>
                  <a:pt x="743" y="2329"/>
                </a:lnTo>
                <a:lnTo>
                  <a:pt x="809" y="2232"/>
                </a:lnTo>
                <a:lnTo>
                  <a:pt x="877" y="2136"/>
                </a:lnTo>
                <a:lnTo>
                  <a:pt x="949" y="2039"/>
                </a:lnTo>
                <a:lnTo>
                  <a:pt x="1023" y="1943"/>
                </a:lnTo>
                <a:lnTo>
                  <a:pt x="1100" y="1847"/>
                </a:lnTo>
                <a:lnTo>
                  <a:pt x="1179" y="1751"/>
                </a:lnTo>
                <a:lnTo>
                  <a:pt x="1263" y="1656"/>
                </a:lnTo>
                <a:lnTo>
                  <a:pt x="1348" y="1560"/>
                </a:lnTo>
                <a:lnTo>
                  <a:pt x="1437" y="1465"/>
                </a:lnTo>
                <a:lnTo>
                  <a:pt x="1527" y="1372"/>
                </a:lnTo>
                <a:lnTo>
                  <a:pt x="1623" y="1281"/>
                </a:lnTo>
                <a:lnTo>
                  <a:pt x="1720" y="1194"/>
                </a:lnTo>
                <a:lnTo>
                  <a:pt x="1820" y="1110"/>
                </a:lnTo>
                <a:lnTo>
                  <a:pt x="1923" y="1029"/>
                </a:lnTo>
                <a:lnTo>
                  <a:pt x="2030" y="951"/>
                </a:lnTo>
                <a:lnTo>
                  <a:pt x="2140" y="876"/>
                </a:lnTo>
                <a:lnTo>
                  <a:pt x="2252" y="804"/>
                </a:lnTo>
                <a:lnTo>
                  <a:pt x="2368" y="735"/>
                </a:lnTo>
                <a:lnTo>
                  <a:pt x="2486" y="670"/>
                </a:lnTo>
                <a:lnTo>
                  <a:pt x="2607" y="607"/>
                </a:lnTo>
                <a:lnTo>
                  <a:pt x="2731" y="548"/>
                </a:lnTo>
                <a:lnTo>
                  <a:pt x="2859" y="491"/>
                </a:lnTo>
                <a:lnTo>
                  <a:pt x="2989" y="438"/>
                </a:lnTo>
                <a:lnTo>
                  <a:pt x="3123" y="388"/>
                </a:lnTo>
                <a:lnTo>
                  <a:pt x="3259" y="340"/>
                </a:lnTo>
                <a:lnTo>
                  <a:pt x="3399" y="296"/>
                </a:lnTo>
                <a:lnTo>
                  <a:pt x="3541" y="255"/>
                </a:lnTo>
                <a:lnTo>
                  <a:pt x="3686" y="217"/>
                </a:lnTo>
                <a:lnTo>
                  <a:pt x="3835" y="182"/>
                </a:lnTo>
                <a:lnTo>
                  <a:pt x="3986" y="150"/>
                </a:lnTo>
                <a:lnTo>
                  <a:pt x="4141" y="122"/>
                </a:lnTo>
                <a:lnTo>
                  <a:pt x="4299" y="96"/>
                </a:lnTo>
                <a:lnTo>
                  <a:pt x="4459" y="73"/>
                </a:lnTo>
                <a:lnTo>
                  <a:pt x="4622" y="53"/>
                </a:lnTo>
                <a:lnTo>
                  <a:pt x="4790" y="36"/>
                </a:lnTo>
                <a:lnTo>
                  <a:pt x="4959" y="24"/>
                </a:lnTo>
                <a:lnTo>
                  <a:pt x="5132" y="13"/>
                </a:lnTo>
                <a:lnTo>
                  <a:pt x="5308" y="6"/>
                </a:lnTo>
                <a:lnTo>
                  <a:pt x="5487" y="2"/>
                </a:lnTo>
                <a:lnTo>
                  <a:pt x="5668" y="0"/>
                </a:lnTo>
                <a:lnTo>
                  <a:pt x="5853" y="2"/>
                </a:lnTo>
                <a:lnTo>
                  <a:pt x="6044" y="5"/>
                </a:lnTo>
                <a:lnTo>
                  <a:pt x="6231" y="11"/>
                </a:lnTo>
                <a:lnTo>
                  <a:pt x="6413" y="21"/>
                </a:lnTo>
                <a:lnTo>
                  <a:pt x="6594" y="33"/>
                </a:lnTo>
                <a:lnTo>
                  <a:pt x="6771" y="49"/>
                </a:lnTo>
                <a:lnTo>
                  <a:pt x="6944" y="67"/>
                </a:lnTo>
                <a:lnTo>
                  <a:pt x="7115" y="87"/>
                </a:lnTo>
                <a:lnTo>
                  <a:pt x="7282" y="111"/>
                </a:lnTo>
                <a:lnTo>
                  <a:pt x="7445" y="140"/>
                </a:lnTo>
                <a:lnTo>
                  <a:pt x="7605" y="170"/>
                </a:lnTo>
                <a:lnTo>
                  <a:pt x="7762" y="202"/>
                </a:lnTo>
                <a:lnTo>
                  <a:pt x="7916" y="239"/>
                </a:lnTo>
                <a:lnTo>
                  <a:pt x="8067" y="278"/>
                </a:lnTo>
                <a:lnTo>
                  <a:pt x="8213" y="320"/>
                </a:lnTo>
                <a:lnTo>
                  <a:pt x="8357" y="365"/>
                </a:lnTo>
                <a:lnTo>
                  <a:pt x="8497" y="413"/>
                </a:lnTo>
                <a:lnTo>
                  <a:pt x="8634" y="464"/>
                </a:lnTo>
                <a:lnTo>
                  <a:pt x="8768" y="518"/>
                </a:lnTo>
                <a:lnTo>
                  <a:pt x="8898" y="576"/>
                </a:lnTo>
                <a:lnTo>
                  <a:pt x="9026" y="636"/>
                </a:lnTo>
                <a:lnTo>
                  <a:pt x="9149" y="699"/>
                </a:lnTo>
                <a:lnTo>
                  <a:pt x="9269" y="766"/>
                </a:lnTo>
                <a:lnTo>
                  <a:pt x="9386" y="834"/>
                </a:lnTo>
                <a:lnTo>
                  <a:pt x="9500" y="906"/>
                </a:lnTo>
                <a:lnTo>
                  <a:pt x="9611" y="982"/>
                </a:lnTo>
                <a:lnTo>
                  <a:pt x="9717" y="1060"/>
                </a:lnTo>
                <a:lnTo>
                  <a:pt x="9822" y="1140"/>
                </a:lnTo>
                <a:lnTo>
                  <a:pt x="9922" y="1225"/>
                </a:lnTo>
                <a:lnTo>
                  <a:pt x="10019" y="1311"/>
                </a:lnTo>
                <a:lnTo>
                  <a:pt x="10114" y="1402"/>
                </a:lnTo>
                <a:lnTo>
                  <a:pt x="10203" y="1495"/>
                </a:lnTo>
                <a:lnTo>
                  <a:pt x="10291" y="1591"/>
                </a:lnTo>
                <a:lnTo>
                  <a:pt x="10375" y="1688"/>
                </a:lnTo>
                <a:lnTo>
                  <a:pt x="10455" y="1786"/>
                </a:lnTo>
                <a:lnTo>
                  <a:pt x="10534" y="1883"/>
                </a:lnTo>
                <a:lnTo>
                  <a:pt x="10610" y="1980"/>
                </a:lnTo>
                <a:lnTo>
                  <a:pt x="10682" y="2076"/>
                </a:lnTo>
                <a:lnTo>
                  <a:pt x="10752" y="2173"/>
                </a:lnTo>
                <a:lnTo>
                  <a:pt x="10820" y="2269"/>
                </a:lnTo>
                <a:lnTo>
                  <a:pt x="10885" y="2365"/>
                </a:lnTo>
                <a:lnTo>
                  <a:pt x="10946" y="2461"/>
                </a:lnTo>
                <a:lnTo>
                  <a:pt x="11006" y="2557"/>
                </a:lnTo>
                <a:lnTo>
                  <a:pt x="11062" y="2653"/>
                </a:lnTo>
                <a:lnTo>
                  <a:pt x="11116" y="2748"/>
                </a:lnTo>
                <a:lnTo>
                  <a:pt x="11167" y="2843"/>
                </a:lnTo>
                <a:lnTo>
                  <a:pt x="11215" y="2938"/>
                </a:lnTo>
                <a:lnTo>
                  <a:pt x="11261" y="3033"/>
                </a:lnTo>
                <a:lnTo>
                  <a:pt x="11304" y="3127"/>
                </a:lnTo>
                <a:lnTo>
                  <a:pt x="11343" y="3222"/>
                </a:lnTo>
                <a:lnTo>
                  <a:pt x="11381" y="3316"/>
                </a:lnTo>
                <a:lnTo>
                  <a:pt x="11415" y="3410"/>
                </a:lnTo>
                <a:lnTo>
                  <a:pt x="11448" y="3503"/>
                </a:lnTo>
                <a:lnTo>
                  <a:pt x="11477" y="3596"/>
                </a:lnTo>
                <a:lnTo>
                  <a:pt x="11503" y="3689"/>
                </a:lnTo>
                <a:lnTo>
                  <a:pt x="11527" y="3783"/>
                </a:lnTo>
                <a:lnTo>
                  <a:pt x="11548" y="3875"/>
                </a:lnTo>
                <a:lnTo>
                  <a:pt x="11567" y="3968"/>
                </a:lnTo>
                <a:lnTo>
                  <a:pt x="11583" y="4061"/>
                </a:lnTo>
                <a:lnTo>
                  <a:pt x="11595" y="4153"/>
                </a:lnTo>
                <a:lnTo>
                  <a:pt x="11605" y="4244"/>
                </a:lnTo>
                <a:lnTo>
                  <a:pt x="11612" y="4336"/>
                </a:lnTo>
                <a:lnTo>
                  <a:pt x="11617" y="4428"/>
                </a:lnTo>
                <a:lnTo>
                  <a:pt x="11619" y="4520"/>
                </a:lnTo>
                <a:lnTo>
                  <a:pt x="11618" y="4611"/>
                </a:lnTo>
                <a:lnTo>
                  <a:pt x="11617" y="4683"/>
                </a:lnTo>
                <a:lnTo>
                  <a:pt x="11616" y="4754"/>
                </a:lnTo>
                <a:lnTo>
                  <a:pt x="11613" y="4825"/>
                </a:lnTo>
                <a:lnTo>
                  <a:pt x="11609" y="4895"/>
                </a:lnTo>
                <a:lnTo>
                  <a:pt x="11604" y="4964"/>
                </a:lnTo>
                <a:lnTo>
                  <a:pt x="11597" y="5033"/>
                </a:lnTo>
                <a:lnTo>
                  <a:pt x="11590" y="5102"/>
                </a:lnTo>
                <a:lnTo>
                  <a:pt x="11582" y="5170"/>
                </a:lnTo>
                <a:lnTo>
                  <a:pt x="11572" y="5238"/>
                </a:lnTo>
                <a:lnTo>
                  <a:pt x="11561" y="5305"/>
                </a:lnTo>
                <a:lnTo>
                  <a:pt x="11549" y="5371"/>
                </a:lnTo>
                <a:lnTo>
                  <a:pt x="11536" y="5437"/>
                </a:lnTo>
                <a:lnTo>
                  <a:pt x="11521" y="5503"/>
                </a:lnTo>
                <a:lnTo>
                  <a:pt x="11506" y="5568"/>
                </a:lnTo>
                <a:lnTo>
                  <a:pt x="11490" y="5632"/>
                </a:lnTo>
                <a:lnTo>
                  <a:pt x="11472" y="5696"/>
                </a:lnTo>
                <a:lnTo>
                  <a:pt x="11453" y="5760"/>
                </a:lnTo>
                <a:lnTo>
                  <a:pt x="11432" y="5822"/>
                </a:lnTo>
                <a:lnTo>
                  <a:pt x="11411" y="5885"/>
                </a:lnTo>
                <a:lnTo>
                  <a:pt x="11389" y="5947"/>
                </a:lnTo>
                <a:lnTo>
                  <a:pt x="11365" y="6009"/>
                </a:lnTo>
                <a:lnTo>
                  <a:pt x="11340" y="6069"/>
                </a:lnTo>
                <a:lnTo>
                  <a:pt x="11315" y="6130"/>
                </a:lnTo>
                <a:lnTo>
                  <a:pt x="11288" y="6189"/>
                </a:lnTo>
                <a:lnTo>
                  <a:pt x="11260" y="6249"/>
                </a:lnTo>
                <a:lnTo>
                  <a:pt x="11231" y="6308"/>
                </a:lnTo>
                <a:lnTo>
                  <a:pt x="11199" y="6366"/>
                </a:lnTo>
                <a:lnTo>
                  <a:pt x="11168" y="6424"/>
                </a:lnTo>
                <a:lnTo>
                  <a:pt x="11134" y="6482"/>
                </a:lnTo>
                <a:lnTo>
                  <a:pt x="11101" y="6538"/>
                </a:lnTo>
                <a:lnTo>
                  <a:pt x="11065" y="6594"/>
                </a:lnTo>
                <a:lnTo>
                  <a:pt x="11029" y="6650"/>
                </a:lnTo>
                <a:lnTo>
                  <a:pt x="10955" y="6761"/>
                </a:lnTo>
                <a:lnTo>
                  <a:pt x="10879" y="6873"/>
                </a:lnTo>
                <a:lnTo>
                  <a:pt x="10803" y="6986"/>
                </a:lnTo>
                <a:lnTo>
                  <a:pt x="10726" y="7098"/>
                </a:lnTo>
                <a:lnTo>
                  <a:pt x="10647" y="7212"/>
                </a:lnTo>
                <a:lnTo>
                  <a:pt x="10569" y="7326"/>
                </a:lnTo>
                <a:lnTo>
                  <a:pt x="10489" y="7440"/>
                </a:lnTo>
                <a:lnTo>
                  <a:pt x="10408" y="7556"/>
                </a:lnTo>
                <a:lnTo>
                  <a:pt x="10327" y="7671"/>
                </a:lnTo>
                <a:lnTo>
                  <a:pt x="10244" y="7788"/>
                </a:lnTo>
                <a:lnTo>
                  <a:pt x="10161" y="7905"/>
                </a:lnTo>
                <a:lnTo>
                  <a:pt x="10077" y="8022"/>
                </a:lnTo>
                <a:lnTo>
                  <a:pt x="9991" y="8140"/>
                </a:lnTo>
                <a:lnTo>
                  <a:pt x="9906" y="8258"/>
                </a:lnTo>
                <a:lnTo>
                  <a:pt x="9818" y="8376"/>
                </a:lnTo>
                <a:lnTo>
                  <a:pt x="9730" y="8496"/>
                </a:lnTo>
                <a:lnTo>
                  <a:pt x="9641" y="8616"/>
                </a:lnTo>
                <a:lnTo>
                  <a:pt x="9553" y="8739"/>
                </a:lnTo>
                <a:lnTo>
                  <a:pt x="9467" y="8863"/>
                </a:lnTo>
                <a:lnTo>
                  <a:pt x="9381" y="8988"/>
                </a:lnTo>
                <a:lnTo>
                  <a:pt x="9296" y="9115"/>
                </a:lnTo>
                <a:lnTo>
                  <a:pt x="9213" y="9245"/>
                </a:lnTo>
                <a:lnTo>
                  <a:pt x="9130" y="9376"/>
                </a:lnTo>
                <a:lnTo>
                  <a:pt x="9049" y="9508"/>
                </a:lnTo>
                <a:lnTo>
                  <a:pt x="8967" y="9642"/>
                </a:lnTo>
                <a:lnTo>
                  <a:pt x="8888" y="9778"/>
                </a:lnTo>
                <a:lnTo>
                  <a:pt x="8808" y="9916"/>
                </a:lnTo>
                <a:lnTo>
                  <a:pt x="8730" y="10055"/>
                </a:lnTo>
                <a:lnTo>
                  <a:pt x="8654" y="10196"/>
                </a:lnTo>
                <a:lnTo>
                  <a:pt x="8577" y="10339"/>
                </a:lnTo>
                <a:lnTo>
                  <a:pt x="8501" y="10484"/>
                </a:lnTo>
                <a:lnTo>
                  <a:pt x="8427" y="10630"/>
                </a:lnTo>
                <a:lnTo>
                  <a:pt x="8390" y="10704"/>
                </a:lnTo>
                <a:lnTo>
                  <a:pt x="8356" y="10779"/>
                </a:lnTo>
                <a:lnTo>
                  <a:pt x="8323" y="10856"/>
                </a:lnTo>
                <a:lnTo>
                  <a:pt x="8289" y="10933"/>
                </a:lnTo>
                <a:lnTo>
                  <a:pt x="8258" y="11011"/>
                </a:lnTo>
                <a:lnTo>
                  <a:pt x="8227" y="11090"/>
                </a:lnTo>
                <a:lnTo>
                  <a:pt x="8198" y="11171"/>
                </a:lnTo>
                <a:lnTo>
                  <a:pt x="8170" y="11252"/>
                </a:lnTo>
                <a:lnTo>
                  <a:pt x="8143" y="11335"/>
                </a:lnTo>
                <a:lnTo>
                  <a:pt x="8117" y="11418"/>
                </a:lnTo>
                <a:lnTo>
                  <a:pt x="8093" y="11502"/>
                </a:lnTo>
                <a:lnTo>
                  <a:pt x="8069" y="11587"/>
                </a:lnTo>
                <a:lnTo>
                  <a:pt x="8047" y="11674"/>
                </a:lnTo>
                <a:lnTo>
                  <a:pt x="8025" y="11761"/>
                </a:lnTo>
                <a:lnTo>
                  <a:pt x="8005" y="11850"/>
                </a:lnTo>
                <a:lnTo>
                  <a:pt x="7986" y="11940"/>
                </a:lnTo>
                <a:lnTo>
                  <a:pt x="7968" y="12030"/>
                </a:lnTo>
                <a:lnTo>
                  <a:pt x="7952" y="12121"/>
                </a:lnTo>
                <a:lnTo>
                  <a:pt x="7936" y="12214"/>
                </a:lnTo>
                <a:lnTo>
                  <a:pt x="7921" y="12308"/>
                </a:lnTo>
                <a:lnTo>
                  <a:pt x="7908" y="12402"/>
                </a:lnTo>
                <a:lnTo>
                  <a:pt x="7896" y="12498"/>
                </a:lnTo>
                <a:lnTo>
                  <a:pt x="7885" y="12595"/>
                </a:lnTo>
                <a:lnTo>
                  <a:pt x="7875" y="12693"/>
                </a:lnTo>
                <a:lnTo>
                  <a:pt x="7866" y="12791"/>
                </a:lnTo>
                <a:lnTo>
                  <a:pt x="7859" y="12891"/>
                </a:lnTo>
                <a:lnTo>
                  <a:pt x="7852" y="12993"/>
                </a:lnTo>
                <a:lnTo>
                  <a:pt x="7847" y="13095"/>
                </a:lnTo>
                <a:lnTo>
                  <a:pt x="7843" y="13197"/>
                </a:lnTo>
                <a:lnTo>
                  <a:pt x="7841" y="13301"/>
                </a:lnTo>
                <a:lnTo>
                  <a:pt x="7839" y="13407"/>
                </a:lnTo>
                <a:lnTo>
                  <a:pt x="7838" y="13512"/>
                </a:lnTo>
                <a:lnTo>
                  <a:pt x="7838" y="13607"/>
                </a:lnTo>
                <a:lnTo>
                  <a:pt x="7838" y="13702"/>
                </a:lnTo>
                <a:lnTo>
                  <a:pt x="7838" y="13797"/>
                </a:lnTo>
                <a:lnTo>
                  <a:pt x="7838" y="13892"/>
                </a:lnTo>
                <a:lnTo>
                  <a:pt x="7838" y="13987"/>
                </a:lnTo>
                <a:lnTo>
                  <a:pt x="7838" y="14082"/>
                </a:lnTo>
                <a:lnTo>
                  <a:pt x="7838" y="14178"/>
                </a:lnTo>
                <a:lnTo>
                  <a:pt x="7838" y="14274"/>
                </a:lnTo>
                <a:lnTo>
                  <a:pt x="7838" y="14370"/>
                </a:lnTo>
                <a:lnTo>
                  <a:pt x="7838" y="14467"/>
                </a:lnTo>
                <a:lnTo>
                  <a:pt x="7838" y="14563"/>
                </a:lnTo>
                <a:lnTo>
                  <a:pt x="7838" y="14660"/>
                </a:lnTo>
                <a:lnTo>
                  <a:pt x="7838" y="14757"/>
                </a:lnTo>
                <a:lnTo>
                  <a:pt x="7838" y="14854"/>
                </a:lnTo>
                <a:lnTo>
                  <a:pt x="7838" y="14951"/>
                </a:lnTo>
                <a:lnTo>
                  <a:pt x="7838" y="15049"/>
                </a:lnTo>
                <a:lnTo>
                  <a:pt x="7838" y="15147"/>
                </a:lnTo>
                <a:lnTo>
                  <a:pt x="7838" y="15245"/>
                </a:lnTo>
                <a:lnTo>
                  <a:pt x="7838" y="15343"/>
                </a:lnTo>
                <a:lnTo>
                  <a:pt x="7838" y="15443"/>
                </a:lnTo>
                <a:lnTo>
                  <a:pt x="7838" y="15543"/>
                </a:lnTo>
                <a:lnTo>
                  <a:pt x="7838" y="15642"/>
                </a:lnTo>
                <a:lnTo>
                  <a:pt x="7838" y="15742"/>
                </a:lnTo>
                <a:lnTo>
                  <a:pt x="7838" y="15842"/>
                </a:lnTo>
                <a:lnTo>
                  <a:pt x="7838" y="15943"/>
                </a:lnTo>
                <a:lnTo>
                  <a:pt x="7838" y="16045"/>
                </a:lnTo>
                <a:lnTo>
                  <a:pt x="7838" y="16146"/>
                </a:lnTo>
                <a:lnTo>
                  <a:pt x="7838" y="16248"/>
                </a:lnTo>
                <a:lnTo>
                  <a:pt x="7838" y="16350"/>
                </a:lnTo>
                <a:lnTo>
                  <a:pt x="7838" y="16453"/>
                </a:lnTo>
                <a:lnTo>
                  <a:pt x="7838" y="16556"/>
                </a:lnTo>
                <a:lnTo>
                  <a:pt x="7838" y="16659"/>
                </a:lnTo>
                <a:lnTo>
                  <a:pt x="7782" y="16659"/>
                </a:lnTo>
                <a:lnTo>
                  <a:pt x="7715" y="16659"/>
                </a:lnTo>
                <a:lnTo>
                  <a:pt x="7637" y="16659"/>
                </a:lnTo>
                <a:lnTo>
                  <a:pt x="7548" y="16659"/>
                </a:lnTo>
                <a:lnTo>
                  <a:pt x="7449" y="16659"/>
                </a:lnTo>
                <a:lnTo>
                  <a:pt x="7338" y="16659"/>
                </a:lnTo>
                <a:lnTo>
                  <a:pt x="7217" y="16659"/>
                </a:lnTo>
                <a:lnTo>
                  <a:pt x="7084" y="16659"/>
                </a:lnTo>
                <a:lnTo>
                  <a:pt x="6941" y="16659"/>
                </a:lnTo>
                <a:lnTo>
                  <a:pt x="6786" y="16659"/>
                </a:lnTo>
                <a:lnTo>
                  <a:pt x="6621" y="16659"/>
                </a:lnTo>
                <a:lnTo>
                  <a:pt x="6446" y="16659"/>
                </a:lnTo>
                <a:lnTo>
                  <a:pt x="6259" y="16659"/>
                </a:lnTo>
                <a:lnTo>
                  <a:pt x="6060" y="16659"/>
                </a:lnTo>
                <a:lnTo>
                  <a:pt x="5851" y="16659"/>
                </a:lnTo>
                <a:lnTo>
                  <a:pt x="5632" y="16659"/>
                </a:lnTo>
                <a:lnTo>
                  <a:pt x="5413" y="16659"/>
                </a:lnTo>
                <a:lnTo>
                  <a:pt x="5210" y="16659"/>
                </a:lnTo>
                <a:lnTo>
                  <a:pt x="5021" y="16659"/>
                </a:lnTo>
                <a:lnTo>
                  <a:pt x="4845" y="16659"/>
                </a:lnTo>
                <a:lnTo>
                  <a:pt x="4683" y="16659"/>
                </a:lnTo>
                <a:lnTo>
                  <a:pt x="4536" y="16659"/>
                </a:lnTo>
                <a:lnTo>
                  <a:pt x="4402" y="16659"/>
                </a:lnTo>
                <a:lnTo>
                  <a:pt x="4283" y="16659"/>
                </a:lnTo>
                <a:lnTo>
                  <a:pt x="4177" y="16659"/>
                </a:lnTo>
                <a:lnTo>
                  <a:pt x="4085" y="16659"/>
                </a:lnTo>
                <a:lnTo>
                  <a:pt x="4008" y="16659"/>
                </a:lnTo>
                <a:lnTo>
                  <a:pt x="3945" y="16659"/>
                </a:lnTo>
                <a:lnTo>
                  <a:pt x="3895" y="16659"/>
                </a:lnTo>
                <a:lnTo>
                  <a:pt x="3861" y="16659"/>
                </a:lnTo>
                <a:lnTo>
                  <a:pt x="3840" y="16659"/>
                </a:lnTo>
                <a:lnTo>
                  <a:pt x="3833" y="16659"/>
                </a:lnTo>
              </a:path>
            </a:pathLst>
          </a:custGeom>
          <a:solidFill>
            <a:srgbClr val="BECDC9"/>
          </a:solidFill>
          <a:ln w="317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603375" y="1717675"/>
            <a:ext cx="1564005" cy="1132925"/>
            <a:chOff x="2303" y="2631"/>
            <a:chExt cx="2473" cy="1558"/>
          </a:xfrm>
        </p:grpSpPr>
        <p:sp>
          <p:nvSpPr>
            <p:cNvPr id="27" name="文本框 26"/>
            <p:cNvSpPr txBox="1"/>
            <p:nvPr/>
          </p:nvSpPr>
          <p:spPr>
            <a:xfrm>
              <a:off x="2303" y="3302"/>
              <a:ext cx="2473" cy="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en-US" altLang="zh-CN" sz="12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目前所见传染源主要是新型冠状病毒感染的肺炎患者</a:t>
              </a:r>
              <a:r>
                <a:rPr lang="zh-CN" altLang="en-US" sz="900">
                  <a:solidFill>
                    <a:schemeClr val="tx2">
                      <a:lumMod val="50000"/>
                    </a:schemeClr>
                  </a:solidFill>
                  <a:latin typeface="方正姚体" panose="02010601030101010101" charset="-122"/>
                  <a:ea typeface="方正姚体" panose="02010601030101010101" charset="-122"/>
                </a:rPr>
                <a:t> </a:t>
              </a:r>
              <a:endParaRPr lang="zh-CN" altLang="en-US" sz="900">
                <a:solidFill>
                  <a:schemeClr val="tx2">
                    <a:lumMod val="50000"/>
                  </a:schemeClr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81" y="2631"/>
              <a:ext cx="2395" cy="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传染源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03925" y="1717675"/>
            <a:ext cx="1872615" cy="1070610"/>
            <a:chOff x="9405" y="2632"/>
            <a:chExt cx="2949" cy="1686"/>
          </a:xfrm>
        </p:grpSpPr>
        <p:sp>
          <p:nvSpPr>
            <p:cNvPr id="32" name="文本框 31"/>
            <p:cNvSpPr txBox="1"/>
            <p:nvPr/>
          </p:nvSpPr>
          <p:spPr>
            <a:xfrm>
              <a:off x="9503" y="3302"/>
              <a:ext cx="285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经呼吸道飞沫传播是主要的传播途径</a:t>
              </a:r>
              <a:r>
                <a:rPr lang="en-US" altLang="zh-CN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,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亦可通过接触传播</a:t>
              </a:r>
              <a:endPara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05" y="2632"/>
              <a:ext cx="239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传播途径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03925" y="3397885"/>
            <a:ext cx="1872615" cy="1255395"/>
            <a:chOff x="9405" y="2632"/>
            <a:chExt cx="2949" cy="1977"/>
          </a:xfrm>
        </p:grpSpPr>
        <p:sp>
          <p:nvSpPr>
            <p:cNvPr id="35" name="文本框 34"/>
            <p:cNvSpPr txBox="1"/>
            <p:nvPr/>
          </p:nvSpPr>
          <p:spPr>
            <a:xfrm>
              <a:off x="9503" y="3302"/>
              <a:ext cx="285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200" b="1" dirty="0" smtClean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 </a:t>
              </a:r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人群普通易感。老年人及有基础疾病者感染后病情较重，儿童及婴幼儿也有发病。</a:t>
              </a:r>
              <a:endPara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405" y="2632"/>
              <a:ext cx="239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易感人群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56360" y="3397885"/>
            <a:ext cx="1810385" cy="1259205"/>
            <a:chOff x="1925" y="2637"/>
            <a:chExt cx="2851" cy="1983"/>
          </a:xfrm>
        </p:grpSpPr>
        <p:sp>
          <p:nvSpPr>
            <p:cNvPr id="39" name="文本框 38"/>
            <p:cNvSpPr txBox="1"/>
            <p:nvPr/>
          </p:nvSpPr>
          <p:spPr>
            <a:xfrm>
              <a:off x="1925" y="3168"/>
              <a:ext cx="285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accent6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  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基于目前的流行病学调查，潜伏期一般为</a:t>
              </a:r>
              <a:r>
                <a:rPr lang="en-US" altLang="zh-CN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3-7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天，最长不超过</a:t>
              </a:r>
              <a:r>
                <a:rPr lang="en-US" altLang="zh-CN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14</a:t>
              </a: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天。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381" y="2637"/>
              <a:ext cx="239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潜伏期</a:t>
              </a:r>
              <a:endPara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</p:grpSp>
      <p:sp>
        <p:nvSpPr>
          <p:cNvPr id="12" name="稻壳儿榴莲果果"/>
          <p:cNvSpPr>
            <a:spLocks noChangeAspect="1"/>
          </p:cNvSpPr>
          <p:nvPr/>
        </p:nvSpPr>
        <p:spPr bwMode="auto">
          <a:xfrm>
            <a:off x="3214483" y="1521574"/>
            <a:ext cx="609685" cy="608623"/>
          </a:xfrm>
          <a:custGeom>
            <a:avLst/>
            <a:gdLst>
              <a:gd name="T0" fmla="*/ 6197 w 7347"/>
              <a:gd name="T1" fmla="*/ 3020 h 7345"/>
              <a:gd name="T2" fmla="*/ 6269 w 7347"/>
              <a:gd name="T3" fmla="*/ 1998 h 7345"/>
              <a:gd name="T4" fmla="*/ 5347 w 7347"/>
              <a:gd name="T5" fmla="*/ 1076 h 7345"/>
              <a:gd name="T6" fmla="*/ 4325 w 7347"/>
              <a:gd name="T7" fmla="*/ 1146 h 7345"/>
              <a:gd name="T8" fmla="*/ 3672 w 7347"/>
              <a:gd name="T9" fmla="*/ 0 h 7345"/>
              <a:gd name="T10" fmla="*/ 3019 w 7347"/>
              <a:gd name="T11" fmla="*/ 1146 h 7345"/>
              <a:gd name="T12" fmla="*/ 1997 w 7347"/>
              <a:gd name="T13" fmla="*/ 1076 h 7345"/>
              <a:gd name="T14" fmla="*/ 1075 w 7347"/>
              <a:gd name="T15" fmla="*/ 1998 h 7345"/>
              <a:gd name="T16" fmla="*/ 1147 w 7347"/>
              <a:gd name="T17" fmla="*/ 3020 h 7345"/>
              <a:gd name="T18" fmla="*/ 0 w 7347"/>
              <a:gd name="T19" fmla="*/ 3673 h 7345"/>
              <a:gd name="T20" fmla="*/ 1147 w 7347"/>
              <a:gd name="T21" fmla="*/ 4326 h 7345"/>
              <a:gd name="T22" fmla="*/ 1076 w 7347"/>
              <a:gd name="T23" fmla="*/ 5348 h 7345"/>
              <a:gd name="T24" fmla="*/ 1537 w 7347"/>
              <a:gd name="T25" fmla="*/ 6461 h 7345"/>
              <a:gd name="T26" fmla="*/ 2348 w 7347"/>
              <a:gd name="T27" fmla="*/ 5921 h 7345"/>
              <a:gd name="T28" fmla="*/ 3020 w 7347"/>
              <a:gd name="T29" fmla="*/ 6692 h 7345"/>
              <a:gd name="T30" fmla="*/ 4327 w 7347"/>
              <a:gd name="T31" fmla="*/ 6692 h 7345"/>
              <a:gd name="T32" fmla="*/ 4999 w 7347"/>
              <a:gd name="T33" fmla="*/ 5921 h 7345"/>
              <a:gd name="T34" fmla="*/ 5809 w 7347"/>
              <a:gd name="T35" fmla="*/ 6461 h 7345"/>
              <a:gd name="T36" fmla="*/ 6271 w 7347"/>
              <a:gd name="T37" fmla="*/ 5348 h 7345"/>
              <a:gd name="T38" fmla="*/ 6200 w 7347"/>
              <a:gd name="T39" fmla="*/ 4326 h 7345"/>
              <a:gd name="T40" fmla="*/ 7347 w 7347"/>
              <a:gd name="T41" fmla="*/ 3673 h 7345"/>
              <a:gd name="T42" fmla="*/ 2709 w 7347"/>
              <a:gd name="T43" fmla="*/ 5430 h 7345"/>
              <a:gd name="T44" fmla="*/ 2401 w 7347"/>
              <a:gd name="T45" fmla="*/ 5272 h 7345"/>
              <a:gd name="T46" fmla="*/ 2101 w 7347"/>
              <a:gd name="T47" fmla="*/ 4321 h 7345"/>
              <a:gd name="T48" fmla="*/ 2163 w 7347"/>
              <a:gd name="T49" fmla="*/ 3706 h 7345"/>
              <a:gd name="T50" fmla="*/ 2491 w 7347"/>
              <a:gd name="T51" fmla="*/ 3932 h 7345"/>
              <a:gd name="T52" fmla="*/ 2869 w 7347"/>
              <a:gd name="T53" fmla="*/ 5124 h 7345"/>
              <a:gd name="T54" fmla="*/ 3019 w 7347"/>
              <a:gd name="T55" fmla="*/ 3064 h 7345"/>
              <a:gd name="T56" fmla="*/ 2552 w 7347"/>
              <a:gd name="T57" fmla="*/ 3485 h 7345"/>
              <a:gd name="T58" fmla="*/ 2207 w 7347"/>
              <a:gd name="T59" fmla="*/ 3466 h 7345"/>
              <a:gd name="T60" fmla="*/ 2337 w 7347"/>
              <a:gd name="T61" fmla="*/ 3020 h 7345"/>
              <a:gd name="T62" fmla="*/ 3181 w 7347"/>
              <a:gd name="T63" fmla="*/ 2258 h 7345"/>
              <a:gd name="T64" fmla="*/ 3551 w 7347"/>
              <a:gd name="T65" fmla="*/ 2253 h 7345"/>
              <a:gd name="T66" fmla="*/ 3527 w 7347"/>
              <a:gd name="T67" fmla="*/ 2604 h 7345"/>
              <a:gd name="T68" fmla="*/ 3019 w 7347"/>
              <a:gd name="T69" fmla="*/ 3064 h 7345"/>
              <a:gd name="T70" fmla="*/ 3085 w 7347"/>
              <a:gd name="T71" fmla="*/ 4064 h 7345"/>
              <a:gd name="T72" fmla="*/ 3541 w 7347"/>
              <a:gd name="T73" fmla="*/ 3021 h 7345"/>
              <a:gd name="T74" fmla="*/ 3684 w 7347"/>
              <a:gd name="T75" fmla="*/ 2764 h 7345"/>
              <a:gd name="T76" fmla="*/ 4073 w 7347"/>
              <a:gd name="T77" fmla="*/ 3021 h 7345"/>
              <a:gd name="T78" fmla="*/ 4036 w 7347"/>
              <a:gd name="T79" fmla="*/ 3114 h 7345"/>
              <a:gd name="T80" fmla="*/ 3489 w 7347"/>
              <a:gd name="T81" fmla="*/ 4326 h 7345"/>
              <a:gd name="T82" fmla="*/ 3309 w 7347"/>
              <a:gd name="T83" fmla="*/ 4406 h 7345"/>
              <a:gd name="T84" fmla="*/ 3129 w 7347"/>
              <a:gd name="T85" fmla="*/ 4326 h 7345"/>
              <a:gd name="T86" fmla="*/ 4325 w 7347"/>
              <a:gd name="T87" fmla="*/ 4837 h 7345"/>
              <a:gd name="T88" fmla="*/ 3536 w 7347"/>
              <a:gd name="T89" fmla="*/ 5109 h 7345"/>
              <a:gd name="T90" fmla="*/ 3255 w 7347"/>
              <a:gd name="T91" fmla="*/ 5013 h 7345"/>
              <a:gd name="T92" fmla="*/ 3376 w 7347"/>
              <a:gd name="T93" fmla="*/ 4646 h 7345"/>
              <a:gd name="T94" fmla="*/ 3749 w 7347"/>
              <a:gd name="T95" fmla="*/ 4517 h 7345"/>
              <a:gd name="T96" fmla="*/ 4324 w 7347"/>
              <a:gd name="T97" fmla="*/ 4318 h 7345"/>
              <a:gd name="T98" fmla="*/ 4916 w 7347"/>
              <a:gd name="T99" fmla="*/ 4325 h 7345"/>
              <a:gd name="T100" fmla="*/ 4785 w 7347"/>
              <a:gd name="T101" fmla="*/ 4678 h 7345"/>
              <a:gd name="T102" fmla="*/ 4945 w 7347"/>
              <a:gd name="T103" fmla="*/ 4052 h 7345"/>
              <a:gd name="T104" fmla="*/ 4669 w 7347"/>
              <a:gd name="T105" fmla="*/ 3748 h 7345"/>
              <a:gd name="T106" fmla="*/ 4439 w 7347"/>
              <a:gd name="T107" fmla="*/ 3020 h 7345"/>
              <a:gd name="T108" fmla="*/ 4312 w 7347"/>
              <a:gd name="T109" fmla="*/ 2621 h 7345"/>
              <a:gd name="T110" fmla="*/ 4472 w 7347"/>
              <a:gd name="T111" fmla="*/ 2313 h 7345"/>
              <a:gd name="T112" fmla="*/ 4952 w 7347"/>
              <a:gd name="T113" fmla="*/ 3018 h 7345"/>
              <a:gd name="T114" fmla="*/ 5177 w 7347"/>
              <a:gd name="T115" fmla="*/ 3730 h 7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47" h="7345">
                <a:moveTo>
                  <a:pt x="6691" y="3020"/>
                </a:moveTo>
                <a:lnTo>
                  <a:pt x="6197" y="3020"/>
                </a:lnTo>
                <a:cubicBezTo>
                  <a:pt x="6136" y="2781"/>
                  <a:pt x="6041" y="2556"/>
                  <a:pt x="5920" y="2348"/>
                </a:cubicBezTo>
                <a:lnTo>
                  <a:pt x="6269" y="1998"/>
                </a:lnTo>
                <a:cubicBezTo>
                  <a:pt x="6524" y="1744"/>
                  <a:pt x="6524" y="1330"/>
                  <a:pt x="6269" y="1076"/>
                </a:cubicBezTo>
                <a:cubicBezTo>
                  <a:pt x="6015" y="821"/>
                  <a:pt x="5601" y="821"/>
                  <a:pt x="5347" y="1076"/>
                </a:cubicBezTo>
                <a:lnTo>
                  <a:pt x="4997" y="1425"/>
                </a:lnTo>
                <a:cubicBezTo>
                  <a:pt x="4789" y="1302"/>
                  <a:pt x="4565" y="1209"/>
                  <a:pt x="4325" y="1146"/>
                </a:cubicBezTo>
                <a:lnTo>
                  <a:pt x="4325" y="653"/>
                </a:lnTo>
                <a:cubicBezTo>
                  <a:pt x="4325" y="293"/>
                  <a:pt x="4033" y="0"/>
                  <a:pt x="3672" y="0"/>
                </a:cubicBezTo>
                <a:cubicBezTo>
                  <a:pt x="3311" y="0"/>
                  <a:pt x="3019" y="292"/>
                  <a:pt x="3019" y="653"/>
                </a:cubicBezTo>
                <a:lnTo>
                  <a:pt x="3019" y="1146"/>
                </a:lnTo>
                <a:cubicBezTo>
                  <a:pt x="2780" y="1208"/>
                  <a:pt x="2555" y="1302"/>
                  <a:pt x="2347" y="1425"/>
                </a:cubicBezTo>
                <a:lnTo>
                  <a:pt x="1997" y="1076"/>
                </a:lnTo>
                <a:cubicBezTo>
                  <a:pt x="1743" y="821"/>
                  <a:pt x="1329" y="821"/>
                  <a:pt x="1075" y="1076"/>
                </a:cubicBezTo>
                <a:cubicBezTo>
                  <a:pt x="820" y="1330"/>
                  <a:pt x="820" y="1744"/>
                  <a:pt x="1075" y="1998"/>
                </a:cubicBezTo>
                <a:lnTo>
                  <a:pt x="1424" y="2348"/>
                </a:lnTo>
                <a:cubicBezTo>
                  <a:pt x="1301" y="2556"/>
                  <a:pt x="1208" y="2780"/>
                  <a:pt x="1147" y="3020"/>
                </a:cubicBezTo>
                <a:lnTo>
                  <a:pt x="653" y="3020"/>
                </a:lnTo>
                <a:cubicBezTo>
                  <a:pt x="293" y="3020"/>
                  <a:pt x="0" y="3312"/>
                  <a:pt x="0" y="3673"/>
                </a:cubicBezTo>
                <a:cubicBezTo>
                  <a:pt x="0" y="4033"/>
                  <a:pt x="292" y="4326"/>
                  <a:pt x="653" y="4326"/>
                </a:cubicBezTo>
                <a:lnTo>
                  <a:pt x="1147" y="4326"/>
                </a:lnTo>
                <a:cubicBezTo>
                  <a:pt x="1208" y="4565"/>
                  <a:pt x="1303" y="4790"/>
                  <a:pt x="1425" y="4998"/>
                </a:cubicBezTo>
                <a:lnTo>
                  <a:pt x="1076" y="5348"/>
                </a:lnTo>
                <a:cubicBezTo>
                  <a:pt x="821" y="5602"/>
                  <a:pt x="821" y="6016"/>
                  <a:pt x="1076" y="6270"/>
                </a:cubicBezTo>
                <a:cubicBezTo>
                  <a:pt x="1204" y="6398"/>
                  <a:pt x="1371" y="6461"/>
                  <a:pt x="1537" y="6461"/>
                </a:cubicBezTo>
                <a:cubicBezTo>
                  <a:pt x="1704" y="6461"/>
                  <a:pt x="1872" y="6397"/>
                  <a:pt x="1999" y="6270"/>
                </a:cubicBezTo>
                <a:lnTo>
                  <a:pt x="2348" y="5921"/>
                </a:lnTo>
                <a:cubicBezTo>
                  <a:pt x="2555" y="6044"/>
                  <a:pt x="2780" y="6137"/>
                  <a:pt x="3020" y="6198"/>
                </a:cubicBezTo>
                <a:lnTo>
                  <a:pt x="3020" y="6692"/>
                </a:lnTo>
                <a:cubicBezTo>
                  <a:pt x="3020" y="7052"/>
                  <a:pt x="3312" y="7345"/>
                  <a:pt x="3673" y="7345"/>
                </a:cubicBezTo>
                <a:cubicBezTo>
                  <a:pt x="4035" y="7345"/>
                  <a:pt x="4327" y="7053"/>
                  <a:pt x="4327" y="6692"/>
                </a:cubicBezTo>
                <a:lnTo>
                  <a:pt x="4327" y="6198"/>
                </a:lnTo>
                <a:cubicBezTo>
                  <a:pt x="4565" y="6137"/>
                  <a:pt x="4791" y="6042"/>
                  <a:pt x="4999" y="5921"/>
                </a:cubicBezTo>
                <a:lnTo>
                  <a:pt x="5348" y="6270"/>
                </a:lnTo>
                <a:cubicBezTo>
                  <a:pt x="5476" y="6398"/>
                  <a:pt x="5643" y="6461"/>
                  <a:pt x="5809" y="6461"/>
                </a:cubicBezTo>
                <a:cubicBezTo>
                  <a:pt x="5976" y="6461"/>
                  <a:pt x="6144" y="6397"/>
                  <a:pt x="6271" y="6270"/>
                </a:cubicBezTo>
                <a:cubicBezTo>
                  <a:pt x="6525" y="6016"/>
                  <a:pt x="6525" y="5602"/>
                  <a:pt x="6271" y="5348"/>
                </a:cubicBezTo>
                <a:lnTo>
                  <a:pt x="5921" y="4998"/>
                </a:lnTo>
                <a:cubicBezTo>
                  <a:pt x="6044" y="4790"/>
                  <a:pt x="6137" y="4566"/>
                  <a:pt x="6200" y="4326"/>
                </a:cubicBezTo>
                <a:lnTo>
                  <a:pt x="6693" y="4326"/>
                </a:lnTo>
                <a:cubicBezTo>
                  <a:pt x="7053" y="4326"/>
                  <a:pt x="7347" y="4034"/>
                  <a:pt x="7347" y="3673"/>
                </a:cubicBezTo>
                <a:cubicBezTo>
                  <a:pt x="7347" y="3312"/>
                  <a:pt x="7052" y="3020"/>
                  <a:pt x="6691" y="3020"/>
                </a:cubicBezTo>
                <a:close/>
                <a:moveTo>
                  <a:pt x="2709" y="5430"/>
                </a:moveTo>
                <a:cubicBezTo>
                  <a:pt x="2685" y="5438"/>
                  <a:pt x="2660" y="5442"/>
                  <a:pt x="2635" y="5442"/>
                </a:cubicBezTo>
                <a:cubicBezTo>
                  <a:pt x="2531" y="5442"/>
                  <a:pt x="2435" y="5376"/>
                  <a:pt x="2401" y="5272"/>
                </a:cubicBezTo>
                <a:lnTo>
                  <a:pt x="2103" y="4326"/>
                </a:lnTo>
                <a:lnTo>
                  <a:pt x="2101" y="4321"/>
                </a:lnTo>
                <a:lnTo>
                  <a:pt x="2004" y="4013"/>
                </a:lnTo>
                <a:cubicBezTo>
                  <a:pt x="1963" y="3884"/>
                  <a:pt x="2035" y="3746"/>
                  <a:pt x="2163" y="3706"/>
                </a:cubicBezTo>
                <a:cubicBezTo>
                  <a:pt x="2292" y="3665"/>
                  <a:pt x="2429" y="3737"/>
                  <a:pt x="2469" y="3865"/>
                </a:cubicBezTo>
                <a:lnTo>
                  <a:pt x="2491" y="3932"/>
                </a:lnTo>
                <a:lnTo>
                  <a:pt x="2616" y="4326"/>
                </a:lnTo>
                <a:lnTo>
                  <a:pt x="2869" y="5124"/>
                </a:lnTo>
                <a:cubicBezTo>
                  <a:pt x="2911" y="5253"/>
                  <a:pt x="2839" y="5390"/>
                  <a:pt x="2709" y="5430"/>
                </a:cubicBezTo>
                <a:close/>
                <a:moveTo>
                  <a:pt x="3019" y="3064"/>
                </a:moveTo>
                <a:lnTo>
                  <a:pt x="2556" y="3481"/>
                </a:lnTo>
                <a:lnTo>
                  <a:pt x="2552" y="3485"/>
                </a:lnTo>
                <a:cubicBezTo>
                  <a:pt x="2505" y="3528"/>
                  <a:pt x="2447" y="3548"/>
                  <a:pt x="2388" y="3548"/>
                </a:cubicBezTo>
                <a:cubicBezTo>
                  <a:pt x="2321" y="3548"/>
                  <a:pt x="2255" y="3521"/>
                  <a:pt x="2207" y="3466"/>
                </a:cubicBezTo>
                <a:cubicBezTo>
                  <a:pt x="2120" y="3372"/>
                  <a:pt x="2127" y="3229"/>
                  <a:pt x="2213" y="3137"/>
                </a:cubicBezTo>
                <a:cubicBezTo>
                  <a:pt x="2217" y="3132"/>
                  <a:pt x="2337" y="3020"/>
                  <a:pt x="2337" y="3020"/>
                </a:cubicBezTo>
                <a:lnTo>
                  <a:pt x="3020" y="2404"/>
                </a:lnTo>
                <a:lnTo>
                  <a:pt x="3181" y="2258"/>
                </a:lnTo>
                <a:lnTo>
                  <a:pt x="3205" y="2236"/>
                </a:lnTo>
                <a:cubicBezTo>
                  <a:pt x="3305" y="2145"/>
                  <a:pt x="3460" y="2153"/>
                  <a:pt x="3551" y="2253"/>
                </a:cubicBezTo>
                <a:cubicBezTo>
                  <a:pt x="3641" y="2353"/>
                  <a:pt x="3633" y="2508"/>
                  <a:pt x="3533" y="2598"/>
                </a:cubicBezTo>
                <a:lnTo>
                  <a:pt x="3527" y="2604"/>
                </a:lnTo>
                <a:lnTo>
                  <a:pt x="3068" y="3020"/>
                </a:lnTo>
                <a:lnTo>
                  <a:pt x="3019" y="3064"/>
                </a:lnTo>
                <a:close/>
                <a:moveTo>
                  <a:pt x="3129" y="4326"/>
                </a:moveTo>
                <a:cubicBezTo>
                  <a:pt x="3067" y="4257"/>
                  <a:pt x="3045" y="4154"/>
                  <a:pt x="3085" y="4064"/>
                </a:cubicBezTo>
                <a:lnTo>
                  <a:pt x="3101" y="4026"/>
                </a:lnTo>
                <a:lnTo>
                  <a:pt x="3541" y="3021"/>
                </a:lnTo>
                <a:lnTo>
                  <a:pt x="3615" y="2854"/>
                </a:lnTo>
                <a:cubicBezTo>
                  <a:pt x="3631" y="2817"/>
                  <a:pt x="3655" y="2788"/>
                  <a:pt x="3684" y="2764"/>
                </a:cubicBezTo>
                <a:cubicBezTo>
                  <a:pt x="3753" y="2708"/>
                  <a:pt x="3849" y="2689"/>
                  <a:pt x="3937" y="2728"/>
                </a:cubicBezTo>
                <a:cubicBezTo>
                  <a:pt x="4052" y="2777"/>
                  <a:pt x="4108" y="2904"/>
                  <a:pt x="4073" y="3021"/>
                </a:cubicBezTo>
                <a:cubicBezTo>
                  <a:pt x="4071" y="3030"/>
                  <a:pt x="4068" y="3041"/>
                  <a:pt x="4064" y="3050"/>
                </a:cubicBezTo>
                <a:lnTo>
                  <a:pt x="4036" y="3114"/>
                </a:lnTo>
                <a:lnTo>
                  <a:pt x="3533" y="4260"/>
                </a:lnTo>
                <a:cubicBezTo>
                  <a:pt x="3523" y="4285"/>
                  <a:pt x="3507" y="4306"/>
                  <a:pt x="3489" y="4326"/>
                </a:cubicBezTo>
                <a:cubicBezTo>
                  <a:pt x="3475" y="4342"/>
                  <a:pt x="3460" y="4356"/>
                  <a:pt x="3443" y="4368"/>
                </a:cubicBezTo>
                <a:cubicBezTo>
                  <a:pt x="3403" y="4393"/>
                  <a:pt x="3357" y="4406"/>
                  <a:pt x="3309" y="4406"/>
                </a:cubicBezTo>
                <a:cubicBezTo>
                  <a:pt x="3276" y="4406"/>
                  <a:pt x="3243" y="4400"/>
                  <a:pt x="3211" y="4386"/>
                </a:cubicBezTo>
                <a:cubicBezTo>
                  <a:pt x="3179" y="4372"/>
                  <a:pt x="3151" y="4350"/>
                  <a:pt x="3129" y="4326"/>
                </a:cubicBezTo>
                <a:close/>
                <a:moveTo>
                  <a:pt x="4785" y="4678"/>
                </a:moveTo>
                <a:lnTo>
                  <a:pt x="4325" y="4837"/>
                </a:lnTo>
                <a:lnTo>
                  <a:pt x="4019" y="4942"/>
                </a:lnTo>
                <a:lnTo>
                  <a:pt x="3536" y="5109"/>
                </a:lnTo>
                <a:cubicBezTo>
                  <a:pt x="3509" y="5118"/>
                  <a:pt x="3483" y="5122"/>
                  <a:pt x="3456" y="5122"/>
                </a:cubicBezTo>
                <a:cubicBezTo>
                  <a:pt x="3375" y="5122"/>
                  <a:pt x="3300" y="5081"/>
                  <a:pt x="3255" y="5013"/>
                </a:cubicBezTo>
                <a:cubicBezTo>
                  <a:pt x="3243" y="4996"/>
                  <a:pt x="3232" y="4978"/>
                  <a:pt x="3225" y="4958"/>
                </a:cubicBezTo>
                <a:cubicBezTo>
                  <a:pt x="3181" y="4830"/>
                  <a:pt x="3249" y="4692"/>
                  <a:pt x="3376" y="4646"/>
                </a:cubicBezTo>
                <a:lnTo>
                  <a:pt x="3633" y="4557"/>
                </a:lnTo>
                <a:lnTo>
                  <a:pt x="3749" y="4517"/>
                </a:lnTo>
                <a:lnTo>
                  <a:pt x="4305" y="4325"/>
                </a:lnTo>
                <a:lnTo>
                  <a:pt x="4324" y="4318"/>
                </a:lnTo>
                <a:lnTo>
                  <a:pt x="4624" y="4214"/>
                </a:lnTo>
                <a:cubicBezTo>
                  <a:pt x="4737" y="4176"/>
                  <a:pt x="4859" y="4224"/>
                  <a:pt x="4916" y="4325"/>
                </a:cubicBezTo>
                <a:cubicBezTo>
                  <a:pt x="4924" y="4338"/>
                  <a:pt x="4931" y="4352"/>
                  <a:pt x="4935" y="4366"/>
                </a:cubicBezTo>
                <a:cubicBezTo>
                  <a:pt x="4980" y="4494"/>
                  <a:pt x="4912" y="4634"/>
                  <a:pt x="4785" y="4678"/>
                </a:cubicBezTo>
                <a:close/>
                <a:moveTo>
                  <a:pt x="5019" y="4040"/>
                </a:moveTo>
                <a:cubicBezTo>
                  <a:pt x="5003" y="4045"/>
                  <a:pt x="4953" y="4052"/>
                  <a:pt x="4945" y="4052"/>
                </a:cubicBezTo>
                <a:cubicBezTo>
                  <a:pt x="4841" y="4052"/>
                  <a:pt x="4745" y="3985"/>
                  <a:pt x="4712" y="3881"/>
                </a:cubicBezTo>
                <a:lnTo>
                  <a:pt x="4669" y="3748"/>
                </a:lnTo>
                <a:lnTo>
                  <a:pt x="4633" y="3636"/>
                </a:lnTo>
                <a:lnTo>
                  <a:pt x="4439" y="3020"/>
                </a:lnTo>
                <a:lnTo>
                  <a:pt x="4325" y="2662"/>
                </a:lnTo>
                <a:lnTo>
                  <a:pt x="4312" y="2621"/>
                </a:lnTo>
                <a:cubicBezTo>
                  <a:pt x="4292" y="2560"/>
                  <a:pt x="4299" y="2496"/>
                  <a:pt x="4325" y="2441"/>
                </a:cubicBezTo>
                <a:cubicBezTo>
                  <a:pt x="4353" y="2382"/>
                  <a:pt x="4404" y="2334"/>
                  <a:pt x="4472" y="2313"/>
                </a:cubicBezTo>
                <a:cubicBezTo>
                  <a:pt x="4601" y="2273"/>
                  <a:pt x="4739" y="2344"/>
                  <a:pt x="4779" y="2472"/>
                </a:cubicBezTo>
                <a:lnTo>
                  <a:pt x="4952" y="3018"/>
                </a:lnTo>
                <a:lnTo>
                  <a:pt x="5023" y="3244"/>
                </a:lnTo>
                <a:lnTo>
                  <a:pt x="5177" y="3730"/>
                </a:lnTo>
                <a:cubicBezTo>
                  <a:pt x="5219" y="3861"/>
                  <a:pt x="5147" y="3998"/>
                  <a:pt x="5019" y="4040"/>
                </a:cubicBezTo>
                <a:close/>
              </a:path>
            </a:pathLst>
          </a:custGeom>
          <a:gradFill>
            <a:gsLst>
              <a:gs pos="0">
                <a:srgbClr val="028EC4"/>
              </a:gs>
              <a:gs pos="100000">
                <a:srgbClr val="5DC3D7"/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稻壳儿榴莲果果"/>
          <p:cNvSpPr>
            <a:spLocks noChangeAspect="1"/>
          </p:cNvSpPr>
          <p:nvPr/>
        </p:nvSpPr>
        <p:spPr bwMode="auto">
          <a:xfrm>
            <a:off x="5329533" y="1534909"/>
            <a:ext cx="609461" cy="60968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5765" h="605987">
                <a:moveTo>
                  <a:pt x="25902" y="478577"/>
                </a:moveTo>
                <a:cubicBezTo>
                  <a:pt x="32673" y="476076"/>
                  <a:pt x="39351" y="479410"/>
                  <a:pt x="41763" y="486264"/>
                </a:cubicBezTo>
                <a:cubicBezTo>
                  <a:pt x="44174" y="492933"/>
                  <a:pt x="40742" y="499694"/>
                  <a:pt x="34528" y="502009"/>
                </a:cubicBezTo>
                <a:lnTo>
                  <a:pt x="16256" y="508214"/>
                </a:lnTo>
                <a:cubicBezTo>
                  <a:pt x="8373" y="510159"/>
                  <a:pt x="2900" y="505899"/>
                  <a:pt x="953" y="500527"/>
                </a:cubicBezTo>
                <a:cubicBezTo>
                  <a:pt x="-1552" y="493859"/>
                  <a:pt x="1880" y="487098"/>
                  <a:pt x="8094" y="484782"/>
                </a:cubicBezTo>
                <a:close/>
                <a:moveTo>
                  <a:pt x="122099" y="443964"/>
                </a:moveTo>
                <a:cubicBezTo>
                  <a:pt x="128879" y="441923"/>
                  <a:pt x="135567" y="445447"/>
                  <a:pt x="137424" y="451569"/>
                </a:cubicBezTo>
                <a:cubicBezTo>
                  <a:pt x="139932" y="458246"/>
                  <a:pt x="136496" y="465109"/>
                  <a:pt x="130273" y="467428"/>
                </a:cubicBezTo>
                <a:lnTo>
                  <a:pt x="111975" y="473641"/>
                </a:lnTo>
                <a:cubicBezTo>
                  <a:pt x="108353" y="474940"/>
                  <a:pt x="105752" y="474105"/>
                  <a:pt x="104730" y="473641"/>
                </a:cubicBezTo>
                <a:cubicBezTo>
                  <a:pt x="103244" y="475589"/>
                  <a:pt x="101294" y="476980"/>
                  <a:pt x="98972" y="477907"/>
                </a:cubicBezTo>
                <a:lnTo>
                  <a:pt x="59961" y="491912"/>
                </a:lnTo>
                <a:cubicBezTo>
                  <a:pt x="51788" y="493859"/>
                  <a:pt x="46587" y="489593"/>
                  <a:pt x="44543" y="484214"/>
                </a:cubicBezTo>
                <a:cubicBezTo>
                  <a:pt x="42128" y="477537"/>
                  <a:pt x="45565" y="470766"/>
                  <a:pt x="51788" y="468448"/>
                </a:cubicBezTo>
                <a:lnTo>
                  <a:pt x="90798" y="454444"/>
                </a:lnTo>
                <a:cubicBezTo>
                  <a:pt x="93120" y="453980"/>
                  <a:pt x="95628" y="453980"/>
                  <a:pt x="97950" y="454444"/>
                </a:cubicBezTo>
                <a:cubicBezTo>
                  <a:pt x="99436" y="452496"/>
                  <a:pt x="101387" y="451105"/>
                  <a:pt x="103801" y="450085"/>
                </a:cubicBezTo>
                <a:close/>
                <a:moveTo>
                  <a:pt x="107245" y="400218"/>
                </a:moveTo>
                <a:lnTo>
                  <a:pt x="126470" y="400218"/>
                </a:lnTo>
                <a:cubicBezTo>
                  <a:pt x="133249" y="400218"/>
                  <a:pt x="138450" y="405497"/>
                  <a:pt x="138450" y="412627"/>
                </a:cubicBezTo>
                <a:cubicBezTo>
                  <a:pt x="138450" y="419850"/>
                  <a:pt x="133156" y="425128"/>
                  <a:pt x="126470" y="425128"/>
                </a:cubicBezTo>
                <a:lnTo>
                  <a:pt x="107245" y="425128"/>
                </a:lnTo>
                <a:cubicBezTo>
                  <a:pt x="100558" y="425128"/>
                  <a:pt x="95264" y="419294"/>
                  <a:pt x="95264" y="412627"/>
                </a:cubicBezTo>
                <a:cubicBezTo>
                  <a:pt x="95264" y="405497"/>
                  <a:pt x="100558" y="400218"/>
                  <a:pt x="107245" y="400218"/>
                </a:cubicBezTo>
                <a:close/>
                <a:moveTo>
                  <a:pt x="12071" y="399866"/>
                </a:moveTo>
                <a:lnTo>
                  <a:pt x="31384" y="399866"/>
                </a:lnTo>
                <a:cubicBezTo>
                  <a:pt x="33706" y="399866"/>
                  <a:pt x="35563" y="400792"/>
                  <a:pt x="37513" y="401811"/>
                </a:cubicBezTo>
                <a:cubicBezTo>
                  <a:pt x="39370" y="400329"/>
                  <a:pt x="41412" y="399866"/>
                  <a:pt x="43734" y="399866"/>
                </a:cubicBezTo>
                <a:lnTo>
                  <a:pt x="81710" y="399866"/>
                </a:lnTo>
                <a:cubicBezTo>
                  <a:pt x="88396" y="399866"/>
                  <a:pt x="93781" y="405608"/>
                  <a:pt x="93781" y="412275"/>
                </a:cubicBezTo>
                <a:cubicBezTo>
                  <a:pt x="93781" y="418942"/>
                  <a:pt x="88396" y="424776"/>
                  <a:pt x="81618" y="424776"/>
                </a:cubicBezTo>
                <a:lnTo>
                  <a:pt x="43641" y="424776"/>
                </a:lnTo>
                <a:cubicBezTo>
                  <a:pt x="41227" y="424776"/>
                  <a:pt x="39370" y="423758"/>
                  <a:pt x="37420" y="422832"/>
                </a:cubicBezTo>
                <a:cubicBezTo>
                  <a:pt x="35563" y="424313"/>
                  <a:pt x="33613" y="424776"/>
                  <a:pt x="31199" y="424776"/>
                </a:cubicBezTo>
                <a:lnTo>
                  <a:pt x="12071" y="424776"/>
                </a:lnTo>
                <a:cubicBezTo>
                  <a:pt x="5386" y="424776"/>
                  <a:pt x="0" y="418942"/>
                  <a:pt x="0" y="412275"/>
                </a:cubicBezTo>
                <a:cubicBezTo>
                  <a:pt x="0" y="405145"/>
                  <a:pt x="5386" y="399866"/>
                  <a:pt x="12071" y="399866"/>
                </a:cubicBezTo>
                <a:close/>
                <a:moveTo>
                  <a:pt x="59961" y="331976"/>
                </a:moveTo>
                <a:lnTo>
                  <a:pt x="98972" y="345894"/>
                </a:lnTo>
                <a:cubicBezTo>
                  <a:pt x="101294" y="346914"/>
                  <a:pt x="103244" y="348306"/>
                  <a:pt x="104730" y="350254"/>
                </a:cubicBezTo>
                <a:cubicBezTo>
                  <a:pt x="105752" y="349790"/>
                  <a:pt x="108353" y="348863"/>
                  <a:pt x="111975" y="350254"/>
                </a:cubicBezTo>
                <a:lnTo>
                  <a:pt x="130273" y="356471"/>
                </a:lnTo>
                <a:cubicBezTo>
                  <a:pt x="136496" y="358790"/>
                  <a:pt x="139932" y="365564"/>
                  <a:pt x="137424" y="372244"/>
                </a:cubicBezTo>
                <a:cubicBezTo>
                  <a:pt x="135567" y="378461"/>
                  <a:pt x="128879" y="381801"/>
                  <a:pt x="122099" y="379945"/>
                </a:cubicBezTo>
                <a:lnTo>
                  <a:pt x="103801" y="373729"/>
                </a:lnTo>
                <a:cubicBezTo>
                  <a:pt x="101387" y="372801"/>
                  <a:pt x="99436" y="371409"/>
                  <a:pt x="97950" y="369461"/>
                </a:cubicBezTo>
                <a:cubicBezTo>
                  <a:pt x="95628" y="369924"/>
                  <a:pt x="93120" y="369924"/>
                  <a:pt x="90798" y="369461"/>
                </a:cubicBezTo>
                <a:lnTo>
                  <a:pt x="51788" y="355450"/>
                </a:lnTo>
                <a:cubicBezTo>
                  <a:pt x="45565" y="353131"/>
                  <a:pt x="42128" y="346265"/>
                  <a:pt x="44543" y="339584"/>
                </a:cubicBezTo>
                <a:cubicBezTo>
                  <a:pt x="46587" y="334296"/>
                  <a:pt x="51788" y="329935"/>
                  <a:pt x="59961" y="331976"/>
                </a:cubicBezTo>
                <a:close/>
                <a:moveTo>
                  <a:pt x="16346" y="316499"/>
                </a:moveTo>
                <a:lnTo>
                  <a:pt x="34730" y="322713"/>
                </a:lnTo>
                <a:cubicBezTo>
                  <a:pt x="40858" y="325031"/>
                  <a:pt x="44386" y="331801"/>
                  <a:pt x="41879" y="338478"/>
                </a:cubicBezTo>
                <a:cubicBezTo>
                  <a:pt x="39372" y="345155"/>
                  <a:pt x="32687" y="348494"/>
                  <a:pt x="25909" y="346175"/>
                </a:cubicBezTo>
                <a:lnTo>
                  <a:pt x="8175" y="339962"/>
                </a:lnTo>
                <a:cubicBezTo>
                  <a:pt x="2047" y="337643"/>
                  <a:pt x="-1481" y="330874"/>
                  <a:pt x="1026" y="324196"/>
                </a:cubicBezTo>
                <a:cubicBezTo>
                  <a:pt x="2976" y="318818"/>
                  <a:pt x="8454" y="314552"/>
                  <a:pt x="16346" y="316499"/>
                </a:cubicBezTo>
                <a:close/>
                <a:moveTo>
                  <a:pt x="417160" y="8"/>
                </a:moveTo>
                <a:cubicBezTo>
                  <a:pt x="438630" y="-166"/>
                  <a:pt x="459938" y="2384"/>
                  <a:pt x="480364" y="9382"/>
                </a:cubicBezTo>
                <a:cubicBezTo>
                  <a:pt x="544334" y="30981"/>
                  <a:pt x="591870" y="96240"/>
                  <a:pt x="603012" y="168267"/>
                </a:cubicBezTo>
                <a:cubicBezTo>
                  <a:pt x="614060" y="239829"/>
                  <a:pt x="591035" y="315286"/>
                  <a:pt x="548698" y="372110"/>
                </a:cubicBezTo>
                <a:cubicBezTo>
                  <a:pt x="538020" y="385551"/>
                  <a:pt x="526043" y="398065"/>
                  <a:pt x="518802" y="413917"/>
                </a:cubicBezTo>
                <a:cubicBezTo>
                  <a:pt x="499676" y="477879"/>
                  <a:pt x="500140" y="562326"/>
                  <a:pt x="507846" y="605987"/>
                </a:cubicBezTo>
                <a:lnTo>
                  <a:pt x="308230" y="605987"/>
                </a:lnTo>
                <a:cubicBezTo>
                  <a:pt x="310644" y="579012"/>
                  <a:pt x="309158" y="551666"/>
                  <a:pt x="302938" y="525711"/>
                </a:cubicBezTo>
                <a:cubicBezTo>
                  <a:pt x="299967" y="512733"/>
                  <a:pt x="295232" y="498828"/>
                  <a:pt x="285112" y="491134"/>
                </a:cubicBezTo>
                <a:cubicBezTo>
                  <a:pt x="269235" y="478620"/>
                  <a:pt x="247602" y="485943"/>
                  <a:pt x="228383" y="488817"/>
                </a:cubicBezTo>
                <a:cubicBezTo>
                  <a:pt x="209257" y="491598"/>
                  <a:pt x="183261" y="483440"/>
                  <a:pt x="182704" y="462305"/>
                </a:cubicBezTo>
                <a:cubicBezTo>
                  <a:pt x="181868" y="445527"/>
                  <a:pt x="198209" y="427265"/>
                  <a:pt x="188089" y="414751"/>
                </a:cubicBezTo>
                <a:cubicBezTo>
                  <a:pt x="184746" y="410394"/>
                  <a:pt x="178433" y="408540"/>
                  <a:pt x="176019" y="403257"/>
                </a:cubicBezTo>
                <a:cubicBezTo>
                  <a:pt x="170727" y="392132"/>
                  <a:pt x="185211" y="381658"/>
                  <a:pt x="187532" y="369143"/>
                </a:cubicBezTo>
                <a:cubicBezTo>
                  <a:pt x="192267" y="341241"/>
                  <a:pt x="139438" y="337348"/>
                  <a:pt x="139902" y="309538"/>
                </a:cubicBezTo>
                <a:cubicBezTo>
                  <a:pt x="139902" y="282285"/>
                  <a:pt x="199045" y="285344"/>
                  <a:pt x="199045" y="191441"/>
                </a:cubicBezTo>
                <a:cubicBezTo>
                  <a:pt x="201087" y="159275"/>
                  <a:pt x="200066" y="125626"/>
                  <a:pt x="212043" y="95869"/>
                </a:cubicBezTo>
                <a:cubicBezTo>
                  <a:pt x="235068" y="39602"/>
                  <a:pt x="297089" y="16613"/>
                  <a:pt x="352981" y="6972"/>
                </a:cubicBezTo>
                <a:cubicBezTo>
                  <a:pt x="374057" y="3079"/>
                  <a:pt x="395689" y="182"/>
                  <a:pt x="417160" y="8"/>
                </a:cubicBezTo>
                <a:close/>
              </a:path>
            </a:pathLst>
          </a:custGeom>
          <a:gradFill>
            <a:gsLst>
              <a:gs pos="0">
                <a:srgbClr val="028EC4"/>
              </a:gs>
              <a:gs pos="100000">
                <a:srgbClr val="5DC3D7"/>
              </a:gs>
            </a:gsLst>
            <a:lin ang="5400000" scaled="1"/>
          </a:gra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" name="稻壳儿榴莲果果"/>
          <p:cNvSpPr>
            <a:spLocks noChangeAspect="1"/>
          </p:cNvSpPr>
          <p:nvPr/>
        </p:nvSpPr>
        <p:spPr bwMode="auto">
          <a:xfrm>
            <a:off x="3372621" y="3251950"/>
            <a:ext cx="292421" cy="609685"/>
          </a:xfrm>
          <a:custGeom>
            <a:avLst/>
            <a:gdLst>
              <a:gd name="connsiteX0" fmla="*/ 140509 w 280934"/>
              <a:gd name="connsiteY0" fmla="*/ 117014 h 585735"/>
              <a:gd name="connsiteX1" fmla="*/ 153416 w 280934"/>
              <a:gd name="connsiteY1" fmla="*/ 129905 h 585735"/>
              <a:gd name="connsiteX2" fmla="*/ 153416 w 280934"/>
              <a:gd name="connsiteY2" fmla="*/ 376383 h 585735"/>
              <a:gd name="connsiteX3" fmla="*/ 211239 w 280934"/>
              <a:gd name="connsiteY3" fmla="*/ 445480 h 585735"/>
              <a:gd name="connsiteX4" fmla="*/ 140509 w 280934"/>
              <a:gd name="connsiteY4" fmla="*/ 516123 h 585735"/>
              <a:gd name="connsiteX5" fmla="*/ 69778 w 280934"/>
              <a:gd name="connsiteY5" fmla="*/ 445480 h 585735"/>
              <a:gd name="connsiteX6" fmla="*/ 127601 w 280934"/>
              <a:gd name="connsiteY6" fmla="*/ 376383 h 585735"/>
              <a:gd name="connsiteX7" fmla="*/ 127601 w 280934"/>
              <a:gd name="connsiteY7" fmla="*/ 129905 h 585735"/>
              <a:gd name="connsiteX8" fmla="*/ 140509 w 280934"/>
              <a:gd name="connsiteY8" fmla="*/ 117014 h 585735"/>
              <a:gd name="connsiteX9" fmla="*/ 140467 w 280934"/>
              <a:gd name="connsiteY9" fmla="*/ 42796 h 585735"/>
              <a:gd name="connsiteX10" fmla="*/ 103801 w 280934"/>
              <a:gd name="connsiteY10" fmla="*/ 79404 h 585735"/>
              <a:gd name="connsiteX11" fmla="*/ 103801 w 280934"/>
              <a:gd name="connsiteY11" fmla="*/ 341335 h 585735"/>
              <a:gd name="connsiteX12" fmla="*/ 92956 w 280934"/>
              <a:gd name="connsiteY12" fmla="*/ 359897 h 585735"/>
              <a:gd name="connsiteX13" fmla="*/ 42863 w 280934"/>
              <a:gd name="connsiteY13" fmla="*/ 444973 h 585735"/>
              <a:gd name="connsiteX14" fmla="*/ 140467 w 280934"/>
              <a:gd name="connsiteY14" fmla="*/ 542939 h 585735"/>
              <a:gd name="connsiteX15" fmla="*/ 238071 w 280934"/>
              <a:gd name="connsiteY15" fmla="*/ 444973 h 585735"/>
              <a:gd name="connsiteX16" fmla="*/ 187978 w 280934"/>
              <a:gd name="connsiteY16" fmla="*/ 359897 h 585735"/>
              <a:gd name="connsiteX17" fmla="*/ 177133 w 280934"/>
              <a:gd name="connsiteY17" fmla="*/ 341335 h 585735"/>
              <a:gd name="connsiteX18" fmla="*/ 177133 w 280934"/>
              <a:gd name="connsiteY18" fmla="*/ 79404 h 585735"/>
              <a:gd name="connsiteX19" fmla="*/ 140467 w 280934"/>
              <a:gd name="connsiteY19" fmla="*/ 42796 h 585735"/>
              <a:gd name="connsiteX20" fmla="*/ 140467 w 280934"/>
              <a:gd name="connsiteY20" fmla="*/ 0 h 585735"/>
              <a:gd name="connsiteX21" fmla="*/ 219996 w 280934"/>
              <a:gd name="connsiteY21" fmla="*/ 79404 h 585735"/>
              <a:gd name="connsiteX22" fmla="*/ 219996 w 280934"/>
              <a:gd name="connsiteY22" fmla="*/ 124262 h 585735"/>
              <a:gd name="connsiteX23" fmla="*/ 190560 w 280934"/>
              <a:gd name="connsiteY23" fmla="*/ 124262 h 585735"/>
              <a:gd name="connsiteX24" fmla="*/ 190560 w 280934"/>
              <a:gd name="connsiteY24" fmla="*/ 135606 h 585735"/>
              <a:gd name="connsiteX25" fmla="*/ 219996 w 280934"/>
              <a:gd name="connsiteY25" fmla="*/ 135606 h 585735"/>
              <a:gd name="connsiteX26" fmla="*/ 219996 w 280934"/>
              <a:gd name="connsiteY26" fmla="*/ 180980 h 585735"/>
              <a:gd name="connsiteX27" fmla="*/ 190560 w 280934"/>
              <a:gd name="connsiteY27" fmla="*/ 180980 h 585735"/>
              <a:gd name="connsiteX28" fmla="*/ 190560 w 280934"/>
              <a:gd name="connsiteY28" fmla="*/ 192839 h 585735"/>
              <a:gd name="connsiteX29" fmla="*/ 219996 w 280934"/>
              <a:gd name="connsiteY29" fmla="*/ 192839 h 585735"/>
              <a:gd name="connsiteX30" fmla="*/ 219996 w 280934"/>
              <a:gd name="connsiteY30" fmla="*/ 229963 h 585735"/>
              <a:gd name="connsiteX31" fmla="*/ 190560 w 280934"/>
              <a:gd name="connsiteY31" fmla="*/ 229963 h 585735"/>
              <a:gd name="connsiteX32" fmla="*/ 190560 w 280934"/>
              <a:gd name="connsiteY32" fmla="*/ 241306 h 585735"/>
              <a:gd name="connsiteX33" fmla="*/ 219996 w 280934"/>
              <a:gd name="connsiteY33" fmla="*/ 241306 h 585735"/>
              <a:gd name="connsiteX34" fmla="*/ 219996 w 280934"/>
              <a:gd name="connsiteY34" fmla="*/ 287196 h 585735"/>
              <a:gd name="connsiteX35" fmla="*/ 190560 w 280934"/>
              <a:gd name="connsiteY35" fmla="*/ 287196 h 585735"/>
              <a:gd name="connsiteX36" fmla="*/ 190560 w 280934"/>
              <a:gd name="connsiteY36" fmla="*/ 298539 h 585735"/>
              <a:gd name="connsiteX37" fmla="*/ 219996 w 280934"/>
              <a:gd name="connsiteY37" fmla="*/ 298539 h 585735"/>
              <a:gd name="connsiteX38" fmla="*/ 219996 w 280934"/>
              <a:gd name="connsiteY38" fmla="*/ 329476 h 585735"/>
              <a:gd name="connsiteX39" fmla="*/ 280934 w 280934"/>
              <a:gd name="connsiteY39" fmla="*/ 444973 h 585735"/>
              <a:gd name="connsiteX40" fmla="*/ 140467 w 280934"/>
              <a:gd name="connsiteY40" fmla="*/ 585735 h 585735"/>
              <a:gd name="connsiteX41" fmla="*/ 0 w 280934"/>
              <a:gd name="connsiteY41" fmla="*/ 444973 h 585735"/>
              <a:gd name="connsiteX42" fmla="*/ 60938 w 280934"/>
              <a:gd name="connsiteY42" fmla="*/ 329476 h 585735"/>
              <a:gd name="connsiteX43" fmla="*/ 60938 w 280934"/>
              <a:gd name="connsiteY43" fmla="*/ 79404 h 585735"/>
              <a:gd name="connsiteX44" fmla="*/ 140467 w 280934"/>
              <a:gd name="connsiteY44" fmla="*/ 0 h 585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0934" h="585735">
                <a:moveTo>
                  <a:pt x="140509" y="117014"/>
                </a:moveTo>
                <a:cubicBezTo>
                  <a:pt x="147736" y="117014"/>
                  <a:pt x="153416" y="122686"/>
                  <a:pt x="153416" y="129905"/>
                </a:cubicBezTo>
                <a:lnTo>
                  <a:pt x="153416" y="376383"/>
                </a:lnTo>
                <a:cubicBezTo>
                  <a:pt x="185941" y="382571"/>
                  <a:pt x="211239" y="410931"/>
                  <a:pt x="211239" y="445480"/>
                </a:cubicBezTo>
                <a:cubicBezTo>
                  <a:pt x="211239" y="484669"/>
                  <a:pt x="179230" y="516123"/>
                  <a:pt x="140509" y="516123"/>
                </a:cubicBezTo>
                <a:cubicBezTo>
                  <a:pt x="101271" y="516123"/>
                  <a:pt x="69778" y="484669"/>
                  <a:pt x="69778" y="445480"/>
                </a:cubicBezTo>
                <a:cubicBezTo>
                  <a:pt x="69778" y="410931"/>
                  <a:pt x="94559" y="382571"/>
                  <a:pt x="127601" y="376383"/>
                </a:cubicBezTo>
                <a:lnTo>
                  <a:pt x="127601" y="129905"/>
                </a:lnTo>
                <a:cubicBezTo>
                  <a:pt x="127601" y="122686"/>
                  <a:pt x="133281" y="117014"/>
                  <a:pt x="140509" y="117014"/>
                </a:cubicBezTo>
                <a:close/>
                <a:moveTo>
                  <a:pt x="140467" y="42796"/>
                </a:moveTo>
                <a:cubicBezTo>
                  <a:pt x="120327" y="42796"/>
                  <a:pt x="103801" y="59295"/>
                  <a:pt x="103801" y="79404"/>
                </a:cubicBezTo>
                <a:lnTo>
                  <a:pt x="103801" y="341335"/>
                </a:lnTo>
                <a:cubicBezTo>
                  <a:pt x="103801" y="349069"/>
                  <a:pt x="99670" y="356288"/>
                  <a:pt x="92956" y="359897"/>
                </a:cubicBezTo>
                <a:cubicBezTo>
                  <a:pt x="61971" y="377428"/>
                  <a:pt x="42863" y="409911"/>
                  <a:pt x="42863" y="444973"/>
                </a:cubicBezTo>
                <a:cubicBezTo>
                  <a:pt x="42863" y="499112"/>
                  <a:pt x="86243" y="542939"/>
                  <a:pt x="140467" y="542939"/>
                </a:cubicBezTo>
                <a:cubicBezTo>
                  <a:pt x="194175" y="542939"/>
                  <a:pt x="238071" y="499112"/>
                  <a:pt x="238071" y="444973"/>
                </a:cubicBezTo>
                <a:cubicBezTo>
                  <a:pt x="238071" y="409911"/>
                  <a:pt x="218963" y="377428"/>
                  <a:pt x="187978" y="359897"/>
                </a:cubicBezTo>
                <a:cubicBezTo>
                  <a:pt x="181264" y="356288"/>
                  <a:pt x="177133" y="349069"/>
                  <a:pt x="177133" y="341335"/>
                </a:cubicBezTo>
                <a:lnTo>
                  <a:pt x="177133" y="79404"/>
                </a:lnTo>
                <a:cubicBezTo>
                  <a:pt x="177133" y="59295"/>
                  <a:pt x="160607" y="42796"/>
                  <a:pt x="140467" y="42796"/>
                </a:cubicBezTo>
                <a:close/>
                <a:moveTo>
                  <a:pt x="140467" y="0"/>
                </a:moveTo>
                <a:cubicBezTo>
                  <a:pt x="184363" y="0"/>
                  <a:pt x="219996" y="35577"/>
                  <a:pt x="219996" y="79404"/>
                </a:cubicBezTo>
                <a:lnTo>
                  <a:pt x="219996" y="124262"/>
                </a:lnTo>
                <a:lnTo>
                  <a:pt x="190560" y="124262"/>
                </a:lnTo>
                <a:lnTo>
                  <a:pt x="190560" y="135606"/>
                </a:lnTo>
                <a:lnTo>
                  <a:pt x="219996" y="135606"/>
                </a:lnTo>
                <a:lnTo>
                  <a:pt x="219996" y="180980"/>
                </a:lnTo>
                <a:lnTo>
                  <a:pt x="190560" y="180980"/>
                </a:lnTo>
                <a:lnTo>
                  <a:pt x="190560" y="192839"/>
                </a:lnTo>
                <a:lnTo>
                  <a:pt x="219996" y="192839"/>
                </a:lnTo>
                <a:lnTo>
                  <a:pt x="219996" y="229963"/>
                </a:lnTo>
                <a:lnTo>
                  <a:pt x="190560" y="229963"/>
                </a:lnTo>
                <a:lnTo>
                  <a:pt x="190560" y="241306"/>
                </a:lnTo>
                <a:lnTo>
                  <a:pt x="219996" y="241306"/>
                </a:lnTo>
                <a:lnTo>
                  <a:pt x="219996" y="287196"/>
                </a:lnTo>
                <a:lnTo>
                  <a:pt x="190560" y="287196"/>
                </a:lnTo>
                <a:lnTo>
                  <a:pt x="190560" y="298539"/>
                </a:lnTo>
                <a:lnTo>
                  <a:pt x="219996" y="298539"/>
                </a:lnTo>
                <a:lnTo>
                  <a:pt x="219996" y="329476"/>
                </a:lnTo>
                <a:cubicBezTo>
                  <a:pt x="257695" y="355257"/>
                  <a:pt x="280934" y="398568"/>
                  <a:pt x="280934" y="444973"/>
                </a:cubicBezTo>
                <a:cubicBezTo>
                  <a:pt x="280934" y="522315"/>
                  <a:pt x="217930" y="585735"/>
                  <a:pt x="140467" y="585735"/>
                </a:cubicBezTo>
                <a:cubicBezTo>
                  <a:pt x="63004" y="585735"/>
                  <a:pt x="0" y="522315"/>
                  <a:pt x="0" y="444973"/>
                </a:cubicBezTo>
                <a:cubicBezTo>
                  <a:pt x="0" y="398568"/>
                  <a:pt x="22723" y="355257"/>
                  <a:pt x="60938" y="329476"/>
                </a:cubicBezTo>
                <a:lnTo>
                  <a:pt x="60938" y="79404"/>
                </a:lnTo>
                <a:cubicBezTo>
                  <a:pt x="60938" y="35577"/>
                  <a:pt x="96571" y="0"/>
                  <a:pt x="140467" y="0"/>
                </a:cubicBezTo>
                <a:close/>
              </a:path>
            </a:pathLst>
          </a:custGeom>
          <a:gradFill>
            <a:gsLst>
              <a:gs pos="0">
                <a:srgbClr val="028EC4"/>
              </a:gs>
              <a:gs pos="100000">
                <a:srgbClr val="5DC3D7"/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稻壳儿榴莲果果"/>
          <p:cNvSpPr>
            <a:spLocks noChangeAspect="1"/>
          </p:cNvSpPr>
          <p:nvPr/>
        </p:nvSpPr>
        <p:spPr bwMode="auto">
          <a:xfrm>
            <a:off x="5386705" y="3251835"/>
            <a:ext cx="495300" cy="609600"/>
          </a:xfrm>
          <a:custGeom>
            <a:avLst/>
            <a:gdLst>
              <a:gd name="connsiteX0" fmla="*/ 327017 w 455833"/>
              <a:gd name="connsiteY0" fmla="*/ 249590 h 606933"/>
              <a:gd name="connsiteX1" fmla="*/ 327017 w 455833"/>
              <a:gd name="connsiteY1" fmla="*/ 263180 h 606933"/>
              <a:gd name="connsiteX2" fmla="*/ 330818 w 455833"/>
              <a:gd name="connsiteY2" fmla="*/ 262864 h 606933"/>
              <a:gd name="connsiteX3" fmla="*/ 338815 w 455833"/>
              <a:gd name="connsiteY3" fmla="*/ 249590 h 606933"/>
              <a:gd name="connsiteX4" fmla="*/ 338815 w 455833"/>
              <a:gd name="connsiteY4" fmla="*/ 263496 h 606933"/>
              <a:gd name="connsiteX5" fmla="*/ 341745 w 455833"/>
              <a:gd name="connsiteY5" fmla="*/ 264286 h 606933"/>
              <a:gd name="connsiteX6" fmla="*/ 350455 w 455833"/>
              <a:gd name="connsiteY6" fmla="*/ 249590 h 606933"/>
              <a:gd name="connsiteX7" fmla="*/ 350455 w 455833"/>
              <a:gd name="connsiteY7" fmla="*/ 268553 h 606933"/>
              <a:gd name="connsiteX8" fmla="*/ 364470 w 455833"/>
              <a:gd name="connsiteY8" fmla="*/ 295179 h 606933"/>
              <a:gd name="connsiteX9" fmla="*/ 332005 w 455833"/>
              <a:gd name="connsiteY9" fmla="*/ 327494 h 606933"/>
              <a:gd name="connsiteX10" fmla="*/ 299620 w 455833"/>
              <a:gd name="connsiteY10" fmla="*/ 295179 h 606933"/>
              <a:gd name="connsiteX11" fmla="*/ 316882 w 455833"/>
              <a:gd name="connsiteY11" fmla="*/ 266577 h 606933"/>
              <a:gd name="connsiteX12" fmla="*/ 55183 w 455833"/>
              <a:gd name="connsiteY12" fmla="*/ 102673 h 606933"/>
              <a:gd name="connsiteX13" fmla="*/ 116462 w 455833"/>
              <a:gd name="connsiteY13" fmla="*/ 102673 h 606933"/>
              <a:gd name="connsiteX14" fmla="*/ 187558 w 455833"/>
              <a:gd name="connsiteY14" fmla="*/ 102673 h 606933"/>
              <a:gd name="connsiteX15" fmla="*/ 242741 w 455833"/>
              <a:gd name="connsiteY15" fmla="*/ 158956 h 606933"/>
              <a:gd name="connsiteX16" fmla="*/ 260397 w 455833"/>
              <a:gd name="connsiteY16" fmla="*/ 285911 h 606933"/>
              <a:gd name="connsiteX17" fmla="*/ 291036 w 455833"/>
              <a:gd name="connsiteY17" fmla="*/ 339586 h 606933"/>
              <a:gd name="connsiteX18" fmla="*/ 294678 w 455833"/>
              <a:gd name="connsiteY18" fmla="*/ 341641 h 606933"/>
              <a:gd name="connsiteX19" fmla="*/ 376226 w 455833"/>
              <a:gd name="connsiteY19" fmla="*/ 341641 h 606933"/>
              <a:gd name="connsiteX20" fmla="*/ 382005 w 455833"/>
              <a:gd name="connsiteY20" fmla="*/ 338400 h 606933"/>
              <a:gd name="connsiteX21" fmla="*/ 411299 w 455833"/>
              <a:gd name="connsiteY21" fmla="*/ 285595 h 606933"/>
              <a:gd name="connsiteX22" fmla="*/ 420324 w 455833"/>
              <a:gd name="connsiteY22" fmla="*/ 275477 h 606933"/>
              <a:gd name="connsiteX23" fmla="*/ 452468 w 455833"/>
              <a:gd name="connsiteY23" fmla="*/ 283540 h 606933"/>
              <a:gd name="connsiteX24" fmla="*/ 452785 w 455833"/>
              <a:gd name="connsiteY24" fmla="*/ 307097 h 606933"/>
              <a:gd name="connsiteX25" fmla="*/ 399502 w 455833"/>
              <a:gd name="connsiteY25" fmla="*/ 402352 h 606933"/>
              <a:gd name="connsiteX26" fmla="*/ 398315 w 455833"/>
              <a:gd name="connsiteY26" fmla="*/ 406937 h 606933"/>
              <a:gd name="connsiteX27" fmla="*/ 398077 w 455833"/>
              <a:gd name="connsiteY27" fmla="*/ 580689 h 606933"/>
              <a:gd name="connsiteX28" fmla="*/ 369179 w 455833"/>
              <a:gd name="connsiteY28" fmla="*/ 606933 h 606933"/>
              <a:gd name="connsiteX29" fmla="*/ 341390 w 455833"/>
              <a:gd name="connsiteY29" fmla="*/ 579187 h 606933"/>
              <a:gd name="connsiteX30" fmla="*/ 341390 w 455833"/>
              <a:gd name="connsiteY30" fmla="*/ 505670 h 606933"/>
              <a:gd name="connsiteX31" fmla="*/ 339015 w 455833"/>
              <a:gd name="connsiteY31" fmla="*/ 503220 h 606933"/>
              <a:gd name="connsiteX32" fmla="*/ 335373 w 455833"/>
              <a:gd name="connsiteY32" fmla="*/ 503220 h 606933"/>
              <a:gd name="connsiteX33" fmla="*/ 332918 w 455833"/>
              <a:gd name="connsiteY33" fmla="*/ 505670 h 606933"/>
              <a:gd name="connsiteX34" fmla="*/ 332918 w 455833"/>
              <a:gd name="connsiteY34" fmla="*/ 578791 h 606933"/>
              <a:gd name="connsiteX35" fmla="*/ 302437 w 455833"/>
              <a:gd name="connsiteY35" fmla="*/ 606933 h 606933"/>
              <a:gd name="connsiteX36" fmla="*/ 273618 w 455833"/>
              <a:gd name="connsiteY36" fmla="*/ 578712 h 606933"/>
              <a:gd name="connsiteX37" fmla="*/ 273618 w 455833"/>
              <a:gd name="connsiteY37" fmla="*/ 404091 h 606933"/>
              <a:gd name="connsiteX38" fmla="*/ 272352 w 455833"/>
              <a:gd name="connsiteY38" fmla="*/ 399585 h 606933"/>
              <a:gd name="connsiteX39" fmla="*/ 220652 w 455833"/>
              <a:gd name="connsiteY39" fmla="*/ 310100 h 606933"/>
              <a:gd name="connsiteX40" fmla="*/ 217644 w 455833"/>
              <a:gd name="connsiteY40" fmla="*/ 304725 h 606933"/>
              <a:gd name="connsiteX41" fmla="*/ 217327 w 455833"/>
              <a:gd name="connsiteY41" fmla="*/ 303935 h 606933"/>
              <a:gd name="connsiteX42" fmla="*/ 215269 w 455833"/>
              <a:gd name="connsiteY42" fmla="*/ 296504 h 606933"/>
              <a:gd name="connsiteX43" fmla="*/ 196188 w 455833"/>
              <a:gd name="connsiteY43" fmla="*/ 178561 h 606933"/>
              <a:gd name="connsiteX44" fmla="*/ 193734 w 455833"/>
              <a:gd name="connsiteY44" fmla="*/ 176110 h 606933"/>
              <a:gd name="connsiteX45" fmla="*/ 188825 w 455833"/>
              <a:gd name="connsiteY45" fmla="*/ 176110 h 606933"/>
              <a:gd name="connsiteX46" fmla="*/ 186371 w 455833"/>
              <a:gd name="connsiteY46" fmla="*/ 178561 h 606933"/>
              <a:gd name="connsiteX47" fmla="*/ 186371 w 455833"/>
              <a:gd name="connsiteY47" fmla="*/ 576973 h 606933"/>
              <a:gd name="connsiteX48" fmla="*/ 156365 w 455833"/>
              <a:gd name="connsiteY48" fmla="*/ 606933 h 606933"/>
              <a:gd name="connsiteX49" fmla="*/ 126279 w 455833"/>
              <a:gd name="connsiteY49" fmla="*/ 576973 h 606933"/>
              <a:gd name="connsiteX50" fmla="*/ 126279 w 455833"/>
              <a:gd name="connsiteY50" fmla="*/ 342511 h 606933"/>
              <a:gd name="connsiteX51" fmla="*/ 123825 w 455833"/>
              <a:gd name="connsiteY51" fmla="*/ 340139 h 606933"/>
              <a:gd name="connsiteX52" fmla="*/ 118996 w 455833"/>
              <a:gd name="connsiteY52" fmla="*/ 340139 h 606933"/>
              <a:gd name="connsiteX53" fmla="*/ 116541 w 455833"/>
              <a:gd name="connsiteY53" fmla="*/ 342511 h 606933"/>
              <a:gd name="connsiteX54" fmla="*/ 116541 w 455833"/>
              <a:gd name="connsiteY54" fmla="*/ 576973 h 606933"/>
              <a:gd name="connsiteX55" fmla="*/ 86456 w 455833"/>
              <a:gd name="connsiteY55" fmla="*/ 606933 h 606933"/>
              <a:gd name="connsiteX56" fmla="*/ 56450 w 455833"/>
              <a:gd name="connsiteY56" fmla="*/ 576973 h 606933"/>
              <a:gd name="connsiteX57" fmla="*/ 56450 w 455833"/>
              <a:gd name="connsiteY57" fmla="*/ 178561 h 606933"/>
              <a:gd name="connsiteX58" fmla="*/ 53995 w 455833"/>
              <a:gd name="connsiteY58" fmla="*/ 176110 h 606933"/>
              <a:gd name="connsiteX59" fmla="*/ 49087 w 455833"/>
              <a:gd name="connsiteY59" fmla="*/ 176110 h 606933"/>
              <a:gd name="connsiteX60" fmla="*/ 46632 w 455833"/>
              <a:gd name="connsiteY60" fmla="*/ 178561 h 606933"/>
              <a:gd name="connsiteX61" fmla="*/ 46632 w 455833"/>
              <a:gd name="connsiteY61" fmla="*/ 320535 h 606933"/>
              <a:gd name="connsiteX62" fmla="*/ 23356 w 455833"/>
              <a:gd name="connsiteY62" fmla="*/ 343776 h 606933"/>
              <a:gd name="connsiteX63" fmla="*/ 0 w 455833"/>
              <a:gd name="connsiteY63" fmla="*/ 320535 h 606933"/>
              <a:gd name="connsiteX64" fmla="*/ 0 w 455833"/>
              <a:gd name="connsiteY64" fmla="*/ 158956 h 606933"/>
              <a:gd name="connsiteX65" fmla="*/ 55183 w 455833"/>
              <a:gd name="connsiteY65" fmla="*/ 102673 h 606933"/>
              <a:gd name="connsiteX66" fmla="*/ 121408 w 455833"/>
              <a:gd name="connsiteY66" fmla="*/ 0 h 606933"/>
              <a:gd name="connsiteX67" fmla="*/ 166111 w 455833"/>
              <a:gd name="connsiteY67" fmla="*/ 44633 h 606933"/>
              <a:gd name="connsiteX68" fmla="*/ 121408 w 455833"/>
              <a:gd name="connsiteY68" fmla="*/ 89266 h 606933"/>
              <a:gd name="connsiteX69" fmla="*/ 76705 w 455833"/>
              <a:gd name="connsiteY69" fmla="*/ 44633 h 606933"/>
              <a:gd name="connsiteX70" fmla="*/ 121408 w 455833"/>
              <a:gd name="connsiteY70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55833" h="606933">
                <a:moveTo>
                  <a:pt x="327017" y="249590"/>
                </a:moveTo>
                <a:lnTo>
                  <a:pt x="327017" y="263180"/>
                </a:lnTo>
                <a:cubicBezTo>
                  <a:pt x="328284" y="263022"/>
                  <a:pt x="329551" y="262864"/>
                  <a:pt x="330818" y="262864"/>
                </a:cubicBezTo>
                <a:lnTo>
                  <a:pt x="338815" y="249590"/>
                </a:lnTo>
                <a:lnTo>
                  <a:pt x="338815" y="263496"/>
                </a:lnTo>
                <a:cubicBezTo>
                  <a:pt x="339765" y="263733"/>
                  <a:pt x="340715" y="263970"/>
                  <a:pt x="341745" y="264286"/>
                </a:cubicBezTo>
                <a:lnTo>
                  <a:pt x="350455" y="249590"/>
                </a:lnTo>
                <a:lnTo>
                  <a:pt x="350455" y="268553"/>
                </a:lnTo>
                <a:cubicBezTo>
                  <a:pt x="358927" y="274399"/>
                  <a:pt x="364470" y="284118"/>
                  <a:pt x="364470" y="295179"/>
                </a:cubicBezTo>
                <a:cubicBezTo>
                  <a:pt x="364470" y="313035"/>
                  <a:pt x="349980" y="327494"/>
                  <a:pt x="332005" y="327494"/>
                </a:cubicBezTo>
                <a:cubicBezTo>
                  <a:pt x="314110" y="327494"/>
                  <a:pt x="299620" y="313035"/>
                  <a:pt x="299620" y="295179"/>
                </a:cubicBezTo>
                <a:cubicBezTo>
                  <a:pt x="299620" y="282775"/>
                  <a:pt x="306588" y="271950"/>
                  <a:pt x="316882" y="266577"/>
                </a:cubicBezTo>
                <a:close/>
                <a:moveTo>
                  <a:pt x="55183" y="102673"/>
                </a:moveTo>
                <a:lnTo>
                  <a:pt x="116462" y="102673"/>
                </a:lnTo>
                <a:lnTo>
                  <a:pt x="187558" y="102673"/>
                </a:lnTo>
                <a:cubicBezTo>
                  <a:pt x="218277" y="102673"/>
                  <a:pt x="242741" y="127099"/>
                  <a:pt x="242741" y="158956"/>
                </a:cubicBezTo>
                <a:cubicBezTo>
                  <a:pt x="242741" y="160537"/>
                  <a:pt x="255884" y="253975"/>
                  <a:pt x="260397" y="285911"/>
                </a:cubicBezTo>
                <a:cubicBezTo>
                  <a:pt x="265305" y="294528"/>
                  <a:pt x="291036" y="339586"/>
                  <a:pt x="291036" y="339586"/>
                </a:cubicBezTo>
                <a:cubicBezTo>
                  <a:pt x="291670" y="340693"/>
                  <a:pt x="293332" y="341641"/>
                  <a:pt x="294678" y="341641"/>
                </a:cubicBezTo>
                <a:lnTo>
                  <a:pt x="376226" y="341641"/>
                </a:lnTo>
                <a:cubicBezTo>
                  <a:pt x="379155" y="341641"/>
                  <a:pt x="380659" y="340693"/>
                  <a:pt x="382005" y="338400"/>
                </a:cubicBezTo>
                <a:lnTo>
                  <a:pt x="411299" y="285595"/>
                </a:lnTo>
                <a:cubicBezTo>
                  <a:pt x="413278" y="281642"/>
                  <a:pt x="416287" y="277927"/>
                  <a:pt x="420324" y="275477"/>
                </a:cubicBezTo>
                <a:cubicBezTo>
                  <a:pt x="431488" y="268836"/>
                  <a:pt x="445818" y="272473"/>
                  <a:pt x="452468" y="283540"/>
                </a:cubicBezTo>
                <a:cubicBezTo>
                  <a:pt x="456981" y="291049"/>
                  <a:pt x="456823" y="299982"/>
                  <a:pt x="452785" y="307097"/>
                </a:cubicBezTo>
                <a:cubicBezTo>
                  <a:pt x="452152" y="308282"/>
                  <a:pt x="399502" y="402352"/>
                  <a:pt x="399502" y="402352"/>
                </a:cubicBezTo>
                <a:cubicBezTo>
                  <a:pt x="398869" y="403538"/>
                  <a:pt x="398315" y="406937"/>
                  <a:pt x="398315" y="406937"/>
                </a:cubicBezTo>
                <a:cubicBezTo>
                  <a:pt x="398315" y="406937"/>
                  <a:pt x="398235" y="579424"/>
                  <a:pt x="398077" y="580689"/>
                </a:cubicBezTo>
                <a:cubicBezTo>
                  <a:pt x="396573" y="594364"/>
                  <a:pt x="384222" y="606933"/>
                  <a:pt x="369179" y="606933"/>
                </a:cubicBezTo>
                <a:cubicBezTo>
                  <a:pt x="353266" y="606933"/>
                  <a:pt x="341627" y="593653"/>
                  <a:pt x="341390" y="579187"/>
                </a:cubicBezTo>
                <a:lnTo>
                  <a:pt x="341390" y="505670"/>
                </a:lnTo>
                <a:cubicBezTo>
                  <a:pt x="341390" y="504326"/>
                  <a:pt x="340281" y="503220"/>
                  <a:pt x="339015" y="503220"/>
                </a:cubicBezTo>
                <a:lnTo>
                  <a:pt x="335373" y="503220"/>
                </a:lnTo>
                <a:cubicBezTo>
                  <a:pt x="334027" y="503220"/>
                  <a:pt x="332918" y="504326"/>
                  <a:pt x="332918" y="505670"/>
                </a:cubicBezTo>
                <a:lnTo>
                  <a:pt x="332918" y="578791"/>
                </a:lnTo>
                <a:cubicBezTo>
                  <a:pt x="332681" y="593337"/>
                  <a:pt x="318351" y="606933"/>
                  <a:pt x="302437" y="606933"/>
                </a:cubicBezTo>
                <a:cubicBezTo>
                  <a:pt x="286444" y="606933"/>
                  <a:pt x="273856" y="593258"/>
                  <a:pt x="273618" y="578712"/>
                </a:cubicBezTo>
                <a:lnTo>
                  <a:pt x="273618" y="404091"/>
                </a:lnTo>
                <a:cubicBezTo>
                  <a:pt x="273618" y="402747"/>
                  <a:pt x="273064" y="400692"/>
                  <a:pt x="272352" y="399585"/>
                </a:cubicBezTo>
                <a:lnTo>
                  <a:pt x="220652" y="310100"/>
                </a:lnTo>
                <a:cubicBezTo>
                  <a:pt x="219465" y="308519"/>
                  <a:pt x="218515" y="306701"/>
                  <a:pt x="217644" y="304725"/>
                </a:cubicBezTo>
                <a:cubicBezTo>
                  <a:pt x="217565" y="304488"/>
                  <a:pt x="217406" y="304172"/>
                  <a:pt x="217327" y="303935"/>
                </a:cubicBezTo>
                <a:cubicBezTo>
                  <a:pt x="216377" y="301563"/>
                  <a:pt x="215744" y="299113"/>
                  <a:pt x="215269" y="296504"/>
                </a:cubicBezTo>
                <a:cubicBezTo>
                  <a:pt x="215269" y="296504"/>
                  <a:pt x="196188" y="178561"/>
                  <a:pt x="196188" y="178561"/>
                </a:cubicBezTo>
                <a:cubicBezTo>
                  <a:pt x="196188" y="177217"/>
                  <a:pt x="195080" y="176110"/>
                  <a:pt x="193734" y="176110"/>
                </a:cubicBezTo>
                <a:lnTo>
                  <a:pt x="188825" y="176110"/>
                </a:lnTo>
                <a:cubicBezTo>
                  <a:pt x="187479" y="176110"/>
                  <a:pt x="186371" y="177217"/>
                  <a:pt x="186371" y="178561"/>
                </a:cubicBezTo>
                <a:lnTo>
                  <a:pt x="186371" y="576973"/>
                </a:lnTo>
                <a:cubicBezTo>
                  <a:pt x="186371" y="593495"/>
                  <a:pt x="172912" y="606933"/>
                  <a:pt x="156365" y="606933"/>
                </a:cubicBezTo>
                <a:cubicBezTo>
                  <a:pt x="139739" y="606933"/>
                  <a:pt x="126279" y="593495"/>
                  <a:pt x="126279" y="576973"/>
                </a:cubicBezTo>
                <a:lnTo>
                  <a:pt x="126279" y="342511"/>
                </a:lnTo>
                <a:cubicBezTo>
                  <a:pt x="126279" y="340851"/>
                  <a:pt x="125488" y="340139"/>
                  <a:pt x="123825" y="340139"/>
                </a:cubicBezTo>
                <a:lnTo>
                  <a:pt x="118996" y="340139"/>
                </a:lnTo>
                <a:cubicBezTo>
                  <a:pt x="117333" y="340139"/>
                  <a:pt x="116541" y="340851"/>
                  <a:pt x="116541" y="342511"/>
                </a:cubicBezTo>
                <a:lnTo>
                  <a:pt x="116541" y="576973"/>
                </a:lnTo>
                <a:cubicBezTo>
                  <a:pt x="116541" y="593495"/>
                  <a:pt x="103082" y="606933"/>
                  <a:pt x="86456" y="606933"/>
                </a:cubicBezTo>
                <a:cubicBezTo>
                  <a:pt x="69909" y="606933"/>
                  <a:pt x="56450" y="593495"/>
                  <a:pt x="56450" y="576973"/>
                </a:cubicBezTo>
                <a:lnTo>
                  <a:pt x="56450" y="178561"/>
                </a:lnTo>
                <a:cubicBezTo>
                  <a:pt x="56450" y="177217"/>
                  <a:pt x="55341" y="176110"/>
                  <a:pt x="53995" y="176110"/>
                </a:cubicBezTo>
                <a:lnTo>
                  <a:pt x="49087" y="176110"/>
                </a:lnTo>
                <a:cubicBezTo>
                  <a:pt x="47741" y="176110"/>
                  <a:pt x="46632" y="177217"/>
                  <a:pt x="46632" y="178561"/>
                </a:cubicBezTo>
                <a:cubicBezTo>
                  <a:pt x="46632" y="178561"/>
                  <a:pt x="46632" y="320535"/>
                  <a:pt x="46632" y="320535"/>
                </a:cubicBezTo>
                <a:cubicBezTo>
                  <a:pt x="46632" y="333341"/>
                  <a:pt x="36182" y="343776"/>
                  <a:pt x="23356" y="343776"/>
                </a:cubicBezTo>
                <a:cubicBezTo>
                  <a:pt x="10451" y="343776"/>
                  <a:pt x="0" y="333341"/>
                  <a:pt x="0" y="320535"/>
                </a:cubicBezTo>
                <a:lnTo>
                  <a:pt x="0" y="158956"/>
                </a:lnTo>
                <a:cubicBezTo>
                  <a:pt x="0" y="127099"/>
                  <a:pt x="24543" y="102673"/>
                  <a:pt x="55183" y="102673"/>
                </a:cubicBezTo>
                <a:close/>
                <a:moveTo>
                  <a:pt x="121408" y="0"/>
                </a:moveTo>
                <a:cubicBezTo>
                  <a:pt x="146097" y="0"/>
                  <a:pt x="166111" y="19983"/>
                  <a:pt x="166111" y="44633"/>
                </a:cubicBezTo>
                <a:cubicBezTo>
                  <a:pt x="166111" y="69283"/>
                  <a:pt x="146097" y="89266"/>
                  <a:pt x="121408" y="89266"/>
                </a:cubicBezTo>
                <a:cubicBezTo>
                  <a:pt x="96719" y="89266"/>
                  <a:pt x="76705" y="69283"/>
                  <a:pt x="76705" y="44633"/>
                </a:cubicBezTo>
                <a:cubicBezTo>
                  <a:pt x="76705" y="19983"/>
                  <a:pt x="96719" y="0"/>
                  <a:pt x="121408" y="0"/>
                </a:cubicBezTo>
                <a:close/>
              </a:path>
            </a:pathLst>
          </a:custGeom>
          <a:gradFill>
            <a:gsLst>
              <a:gs pos="0">
                <a:srgbClr val="028EC4"/>
              </a:gs>
              <a:gs pos="100000">
                <a:srgbClr val="5DC3D7"/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4283710" y="1076325"/>
            <a:ext cx="2827655" cy="3243580"/>
            <a:chOff x="7881161" y="1888673"/>
            <a:chExt cx="2816527" cy="3460318"/>
          </a:xfrm>
        </p:grpSpPr>
        <p:sp>
          <p:nvSpPr>
            <p:cNvPr id="30" name="稻壳儿榴莲果果"/>
            <p:cNvSpPr/>
            <p:nvPr/>
          </p:nvSpPr>
          <p:spPr>
            <a:xfrm>
              <a:off x="7881161" y="1888673"/>
              <a:ext cx="2816527" cy="518807"/>
            </a:xfrm>
            <a:prstGeom prst="round2SameRect">
              <a:avLst/>
            </a:prstGeom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严 重 者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1" name="稻壳儿榴莲果果"/>
            <p:cNvSpPr/>
            <p:nvPr/>
          </p:nvSpPr>
          <p:spPr>
            <a:xfrm>
              <a:off x="7881161" y="2407585"/>
              <a:ext cx="2816527" cy="294140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93595" y="301625"/>
            <a:ext cx="4669790" cy="782320"/>
            <a:chOff x="5222" y="333"/>
            <a:chExt cx="5884" cy="1232"/>
          </a:xfrm>
        </p:grpSpPr>
        <p:sp>
          <p:nvSpPr>
            <p:cNvPr id="6" name="文本框 5"/>
            <p:cNvSpPr txBox="1"/>
            <p:nvPr/>
          </p:nvSpPr>
          <p:spPr>
            <a:xfrm>
              <a:off x="5341" y="333"/>
              <a:ext cx="564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 smtClean="0">
                  <a:solidFill>
                    <a:schemeClr val="tx2">
                      <a:lumMod val="5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ea"/>
                </a:rPr>
                <a:t>本次感染患者有哪些临床表现？</a:t>
              </a:r>
              <a:endPara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2" y="1565"/>
              <a:ext cx="5884" cy="0"/>
            </a:xfrm>
            <a:prstGeom prst="line">
              <a:avLst/>
            </a:prstGeom>
            <a:ln>
              <a:solidFill>
                <a:srgbClr val="4A7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13765" y="1098550"/>
            <a:ext cx="2668270" cy="3200400"/>
            <a:chOff x="1396658" y="1888673"/>
            <a:chExt cx="2816527" cy="3535513"/>
          </a:xfrm>
        </p:grpSpPr>
        <p:sp>
          <p:nvSpPr>
            <p:cNvPr id="16" name="稻壳儿榴莲果果"/>
            <p:cNvSpPr/>
            <p:nvPr/>
          </p:nvSpPr>
          <p:spPr>
            <a:xfrm>
              <a:off x="1396658" y="1888673"/>
              <a:ext cx="2816527" cy="518807"/>
            </a:xfrm>
            <a:prstGeom prst="round2SameRect">
              <a:avLst/>
            </a:prstGeom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一般症状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9" name="稻壳儿榴莲果果"/>
            <p:cNvSpPr/>
            <p:nvPr/>
          </p:nvSpPr>
          <p:spPr>
            <a:xfrm>
              <a:off x="1396658" y="2407534"/>
              <a:ext cx="2816527" cy="3016652"/>
            </a:xfrm>
            <a:prstGeom prst="rect">
              <a:avLst/>
            </a:prstGeom>
            <a:noFill/>
            <a:ln>
              <a:gradFill>
                <a:gsLst>
                  <a:gs pos="0">
                    <a:srgbClr val="5DC3D7"/>
                  </a:gs>
                  <a:gs pos="100000">
                    <a:srgbClr val="028EC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" name="组合 66"/>
          <p:cNvGrpSpPr/>
          <p:nvPr/>
        </p:nvGrpSpPr>
        <p:grpSpPr>
          <a:xfrm rot="0">
            <a:off x="957580" y="1124585"/>
            <a:ext cx="547370" cy="443865"/>
            <a:chOff x="2914" y="2722"/>
            <a:chExt cx="1374" cy="1390"/>
          </a:xfrm>
        </p:grpSpPr>
        <p:sp>
          <p:nvSpPr>
            <p:cNvPr id="3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" name="组合 66"/>
          <p:cNvGrpSpPr/>
          <p:nvPr/>
        </p:nvGrpSpPr>
        <p:grpSpPr>
          <a:xfrm rot="0">
            <a:off x="4342130" y="1124585"/>
            <a:ext cx="547370" cy="443865"/>
            <a:chOff x="2914" y="2722"/>
            <a:chExt cx="1374" cy="1390"/>
          </a:xfrm>
        </p:grpSpPr>
        <p:sp>
          <p:nvSpPr>
            <p:cNvPr id="10" name="任意多边形 67"/>
            <p:cNvSpPr/>
            <p:nvPr/>
          </p:nvSpPr>
          <p:spPr>
            <a:xfrm>
              <a:off x="2914" y="2722"/>
              <a:ext cx="1374" cy="1390"/>
            </a:xfrm>
            <a:custGeom>
              <a:avLst/>
              <a:gdLst/>
              <a:ahLst/>
              <a:cxnLst/>
              <a:pathLst>
                <a:path w="6871" h="6951">
                  <a:moveTo>
                    <a:pt x="3816" y="300"/>
                  </a:moveTo>
                  <a:lnTo>
                    <a:pt x="4059" y="266"/>
                  </a:lnTo>
                  <a:lnTo>
                    <a:pt x="4306" y="242"/>
                  </a:lnTo>
                  <a:lnTo>
                    <a:pt x="4559" y="227"/>
                  </a:lnTo>
                  <a:lnTo>
                    <a:pt x="4815" y="217"/>
                  </a:lnTo>
                  <a:lnTo>
                    <a:pt x="5062" y="203"/>
                  </a:lnTo>
                  <a:lnTo>
                    <a:pt x="5315" y="193"/>
                  </a:lnTo>
                  <a:lnTo>
                    <a:pt x="5567" y="174"/>
                  </a:lnTo>
                  <a:lnTo>
                    <a:pt x="5818" y="159"/>
                  </a:lnTo>
                  <a:lnTo>
                    <a:pt x="5872" y="169"/>
                  </a:lnTo>
                  <a:lnTo>
                    <a:pt x="5931" y="174"/>
                  </a:lnTo>
                  <a:lnTo>
                    <a:pt x="5984" y="174"/>
                  </a:lnTo>
                  <a:lnTo>
                    <a:pt x="6042" y="174"/>
                  </a:lnTo>
                  <a:lnTo>
                    <a:pt x="6095" y="174"/>
                  </a:lnTo>
                  <a:lnTo>
                    <a:pt x="6148" y="174"/>
                  </a:lnTo>
                  <a:lnTo>
                    <a:pt x="6206" y="179"/>
                  </a:lnTo>
                  <a:lnTo>
                    <a:pt x="6270" y="193"/>
                  </a:lnTo>
                  <a:lnTo>
                    <a:pt x="6294" y="169"/>
                  </a:lnTo>
                  <a:lnTo>
                    <a:pt x="6323" y="149"/>
                  </a:lnTo>
                  <a:lnTo>
                    <a:pt x="6357" y="125"/>
                  </a:lnTo>
                  <a:lnTo>
                    <a:pt x="6396" y="106"/>
                  </a:lnTo>
                  <a:lnTo>
                    <a:pt x="6425" y="81"/>
                  </a:lnTo>
                  <a:lnTo>
                    <a:pt x="6459" y="57"/>
                  </a:lnTo>
                  <a:lnTo>
                    <a:pt x="6493" y="34"/>
                  </a:lnTo>
                  <a:lnTo>
                    <a:pt x="6526" y="14"/>
                  </a:lnTo>
                  <a:lnTo>
                    <a:pt x="6566" y="14"/>
                  </a:lnTo>
                  <a:lnTo>
                    <a:pt x="6609" y="14"/>
                  </a:lnTo>
                  <a:lnTo>
                    <a:pt x="6647" y="9"/>
                  </a:lnTo>
                  <a:lnTo>
                    <a:pt x="6692" y="0"/>
                  </a:lnTo>
                  <a:lnTo>
                    <a:pt x="6735" y="9"/>
                  </a:lnTo>
                  <a:lnTo>
                    <a:pt x="6783" y="28"/>
                  </a:lnTo>
                  <a:lnTo>
                    <a:pt x="6828" y="48"/>
                  </a:lnTo>
                  <a:lnTo>
                    <a:pt x="6871" y="72"/>
                  </a:lnTo>
                  <a:lnTo>
                    <a:pt x="6828" y="106"/>
                  </a:lnTo>
                  <a:lnTo>
                    <a:pt x="6794" y="140"/>
                  </a:lnTo>
                  <a:lnTo>
                    <a:pt x="6735" y="96"/>
                  </a:lnTo>
                  <a:lnTo>
                    <a:pt x="6681" y="91"/>
                  </a:lnTo>
                  <a:lnTo>
                    <a:pt x="6619" y="102"/>
                  </a:lnTo>
                  <a:lnTo>
                    <a:pt x="6560" y="130"/>
                  </a:lnTo>
                  <a:lnTo>
                    <a:pt x="6493" y="164"/>
                  </a:lnTo>
                  <a:lnTo>
                    <a:pt x="6434" y="198"/>
                  </a:lnTo>
                  <a:lnTo>
                    <a:pt x="6372" y="232"/>
                  </a:lnTo>
                  <a:lnTo>
                    <a:pt x="6313" y="256"/>
                  </a:lnTo>
                  <a:lnTo>
                    <a:pt x="6270" y="368"/>
                  </a:lnTo>
                  <a:lnTo>
                    <a:pt x="6240" y="489"/>
                  </a:lnTo>
                  <a:lnTo>
                    <a:pt x="6206" y="605"/>
                  </a:lnTo>
                  <a:lnTo>
                    <a:pt x="6178" y="731"/>
                  </a:lnTo>
                  <a:lnTo>
                    <a:pt x="6138" y="848"/>
                  </a:lnTo>
                  <a:lnTo>
                    <a:pt x="6100" y="969"/>
                  </a:lnTo>
                  <a:lnTo>
                    <a:pt x="6057" y="1076"/>
                  </a:lnTo>
                  <a:lnTo>
                    <a:pt x="5998" y="1182"/>
                  </a:lnTo>
                  <a:lnTo>
                    <a:pt x="5891" y="1565"/>
                  </a:lnTo>
                  <a:lnTo>
                    <a:pt x="5795" y="1958"/>
                  </a:lnTo>
                  <a:lnTo>
                    <a:pt x="5688" y="2346"/>
                  </a:lnTo>
                  <a:lnTo>
                    <a:pt x="5571" y="2729"/>
                  </a:lnTo>
                  <a:lnTo>
                    <a:pt x="5431" y="3093"/>
                  </a:lnTo>
                  <a:lnTo>
                    <a:pt x="5262" y="3441"/>
                  </a:lnTo>
                  <a:lnTo>
                    <a:pt x="5053" y="3762"/>
                  </a:lnTo>
                  <a:lnTo>
                    <a:pt x="4800" y="4052"/>
                  </a:lnTo>
                  <a:lnTo>
                    <a:pt x="4747" y="4188"/>
                  </a:lnTo>
                  <a:lnTo>
                    <a:pt x="4665" y="4295"/>
                  </a:lnTo>
                  <a:lnTo>
                    <a:pt x="4559" y="4378"/>
                  </a:lnTo>
                  <a:lnTo>
                    <a:pt x="4442" y="4455"/>
                  </a:lnTo>
                  <a:lnTo>
                    <a:pt x="4316" y="4523"/>
                  </a:lnTo>
                  <a:lnTo>
                    <a:pt x="4209" y="4604"/>
                  </a:lnTo>
                  <a:lnTo>
                    <a:pt x="4112" y="4702"/>
                  </a:lnTo>
                  <a:lnTo>
                    <a:pt x="4044" y="4828"/>
                  </a:lnTo>
                  <a:lnTo>
                    <a:pt x="3967" y="4885"/>
                  </a:lnTo>
                  <a:lnTo>
                    <a:pt x="3879" y="4934"/>
                  </a:lnTo>
                  <a:lnTo>
                    <a:pt x="3788" y="4978"/>
                  </a:lnTo>
                  <a:lnTo>
                    <a:pt x="3695" y="5022"/>
                  </a:lnTo>
                  <a:lnTo>
                    <a:pt x="3598" y="5066"/>
                  </a:lnTo>
                  <a:lnTo>
                    <a:pt x="3521" y="5128"/>
                  </a:lnTo>
                  <a:lnTo>
                    <a:pt x="3453" y="5196"/>
                  </a:lnTo>
                  <a:lnTo>
                    <a:pt x="3404" y="5288"/>
                  </a:lnTo>
                  <a:lnTo>
                    <a:pt x="3225" y="5318"/>
                  </a:lnTo>
                  <a:lnTo>
                    <a:pt x="3065" y="5386"/>
                  </a:lnTo>
                  <a:lnTo>
                    <a:pt x="2914" y="5477"/>
                  </a:lnTo>
                  <a:lnTo>
                    <a:pt x="2774" y="5589"/>
                  </a:lnTo>
                  <a:lnTo>
                    <a:pt x="2623" y="5686"/>
                  </a:lnTo>
                  <a:lnTo>
                    <a:pt x="2478" y="5773"/>
                  </a:lnTo>
                  <a:lnTo>
                    <a:pt x="2314" y="5822"/>
                  </a:lnTo>
                  <a:lnTo>
                    <a:pt x="2134" y="5831"/>
                  </a:lnTo>
                  <a:lnTo>
                    <a:pt x="1945" y="5899"/>
                  </a:lnTo>
                  <a:lnTo>
                    <a:pt x="1770" y="5991"/>
                  </a:lnTo>
                  <a:lnTo>
                    <a:pt x="1600" y="6098"/>
                  </a:lnTo>
                  <a:lnTo>
                    <a:pt x="1440" y="6210"/>
                  </a:lnTo>
                  <a:lnTo>
                    <a:pt x="1271" y="6311"/>
                  </a:lnTo>
                  <a:lnTo>
                    <a:pt x="1097" y="6413"/>
                  </a:lnTo>
                  <a:lnTo>
                    <a:pt x="917" y="6491"/>
                  </a:lnTo>
                  <a:lnTo>
                    <a:pt x="723" y="6549"/>
                  </a:lnTo>
                  <a:lnTo>
                    <a:pt x="641" y="6617"/>
                  </a:lnTo>
                  <a:lnTo>
                    <a:pt x="554" y="6679"/>
                  </a:lnTo>
                  <a:lnTo>
                    <a:pt x="461" y="6733"/>
                  </a:lnTo>
                  <a:lnTo>
                    <a:pt x="374" y="6786"/>
                  </a:lnTo>
                  <a:lnTo>
                    <a:pt x="277" y="6830"/>
                  </a:lnTo>
                  <a:lnTo>
                    <a:pt x="185" y="6873"/>
                  </a:lnTo>
                  <a:lnTo>
                    <a:pt x="88" y="6913"/>
                  </a:lnTo>
                  <a:lnTo>
                    <a:pt x="0" y="6951"/>
                  </a:lnTo>
                  <a:lnTo>
                    <a:pt x="6" y="6820"/>
                  </a:lnTo>
                  <a:lnTo>
                    <a:pt x="45" y="6690"/>
                  </a:lnTo>
                  <a:lnTo>
                    <a:pt x="88" y="6558"/>
                  </a:lnTo>
                  <a:lnTo>
                    <a:pt x="136" y="6428"/>
                  </a:lnTo>
                  <a:lnTo>
                    <a:pt x="175" y="6297"/>
                  </a:lnTo>
                  <a:lnTo>
                    <a:pt x="200" y="6166"/>
                  </a:lnTo>
                  <a:lnTo>
                    <a:pt x="190" y="6035"/>
                  </a:lnTo>
                  <a:lnTo>
                    <a:pt x="147" y="5909"/>
                  </a:lnTo>
                  <a:lnTo>
                    <a:pt x="194" y="5797"/>
                  </a:lnTo>
                  <a:lnTo>
                    <a:pt x="219" y="5686"/>
                  </a:lnTo>
                  <a:lnTo>
                    <a:pt x="219" y="5569"/>
                  </a:lnTo>
                  <a:lnTo>
                    <a:pt x="213" y="5458"/>
                  </a:lnTo>
                  <a:lnTo>
                    <a:pt x="200" y="5341"/>
                  </a:lnTo>
                  <a:lnTo>
                    <a:pt x="204" y="5235"/>
                  </a:lnTo>
                  <a:lnTo>
                    <a:pt x="228" y="5128"/>
                  </a:lnTo>
                  <a:lnTo>
                    <a:pt x="287" y="5032"/>
                  </a:lnTo>
                  <a:lnTo>
                    <a:pt x="253" y="4944"/>
                  </a:lnTo>
                  <a:lnTo>
                    <a:pt x="258" y="4872"/>
                  </a:lnTo>
                  <a:lnTo>
                    <a:pt x="277" y="4804"/>
                  </a:lnTo>
                  <a:lnTo>
                    <a:pt x="311" y="4740"/>
                  </a:lnTo>
                  <a:lnTo>
                    <a:pt x="340" y="4672"/>
                  </a:lnTo>
                  <a:lnTo>
                    <a:pt x="360" y="4604"/>
                  </a:lnTo>
                  <a:lnTo>
                    <a:pt x="354" y="4527"/>
                  </a:lnTo>
                  <a:lnTo>
                    <a:pt x="326" y="4455"/>
                  </a:lnTo>
                  <a:lnTo>
                    <a:pt x="364" y="4416"/>
                  </a:lnTo>
                  <a:lnTo>
                    <a:pt x="407" y="4378"/>
                  </a:lnTo>
                  <a:lnTo>
                    <a:pt x="447" y="4333"/>
                  </a:lnTo>
                  <a:lnTo>
                    <a:pt x="481" y="4290"/>
                  </a:lnTo>
                  <a:lnTo>
                    <a:pt x="505" y="4237"/>
                  </a:lnTo>
                  <a:lnTo>
                    <a:pt x="529" y="4188"/>
                  </a:lnTo>
                  <a:lnTo>
                    <a:pt x="543" y="4135"/>
                  </a:lnTo>
                  <a:lnTo>
                    <a:pt x="554" y="4082"/>
                  </a:lnTo>
                  <a:lnTo>
                    <a:pt x="495" y="3956"/>
                  </a:lnTo>
                  <a:lnTo>
                    <a:pt x="495" y="3839"/>
                  </a:lnTo>
                  <a:lnTo>
                    <a:pt x="524" y="3722"/>
                  </a:lnTo>
                  <a:lnTo>
                    <a:pt x="582" y="3611"/>
                  </a:lnTo>
                  <a:lnTo>
                    <a:pt x="631" y="3494"/>
                  </a:lnTo>
                  <a:lnTo>
                    <a:pt x="680" y="3383"/>
                  </a:lnTo>
                  <a:lnTo>
                    <a:pt x="689" y="3262"/>
                  </a:lnTo>
                  <a:lnTo>
                    <a:pt x="660" y="3146"/>
                  </a:lnTo>
                  <a:lnTo>
                    <a:pt x="776" y="3025"/>
                  </a:lnTo>
                  <a:lnTo>
                    <a:pt x="854" y="2889"/>
                  </a:lnTo>
                  <a:lnTo>
                    <a:pt x="893" y="2744"/>
                  </a:lnTo>
                  <a:lnTo>
                    <a:pt x="917" y="2593"/>
                  </a:lnTo>
                  <a:lnTo>
                    <a:pt x="941" y="2437"/>
                  </a:lnTo>
                  <a:lnTo>
                    <a:pt x="995" y="2297"/>
                  </a:lnTo>
                  <a:lnTo>
                    <a:pt x="1082" y="2171"/>
                  </a:lnTo>
                  <a:lnTo>
                    <a:pt x="1232" y="2079"/>
                  </a:lnTo>
                  <a:lnTo>
                    <a:pt x="1246" y="1934"/>
                  </a:lnTo>
                  <a:lnTo>
                    <a:pt x="1304" y="1813"/>
                  </a:lnTo>
                  <a:lnTo>
                    <a:pt x="1387" y="1696"/>
                  </a:lnTo>
                  <a:lnTo>
                    <a:pt x="1494" y="1594"/>
                  </a:lnTo>
                  <a:lnTo>
                    <a:pt x="1606" y="1493"/>
                  </a:lnTo>
                  <a:lnTo>
                    <a:pt x="1726" y="1406"/>
                  </a:lnTo>
                  <a:lnTo>
                    <a:pt x="1843" y="1308"/>
                  </a:lnTo>
                  <a:lnTo>
                    <a:pt x="1960" y="1216"/>
                  </a:lnTo>
                  <a:lnTo>
                    <a:pt x="2081" y="1110"/>
                  </a:lnTo>
                  <a:lnTo>
                    <a:pt x="2216" y="1022"/>
                  </a:lnTo>
                  <a:lnTo>
                    <a:pt x="2352" y="944"/>
                  </a:lnTo>
                  <a:lnTo>
                    <a:pt x="2497" y="872"/>
                  </a:lnTo>
                  <a:lnTo>
                    <a:pt x="2638" y="794"/>
                  </a:lnTo>
                  <a:lnTo>
                    <a:pt x="2778" y="722"/>
                  </a:lnTo>
                  <a:lnTo>
                    <a:pt x="2914" y="639"/>
                  </a:lnTo>
                  <a:lnTo>
                    <a:pt x="3045" y="552"/>
                  </a:lnTo>
                  <a:lnTo>
                    <a:pt x="3132" y="509"/>
                  </a:lnTo>
                  <a:lnTo>
                    <a:pt x="3230" y="475"/>
                  </a:lnTo>
                  <a:lnTo>
                    <a:pt x="3326" y="441"/>
                  </a:lnTo>
                  <a:lnTo>
                    <a:pt x="3424" y="411"/>
                  </a:lnTo>
                  <a:lnTo>
                    <a:pt x="3521" y="383"/>
                  </a:lnTo>
                  <a:lnTo>
                    <a:pt x="3618" y="358"/>
                  </a:lnTo>
                  <a:lnTo>
                    <a:pt x="3715" y="330"/>
                  </a:lnTo>
                  <a:lnTo>
                    <a:pt x="3816" y="300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任意多边形 68"/>
            <p:cNvSpPr/>
            <p:nvPr/>
          </p:nvSpPr>
          <p:spPr>
            <a:xfrm>
              <a:off x="2914" y="2781"/>
              <a:ext cx="1256" cy="1331"/>
            </a:xfrm>
            <a:custGeom>
              <a:avLst/>
              <a:gdLst/>
              <a:ahLst/>
              <a:cxnLst/>
              <a:pathLst>
                <a:path w="6279" h="6656">
                  <a:moveTo>
                    <a:pt x="6279" y="73"/>
                  </a:moveTo>
                  <a:lnTo>
                    <a:pt x="6251" y="67"/>
                  </a:lnTo>
                  <a:lnTo>
                    <a:pt x="6231" y="67"/>
                  </a:lnTo>
                  <a:lnTo>
                    <a:pt x="6119" y="121"/>
                  </a:lnTo>
                  <a:lnTo>
                    <a:pt x="5965" y="233"/>
                  </a:lnTo>
                  <a:lnTo>
                    <a:pt x="5761" y="383"/>
                  </a:lnTo>
                  <a:lnTo>
                    <a:pt x="5533" y="577"/>
                  </a:lnTo>
                  <a:lnTo>
                    <a:pt x="5275" y="785"/>
                  </a:lnTo>
                  <a:lnTo>
                    <a:pt x="5004" y="1013"/>
                  </a:lnTo>
                  <a:lnTo>
                    <a:pt x="4723" y="1236"/>
                  </a:lnTo>
                  <a:lnTo>
                    <a:pt x="4446" y="1454"/>
                  </a:lnTo>
                  <a:lnTo>
                    <a:pt x="4112" y="1726"/>
                  </a:lnTo>
                  <a:lnTo>
                    <a:pt x="3700" y="2133"/>
                  </a:lnTo>
                  <a:lnTo>
                    <a:pt x="3244" y="2623"/>
                  </a:lnTo>
                  <a:lnTo>
                    <a:pt x="2774" y="3161"/>
                  </a:lnTo>
                  <a:lnTo>
                    <a:pt x="2323" y="3699"/>
                  </a:lnTo>
                  <a:lnTo>
                    <a:pt x="1935" y="4198"/>
                  </a:lnTo>
                  <a:lnTo>
                    <a:pt x="1634" y="4620"/>
                  </a:lnTo>
                  <a:lnTo>
                    <a:pt x="1465" y="4925"/>
                  </a:lnTo>
                  <a:lnTo>
                    <a:pt x="1353" y="5125"/>
                  </a:lnTo>
                  <a:lnTo>
                    <a:pt x="1208" y="5347"/>
                  </a:lnTo>
                  <a:lnTo>
                    <a:pt x="1038" y="5575"/>
                  </a:lnTo>
                  <a:lnTo>
                    <a:pt x="854" y="5813"/>
                  </a:lnTo>
                  <a:lnTo>
                    <a:pt x="656" y="6041"/>
                  </a:lnTo>
                  <a:lnTo>
                    <a:pt x="471" y="6254"/>
                  </a:lnTo>
                  <a:lnTo>
                    <a:pt x="296" y="6443"/>
                  </a:lnTo>
                  <a:lnTo>
                    <a:pt x="151" y="6603"/>
                  </a:lnTo>
                  <a:lnTo>
                    <a:pt x="107" y="6612"/>
                  </a:lnTo>
                  <a:lnTo>
                    <a:pt x="73" y="6632"/>
                  </a:lnTo>
                  <a:lnTo>
                    <a:pt x="49" y="6637"/>
                  </a:lnTo>
                  <a:lnTo>
                    <a:pt x="39" y="6646"/>
                  </a:lnTo>
                  <a:lnTo>
                    <a:pt x="34" y="6646"/>
                  </a:lnTo>
                  <a:lnTo>
                    <a:pt x="30" y="6646"/>
                  </a:lnTo>
                  <a:lnTo>
                    <a:pt x="25" y="6646"/>
                  </a:lnTo>
                  <a:lnTo>
                    <a:pt x="20" y="6652"/>
                  </a:lnTo>
                  <a:lnTo>
                    <a:pt x="10" y="6652"/>
                  </a:lnTo>
                  <a:lnTo>
                    <a:pt x="6" y="6652"/>
                  </a:lnTo>
                  <a:lnTo>
                    <a:pt x="0" y="6656"/>
                  </a:lnTo>
                  <a:lnTo>
                    <a:pt x="0" y="6652"/>
                  </a:lnTo>
                  <a:lnTo>
                    <a:pt x="0" y="6646"/>
                  </a:lnTo>
                  <a:lnTo>
                    <a:pt x="0" y="6637"/>
                  </a:lnTo>
                  <a:lnTo>
                    <a:pt x="0" y="6632"/>
                  </a:lnTo>
                  <a:lnTo>
                    <a:pt x="0" y="6627"/>
                  </a:lnTo>
                  <a:lnTo>
                    <a:pt x="0" y="6618"/>
                  </a:lnTo>
                  <a:lnTo>
                    <a:pt x="136" y="6472"/>
                  </a:lnTo>
                  <a:lnTo>
                    <a:pt x="311" y="6288"/>
                  </a:lnTo>
                  <a:lnTo>
                    <a:pt x="505" y="6065"/>
                  </a:lnTo>
                  <a:lnTo>
                    <a:pt x="718" y="5828"/>
                  </a:lnTo>
                  <a:lnTo>
                    <a:pt x="917" y="5570"/>
                  </a:lnTo>
                  <a:lnTo>
                    <a:pt x="1110" y="5318"/>
                  </a:lnTo>
                  <a:lnTo>
                    <a:pt x="1271" y="5076"/>
                  </a:lnTo>
                  <a:lnTo>
                    <a:pt x="1392" y="4858"/>
                  </a:lnTo>
                  <a:lnTo>
                    <a:pt x="1562" y="4552"/>
                  </a:lnTo>
                  <a:lnTo>
                    <a:pt x="1862" y="4136"/>
                  </a:lnTo>
                  <a:lnTo>
                    <a:pt x="2250" y="3636"/>
                  </a:lnTo>
                  <a:lnTo>
                    <a:pt x="2701" y="3103"/>
                  </a:lnTo>
                  <a:lnTo>
                    <a:pt x="3172" y="2564"/>
                  </a:lnTo>
                  <a:lnTo>
                    <a:pt x="3628" y="2074"/>
                  </a:lnTo>
                  <a:lnTo>
                    <a:pt x="4039" y="1667"/>
                  </a:lnTo>
                  <a:lnTo>
                    <a:pt x="4374" y="1392"/>
                  </a:lnTo>
                  <a:lnTo>
                    <a:pt x="4645" y="1179"/>
                  </a:lnTo>
                  <a:lnTo>
                    <a:pt x="4926" y="955"/>
                  </a:lnTo>
                  <a:lnTo>
                    <a:pt x="5198" y="727"/>
                  </a:lnTo>
                  <a:lnTo>
                    <a:pt x="5460" y="519"/>
                  </a:lnTo>
                  <a:lnTo>
                    <a:pt x="5688" y="325"/>
                  </a:lnTo>
                  <a:lnTo>
                    <a:pt x="5887" y="169"/>
                  </a:lnTo>
                  <a:lnTo>
                    <a:pt x="6046" y="58"/>
                  </a:lnTo>
                  <a:lnTo>
                    <a:pt x="6159" y="5"/>
                  </a:lnTo>
                  <a:lnTo>
                    <a:pt x="6178" y="0"/>
                  </a:lnTo>
                  <a:lnTo>
                    <a:pt x="6206" y="14"/>
                  </a:lnTo>
                  <a:lnTo>
                    <a:pt x="6236" y="39"/>
                  </a:lnTo>
                  <a:lnTo>
                    <a:pt x="6279" y="73"/>
                  </a:lnTo>
                  <a:close/>
                </a:path>
              </a:pathLst>
            </a:custGeom>
            <a:solidFill>
              <a:srgbClr val="6E9190"/>
            </a:solidFill>
            <a:ln w="3175" cap="flat" cmpd="sng">
              <a:solidFill>
                <a:srgbClr val="4A75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13765" y="4406900"/>
            <a:ext cx="28346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  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部份患者起病症状轻微，可无发热</a:t>
            </a:r>
            <a:endParaRPr lang="zh-CN" altLang="en-US" sz="1400" b="1" dirty="0" smtClean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L" panose="00020600040101010101" pitchFamily="18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33545" y="4458335"/>
            <a:ext cx="2818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   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多数患者为中轻症</a:t>
            </a:r>
            <a:r>
              <a:rPr lang="en-US" altLang="zh-CN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,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预后良好</a:t>
            </a:r>
            <a:r>
              <a:rPr lang="en-US" altLang="zh-CN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,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少数患者病情危重</a:t>
            </a:r>
            <a:r>
              <a:rPr lang="en-US" altLang="zh-CN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,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  <a:sym typeface="+mn-ea"/>
              </a:rPr>
              <a:t>甚至死亡。</a:t>
            </a:r>
            <a:endParaRPr lang="zh-CN" altLang="en-US" sz="1400" b="1" dirty="0" smtClean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L" panose="00020600040101010101" pitchFamily="18" charset="-122"/>
              <a:sym typeface="+mn-ea"/>
            </a:endParaRPr>
          </a:p>
        </p:txBody>
      </p:sp>
      <p:sp>
        <p:nvSpPr>
          <p:cNvPr id="21" name="稻壳儿榴莲果果"/>
          <p:cNvSpPr txBox="1"/>
          <p:nvPr/>
        </p:nvSpPr>
        <p:spPr>
          <a:xfrm>
            <a:off x="1504799" y="1866849"/>
            <a:ext cx="5892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发热</a:t>
            </a:r>
            <a:endParaRPr lang="zh-CN" altLang="en-US" sz="1600" dirty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2" name="稻壳儿榴莲果果"/>
          <p:cNvSpPr/>
          <p:nvPr/>
        </p:nvSpPr>
        <p:spPr>
          <a:xfrm>
            <a:off x="957888" y="1819770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01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34" name="稻壳儿榴莲果果"/>
          <p:cNvSpPr txBox="1"/>
          <p:nvPr/>
        </p:nvSpPr>
        <p:spPr>
          <a:xfrm>
            <a:off x="1504799" y="2503270"/>
            <a:ext cx="5892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乏力</a:t>
            </a:r>
            <a:endParaRPr lang="zh-CN" altLang="en-US" sz="1600" dirty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7" name="稻壳儿榴莲果果"/>
          <p:cNvSpPr/>
          <p:nvPr/>
        </p:nvSpPr>
        <p:spPr>
          <a:xfrm>
            <a:off x="957888" y="2455861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02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38" name="稻壳儿榴莲果果"/>
          <p:cNvSpPr/>
          <p:nvPr/>
        </p:nvSpPr>
        <p:spPr>
          <a:xfrm>
            <a:off x="957888" y="3089412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03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4" name="稻壳儿榴莲果果"/>
          <p:cNvSpPr/>
          <p:nvPr/>
        </p:nvSpPr>
        <p:spPr>
          <a:xfrm>
            <a:off x="957888" y="3736933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04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35" name="稻壳儿榴莲果果"/>
          <p:cNvSpPr txBox="1"/>
          <p:nvPr/>
        </p:nvSpPr>
        <p:spPr>
          <a:xfrm>
            <a:off x="1504799" y="3135795"/>
            <a:ext cx="5892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干咳</a:t>
            </a:r>
            <a:endParaRPr lang="zh-CN" altLang="en-US" sz="1600" dirty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3660" y="3784600"/>
            <a:ext cx="18084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逐渐出现呼吸困难</a:t>
            </a:r>
            <a:endParaRPr lang="zh-CN" altLang="en-US" sz="1600"/>
          </a:p>
        </p:txBody>
      </p:sp>
      <p:sp>
        <p:nvSpPr>
          <p:cNvPr id="25" name="稻壳儿榴莲果果"/>
          <p:cNvSpPr txBox="1"/>
          <p:nvPr/>
        </p:nvSpPr>
        <p:spPr>
          <a:xfrm>
            <a:off x="4775408" y="1764845"/>
            <a:ext cx="215385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急性呼吸窘迫综合征</a:t>
            </a:r>
            <a:endParaRPr lang="zh-CN" altLang="en-US" sz="1600" dirty="0" smtClean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6" name="稻壳儿榴莲果果"/>
          <p:cNvSpPr txBox="1"/>
          <p:nvPr/>
        </p:nvSpPr>
        <p:spPr>
          <a:xfrm>
            <a:off x="4822398" y="2403657"/>
            <a:ext cx="215385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脓毒症休克</a:t>
            </a:r>
            <a:endParaRPr lang="zh-CN" altLang="en-US" sz="1600" dirty="0" smtClean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7" name="稻壳儿榴莲果果"/>
          <p:cNvSpPr txBox="1"/>
          <p:nvPr/>
        </p:nvSpPr>
        <p:spPr>
          <a:xfrm>
            <a:off x="4775408" y="3136851"/>
            <a:ext cx="261663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难以纠正的代谢性酸中毒</a:t>
            </a:r>
            <a:endParaRPr lang="zh-CN" altLang="en-US" sz="1600" dirty="0" smtClean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" name="稻壳儿榴莲果果"/>
          <p:cNvSpPr txBox="1"/>
          <p:nvPr/>
        </p:nvSpPr>
        <p:spPr>
          <a:xfrm>
            <a:off x="4788743" y="3737103"/>
            <a:ext cx="308179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 smtClean="0">
                <a:solidFill>
                  <a:srgbClr val="028EC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凝血功能障碍</a:t>
            </a:r>
            <a:endParaRPr lang="zh-CN" altLang="en-US" sz="1600" dirty="0" smtClean="0">
              <a:solidFill>
                <a:srgbClr val="028EC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6" name="稻壳儿榴莲果果"/>
          <p:cNvSpPr/>
          <p:nvPr/>
        </p:nvSpPr>
        <p:spPr>
          <a:xfrm>
            <a:off x="4341865" y="1716265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01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39" name="稻壳儿榴莲果果"/>
          <p:cNvSpPr/>
          <p:nvPr/>
        </p:nvSpPr>
        <p:spPr>
          <a:xfrm>
            <a:off x="4355200" y="2403791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02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40" name="稻壳儿榴莲果果"/>
          <p:cNvSpPr/>
          <p:nvPr/>
        </p:nvSpPr>
        <p:spPr>
          <a:xfrm>
            <a:off x="4388855" y="3736933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04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41" name="稻壳儿榴莲果果"/>
          <p:cNvSpPr/>
          <p:nvPr/>
        </p:nvSpPr>
        <p:spPr>
          <a:xfrm>
            <a:off x="4355200" y="3089412"/>
            <a:ext cx="432921" cy="432921"/>
          </a:xfrm>
          <a:prstGeom prst="ellipse">
            <a:avLst/>
          </a:prstGeom>
          <a:noFill/>
          <a:ln>
            <a:gradFill>
              <a:gsLst>
                <a:gs pos="0">
                  <a:srgbClr val="028EC4"/>
                </a:gs>
                <a:gs pos="100000">
                  <a:srgbClr val="5DC3D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p>
            <a:pPr algn="ctr"/>
            <a:r>
              <a:rPr lang="en-US" altLang="zh-CN" dirty="0" smtClean="0">
                <a:gradFill>
                  <a:gsLst>
                    <a:gs pos="0">
                      <a:srgbClr val="028EC4"/>
                    </a:gs>
                    <a:gs pos="100000">
                      <a:srgbClr val="5DC3D7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03</a:t>
            </a:r>
            <a:endParaRPr lang="zh-CN" altLang="en-US" dirty="0">
              <a:gradFill>
                <a:gsLst>
                  <a:gs pos="0">
                    <a:srgbClr val="028EC4"/>
                  </a:gs>
                  <a:gs pos="100000">
                    <a:srgbClr val="5DC3D7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不幸感染病毒还能不能治愈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?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   </a:t>
            </a:r>
            <a:r>
              <a:rPr lang="zh-CN" altLang="en-US" sz="1600" b="1" dirty="0" smtClean="0">
                <a:solidFill>
                  <a:schemeClr val="tx2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ea"/>
              </a:rPr>
              <a:t>目前对于新型冠状病毒所致疾病没有特异治疗方法。但许多症状是可以处理的，因此需根据患者临床情况进行治疗。此外，对感染者的辅助护理可能非常有效。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indent="0">
              <a:buNone/>
            </a:pP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3" name="内容占位符 2" descr="图片5"/>
          <p:cNvPicPr>
            <a:picLocks noGrp="1"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26669" y="578009"/>
            <a:ext cx="4857274" cy="38157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0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6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6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660"/>
  <p:tag name="KSO_WM_TEMPLATE_THUMBS_INDEX" val="1、4、7、8、9、10、11、12、13、14、15"/>
  <p:tag name="KSO_WM_TEMPLATE_MASTER_THUMB_INDEX" val="18"/>
</p:tagLst>
</file>

<file path=ppt/tags/tag217.xml><?xml version="1.0" encoding="utf-8"?>
<p:tagLst xmlns:p="http://schemas.openxmlformats.org/presentationml/2006/main">
  <p:tag name="KSO_WM_UNIT_ISCONTENTSTITLE" val="0"/>
  <p:tag name="KSO_WM_UNIT_PRESET_TEXT" val="卡通模板PPT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60_1*a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ISCONTENTS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2660_1*b*2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ID" val="custom20202660_1"/>
  <p:tag name="KSO_WM_TEMPLATE_SUBCATEGORY" val="0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660"/>
  <p:tag name="KSO_WM_SLIDE_TYPE" val="title"/>
  <p:tag name="KSO_WM_SLIDE_SUBTYPE" val="pureTxt"/>
  <p:tag name="KSO_WM_SLIDE_LAYOUT" val="a_b"/>
  <p:tag name="KSO_WM_SLIDE_LAYOUT_CNT" val="1_1"/>
  <p:tag name="KSO_WM_TEMPLATE_THUMBS_INDEX" val="1、4、7、8、9、10、11、12、13、14、15"/>
  <p:tag name="KSO_WM_TEMPLATE_MASTER_THUMB_INDEX" val="1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6*i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1"/>
  <p:tag name="KSO_WM_UNIT_TEXT_FILL_FORE_SCHEMECOLOR_INDEX" val="2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6*i*2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2"/>
  <p:tag name="KSO_WM_UNIT_TEXT_FILL_FORE_SCHEMECOLOR_INDEX" val="2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6*i*3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3"/>
  <p:tag name="KSO_WM_UNIT_TEXT_FILL_FORE_SCHEMECOLOR_INDEX" val="2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6*i*4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4"/>
  <p:tag name="KSO_WM_UNIT_USESOURCEFORMAT_APPLY" val="1"/>
</p:tagLst>
</file>

<file path=ppt/tags/tag224.xml><?xml version="1.0" encoding="utf-8"?>
<p:tagLst xmlns:p="http://schemas.openxmlformats.org/presentationml/2006/main">
  <p:tag name="REFSHAPE" val="161999132"/>
</p:tagLst>
</file>

<file path=ppt/tags/tag225.xml><?xml version="1.0" encoding="utf-8"?>
<p:tagLst xmlns:p="http://schemas.openxmlformats.org/presentationml/2006/main">
  <p:tag name="REFSHAPE" val="161999268"/>
</p:tagLst>
</file>

<file path=ppt/tags/tag226.xml><?xml version="1.0" encoding="utf-8"?>
<p:tagLst xmlns:p="http://schemas.openxmlformats.org/presentationml/2006/main">
  <p:tag name="REFSHAPE" val="161999404"/>
</p:tagLst>
</file>

<file path=ppt/tags/tag227.xml><?xml version="1.0" encoding="utf-8"?>
<p:tagLst xmlns:p="http://schemas.openxmlformats.org/presentationml/2006/main">
  <p:tag name="REFSHAPE" val="161999540"/>
</p:tagLst>
</file>

<file path=ppt/tags/tag228.xml><?xml version="1.0" encoding="utf-8"?>
<p:tagLst xmlns:p="http://schemas.openxmlformats.org/presentationml/2006/main">
  <p:tag name="REFSHAPE" val="161995596"/>
</p:tagLst>
</file>

<file path=ppt/tags/tag229.xml><?xml version="1.0" encoding="utf-8"?>
<p:tagLst xmlns:p="http://schemas.openxmlformats.org/presentationml/2006/main">
  <p:tag name="REFSHAPE" val="16199750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REFSHAPE" val="161997636"/>
</p:tagLst>
</file>

<file path=ppt/tags/tag231.xml><?xml version="1.0" encoding="utf-8"?>
<p:tagLst xmlns:p="http://schemas.openxmlformats.org/presentationml/2006/main">
  <p:tag name="REFSHAPE" val="161997772"/>
</p:tagLst>
</file>

<file path=ppt/tags/tag232.xml><?xml version="1.0" encoding="utf-8"?>
<p:tagLst xmlns:p="http://schemas.openxmlformats.org/presentationml/2006/main">
  <p:tag name="REFSHAPE" val="161997908"/>
</p:tagLst>
</file>

<file path=ppt/tags/tag233.xml><?xml version="1.0" encoding="utf-8"?>
<p:tagLst xmlns:p="http://schemas.openxmlformats.org/presentationml/2006/main">
  <p:tag name="REFSHAPE" val="161998044"/>
</p:tagLst>
</file>

<file path=ppt/tags/tag234.xml><?xml version="1.0" encoding="utf-8"?>
<p:tagLst xmlns:p="http://schemas.openxmlformats.org/presentationml/2006/main">
  <p:tag name="REFSHAPE" val="161998180"/>
</p:tagLst>
</file>

<file path=ppt/tags/tag235.xml><?xml version="1.0" encoding="utf-8"?>
<p:tagLst xmlns:p="http://schemas.openxmlformats.org/presentationml/2006/main">
  <p:tag name="REFSHAPE" val="161998316"/>
</p:tagLst>
</file>

<file path=ppt/tags/tag236.xml><?xml version="1.0" encoding="utf-8"?>
<p:tagLst xmlns:p="http://schemas.openxmlformats.org/presentationml/2006/main">
  <p:tag name="REFSHAPE" val="161998452"/>
</p:tagLst>
</file>

<file path=ppt/tags/tag237.xml><?xml version="1.0" encoding="utf-8"?>
<p:tagLst xmlns:p="http://schemas.openxmlformats.org/presentationml/2006/main">
  <p:tag name="REFSHAPE" val="161998588"/>
</p:tagLst>
</file>

<file path=ppt/tags/tag238.xml><?xml version="1.0" encoding="utf-8"?>
<p:tagLst xmlns:p="http://schemas.openxmlformats.org/presentationml/2006/main">
  <p:tag name="REFSHAPE" val="161998724"/>
</p:tagLst>
</file>

<file path=ppt/tags/tag239.xml><?xml version="1.0" encoding="utf-8"?>
<p:tagLst xmlns:p="http://schemas.openxmlformats.org/presentationml/2006/main">
  <p:tag name="REFSHAPE" val="16199886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REFSHAPE" val="161998996"/>
</p:tagLst>
</file>

<file path=ppt/tags/tag241.xml><?xml version="1.0" encoding="utf-8"?>
<p:tagLst xmlns:p="http://schemas.openxmlformats.org/presentationml/2006/main">
  <p:tag name="KSO_WM_SLIDE_ID" val="custom2020266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TAG_VERSION" val="1.0"/>
  <p:tag name="KSO_WM_BEAUTIFY_FLAG" val="#wm#"/>
  <p:tag name="KSO_WM_TEMPLATE_CATEGORY" val="custom"/>
  <p:tag name="KSO_WM_TEMPLATE_INDEX" val="20202660"/>
  <p:tag name="KSO_WM_DIAGRAM_GROUP_CODE" val="l1-1"/>
  <p:tag name="KSO_WM_SLIDE_DIAGTYPE" val="l"/>
  <p:tag name="KSO_WM_SLIDE_LAYOUT" val="a_l"/>
  <p:tag name="KSO_WM_SLIDE_LAYOUT_CNT" val="1_1"/>
  <p:tag name="KSO_WM_SLIDE_TYPE" val="contents"/>
  <p:tag name="KSO_WM_SLIDE_SUBTYPE" val="diag"/>
</p:tagLst>
</file>

<file path=ppt/tags/tag242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1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11*d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VALUE" val="952*3043"/>
  <p:tag name="KSO_WM_UNIT_TYPE" val="d"/>
  <p:tag name="KSO_WM_UNIT_INDEX" val="1"/>
  <p:tag name="KSO_WM_UNIT_SUPPORT_UNIT_TYPE" val="[&quot;all&quot;]"/>
</p:tagLst>
</file>

<file path=ppt/tags/tag244.xml><?xml version="1.0" encoding="utf-8"?>
<p:tagLst xmlns:p="http://schemas.openxmlformats.org/presentationml/2006/main">
  <p:tag name="REFSHAPE" val="162000084"/>
</p:tagLst>
</file>

<file path=ppt/tags/tag245.xml><?xml version="1.0" encoding="utf-8"?>
<p:tagLst xmlns:p="http://schemas.openxmlformats.org/presentationml/2006/main">
  <p:tag name="REFSHAPE" val="161999948"/>
</p:tagLst>
</file>

<file path=ppt/tags/tag246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47.xml><?xml version="1.0" encoding="utf-8"?>
<p:tagLst xmlns:p="http://schemas.openxmlformats.org/presentationml/2006/main">
  <p:tag name="REFSHAPE" val="162001036"/>
</p:tagLst>
</file>

<file path=ppt/tags/tag248.xml><?xml version="1.0" encoding="utf-8"?>
<p:tagLst xmlns:p="http://schemas.openxmlformats.org/presentationml/2006/main">
  <p:tag name="REFSHAPE" val="162000900"/>
</p:tagLst>
</file>

<file path=ppt/tags/tag249.xml><?xml version="1.0" encoding="utf-8"?>
<p:tagLst xmlns:p="http://schemas.openxmlformats.org/presentationml/2006/main">
  <p:tag name="REFSHAPE" val="16200062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REFSHAPE" val="162001444"/>
</p:tagLst>
</file>

<file path=ppt/tags/tag251.xml><?xml version="1.0" encoding="utf-8"?>
<p:tagLst xmlns:p="http://schemas.openxmlformats.org/presentationml/2006/main">
  <p:tag name="REFSHAPE" val="162001580"/>
</p:tagLst>
</file>

<file path=ppt/tags/tag252.xml><?xml version="1.0" encoding="utf-8"?>
<p:tagLst xmlns:p="http://schemas.openxmlformats.org/presentationml/2006/main">
  <p:tag name="REFSHAPE" val="162001716"/>
</p:tagLst>
</file>

<file path=ppt/tags/tag253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1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11*d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VALUE" val="952*3043"/>
  <p:tag name="KSO_WM_UNIT_TYPE" val="d"/>
  <p:tag name="KSO_WM_UNIT_INDEX" val="1"/>
  <p:tag name="KSO_WM_UNIT_SUPPORT_UNIT_TYPE" val="[&quot;all&quot;]"/>
</p:tagLst>
</file>

<file path=ppt/tags/tag255.xml><?xml version="1.0" encoding="utf-8"?>
<p:tagLst xmlns:p="http://schemas.openxmlformats.org/presentationml/2006/main">
  <p:tag name="REFSHAPE" val="162000084"/>
</p:tagLst>
</file>

<file path=ppt/tags/tag256.xml><?xml version="1.0" encoding="utf-8"?>
<p:tagLst xmlns:p="http://schemas.openxmlformats.org/presentationml/2006/main">
  <p:tag name="REFSHAPE" val="161999948"/>
</p:tagLst>
</file>

<file path=ppt/tags/tag257.xml><?xml version="1.0" encoding="utf-8"?>
<p:tagLst xmlns:p="http://schemas.openxmlformats.org/presentationml/2006/main">
  <p:tag name="REFSHAPE" val="162002668"/>
</p:tagLst>
</file>

<file path=ppt/tags/tag258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5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60_10*a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0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10*d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VALUE" val="1412*1798"/>
  <p:tag name="KSO_WM_UNIT_TYPE" val="d"/>
  <p:tag name="KSO_WM_UNIT_INDEX" val="1"/>
  <p:tag name="KSO_WM_UNIT_SUPPORT_UNIT_TYPE" val="[&quot;all&quot;]"/>
</p:tagLst>
</file>

<file path=ppt/tags/tag262.xml><?xml version="1.0" encoding="utf-8"?>
<p:tagLst xmlns:p="http://schemas.openxmlformats.org/presentationml/2006/main">
  <p:tag name="KSO_WM_SLIDE_ID" val="custom20202660_10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0"/>
  <p:tag name="KSO_WM_SLIDE_SIZE" val="872*400"/>
  <p:tag name="KSO_WM_SLIDE_POSITION" val="38*60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63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6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60_10*a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0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SLIDE_ID" val="custom20202660_10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0"/>
  <p:tag name="KSO_WM_SLIDE_SIZE" val="872*400"/>
  <p:tag name="KSO_WM_SLIDE_POSITION" val="38*60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6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1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11*d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VALUE" val="952*3043"/>
  <p:tag name="KSO_WM_UNIT_TYPE" val="d"/>
  <p:tag name="KSO_WM_UNIT_INDEX" val="1"/>
  <p:tag name="KSO_WM_UNIT_SUPPORT_UNIT_TYPE" val="[&quot;all&quot;]"/>
</p:tagLst>
</file>

<file path=ppt/tags/tag269.xml><?xml version="1.0" encoding="utf-8"?>
<p:tagLst xmlns:p="http://schemas.openxmlformats.org/presentationml/2006/main">
  <p:tag name="REFSHAPE" val="16200008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REFSHAPE" val="161999948"/>
</p:tagLst>
</file>

<file path=ppt/tags/tag271.xml><?xml version="1.0" encoding="utf-8"?>
<p:tagLst xmlns:p="http://schemas.openxmlformats.org/presentationml/2006/main">
  <p:tag name="REFSHAPE" val="162002668"/>
</p:tagLst>
</file>

<file path=ppt/tags/tag272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660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660"/>
</p:tagLst>
</file>

<file path=ppt/tags/tag2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60"/>
</p:tagLst>
</file>

<file path=ppt/tags/tag276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660_11*f*1"/>
  <p:tag name="KSO_WM_TEMPLATE_CATEGORY" val="custom"/>
  <p:tag name="KSO_WM_TEMPLATE_INDEX" val="20202660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60_11*d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VALUE" val="952*3043"/>
  <p:tag name="KSO_WM_UNIT_TYPE" val="d"/>
  <p:tag name="KSO_WM_UNIT_INDEX" val="1"/>
  <p:tag name="KSO_WM_UNIT_SUPPORT_UNIT_TYPE" val="[&quot;all&quot;]"/>
</p:tagLst>
</file>

<file path=ppt/tags/tag278.xml><?xml version="1.0" encoding="utf-8"?>
<p:tagLst xmlns:p="http://schemas.openxmlformats.org/presentationml/2006/main">
  <p:tag name="REFSHAPE" val="162000084"/>
</p:tagLst>
</file>

<file path=ppt/tags/tag279.xml><?xml version="1.0" encoding="utf-8"?>
<p:tagLst xmlns:p="http://schemas.openxmlformats.org/presentationml/2006/main">
  <p:tag name="REFSHAPE" val="161999948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REFSHAPE" val="162002668"/>
</p:tagLst>
</file>

<file path=ppt/tags/tag281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82.xml><?xml version="1.0" encoding="utf-8"?>
<p:tagLst xmlns:p="http://schemas.openxmlformats.org/presentationml/2006/main">
  <p:tag name="REFSHAPE" val="729059252"/>
  <p:tag name="KSO_WM_UNIT_PLACING_PICTURE_USER_VIEWPORT" val="{&quot;height&quot;:8040,&quot;width&quot;:6915}"/>
</p:tagLst>
</file>

<file path=ppt/tags/tag283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84.xml><?xml version="1.0" encoding="utf-8"?>
<p:tagLst xmlns:p="http://schemas.openxmlformats.org/presentationml/2006/main">
  <p:tag name="KSO_WM_SLIDE_ID" val="custom20202660_11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1"/>
  <p:tag name="KSO_WM_SLIDE_SIZE" val="864*430"/>
  <p:tag name="KSO_WM_SLIDE_POSITION" val="48*61"/>
  <p:tag name="KSO_WM_TAG_VERSION" val="1.0"/>
  <p:tag name="KSO_WM_BEAUTIFY_FLAG" val="#wm#"/>
  <p:tag name="KSO_WM_TEMPLATE_CATEGORY" val="custom"/>
  <p:tag name="KSO_WM_TEMPLATE_INDEX" val="20202660"/>
  <p:tag name="KSO_WM_SLIDE_LAYOUT" val="a_d_f"/>
  <p:tag name="KSO_WM_SLIDE_LAYOUT_CNT" val="1_1_1"/>
</p:tagLst>
</file>

<file path=ppt/tags/tag285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60_15*a*1"/>
  <p:tag name="KSO_WM_TEMPLATE_CATEGORY" val="custom"/>
  <p:tag name="KSO_WM_TEMPLATE_INDEX" val="20202660"/>
  <p:tag name="KSO_WM_UNIT_LAYERLEVEL" val="1"/>
  <p:tag name="KSO_WM_TAG_VERSION" val="1.0"/>
  <p:tag name="KSO_WM_BEAUTIFY_FLAG" val="#wm#"/>
  <p:tag name="KSO_WM_UNIT_PRESET_TEXT" val="感谢观看"/>
</p:tagLst>
</file>

<file path=ppt/tags/tag286.xml><?xml version="1.0" encoding="utf-8"?>
<p:tagLst xmlns:p="http://schemas.openxmlformats.org/presentationml/2006/main">
  <p:tag name="KSO_WM_SLIDE_ID" val="custom20202660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660"/>
  <p:tag name="KSO_WM_SLIDE_TYPE" val="endPage"/>
  <p:tag name="KSO_WM_SLIDE_SUBTYPE" val="pureTxt"/>
  <p:tag name="KSO_WM_SLIDE_LAYOUT" val="a_b"/>
  <p:tag name="KSO_WM_SLIDE_LAYOUT_CNT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E5F2F3"/>
      </a:dk2>
      <a:lt2>
        <a:srgbClr val="FFFFFF"/>
      </a:lt2>
      <a:accent1>
        <a:srgbClr val="20B6BE"/>
      </a:accent1>
      <a:accent2>
        <a:srgbClr val="4CBBA6"/>
      </a:accent2>
      <a:accent3>
        <a:srgbClr val="77C18E"/>
      </a:accent3>
      <a:accent4>
        <a:srgbClr val="A3C675"/>
      </a:accent4>
      <a:accent5>
        <a:srgbClr val="CECC5D"/>
      </a:accent5>
      <a:accent6>
        <a:srgbClr val="FAD14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4">
      <a:majorFont>
        <a:latin typeface="字魂95号-手刻宋"/>
        <a:ea typeface="字魂95号-手刻宋"/>
        <a:cs typeface=""/>
      </a:majorFont>
      <a:minorFont>
        <a:latin typeface="字魂95号-手刻宋"/>
        <a:ea typeface="字魂95号-手刻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2946</Words>
  <Application>WPS 演示</Application>
  <PresentationFormat>宽屏</PresentationFormat>
  <Paragraphs>387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34</vt:i4>
      </vt:variant>
    </vt:vector>
  </HeadingPairs>
  <TitlesOfParts>
    <vt:vector size="74" baseType="lpstr">
      <vt:lpstr>Arial</vt:lpstr>
      <vt:lpstr>宋体</vt:lpstr>
      <vt:lpstr>Wingdings</vt:lpstr>
      <vt:lpstr>微软雅黑</vt:lpstr>
      <vt:lpstr>汉仪乐喵体W</vt:lpstr>
      <vt:lpstr>幼圆</vt:lpstr>
      <vt:lpstr>字魂95号-手刻宋</vt:lpstr>
      <vt:lpstr>字魂54号-贤黑</vt:lpstr>
      <vt:lpstr>Wingdings 3</vt:lpstr>
      <vt:lpstr>Arial</vt:lpstr>
      <vt:lpstr>方正姚体</vt:lpstr>
      <vt:lpstr>阿里巴巴普惠体 L</vt:lpstr>
      <vt:lpstr>阿里巴巴普惠体 R</vt:lpstr>
      <vt:lpstr>楷体</vt:lpstr>
      <vt:lpstr>Impact</vt:lpstr>
      <vt:lpstr>Arial Unicode MS</vt:lpstr>
      <vt:lpstr>华文新魏</vt:lpstr>
      <vt:lpstr>思源黑体 CN Normal</vt:lpstr>
      <vt:lpstr>华文中宋</vt:lpstr>
      <vt:lpstr>字魂54号-贤黑</vt:lpstr>
      <vt:lpstr>黑体</vt:lpstr>
      <vt:lpstr>等线</vt:lpstr>
      <vt:lpstr>隶书</vt:lpstr>
      <vt:lpstr>华文彩云</vt:lpstr>
      <vt:lpstr>Adobe 繁黑體 Std B</vt:lpstr>
      <vt:lpstr>Symbol</vt:lpstr>
      <vt:lpstr>Calibri</vt:lpstr>
      <vt:lpstr>Trebuchet MS</vt:lpstr>
      <vt:lpstr>Calibri Light</vt:lpstr>
      <vt:lpstr>等线 Light</vt:lpstr>
      <vt:lpstr>Rockwell</vt:lpstr>
      <vt:lpstr>Office 主题​​</vt:lpstr>
      <vt:lpstr>1_Office 主题​​</vt:lpstr>
      <vt:lpstr>3_Office 主题​​</vt:lpstr>
      <vt:lpstr>Office 主题</vt:lpstr>
      <vt:lpstr>平面</vt:lpstr>
      <vt:lpstr>1_Office 主题</vt:lpstr>
      <vt:lpstr>4_Office 主题​​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不幸感染病毒还能不能治愈?</vt:lpstr>
      <vt:lpstr>PowerPoint 演示文稿</vt:lpstr>
      <vt:lpstr>   个人如何预防新型冠状病毒的感染？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众志成城                   共战疫情</vt:lpstr>
      <vt:lpstr>    	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守望春天共同战疫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若水</cp:lastModifiedBy>
  <cp:revision>84</cp:revision>
  <dcterms:created xsi:type="dcterms:W3CDTF">2019-06-19T02:08:00Z</dcterms:created>
  <dcterms:modified xsi:type="dcterms:W3CDTF">2020-03-03T06:57:38Z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