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9" r:id="rId7"/>
    <p:sldId id="283" r:id="rId8"/>
    <p:sldId id="262" r:id="rId9"/>
    <p:sldId id="284" r:id="rId10"/>
    <p:sldId id="263" r:id="rId11"/>
    <p:sldId id="286" r:id="rId12"/>
    <p:sldId id="264" r:id="rId13"/>
    <p:sldId id="287" r:id="rId14"/>
    <p:sldId id="288" r:id="rId15"/>
    <p:sldId id="289" r:id="rId16"/>
    <p:sldId id="266" r:id="rId17"/>
    <p:sldId id="291" r:id="rId18"/>
    <p:sldId id="293" r:id="rId19"/>
    <p:sldId id="281" r:id="rId20"/>
    <p:sldId id="267" r:id="rId21"/>
    <p:sldId id="296" r:id="rId22"/>
    <p:sldId id="28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ҧǿ" initials="Y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2" autoAdjust="0"/>
    <p:restoredTop sz="96494" autoAdjust="0"/>
  </p:normalViewPr>
  <p:slideViewPr>
    <p:cSldViewPr snapToGrid="0">
      <p:cViewPr varScale="1">
        <p:scale>
          <a:sx n="68" d="100"/>
          <a:sy n="68" d="100"/>
        </p:scale>
        <p:origin x="-708" y="-102"/>
      </p:cViewPr>
      <p:guideLst>
        <p:guide orient="horz" pos="2160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0FDC6-3188-4151-A468-D44AD7FF4A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9FC98A-201F-4604-A4E3-3A1C3B3274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</a:t>
            </a:r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1A34D1D-E80B-417F-98B5-39D8613BB07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8C25E9A-696C-4D1E-A94A-A9CBE9892DB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296CD3D-4531-4726-AEAA-215A89EE6AB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dirty="0"/>
              <a:t> </a:t>
            </a:r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F7896FE-9A3B-412B-837A-AF0291CB658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9FC98A-201F-4604-A4E3-3A1C3B3274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06E25-F275-41B9-85F1-E33A903E7D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D924F-FAFB-4990-9FC5-977A0EAE7C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A33BA-FE40-49B6-BC27-737CDA7C2D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442BE-D869-4810-9AE0-C3CA887C84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E2DA9-6BBE-4F07-8A1A-4E1717CD08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A026-A787-4F2D-AA3C-FD55667CBA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ADD19-2F56-4884-9057-7B378A411F9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7305A-A8A2-4576-8668-ED68D096E6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99E89-F5E8-4FC8-9AC9-1DD1BA0175A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3E256-12C3-4B74-9728-815CB9BA5A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DE229-7F1C-4895-9D23-AB3D698C7AD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087E8-DDA2-474A-BBA4-BAD631178D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54AE-EA8C-406C-BEAF-5ECECA60F20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E6ECB-5C1D-4721-AD9F-0D37957AF26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C3389-FE09-4E1E-804B-462C1FE7E37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9469A-0E3E-4D8E-8F9D-268FBCAE6D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3CDD9-FF3F-4E57-8B51-6A765CADE9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5BBC4-E1E7-4C2D-B3DB-21897DB16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65AF5-838F-45D0-9A83-EF3E1EFD725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68158-184F-460C-9F74-2599431E8C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40685-67CF-4318-A7E5-237822F30E9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09270-CC46-4434-A13F-29B2E2C7F1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第二级</a:t>
            </a:r>
            <a:endParaRPr lang="zh-CN" altLang="zh-CN"/>
          </a:p>
          <a:p>
            <a:pPr lvl="2"/>
            <a:r>
              <a:rPr lang="zh-CN" altLang="zh-CN"/>
              <a:t>第三级</a:t>
            </a:r>
            <a:endParaRPr lang="zh-CN" altLang="zh-CN"/>
          </a:p>
          <a:p>
            <a:pPr lvl="3"/>
            <a:r>
              <a:rPr lang="zh-CN" altLang="zh-CN"/>
              <a:t>第四级</a:t>
            </a:r>
            <a:endParaRPr lang="zh-CN" altLang="zh-CN"/>
          </a:p>
          <a:p>
            <a:pPr lvl="4"/>
            <a:r>
              <a:rPr lang="zh-CN" altLang="zh-CN"/>
              <a:t>第五级</a:t>
            </a:r>
            <a:endParaRPr lang="zh-CN" altLang="zh-CN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C9C3143-D29B-44C0-BC28-375CF6EBDE21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C2937C-73E9-4D68-A0F4-C5FD6B983D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2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sv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493713"/>
            <a:ext cx="5876925" cy="58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76" name="直接连接符 16"/>
          <p:cNvCxnSpPr>
            <a:cxnSpLocks noChangeShapeType="1"/>
          </p:cNvCxnSpPr>
          <p:nvPr/>
        </p:nvCxnSpPr>
        <p:spPr bwMode="auto">
          <a:xfrm flipV="1">
            <a:off x="4833938" y="579438"/>
            <a:ext cx="1285875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7" name="直接连接符 17"/>
          <p:cNvCxnSpPr>
            <a:cxnSpLocks noChangeShapeType="1"/>
          </p:cNvCxnSpPr>
          <p:nvPr/>
        </p:nvCxnSpPr>
        <p:spPr bwMode="auto">
          <a:xfrm>
            <a:off x="6119813" y="579438"/>
            <a:ext cx="1389062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18"/>
          <p:cNvCxnSpPr>
            <a:cxnSpLocks noChangeShapeType="1"/>
          </p:cNvCxnSpPr>
          <p:nvPr/>
        </p:nvCxnSpPr>
        <p:spPr bwMode="auto">
          <a:xfrm>
            <a:off x="7508875" y="903288"/>
            <a:ext cx="990600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9" name="直接连接符 19"/>
          <p:cNvCxnSpPr>
            <a:cxnSpLocks noChangeShapeType="1"/>
          </p:cNvCxnSpPr>
          <p:nvPr/>
        </p:nvCxnSpPr>
        <p:spPr bwMode="auto">
          <a:xfrm>
            <a:off x="8499475" y="1812925"/>
            <a:ext cx="500063" cy="13033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0" name="直接连接符 20"/>
          <p:cNvCxnSpPr>
            <a:cxnSpLocks noChangeShapeType="1"/>
          </p:cNvCxnSpPr>
          <p:nvPr/>
        </p:nvCxnSpPr>
        <p:spPr bwMode="auto">
          <a:xfrm flipV="1">
            <a:off x="3789363" y="903288"/>
            <a:ext cx="1052512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1" name="直接连接符 21"/>
          <p:cNvCxnSpPr>
            <a:cxnSpLocks noChangeShapeType="1"/>
          </p:cNvCxnSpPr>
          <p:nvPr/>
        </p:nvCxnSpPr>
        <p:spPr bwMode="auto">
          <a:xfrm flipV="1">
            <a:off x="3317875" y="1812925"/>
            <a:ext cx="471488" cy="1270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2" name="直接连接符 22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165100" cy="13700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直接连接符 23"/>
          <p:cNvCxnSpPr>
            <a:cxnSpLocks noChangeShapeType="1"/>
          </p:cNvCxnSpPr>
          <p:nvPr/>
        </p:nvCxnSpPr>
        <p:spPr bwMode="auto">
          <a:xfrm flipH="1" flipV="1">
            <a:off x="3482975" y="4468813"/>
            <a:ext cx="777875" cy="11144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直接连接符 24"/>
          <p:cNvCxnSpPr>
            <a:cxnSpLocks noChangeShapeType="1"/>
          </p:cNvCxnSpPr>
          <p:nvPr/>
        </p:nvCxnSpPr>
        <p:spPr bwMode="auto">
          <a:xfrm flipV="1">
            <a:off x="8812213" y="3108325"/>
            <a:ext cx="179387" cy="1322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5" name="直接连接符 25"/>
          <p:cNvCxnSpPr>
            <a:cxnSpLocks noChangeShapeType="1"/>
          </p:cNvCxnSpPr>
          <p:nvPr/>
        </p:nvCxnSpPr>
        <p:spPr bwMode="auto">
          <a:xfrm flipV="1">
            <a:off x="8032750" y="4430713"/>
            <a:ext cx="779463" cy="1143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6" name="直接连接符 26"/>
          <p:cNvCxnSpPr>
            <a:cxnSpLocks noChangeShapeType="1"/>
          </p:cNvCxnSpPr>
          <p:nvPr/>
        </p:nvCxnSpPr>
        <p:spPr bwMode="auto">
          <a:xfrm flipH="1" flipV="1">
            <a:off x="4260850" y="5583238"/>
            <a:ext cx="1216025" cy="6223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7" name="直接连接符 27"/>
          <p:cNvCxnSpPr>
            <a:cxnSpLocks noChangeShapeType="1"/>
          </p:cNvCxnSpPr>
          <p:nvPr/>
        </p:nvCxnSpPr>
        <p:spPr bwMode="auto">
          <a:xfrm flipH="1">
            <a:off x="6813550" y="5573713"/>
            <a:ext cx="12192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8" name="直接连接符 28"/>
          <p:cNvCxnSpPr>
            <a:cxnSpLocks noChangeShapeType="1"/>
          </p:cNvCxnSpPr>
          <p:nvPr/>
        </p:nvCxnSpPr>
        <p:spPr bwMode="auto">
          <a:xfrm flipH="1" flipV="1">
            <a:off x="5472113" y="6205538"/>
            <a:ext cx="1341437" cy="28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9" name="直接连接符 29"/>
          <p:cNvCxnSpPr>
            <a:cxnSpLocks noChangeShapeType="1"/>
          </p:cNvCxnSpPr>
          <p:nvPr/>
        </p:nvCxnSpPr>
        <p:spPr bwMode="auto">
          <a:xfrm>
            <a:off x="4833938" y="903288"/>
            <a:ext cx="3683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0" name="直接连接符 30"/>
          <p:cNvCxnSpPr>
            <a:cxnSpLocks noChangeShapeType="1"/>
          </p:cNvCxnSpPr>
          <p:nvPr/>
        </p:nvCxnSpPr>
        <p:spPr bwMode="auto">
          <a:xfrm>
            <a:off x="4833938" y="903288"/>
            <a:ext cx="1546225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1" name="直接连接符 31"/>
          <p:cNvCxnSpPr>
            <a:cxnSpLocks noChangeShapeType="1"/>
          </p:cNvCxnSpPr>
          <p:nvPr/>
        </p:nvCxnSpPr>
        <p:spPr bwMode="auto">
          <a:xfrm>
            <a:off x="6119813" y="579438"/>
            <a:ext cx="260350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2" name="直接连接符 32"/>
          <p:cNvCxnSpPr>
            <a:cxnSpLocks noChangeShapeType="1"/>
          </p:cNvCxnSpPr>
          <p:nvPr/>
        </p:nvCxnSpPr>
        <p:spPr bwMode="auto">
          <a:xfrm>
            <a:off x="6380163" y="903288"/>
            <a:ext cx="1128712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3" name="直接连接符 33"/>
          <p:cNvCxnSpPr>
            <a:cxnSpLocks noChangeShapeType="1"/>
          </p:cNvCxnSpPr>
          <p:nvPr/>
        </p:nvCxnSpPr>
        <p:spPr bwMode="auto">
          <a:xfrm>
            <a:off x="7508875" y="903288"/>
            <a:ext cx="603250" cy="9302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4" name="直接连接符 34"/>
          <p:cNvCxnSpPr>
            <a:cxnSpLocks noChangeShapeType="1"/>
          </p:cNvCxnSpPr>
          <p:nvPr/>
        </p:nvCxnSpPr>
        <p:spPr bwMode="auto">
          <a:xfrm flipV="1">
            <a:off x="8112125" y="1812925"/>
            <a:ext cx="387350" cy="238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5" name="直接连接符 35"/>
          <p:cNvCxnSpPr>
            <a:cxnSpLocks noChangeShapeType="1"/>
          </p:cNvCxnSpPr>
          <p:nvPr/>
        </p:nvCxnSpPr>
        <p:spPr bwMode="auto">
          <a:xfrm flipV="1">
            <a:off x="3817938" y="903288"/>
            <a:ext cx="1016000" cy="15224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6" name="直接连接符 36"/>
          <p:cNvCxnSpPr>
            <a:cxnSpLocks noChangeShapeType="1"/>
          </p:cNvCxnSpPr>
          <p:nvPr/>
        </p:nvCxnSpPr>
        <p:spPr bwMode="auto">
          <a:xfrm flipH="1">
            <a:off x="3317875" y="2387600"/>
            <a:ext cx="525463" cy="7064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7" name="直接连接符 37"/>
          <p:cNvCxnSpPr>
            <a:cxnSpLocks noChangeShapeType="1"/>
          </p:cNvCxnSpPr>
          <p:nvPr/>
        </p:nvCxnSpPr>
        <p:spPr bwMode="auto">
          <a:xfrm flipH="1" flipV="1">
            <a:off x="8108950" y="1825625"/>
            <a:ext cx="890588" cy="12906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8" name="直接连接符 38"/>
          <p:cNvCxnSpPr>
            <a:cxnSpLocks noChangeShapeType="1"/>
          </p:cNvCxnSpPr>
          <p:nvPr/>
        </p:nvCxnSpPr>
        <p:spPr bwMode="auto">
          <a:xfrm flipH="1" flipV="1">
            <a:off x="3789363" y="1812925"/>
            <a:ext cx="111125" cy="250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99" name="直接连接符 39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582613" cy="123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0" name="直接连接符 40"/>
          <p:cNvCxnSpPr>
            <a:cxnSpLocks noChangeShapeType="1"/>
          </p:cNvCxnSpPr>
          <p:nvPr/>
        </p:nvCxnSpPr>
        <p:spPr bwMode="auto">
          <a:xfrm flipH="1">
            <a:off x="3490913" y="4321175"/>
            <a:ext cx="409575" cy="1412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1" name="直接连接符 41"/>
          <p:cNvCxnSpPr>
            <a:cxnSpLocks noChangeShapeType="1"/>
          </p:cNvCxnSpPr>
          <p:nvPr/>
        </p:nvCxnSpPr>
        <p:spPr bwMode="auto">
          <a:xfrm flipH="1">
            <a:off x="4260850" y="5021263"/>
            <a:ext cx="941388" cy="5524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2" name="直接连接符 42"/>
          <p:cNvCxnSpPr>
            <a:cxnSpLocks noChangeShapeType="1"/>
          </p:cNvCxnSpPr>
          <p:nvPr/>
        </p:nvCxnSpPr>
        <p:spPr bwMode="auto">
          <a:xfrm>
            <a:off x="3900488" y="4310063"/>
            <a:ext cx="360362" cy="1273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3" name="直接连接符 43"/>
          <p:cNvCxnSpPr>
            <a:cxnSpLocks noChangeShapeType="1"/>
          </p:cNvCxnSpPr>
          <p:nvPr/>
        </p:nvCxnSpPr>
        <p:spPr bwMode="auto">
          <a:xfrm flipV="1">
            <a:off x="7897813" y="4440238"/>
            <a:ext cx="922337" cy="3048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4" name="直接箭头连接符 44"/>
          <p:cNvCxnSpPr>
            <a:cxnSpLocks noChangeShapeType="1"/>
          </p:cNvCxnSpPr>
          <p:nvPr/>
        </p:nvCxnSpPr>
        <p:spPr bwMode="auto">
          <a:xfrm>
            <a:off x="7900988" y="4749800"/>
            <a:ext cx="134937" cy="833438"/>
          </a:xfrm>
          <a:prstGeom prst="straightConnector1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5" name="直接连接符 45"/>
          <p:cNvCxnSpPr>
            <a:cxnSpLocks noChangeShapeType="1"/>
          </p:cNvCxnSpPr>
          <p:nvPr/>
        </p:nvCxnSpPr>
        <p:spPr bwMode="auto">
          <a:xfrm flipV="1">
            <a:off x="6542088" y="5573713"/>
            <a:ext cx="1490662" cy="1238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6" name="直接连接符 46"/>
          <p:cNvCxnSpPr>
            <a:cxnSpLocks noChangeShapeType="1"/>
          </p:cNvCxnSpPr>
          <p:nvPr/>
        </p:nvCxnSpPr>
        <p:spPr bwMode="auto">
          <a:xfrm flipH="1" flipV="1">
            <a:off x="4257675" y="5575300"/>
            <a:ext cx="2274888" cy="1222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7" name="直接连接符 47"/>
          <p:cNvCxnSpPr>
            <a:cxnSpLocks noChangeShapeType="1"/>
          </p:cNvCxnSpPr>
          <p:nvPr/>
        </p:nvCxnSpPr>
        <p:spPr bwMode="auto">
          <a:xfrm>
            <a:off x="6523038" y="5697538"/>
            <a:ext cx="290512" cy="536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8" name="直接连接符 48"/>
          <p:cNvCxnSpPr>
            <a:cxnSpLocks noChangeShapeType="1"/>
          </p:cNvCxnSpPr>
          <p:nvPr/>
        </p:nvCxnSpPr>
        <p:spPr bwMode="auto">
          <a:xfrm flipH="1">
            <a:off x="5472113" y="5697538"/>
            <a:ext cx="1050925" cy="508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09" name="直接连接符 49"/>
          <p:cNvCxnSpPr>
            <a:cxnSpLocks noChangeShapeType="1"/>
          </p:cNvCxnSpPr>
          <p:nvPr/>
        </p:nvCxnSpPr>
        <p:spPr bwMode="auto">
          <a:xfrm flipH="1">
            <a:off x="8305800" y="3111500"/>
            <a:ext cx="693738" cy="1920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0" name="直接连接符 50"/>
          <p:cNvCxnSpPr>
            <a:cxnSpLocks noChangeShapeType="1"/>
          </p:cNvCxnSpPr>
          <p:nvPr/>
        </p:nvCxnSpPr>
        <p:spPr bwMode="auto">
          <a:xfrm flipV="1">
            <a:off x="7891463" y="3094038"/>
            <a:ext cx="1100137" cy="1654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1" name="直接连接符 51"/>
          <p:cNvCxnSpPr>
            <a:cxnSpLocks noChangeShapeType="1"/>
          </p:cNvCxnSpPr>
          <p:nvPr/>
        </p:nvCxnSpPr>
        <p:spPr bwMode="auto">
          <a:xfrm>
            <a:off x="6380163" y="903288"/>
            <a:ext cx="1731962" cy="9223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2" name="直接连接符 52"/>
          <p:cNvCxnSpPr>
            <a:cxnSpLocks noChangeShapeType="1"/>
          </p:cNvCxnSpPr>
          <p:nvPr/>
        </p:nvCxnSpPr>
        <p:spPr bwMode="auto">
          <a:xfrm flipH="1" flipV="1">
            <a:off x="6380163" y="903288"/>
            <a:ext cx="1579562" cy="1782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3" name="直接连接符 53"/>
          <p:cNvCxnSpPr>
            <a:cxnSpLocks noChangeShapeType="1"/>
          </p:cNvCxnSpPr>
          <p:nvPr/>
        </p:nvCxnSpPr>
        <p:spPr bwMode="auto">
          <a:xfrm flipH="1">
            <a:off x="7959725" y="1836738"/>
            <a:ext cx="152400" cy="8493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4" name="直接连接符 54"/>
          <p:cNvCxnSpPr>
            <a:cxnSpLocks noChangeShapeType="1"/>
          </p:cNvCxnSpPr>
          <p:nvPr/>
        </p:nvCxnSpPr>
        <p:spPr bwMode="auto">
          <a:xfrm flipH="1" flipV="1">
            <a:off x="8112125" y="1828800"/>
            <a:ext cx="193675" cy="14811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5" name="直接连接符 55"/>
          <p:cNvCxnSpPr>
            <a:cxnSpLocks noChangeShapeType="1"/>
          </p:cNvCxnSpPr>
          <p:nvPr/>
        </p:nvCxnSpPr>
        <p:spPr bwMode="auto">
          <a:xfrm flipV="1">
            <a:off x="4168775" y="1563688"/>
            <a:ext cx="1033463" cy="11223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6" name="直接连接符 56"/>
          <p:cNvCxnSpPr>
            <a:cxnSpLocks noChangeShapeType="1"/>
          </p:cNvCxnSpPr>
          <p:nvPr/>
        </p:nvCxnSpPr>
        <p:spPr bwMode="auto">
          <a:xfrm flipV="1">
            <a:off x="5202238" y="903288"/>
            <a:ext cx="1173162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7" name="直接连接符 57"/>
          <p:cNvCxnSpPr>
            <a:cxnSpLocks noChangeShapeType="1"/>
          </p:cNvCxnSpPr>
          <p:nvPr/>
        </p:nvCxnSpPr>
        <p:spPr bwMode="auto">
          <a:xfrm flipV="1">
            <a:off x="3817938" y="1570038"/>
            <a:ext cx="1384300" cy="8445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8" name="直接连接符 58"/>
          <p:cNvCxnSpPr>
            <a:cxnSpLocks noChangeShapeType="1"/>
          </p:cNvCxnSpPr>
          <p:nvPr/>
        </p:nvCxnSpPr>
        <p:spPr bwMode="auto">
          <a:xfrm flipH="1" flipV="1">
            <a:off x="3819525" y="2420938"/>
            <a:ext cx="349250" cy="2651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19" name="直接连接符 59"/>
          <p:cNvCxnSpPr>
            <a:cxnSpLocks noChangeShapeType="1"/>
          </p:cNvCxnSpPr>
          <p:nvPr/>
        </p:nvCxnSpPr>
        <p:spPr bwMode="auto">
          <a:xfrm flipH="1">
            <a:off x="3900488" y="3789363"/>
            <a:ext cx="268287" cy="5254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0" name="直接连接符 60"/>
          <p:cNvCxnSpPr>
            <a:cxnSpLocks noChangeShapeType="1"/>
          </p:cNvCxnSpPr>
          <p:nvPr/>
        </p:nvCxnSpPr>
        <p:spPr bwMode="auto">
          <a:xfrm flipH="1" flipV="1">
            <a:off x="4168775" y="3789363"/>
            <a:ext cx="1033463" cy="12271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1" name="直接连接符 61"/>
          <p:cNvCxnSpPr>
            <a:cxnSpLocks noChangeShapeType="1"/>
          </p:cNvCxnSpPr>
          <p:nvPr/>
        </p:nvCxnSpPr>
        <p:spPr bwMode="auto">
          <a:xfrm flipH="1" flipV="1">
            <a:off x="3900488" y="4321175"/>
            <a:ext cx="1301750" cy="6921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2" name="直接连接符 62"/>
          <p:cNvCxnSpPr>
            <a:cxnSpLocks noChangeShapeType="1"/>
          </p:cNvCxnSpPr>
          <p:nvPr/>
        </p:nvCxnSpPr>
        <p:spPr bwMode="auto">
          <a:xfrm flipH="1" flipV="1">
            <a:off x="5202238" y="5021263"/>
            <a:ext cx="1339850" cy="6778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3" name="直接连接符 63"/>
          <p:cNvCxnSpPr>
            <a:cxnSpLocks noChangeShapeType="1"/>
          </p:cNvCxnSpPr>
          <p:nvPr/>
        </p:nvCxnSpPr>
        <p:spPr bwMode="auto">
          <a:xfrm flipH="1">
            <a:off x="6523038" y="3789363"/>
            <a:ext cx="1436687" cy="1909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4" name="直接连接符 64"/>
          <p:cNvCxnSpPr>
            <a:cxnSpLocks noChangeShapeType="1"/>
          </p:cNvCxnSpPr>
          <p:nvPr/>
        </p:nvCxnSpPr>
        <p:spPr bwMode="auto">
          <a:xfrm flipV="1">
            <a:off x="7883525" y="3800475"/>
            <a:ext cx="76200" cy="94456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5" name="直接连接符 65"/>
          <p:cNvCxnSpPr>
            <a:cxnSpLocks noChangeShapeType="1"/>
          </p:cNvCxnSpPr>
          <p:nvPr/>
        </p:nvCxnSpPr>
        <p:spPr bwMode="auto">
          <a:xfrm flipH="1">
            <a:off x="7897813" y="3298825"/>
            <a:ext cx="411162" cy="14462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6" name="直接连接符 66"/>
          <p:cNvCxnSpPr>
            <a:cxnSpLocks noChangeShapeType="1"/>
          </p:cNvCxnSpPr>
          <p:nvPr/>
        </p:nvCxnSpPr>
        <p:spPr bwMode="auto">
          <a:xfrm flipV="1">
            <a:off x="6537325" y="4749800"/>
            <a:ext cx="1363663" cy="941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7" name="直接连接符 67"/>
          <p:cNvCxnSpPr>
            <a:cxnSpLocks noChangeShapeType="1"/>
          </p:cNvCxnSpPr>
          <p:nvPr/>
        </p:nvCxnSpPr>
        <p:spPr bwMode="auto">
          <a:xfrm>
            <a:off x="4168775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8" name="直接连接符 68"/>
          <p:cNvCxnSpPr>
            <a:cxnSpLocks noChangeShapeType="1"/>
          </p:cNvCxnSpPr>
          <p:nvPr/>
        </p:nvCxnSpPr>
        <p:spPr bwMode="auto">
          <a:xfrm>
            <a:off x="4168775" y="2686050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29" name="直接连接符 69"/>
          <p:cNvCxnSpPr>
            <a:cxnSpLocks noChangeShapeType="1"/>
          </p:cNvCxnSpPr>
          <p:nvPr/>
        </p:nvCxnSpPr>
        <p:spPr bwMode="auto">
          <a:xfrm>
            <a:off x="7959725" y="2686050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0" name="直接连接符 70"/>
          <p:cNvCxnSpPr>
            <a:cxnSpLocks noChangeShapeType="1"/>
          </p:cNvCxnSpPr>
          <p:nvPr/>
        </p:nvCxnSpPr>
        <p:spPr bwMode="auto">
          <a:xfrm flipV="1">
            <a:off x="6032500" y="2648585"/>
            <a:ext cx="1928495" cy="3746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1" name="直接连接符 71"/>
          <p:cNvCxnSpPr>
            <a:cxnSpLocks noChangeShapeType="1"/>
          </p:cNvCxnSpPr>
          <p:nvPr/>
        </p:nvCxnSpPr>
        <p:spPr bwMode="auto">
          <a:xfrm>
            <a:off x="4168775" y="3184525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2" name="直接连接符 72"/>
          <p:cNvCxnSpPr>
            <a:cxnSpLocks noChangeShapeType="1"/>
          </p:cNvCxnSpPr>
          <p:nvPr/>
        </p:nvCxnSpPr>
        <p:spPr bwMode="auto">
          <a:xfrm>
            <a:off x="7959725" y="3057525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3" name="直接连接符 73"/>
          <p:cNvCxnSpPr>
            <a:cxnSpLocks noChangeShapeType="1"/>
          </p:cNvCxnSpPr>
          <p:nvPr/>
        </p:nvCxnSpPr>
        <p:spPr bwMode="auto">
          <a:xfrm>
            <a:off x="4168775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34" name="直接连接符 74"/>
          <p:cNvCxnSpPr>
            <a:cxnSpLocks noChangeShapeType="1"/>
          </p:cNvCxnSpPr>
          <p:nvPr/>
        </p:nvCxnSpPr>
        <p:spPr bwMode="auto">
          <a:xfrm>
            <a:off x="6661150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35" name="组合 78"/>
          <p:cNvGrpSpPr/>
          <p:nvPr/>
        </p:nvGrpSpPr>
        <p:grpSpPr bwMode="auto">
          <a:xfrm>
            <a:off x="3359150" y="2713038"/>
            <a:ext cx="5448300" cy="1241425"/>
            <a:chOff x="0" y="0"/>
            <a:chExt cx="5448300" cy="1242162"/>
          </a:xfrm>
        </p:grpSpPr>
        <p:sp>
          <p:nvSpPr>
            <p:cNvPr id="15424" name="文本框 76"/>
            <p:cNvSpPr txBox="1">
              <a:spLocks noChangeArrowheads="1"/>
            </p:cNvSpPr>
            <p:nvPr/>
          </p:nvSpPr>
          <p:spPr bwMode="auto">
            <a:xfrm>
              <a:off x="0" y="0"/>
              <a:ext cx="5448300" cy="1107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illboard"/>
                  <a:ea typeface="张海山锐谐体" pitchFamily="2" charset="-122"/>
                  <a:cs typeface="+mn-cs"/>
                </a:rPr>
                <a:t>2020·</a:t>
              </a:r>
              <a:r>
                <a:rPr kumimoji="0" lang="zh-CN" altLang="en-US" sz="6600" b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仿宋" panose="02010609060101010101" charset="-122"/>
                  <a:ea typeface="仿宋" panose="02010609060101010101" charset="-122"/>
                  <a:cs typeface="+mn-cs"/>
                </a:rPr>
                <a:t>战疫情</a:t>
              </a:r>
              <a:endParaRPr kumimoji="0" lang="zh-CN" altLang="en-US" sz="6600" b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endParaRPr>
            </a:p>
          </p:txBody>
        </p:sp>
        <p:sp>
          <p:nvSpPr>
            <p:cNvPr id="15425" name="文本框 77"/>
            <p:cNvSpPr txBox="1">
              <a:spLocks noChangeArrowheads="1"/>
            </p:cNvSpPr>
            <p:nvPr/>
          </p:nvSpPr>
          <p:spPr bwMode="auto">
            <a:xfrm>
              <a:off x="2037995" y="934385"/>
              <a:ext cx="1366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张海山锐谐体" pitchFamily="2" charset="-122"/>
                  <a:ea typeface="张海山锐谐体" pitchFamily="2" charset="-122"/>
                  <a:cs typeface="+mn-cs"/>
                </a:rPr>
                <a:t>YOUR  TITLE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张海山锐谐体" pitchFamily="2" charset="-122"/>
                <a:ea typeface="张海山锐谐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1000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1000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0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10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1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1000"/>
                                        <p:tgtEl>
                                          <p:spTgt spid="3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0"/>
                            </p:stCondLst>
                            <p:childTnLst>
                              <p:par>
                                <p:cTn id="1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3" dur="1000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1000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9" dur="1000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1000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1000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00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1" dur="1000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000"/>
                            </p:stCondLst>
                            <p:childTnLst>
                              <p:par>
                                <p:cTn id="193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635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38"/>
          <p:cNvSpPr txBox="1">
            <a:spLocks noChangeArrowheads="1"/>
          </p:cNvSpPr>
          <p:nvPr/>
        </p:nvSpPr>
        <p:spPr bwMode="auto">
          <a:xfrm>
            <a:off x="519430" y="171450"/>
            <a:ext cx="3526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自我防护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·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远离病毒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5604" name="组合 3"/>
          <p:cNvGrpSpPr/>
          <p:nvPr/>
        </p:nvGrpSpPr>
        <p:grpSpPr bwMode="auto">
          <a:xfrm>
            <a:off x="262890" y="204153"/>
            <a:ext cx="238125" cy="347662"/>
            <a:chOff x="0" y="0"/>
            <a:chExt cx="569789" cy="829904"/>
          </a:xfrm>
        </p:grpSpPr>
        <p:sp>
          <p:nvSpPr>
            <p:cNvPr id="2563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3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06" name="Rectangle 11"/>
          <p:cNvSpPr>
            <a:spLocks noChangeArrowheads="1"/>
          </p:cNvSpPr>
          <p:nvPr/>
        </p:nvSpPr>
        <p:spPr bwMode="auto">
          <a:xfrm>
            <a:off x="2571750" y="2868613"/>
            <a:ext cx="2376488" cy="174625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180975" y="2868613"/>
            <a:ext cx="2374900" cy="174625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0" name="任意多边形 11"/>
          <p:cNvSpPr/>
          <p:nvPr/>
        </p:nvSpPr>
        <p:spPr bwMode="auto">
          <a:xfrm>
            <a:off x="2555875" y="2868613"/>
            <a:ext cx="2470150" cy="1839912"/>
          </a:xfrm>
          <a:custGeom>
            <a:avLst/>
            <a:gdLst>
              <a:gd name="T0" fmla="*/ 2372915 w 2470630"/>
              <a:gd name="T1" fmla="*/ 0 h 1839772"/>
              <a:gd name="T2" fmla="*/ 2465834 w 2470630"/>
              <a:gd name="T3" fmla="*/ 0 h 1839772"/>
              <a:gd name="T4" fmla="*/ 2465834 w 2470630"/>
              <a:gd name="T5" fmla="*/ 1841172 h 1839772"/>
              <a:gd name="T6" fmla="*/ 0 w 2470630"/>
              <a:gd name="T7" fmla="*/ 1841172 h 1839772"/>
              <a:gd name="T8" fmla="*/ 0 w 2470630"/>
              <a:gd name="T9" fmla="*/ 1748002 h 1839772"/>
              <a:gd name="T10" fmla="*/ 2372915 w 2470630"/>
              <a:gd name="T11" fmla="*/ 1748002 h 1839772"/>
              <a:gd name="T12" fmla="*/ 2372915 w 2470630"/>
              <a:gd name="T13" fmla="*/ 0 h 18397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70630" h="1839772">
                <a:moveTo>
                  <a:pt x="2377530" y="0"/>
                </a:moveTo>
                <a:lnTo>
                  <a:pt x="2470630" y="0"/>
                </a:lnTo>
                <a:lnTo>
                  <a:pt x="2470630" y="1839772"/>
                </a:lnTo>
                <a:lnTo>
                  <a:pt x="0" y="1839772"/>
                </a:lnTo>
                <a:lnTo>
                  <a:pt x="0" y="1746672"/>
                </a:lnTo>
                <a:lnTo>
                  <a:pt x="2377530" y="1746672"/>
                </a:lnTo>
                <a:lnTo>
                  <a:pt x="237753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7" name="任意多边形 24"/>
          <p:cNvSpPr/>
          <p:nvPr/>
        </p:nvSpPr>
        <p:spPr bwMode="auto">
          <a:xfrm>
            <a:off x="2651125" y="1120458"/>
            <a:ext cx="2374900" cy="1785937"/>
          </a:xfrm>
          <a:custGeom>
            <a:avLst/>
            <a:gdLst>
              <a:gd name="T0" fmla="*/ 2283081 w 2374751"/>
              <a:gd name="T1" fmla="*/ 0 h 1785318"/>
              <a:gd name="T2" fmla="*/ 2376241 w 2374751"/>
              <a:gd name="T3" fmla="*/ 55511 h 1785318"/>
              <a:gd name="T4" fmla="*/ 2376241 w 2374751"/>
              <a:gd name="T5" fmla="*/ 1791518 h 1785318"/>
              <a:gd name="T6" fmla="*/ 2280302 w 2374751"/>
              <a:gd name="T7" fmla="*/ 1752476 h 1785318"/>
              <a:gd name="T8" fmla="*/ 0 w 2374751"/>
              <a:gd name="T9" fmla="*/ 1752476 h 1785318"/>
              <a:gd name="T10" fmla="*/ 0 w 2374751"/>
              <a:gd name="T11" fmla="*/ 1752475 h 1785318"/>
              <a:gd name="T12" fmla="*/ 2283081 w 2374751"/>
              <a:gd name="T13" fmla="*/ 1752475 h 1785318"/>
              <a:gd name="T14" fmla="*/ 2283081 w 2374751"/>
              <a:gd name="T15" fmla="*/ 0 h 17853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374751" h="1785318">
                <a:moveTo>
                  <a:pt x="2281651" y="0"/>
                </a:moveTo>
                <a:lnTo>
                  <a:pt x="2374751" y="55321"/>
                </a:lnTo>
                <a:lnTo>
                  <a:pt x="2374751" y="1785318"/>
                </a:lnTo>
                <a:lnTo>
                  <a:pt x="2278872" y="1746411"/>
                </a:lnTo>
                <a:lnTo>
                  <a:pt x="0" y="1746411"/>
                </a:lnTo>
                <a:lnTo>
                  <a:pt x="0" y="1746410"/>
                </a:lnTo>
                <a:lnTo>
                  <a:pt x="2281651" y="1746410"/>
                </a:lnTo>
                <a:lnTo>
                  <a:pt x="2281651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23" name="任意多边形 41"/>
          <p:cNvSpPr/>
          <p:nvPr/>
        </p:nvSpPr>
        <p:spPr bwMode="auto">
          <a:xfrm>
            <a:off x="127000" y="4586288"/>
            <a:ext cx="2428875" cy="93662"/>
          </a:xfrm>
          <a:custGeom>
            <a:avLst/>
            <a:gdLst>
              <a:gd name="T0" fmla="*/ 0 w 2428943"/>
              <a:gd name="T1" fmla="*/ 0 h 93100"/>
              <a:gd name="T2" fmla="*/ 2374090 w 2428943"/>
              <a:gd name="T3" fmla="*/ 0 h 93100"/>
              <a:gd name="T4" fmla="*/ 2428263 w 2428943"/>
              <a:gd name="T5" fmla="*/ 98875 h 93100"/>
              <a:gd name="T6" fmla="*/ 62510 w 2428943"/>
              <a:gd name="T7" fmla="*/ 98875 h 93100"/>
              <a:gd name="T8" fmla="*/ 0 w 2428943"/>
              <a:gd name="T9" fmla="*/ 2951 h 93100"/>
              <a:gd name="T10" fmla="*/ 0 w 2428943"/>
              <a:gd name="T11" fmla="*/ 0 h 931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28943" h="93100">
                <a:moveTo>
                  <a:pt x="0" y="0"/>
                </a:moveTo>
                <a:lnTo>
                  <a:pt x="2374750" y="0"/>
                </a:lnTo>
                <a:lnTo>
                  <a:pt x="2428943" y="93100"/>
                </a:lnTo>
                <a:lnTo>
                  <a:pt x="62530" y="93100"/>
                </a:lnTo>
                <a:lnTo>
                  <a:pt x="0" y="27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26" name="TextBox 58"/>
          <p:cNvSpPr txBox="1">
            <a:spLocks noChangeArrowheads="1"/>
          </p:cNvSpPr>
          <p:nvPr/>
        </p:nvSpPr>
        <p:spPr bwMode="auto">
          <a:xfrm>
            <a:off x="5026025" y="-125095"/>
            <a:ext cx="7288530" cy="710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避免接触野生禽畜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1.避免接触禽畜、野生动物及其排泄物和分泌物，避免购买活禽和野生动物。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2.避免前往动物农场和屠宰场、活禽动物交易市场或摊位、野生动物栖息地或等场所。必须前往时要做好防护，尤其是职业暴露人群。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3.避免食用野生动物。不要食用已经患病的动物及其制品；要从正规渠道购买冰鲜禽肉，食用禽肉蛋奶时要充分煮熟，处理生鲜制品时，器具要生熟分开并及时清洗，避免交叉污染。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杜绝带病上班、聚会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如有发烧、咳嗽等呼吸道感染的症状，居家休息，减少外出和旅行，天气良好时居室多通风，接触他人请佩戴口罩。要避免带病上班、上课及聚会。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及时就医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从武汉等地外出旅行归来，如出现发热、咳嗽等呼吸道感染症状，应根据病情就近选择医院发热门诊就医，并戴上口罩就诊，同时告知医生类似病人或动物接触史、旅行史等。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77800" y="2868613"/>
            <a:ext cx="2374900" cy="174625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任意多边形 41"/>
          <p:cNvSpPr/>
          <p:nvPr/>
        </p:nvSpPr>
        <p:spPr bwMode="auto">
          <a:xfrm>
            <a:off x="142875" y="4618038"/>
            <a:ext cx="2428875" cy="93662"/>
          </a:xfrm>
          <a:custGeom>
            <a:avLst/>
            <a:gdLst>
              <a:gd name="T0" fmla="*/ 0 w 2428943"/>
              <a:gd name="T1" fmla="*/ 0 h 93100"/>
              <a:gd name="T2" fmla="*/ 2374090 w 2428943"/>
              <a:gd name="T3" fmla="*/ 0 h 93100"/>
              <a:gd name="T4" fmla="*/ 2428263 w 2428943"/>
              <a:gd name="T5" fmla="*/ 98875 h 93100"/>
              <a:gd name="T6" fmla="*/ 62510 w 2428943"/>
              <a:gd name="T7" fmla="*/ 98875 h 93100"/>
              <a:gd name="T8" fmla="*/ 0 w 2428943"/>
              <a:gd name="T9" fmla="*/ 2951 h 93100"/>
              <a:gd name="T10" fmla="*/ 0 w 2428943"/>
              <a:gd name="T11" fmla="*/ 0 h 931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428943" h="93100">
                <a:moveTo>
                  <a:pt x="0" y="0"/>
                </a:moveTo>
                <a:lnTo>
                  <a:pt x="2374750" y="0"/>
                </a:lnTo>
                <a:lnTo>
                  <a:pt x="2428943" y="93100"/>
                </a:lnTo>
                <a:lnTo>
                  <a:pt x="62530" y="93100"/>
                </a:lnTo>
                <a:lnTo>
                  <a:pt x="0" y="277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6850" y="1120775"/>
            <a:ext cx="4751070" cy="3497580"/>
            <a:chOff x="2635" y="2650"/>
            <a:chExt cx="7482" cy="5508"/>
          </a:xfrm>
        </p:grpSpPr>
        <p:sp>
          <p:nvSpPr>
            <p:cNvPr id="25608" name="Rectangle 10"/>
            <p:cNvSpPr>
              <a:spLocks noChangeArrowheads="1"/>
            </p:cNvSpPr>
            <p:nvPr/>
          </p:nvSpPr>
          <p:spPr bwMode="auto">
            <a:xfrm>
              <a:off x="6375" y="2650"/>
              <a:ext cx="3743" cy="2753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18" name="TextBox 20"/>
            <p:cNvSpPr>
              <a:spLocks noChangeArrowheads="1"/>
            </p:cNvSpPr>
            <p:nvPr/>
          </p:nvSpPr>
          <p:spPr bwMode="auto">
            <a:xfrm>
              <a:off x="6755" y="4450"/>
              <a:ext cx="3231" cy="64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避免接触野生禽畜</a:t>
              </a:r>
              <a:endParaRPr kumimoji="0" lang="zh-CN" altLang="id-ID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5619" name="Group 5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13" y="3563"/>
              <a:ext cx="124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0" name="Rectangle 8"/>
            <p:cNvSpPr>
              <a:spLocks noChangeArrowheads="1"/>
            </p:cNvSpPr>
            <p:nvPr/>
          </p:nvSpPr>
          <p:spPr bwMode="auto">
            <a:xfrm>
              <a:off x="2635" y="2650"/>
              <a:ext cx="3740" cy="2753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21" name="TextBox 15"/>
            <p:cNvSpPr>
              <a:spLocks noChangeArrowheads="1"/>
            </p:cNvSpPr>
            <p:nvPr/>
          </p:nvSpPr>
          <p:spPr bwMode="auto">
            <a:xfrm>
              <a:off x="3335" y="4450"/>
              <a:ext cx="2511" cy="64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加强个人防护</a:t>
              </a:r>
              <a:endParaRPr kumimoji="0" lang="zh-CN" altLang="id-ID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5622" name="Group 5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3448"/>
              <a:ext cx="977" cy="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6350" y="5408"/>
              <a:ext cx="3743" cy="2750"/>
            </a:xfrm>
            <a:prstGeom prst="rect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24" name="TextBox 25"/>
            <p:cNvSpPr>
              <a:spLocks noChangeArrowheads="1"/>
            </p:cNvSpPr>
            <p:nvPr/>
          </p:nvSpPr>
          <p:spPr bwMode="auto">
            <a:xfrm>
              <a:off x="3114" y="6995"/>
              <a:ext cx="3231" cy="64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杜绝带病上班集会</a:t>
              </a:r>
              <a:endParaRPr kumimoji="0" lang="zh-CN" altLang="id-ID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5625" name="Group 7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8" y="6000"/>
              <a:ext cx="835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1" name="TextBox 30"/>
            <p:cNvSpPr>
              <a:spLocks noChangeArrowheads="1"/>
            </p:cNvSpPr>
            <p:nvPr/>
          </p:nvSpPr>
          <p:spPr bwMode="auto">
            <a:xfrm>
              <a:off x="7385" y="6995"/>
              <a:ext cx="1791" cy="643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及时就医</a:t>
              </a:r>
              <a:endParaRPr kumimoji="0" lang="zh-CN" altLang="id-ID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5612" name="Group 42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5" y="6095"/>
              <a:ext cx="913" cy="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4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6" grpId="0" bldLvl="0" animBg="1"/>
      <p:bldP spid="25609" grpId="0" bldLvl="0" animBg="1"/>
      <p:bldP spid="25610" grpId="0" bldLvl="0" animBg="1"/>
      <p:bldP spid="25617" grpId="0" bldLvl="0" animBg="1"/>
      <p:bldP spid="25623" grpId="0" bldLvl="0" animBg="1"/>
      <p:bldP spid="25626" grpId="0"/>
      <p:bldP spid="33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5"/>
          <p:cNvGrpSpPr/>
          <p:nvPr/>
        </p:nvGrpSpPr>
        <p:grpSpPr bwMode="auto">
          <a:xfrm>
            <a:off x="3736975" y="968375"/>
            <a:ext cx="4652963" cy="4795838"/>
            <a:chOff x="0" y="0"/>
            <a:chExt cx="4653650" cy="4795419"/>
          </a:xfrm>
        </p:grpSpPr>
        <p:sp>
          <p:nvSpPr>
            <p:cNvPr id="19460" name="文本框 70"/>
            <p:cNvSpPr txBox="1">
              <a:spLocks noChangeArrowheads="1"/>
            </p:cNvSpPr>
            <p:nvPr/>
          </p:nvSpPr>
          <p:spPr bwMode="auto">
            <a:xfrm>
              <a:off x="1120187" y="1058302"/>
              <a:ext cx="2371276" cy="132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1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卫生专题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9462" name="组合 88"/>
            <p:cNvGrpSpPr/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19492" name="椭圆 68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493" name="直接连接符 72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4" name="直接连接符 87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9463" name="组合 28"/>
            <p:cNvGrpSpPr/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9464" name="组合 6"/>
              <p:cNvGrpSpPr/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19479" name="组合 1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82" name="菱形 2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83" name="组合 8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90" name="直接连接符 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91" name="直接连接符 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4" name="组合 9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8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9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5" name="组合 12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6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7" name="直接连接符 1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80" name="直接连接符 31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81" name="直接连接符 3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465" name="组合 54"/>
              <p:cNvGrpSpPr/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9466" name="组合 5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69" name="菱形 58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70" name="组合 59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7" name="直接连接符 66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8" name="直接连接符 6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1" name="组合 60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5" name="直接连接符 6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6" name="直接连接符 65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2" name="组合 61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3" name="直接连接符 6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4" name="直接连接符 6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67" name="直接连接符 56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68" name="直接连接符 57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1"/>
          <p:cNvPicPr preferRelativeResize="0"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44245" y="241300"/>
            <a:ext cx="63042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6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正确洗手的重要性</a:t>
            </a:r>
            <a:endParaRPr lang="zh-CN" altLang="zh-CN" sz="60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4115" y="1118870"/>
            <a:ext cx="1016000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bg1"/>
                </a:solidFill>
              </a:rPr>
              <a:t>         </a:t>
            </a:r>
            <a:r>
              <a:rPr lang="zh-CN" altLang="en-US" sz="2400">
                <a:solidFill>
                  <a:schemeClr val="bg1"/>
                </a:solidFill>
              </a:rPr>
              <a:t>洗手是最便宜的抵御疾病的办法</a:t>
            </a:r>
            <a:endParaRPr lang="zh-CN" altLang="en-US" sz="2400">
              <a:solidFill>
                <a:schemeClr val="bg1"/>
              </a:solidFill>
            </a:endParaRPr>
          </a:p>
          <a:p>
            <a:r>
              <a:rPr lang="zh-CN" altLang="en-US" sz="2400">
                <a:solidFill>
                  <a:schemeClr val="bg1"/>
                </a:solidFill>
              </a:rPr>
              <a:t>　　很难想象，用肥皂洗手就能挽救上百万儿童的生命。但这是事实。肺炎和腹泻是五岁以下儿童死亡的主要原因，每年全球有超过350万儿童因此死亡。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  <a:p>
            <a:r>
              <a:rPr lang="zh-CN" altLang="en-US" sz="2400">
                <a:solidFill>
                  <a:schemeClr val="bg1"/>
                </a:solidFill>
              </a:rPr>
              <a:t>　　用肥皂或洗手液洗手是预防腹泻病的最有效的方法之一(可降低感染率达一半)，它也是最便宜的方法。此外，用肥皂洗手能限制呼吸道疾病的传播(降低感染率达四分之一)。而且，用肥皂或洗手液洗手也是抵御其它的疾病的强有力的屏障(如蠕虫，眼部感染如砂眼，皮肤感染如脓疱疹)。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  <a:p>
            <a:r>
              <a:rPr lang="zh-CN" altLang="en-US" sz="2400">
                <a:solidFill>
                  <a:schemeClr val="bg1"/>
                </a:solidFill>
              </a:rPr>
              <a:t>　　对于国家和社会来说，提供肥皂和提供免费疫苗对于政府来说，前者是有效而实惠的抵御疾病的方法。推动洗手这项习惯，能预防皮肤感染、眼部感染、肠道寄生虫病、SARS和禽流感，对癌症病人及艾滋病毒携带者的健康有利。</a:t>
            </a:r>
            <a:endParaRPr lang="zh-CN" altLang="en-US" sz="2400">
              <a:solidFill>
                <a:schemeClr val="bg1"/>
              </a:solidFill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635"/>
            <a:ext cx="12192635" cy="68573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文本框 38"/>
          <p:cNvSpPr txBox="1">
            <a:spLocks noChangeArrowheads="1"/>
          </p:cNvSpPr>
          <p:nvPr/>
        </p:nvSpPr>
        <p:spPr bwMode="auto">
          <a:xfrm>
            <a:off x="677545" y="305435"/>
            <a:ext cx="36976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口罩相关知识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8676" name="组合 3"/>
          <p:cNvGrpSpPr/>
          <p:nvPr/>
        </p:nvGrpSpPr>
        <p:grpSpPr bwMode="auto">
          <a:xfrm>
            <a:off x="217805" y="316230"/>
            <a:ext cx="301625" cy="427990"/>
            <a:chOff x="0" y="0"/>
            <a:chExt cx="569789" cy="829904"/>
          </a:xfrm>
        </p:grpSpPr>
        <p:sp>
          <p:nvSpPr>
            <p:cNvPr id="28707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8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79" name="Rounded Rectangle 7"/>
          <p:cNvSpPr>
            <a:spLocks noChangeArrowheads="1"/>
          </p:cNvSpPr>
          <p:nvPr/>
        </p:nvSpPr>
        <p:spPr bwMode="auto">
          <a:xfrm>
            <a:off x="10121900" y="449898"/>
            <a:ext cx="1676400" cy="1676400"/>
          </a:xfrm>
          <a:prstGeom prst="roundRect">
            <a:avLst>
              <a:gd name="adj" fmla="val 16667"/>
            </a:avLst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3" name="任意多边形 12"/>
          <p:cNvSpPr/>
          <p:nvPr/>
        </p:nvSpPr>
        <p:spPr bwMode="auto">
          <a:xfrm>
            <a:off x="10121900" y="1891983"/>
            <a:ext cx="1676400" cy="341312"/>
          </a:xfrm>
          <a:custGeom>
            <a:avLst/>
            <a:gdLst>
              <a:gd name="T0" fmla="*/ 0 w 1677213"/>
              <a:gd name="T1" fmla="*/ 0 h 340605"/>
              <a:gd name="T2" fmla="*/ 278190 w 1677213"/>
              <a:gd name="T3" fmla="*/ 285398 h 340605"/>
              <a:gd name="T4" fmla="*/ 1390911 w 1677213"/>
              <a:gd name="T5" fmla="*/ 285398 h 340605"/>
              <a:gd name="T6" fmla="*/ 1669101 w 1677213"/>
              <a:gd name="T7" fmla="*/ 0 h 340605"/>
              <a:gd name="T8" fmla="*/ 1669101 w 1677213"/>
              <a:gd name="T9" fmla="*/ 62344 h 340605"/>
              <a:gd name="T10" fmla="*/ 1390911 w 1677213"/>
              <a:gd name="T11" fmla="*/ 347740 h 340605"/>
              <a:gd name="T12" fmla="*/ 278190 w 1677213"/>
              <a:gd name="T13" fmla="*/ 347740 h 340605"/>
              <a:gd name="T14" fmla="*/ 0 w 1677213"/>
              <a:gd name="T15" fmla="*/ 62344 h 340605"/>
              <a:gd name="T16" fmla="*/ 0 w 1677213"/>
              <a:gd name="T17" fmla="*/ 0 h 3406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77213" h="340605">
                <a:moveTo>
                  <a:pt x="0" y="0"/>
                </a:moveTo>
                <a:cubicBezTo>
                  <a:pt x="0" y="154386"/>
                  <a:pt x="125155" y="279541"/>
                  <a:pt x="279541" y="279541"/>
                </a:cubicBezTo>
                <a:lnTo>
                  <a:pt x="1397672" y="279541"/>
                </a:lnTo>
                <a:cubicBezTo>
                  <a:pt x="1552058" y="279541"/>
                  <a:pt x="1677213" y="154386"/>
                  <a:pt x="1677213" y="0"/>
                </a:cubicBezTo>
                <a:lnTo>
                  <a:pt x="1677213" y="61064"/>
                </a:lnTo>
                <a:cubicBezTo>
                  <a:pt x="1677213" y="215450"/>
                  <a:pt x="1552058" y="340605"/>
                  <a:pt x="1397672" y="340605"/>
                </a:cubicBezTo>
                <a:lnTo>
                  <a:pt x="279541" y="340605"/>
                </a:lnTo>
                <a:cubicBezTo>
                  <a:pt x="125155" y="340605"/>
                  <a:pt x="0" y="215450"/>
                  <a:pt x="0" y="6106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84" name="TextBox 9"/>
          <p:cNvSpPr>
            <a:spLocks noChangeArrowheads="1"/>
          </p:cNvSpPr>
          <p:nvPr/>
        </p:nvSpPr>
        <p:spPr bwMode="auto">
          <a:xfrm>
            <a:off x="10391540" y="1483678"/>
            <a:ext cx="1137122" cy="40814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正确选购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8691" name="Group 3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403" y="889000"/>
            <a:ext cx="493712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05" name="TextBox 47"/>
          <p:cNvSpPr txBox="1">
            <a:spLocks noChangeArrowheads="1"/>
          </p:cNvSpPr>
          <p:nvPr/>
        </p:nvSpPr>
        <p:spPr bwMode="auto">
          <a:xfrm>
            <a:off x="3498850" y="1197610"/>
            <a:ext cx="578231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新型冠状病毒感染的肺炎流行期间，建议选择合适的口罩类型，不过度防护。按防疫工作性质和风险等级，高风险、较高风险、中等风险、较低风险、低风险暴露人员选择医用防护口罩，N95/KN95及以上标准颗粒物防护口罩，一次性使用医用口罩等不同种类不同性能的口罩佩戴。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居家、通风良好和人员密度低的场所也可不佩戴口罩。非医用口罩，如棉纱、活性炭和海绵等口罩具有一定防护效果，也有降低咳嗽、喷嚏和说话等产生的飞沫播散的作用，可视情选用。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9" grpId="0" bldLvl="0" animBg="1"/>
      <p:bldP spid="28683" grpId="0" bldLvl="0" animBg="1"/>
      <p:bldP spid="286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1498"/>
          <a:stretch>
            <a:fillRect/>
          </a:stretch>
        </p:blipFill>
        <p:spPr>
          <a:xfrm>
            <a:off x="0" y="0"/>
            <a:ext cx="12191365" cy="68764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5"/>
          <p:cNvGrpSpPr/>
          <p:nvPr/>
        </p:nvGrpSpPr>
        <p:grpSpPr bwMode="auto">
          <a:xfrm>
            <a:off x="3736975" y="968375"/>
            <a:ext cx="4652963" cy="4795838"/>
            <a:chOff x="0" y="0"/>
            <a:chExt cx="4653650" cy="4795419"/>
          </a:xfrm>
        </p:grpSpPr>
        <p:sp>
          <p:nvSpPr>
            <p:cNvPr id="19460" name="文本框 70"/>
            <p:cNvSpPr txBox="1">
              <a:spLocks noChangeArrowheads="1"/>
            </p:cNvSpPr>
            <p:nvPr/>
          </p:nvSpPr>
          <p:spPr bwMode="auto">
            <a:xfrm>
              <a:off x="1120187" y="1058302"/>
              <a:ext cx="2371276" cy="132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1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防控实例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9462" name="组合 88"/>
            <p:cNvGrpSpPr/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19492" name="椭圆 68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493" name="直接连接符 72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4" name="直接连接符 87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9463" name="组合 28"/>
            <p:cNvGrpSpPr/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9464" name="组合 6"/>
              <p:cNvGrpSpPr/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19479" name="组合 1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82" name="菱形 2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83" name="组合 8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90" name="直接连接符 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91" name="直接连接符 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4" name="组合 9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8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9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5" name="组合 12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6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7" name="直接连接符 1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80" name="直接连接符 31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81" name="直接连接符 3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465" name="组合 54"/>
              <p:cNvGrpSpPr/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9466" name="组合 5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69" name="菱形 58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70" name="组合 59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7" name="直接连接符 66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8" name="直接连接符 6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1" name="组合 60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5" name="直接连接符 6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6" name="直接连接符 65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2" name="组合 61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3" name="直接连接符 6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4" name="直接连接符 6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67" name="直接连接符 56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68" name="直接连接符 57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文本框 38"/>
          <p:cNvSpPr txBox="1">
            <a:spLocks noChangeArrowheads="1"/>
          </p:cNvSpPr>
          <p:nvPr/>
        </p:nvSpPr>
        <p:spPr bwMode="auto">
          <a:xfrm>
            <a:off x="519430" y="171450"/>
            <a:ext cx="53289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武汉火神山医院落成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8132" name="组合 3"/>
          <p:cNvGrpSpPr/>
          <p:nvPr/>
        </p:nvGrpSpPr>
        <p:grpSpPr bwMode="auto">
          <a:xfrm>
            <a:off x="91440" y="171450"/>
            <a:ext cx="427990" cy="572135"/>
            <a:chOff x="0" y="0"/>
            <a:chExt cx="569789" cy="829904"/>
          </a:xfrm>
        </p:grpSpPr>
        <p:sp>
          <p:nvSpPr>
            <p:cNvPr id="48200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201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48142" name="Straight Connector 97"/>
          <p:cNvCxnSpPr>
            <a:cxnSpLocks noChangeShapeType="1"/>
            <a:endCxn id="48178" idx="0"/>
          </p:cNvCxnSpPr>
          <p:nvPr/>
        </p:nvCxnSpPr>
        <p:spPr bwMode="auto">
          <a:xfrm>
            <a:off x="5392738" y="3708400"/>
            <a:ext cx="0" cy="239713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6" name="Elbow Connector 101"/>
          <p:cNvCxnSpPr>
            <a:cxnSpLocks noChangeShapeType="1"/>
          </p:cNvCxnSpPr>
          <p:nvPr/>
        </p:nvCxnSpPr>
        <p:spPr bwMode="auto">
          <a:xfrm rot="16200000" flipV="1">
            <a:off x="3444081" y="2166144"/>
            <a:ext cx="506413" cy="492125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47" name="Elbow Connector 102"/>
          <p:cNvCxnSpPr>
            <a:cxnSpLocks noChangeShapeType="1"/>
          </p:cNvCxnSpPr>
          <p:nvPr/>
        </p:nvCxnSpPr>
        <p:spPr bwMode="auto">
          <a:xfrm rot="16200000" flipV="1">
            <a:off x="6361112" y="2205038"/>
            <a:ext cx="506413" cy="414338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151" name="Elbow Connector 106"/>
          <p:cNvCxnSpPr>
            <a:cxnSpLocks noChangeShapeType="1"/>
          </p:cNvCxnSpPr>
          <p:nvPr/>
        </p:nvCxnSpPr>
        <p:spPr bwMode="auto">
          <a:xfrm rot="16200000" flipH="1">
            <a:off x="8110538" y="4633912"/>
            <a:ext cx="571500" cy="282575"/>
          </a:xfrm>
          <a:prstGeom prst="bentConnector2">
            <a:avLst/>
          </a:prstGeom>
          <a:noFill/>
          <a:ln w="19050">
            <a:solidFill>
              <a:schemeClr val="tx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68" name="TextBox 28"/>
          <p:cNvSpPr txBox="1">
            <a:spLocks noChangeArrowheads="1"/>
          </p:cNvSpPr>
          <p:nvPr/>
        </p:nvSpPr>
        <p:spPr bwMode="auto">
          <a:xfrm>
            <a:off x="783273" y="1211580"/>
            <a:ext cx="562356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1月23日，腊月二十九，武汉封城第一天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当日下午，武汉决定参照17年前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SARS期间的北京小汤山医院模式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建造一座集中收治新冠肺炎患者的医院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——火神山医院</a:t>
            </a:r>
            <a:endParaRPr kumimoji="0" lang="id-ID" altLang="en-US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7150" y="152400"/>
            <a:ext cx="5539105" cy="67056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8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4" name="组合 3"/>
          <p:cNvGrpSpPr/>
          <p:nvPr/>
        </p:nvGrpSpPr>
        <p:grpSpPr bwMode="auto">
          <a:xfrm>
            <a:off x="196850" y="1849438"/>
            <a:ext cx="238125" cy="347662"/>
            <a:chOff x="0" y="0"/>
            <a:chExt cx="569789" cy="829904"/>
          </a:xfrm>
        </p:grpSpPr>
        <p:sp>
          <p:nvSpPr>
            <p:cNvPr id="30751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52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980" y="-81280"/>
            <a:ext cx="7017385" cy="6964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975" y="1678305"/>
            <a:ext cx="42386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从动工到落成，从</a:t>
            </a:r>
            <a:r>
              <a:rPr lang="en-US" altLang="zh-CN" sz="4000">
                <a:solidFill>
                  <a:schemeClr val="bg1"/>
                </a:solidFill>
              </a:rPr>
              <a:t>1.24</a:t>
            </a:r>
            <a:r>
              <a:rPr lang="zh-CN" altLang="en-US" sz="4000">
                <a:solidFill>
                  <a:schemeClr val="bg1"/>
                </a:solidFill>
              </a:rPr>
              <a:t>到</a:t>
            </a:r>
            <a:r>
              <a:rPr lang="en-US" altLang="zh-CN" sz="4000">
                <a:solidFill>
                  <a:schemeClr val="bg1"/>
                </a:solidFill>
              </a:rPr>
              <a:t>2.2</a:t>
            </a:r>
            <a:r>
              <a:rPr lang="zh-CN" altLang="en-US" sz="4000">
                <a:solidFill>
                  <a:schemeClr val="bg1"/>
                </a:solidFill>
              </a:rPr>
              <a:t>，</a:t>
            </a:r>
            <a:r>
              <a:rPr lang="en-US" altLang="zh-CN" sz="4000">
                <a:solidFill>
                  <a:schemeClr val="bg1"/>
                </a:solidFill>
              </a:rPr>
              <a:t>,10</a:t>
            </a:r>
            <a:r>
              <a:rPr lang="zh-CN" altLang="en-US" sz="4000">
                <a:solidFill>
                  <a:schemeClr val="bg1"/>
                </a:solidFill>
              </a:rPr>
              <a:t>天时间，让我们为中国速度，中国力量喝彩</a:t>
            </a:r>
            <a:r>
              <a:rPr lang="zh-CN" altLang="en-US">
                <a:solidFill>
                  <a:schemeClr val="bg1"/>
                </a:solidFill>
              </a:rPr>
              <a:t>！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550025" cy="6839585"/>
          </a:xfrm>
          <a:prstGeom prst="rect">
            <a:avLst/>
          </a:prstGeom>
        </p:spPr>
      </p:pic>
      <p:grpSp>
        <p:nvGrpSpPr>
          <p:cNvPr id="62" name="武汉加油"/>
          <p:cNvGrpSpPr/>
          <p:nvPr/>
        </p:nvGrpSpPr>
        <p:grpSpPr>
          <a:xfrm>
            <a:off x="8067040" y="250825"/>
            <a:ext cx="2439670" cy="6337300"/>
            <a:chOff x="7679" y="410"/>
            <a:chExt cx="3842" cy="9980"/>
          </a:xfrm>
        </p:grpSpPr>
        <p:pic>
          <p:nvPicPr>
            <p:cNvPr id="63" name="图片 62" descr="抗击疫情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34261" t="9522" r="33482" b="6704"/>
            <a:stretch>
              <a:fillRect/>
            </a:stretch>
          </p:blipFill>
          <p:spPr>
            <a:xfrm>
              <a:off x="7679" y="410"/>
              <a:ext cx="3842" cy="9980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10797" y="1348"/>
              <a:ext cx="724" cy="50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>
                  <a:solidFill>
                    <a:srgbClr val="39B8B1"/>
                  </a:solidFill>
                  <a:latin typeface="方正姚体" panose="02010601030101010101" charset="-122"/>
                  <a:ea typeface="方正姚体" panose="02010601030101010101" charset="-122"/>
                </a:rPr>
                <a:t>请配合测量体温</a:t>
              </a:r>
              <a:endParaRPr lang="zh-CN" altLang="en-US">
                <a:solidFill>
                  <a:srgbClr val="39B8B1"/>
                </a:solidFill>
                <a:latin typeface="方正姚体" panose="02010601030101010101" charset="-122"/>
                <a:ea typeface="方正姚体" panose="02010601030101010101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913" y="3549"/>
              <a:ext cx="1257" cy="482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>
                  <a:solidFill>
                    <a:schemeClr val="accent3">
                      <a:lumMod val="50000"/>
                    </a:schemeClr>
                  </a:solidFill>
                  <a:latin typeface="华文彩云" panose="02010800040101010101" charset="-122"/>
                  <a:ea typeface="华文彩云" panose="02010800040101010101" charset="-122"/>
                </a:rPr>
                <a:t>武汉加油，中国加油，抗击疫情，我们在路上！</a:t>
              </a:r>
              <a:endParaRPr lang="zh-CN" altLang="en-US" sz="2000">
                <a:solidFill>
                  <a:schemeClr val="accent3">
                    <a:lumMod val="50000"/>
                  </a:schemeClr>
                </a:solidFill>
                <a:latin typeface="华文彩云" panose="02010800040101010101" charset="-122"/>
                <a:ea typeface="华文彩云" panose="02010800040101010101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合 3"/>
          <p:cNvGrpSpPr/>
          <p:nvPr/>
        </p:nvGrpSpPr>
        <p:grpSpPr bwMode="auto">
          <a:xfrm>
            <a:off x="1085850" y="2235200"/>
            <a:ext cx="9877425" cy="2460625"/>
            <a:chOff x="0" y="0"/>
            <a:chExt cx="9876025" cy="2460626"/>
          </a:xfrm>
        </p:grpSpPr>
        <p:sp>
          <p:nvSpPr>
            <p:cNvPr id="17423" name="文本框 58"/>
            <p:cNvSpPr txBox="1">
              <a:spLocks noChangeArrowheads="1"/>
            </p:cNvSpPr>
            <p:nvPr/>
          </p:nvSpPr>
          <p:spPr bwMode="auto">
            <a:xfrm>
              <a:off x="544360" y="477993"/>
              <a:ext cx="139548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4" name="文本框 59"/>
            <p:cNvSpPr txBox="1">
              <a:spLocks noChangeArrowheads="1"/>
            </p:cNvSpPr>
            <p:nvPr/>
          </p:nvSpPr>
          <p:spPr bwMode="auto">
            <a:xfrm>
              <a:off x="0" y="1347207"/>
              <a:ext cx="2493001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疫情知识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5" name="菱形 55"/>
            <p:cNvSpPr>
              <a:spLocks noChangeArrowheads="1"/>
            </p:cNvSpPr>
            <p:nvPr/>
          </p:nvSpPr>
          <p:spPr bwMode="auto">
            <a:xfrm>
              <a:off x="11788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26" name="文本框 50"/>
            <p:cNvSpPr txBox="1">
              <a:spLocks noChangeArrowheads="1"/>
            </p:cNvSpPr>
            <p:nvPr/>
          </p:nvSpPr>
          <p:spPr bwMode="auto">
            <a:xfrm>
              <a:off x="3016774" y="477993"/>
              <a:ext cx="1395482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7" name="文本框 51"/>
            <p:cNvSpPr txBox="1">
              <a:spLocks noChangeArrowheads="1"/>
            </p:cNvSpPr>
            <p:nvPr/>
          </p:nvSpPr>
          <p:spPr bwMode="auto">
            <a:xfrm>
              <a:off x="2472414" y="1347207"/>
              <a:ext cx="2493001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社会近况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28" name="菱形 52"/>
            <p:cNvSpPr>
              <a:spLocks noChangeArrowheads="1"/>
            </p:cNvSpPr>
            <p:nvPr/>
          </p:nvSpPr>
          <p:spPr bwMode="auto">
            <a:xfrm>
              <a:off x="2484202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29" name="文本框 62"/>
            <p:cNvSpPr txBox="1">
              <a:spLocks noChangeArrowheads="1"/>
            </p:cNvSpPr>
            <p:nvPr/>
          </p:nvSpPr>
          <p:spPr bwMode="auto">
            <a:xfrm>
              <a:off x="5475557" y="477993"/>
              <a:ext cx="1395482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0" name="文本框 65"/>
            <p:cNvSpPr txBox="1">
              <a:spLocks noChangeArrowheads="1"/>
            </p:cNvSpPr>
            <p:nvPr/>
          </p:nvSpPr>
          <p:spPr bwMode="auto">
            <a:xfrm>
              <a:off x="4931197" y="1347207"/>
              <a:ext cx="2493001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卫生专题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1" name="菱形 66"/>
            <p:cNvSpPr>
              <a:spLocks noChangeArrowheads="1"/>
            </p:cNvSpPr>
            <p:nvPr/>
          </p:nvSpPr>
          <p:spPr bwMode="auto">
            <a:xfrm>
              <a:off x="4942985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32" name="文本框 75"/>
            <p:cNvSpPr txBox="1">
              <a:spLocks noChangeArrowheads="1"/>
            </p:cNvSpPr>
            <p:nvPr/>
          </p:nvSpPr>
          <p:spPr bwMode="auto">
            <a:xfrm>
              <a:off x="7927384" y="477993"/>
              <a:ext cx="1395482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04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3" name="文本框 76"/>
            <p:cNvSpPr txBox="1">
              <a:spLocks noChangeArrowheads="1"/>
            </p:cNvSpPr>
            <p:nvPr/>
          </p:nvSpPr>
          <p:spPr bwMode="auto">
            <a:xfrm>
              <a:off x="7383024" y="1347207"/>
              <a:ext cx="2493001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防控实例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434" name="菱形 79"/>
            <p:cNvSpPr>
              <a:spLocks noChangeArrowheads="1"/>
            </p:cNvSpPr>
            <p:nvPr/>
          </p:nvSpPr>
          <p:spPr bwMode="auto">
            <a:xfrm>
              <a:off x="7394812" y="0"/>
              <a:ext cx="2460626" cy="2460626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7435" name="组合 6"/>
            <p:cNvGrpSpPr/>
            <p:nvPr/>
          </p:nvGrpSpPr>
          <p:grpSpPr bwMode="auto">
            <a:xfrm>
              <a:off x="510728" y="1190205"/>
              <a:ext cx="1450046" cy="80216"/>
              <a:chOff x="0" y="0"/>
              <a:chExt cx="1450046" cy="80216"/>
            </a:xfrm>
          </p:grpSpPr>
          <p:sp>
            <p:nvSpPr>
              <p:cNvPr id="17451" name="椭圆 38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52" name="组合 5"/>
              <p:cNvGrpSpPr/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53" name="直接连接符 36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54" name="直接连接符 42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6" name="组合 45"/>
            <p:cNvGrpSpPr/>
            <p:nvPr/>
          </p:nvGrpSpPr>
          <p:grpSpPr bwMode="auto">
            <a:xfrm>
              <a:off x="2975319" y="1190205"/>
              <a:ext cx="1450046" cy="80216"/>
              <a:chOff x="0" y="0"/>
              <a:chExt cx="1450046" cy="80216"/>
            </a:xfrm>
          </p:grpSpPr>
          <p:sp>
            <p:nvSpPr>
              <p:cNvPr id="17447" name="椭圆 46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8" name="组合 47"/>
              <p:cNvGrpSpPr/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9" name="直接连接符 48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50" name="直接连接符 63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7" name="组合 64"/>
            <p:cNvGrpSpPr/>
            <p:nvPr/>
          </p:nvGrpSpPr>
          <p:grpSpPr bwMode="auto">
            <a:xfrm>
              <a:off x="5439910" y="1190205"/>
              <a:ext cx="1450046" cy="80216"/>
              <a:chOff x="0" y="0"/>
              <a:chExt cx="1450046" cy="80216"/>
            </a:xfrm>
          </p:grpSpPr>
          <p:sp>
            <p:nvSpPr>
              <p:cNvPr id="17443" name="椭圆 70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4" name="组合 71"/>
              <p:cNvGrpSpPr/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5" name="直接连接符 77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46" name="直接连接符 78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17438" name="组合 85"/>
            <p:cNvGrpSpPr/>
            <p:nvPr/>
          </p:nvGrpSpPr>
          <p:grpSpPr bwMode="auto">
            <a:xfrm>
              <a:off x="7904501" y="1190205"/>
              <a:ext cx="1450046" cy="80216"/>
              <a:chOff x="0" y="0"/>
              <a:chExt cx="1450046" cy="80216"/>
            </a:xfrm>
          </p:grpSpPr>
          <p:sp>
            <p:nvSpPr>
              <p:cNvPr id="17439" name="椭圆 86"/>
              <p:cNvSpPr>
                <a:spLocks noChangeArrowheads="1"/>
              </p:cNvSpPr>
              <p:nvPr/>
            </p:nvSpPr>
            <p:spPr bwMode="auto">
              <a:xfrm flipV="1">
                <a:off x="691265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7440" name="组合 87"/>
              <p:cNvGrpSpPr/>
              <p:nvPr/>
            </p:nvGrpSpPr>
            <p:grpSpPr bwMode="auto">
              <a:xfrm>
                <a:off x="0" y="43553"/>
                <a:ext cx="1450046" cy="0"/>
                <a:chOff x="0" y="0"/>
                <a:chExt cx="1450046" cy="0"/>
              </a:xfrm>
            </p:grpSpPr>
            <p:cxnSp>
              <p:nvCxnSpPr>
                <p:cNvPr id="17441" name="直接连接符 88"/>
                <p:cNvCxnSpPr>
                  <a:cxnSpLocks noChangeShapeType="1"/>
                </p:cNvCxnSpPr>
                <p:nvPr/>
              </p:nvCxnSpPr>
              <p:spPr bwMode="auto">
                <a:xfrm>
                  <a:off x="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442" name="直接连接符 89"/>
                <p:cNvCxnSpPr>
                  <a:cxnSpLocks noChangeShapeType="1"/>
                </p:cNvCxnSpPr>
                <p:nvPr/>
              </p:nvCxnSpPr>
              <p:spPr bwMode="auto">
                <a:xfrm>
                  <a:off x="901700" y="0"/>
                  <a:ext cx="5483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5156" name="组合 2"/>
          <p:cNvGrpSpPr/>
          <p:nvPr/>
        </p:nvGrpSpPr>
        <p:grpSpPr bwMode="auto">
          <a:xfrm>
            <a:off x="822325" y="1379538"/>
            <a:ext cx="10242550" cy="3925887"/>
            <a:chOff x="0" y="0"/>
            <a:chExt cx="10241333" cy="3927266"/>
          </a:xfrm>
        </p:grpSpPr>
        <p:sp>
          <p:nvSpPr>
            <p:cNvPr id="17413" name="文本框 90"/>
            <p:cNvSpPr txBox="1">
              <a:spLocks noChangeArrowheads="1"/>
            </p:cNvSpPr>
            <p:nvPr/>
          </p:nvSpPr>
          <p:spPr bwMode="auto">
            <a:xfrm>
              <a:off x="3928649" y="0"/>
              <a:ext cx="24930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CONTENTS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7414" name="组合 106"/>
            <p:cNvGrpSpPr/>
            <p:nvPr/>
          </p:nvGrpSpPr>
          <p:grpSpPr bwMode="auto">
            <a:xfrm>
              <a:off x="0" y="3851066"/>
              <a:ext cx="10241331" cy="76200"/>
              <a:chOff x="0" y="0"/>
              <a:chExt cx="4645994" cy="76200"/>
            </a:xfrm>
          </p:grpSpPr>
          <p:cxnSp>
            <p:nvCxnSpPr>
              <p:cNvPr id="17421" name="直接连接符 107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22" name="直接连接符 108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7415" name="组合 74"/>
            <p:cNvGrpSpPr/>
            <p:nvPr/>
          </p:nvGrpSpPr>
          <p:grpSpPr bwMode="auto">
            <a:xfrm>
              <a:off x="1" y="201464"/>
              <a:ext cx="3649356" cy="76200"/>
              <a:chOff x="0" y="0"/>
              <a:chExt cx="4645994" cy="76200"/>
            </a:xfrm>
          </p:grpSpPr>
          <p:cxnSp>
            <p:nvCxnSpPr>
              <p:cNvPr id="17419" name="直接连接符 80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20" name="直接连接符 81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7416" name="组合 82"/>
            <p:cNvGrpSpPr/>
            <p:nvPr/>
          </p:nvGrpSpPr>
          <p:grpSpPr bwMode="auto">
            <a:xfrm>
              <a:off x="6591977" y="201464"/>
              <a:ext cx="3649356" cy="76200"/>
              <a:chOff x="0" y="0"/>
              <a:chExt cx="4645994" cy="76200"/>
            </a:xfrm>
          </p:grpSpPr>
          <p:cxnSp>
            <p:nvCxnSpPr>
              <p:cNvPr id="17417" name="直接连接符 83"/>
              <p:cNvCxnSpPr>
                <a:cxnSpLocks noChangeShapeType="1"/>
              </p:cNvCxnSpPr>
              <p:nvPr/>
            </p:nvCxnSpPr>
            <p:spPr bwMode="auto">
              <a:xfrm>
                <a:off x="0" y="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418" name="直接连接符 84"/>
              <p:cNvCxnSpPr>
                <a:cxnSpLocks noChangeShapeType="1"/>
              </p:cNvCxnSpPr>
              <p:nvPr/>
            </p:nvCxnSpPr>
            <p:spPr bwMode="auto">
              <a:xfrm>
                <a:off x="0" y="76200"/>
                <a:ext cx="4645994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2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7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9156" name="直接连接符 16"/>
          <p:cNvCxnSpPr>
            <a:cxnSpLocks noChangeShapeType="1"/>
          </p:cNvCxnSpPr>
          <p:nvPr/>
        </p:nvCxnSpPr>
        <p:spPr bwMode="auto">
          <a:xfrm flipV="1">
            <a:off x="4833938" y="579438"/>
            <a:ext cx="1285875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7" name="直接连接符 17"/>
          <p:cNvCxnSpPr>
            <a:cxnSpLocks noChangeShapeType="1"/>
          </p:cNvCxnSpPr>
          <p:nvPr/>
        </p:nvCxnSpPr>
        <p:spPr bwMode="auto">
          <a:xfrm>
            <a:off x="6119813" y="579438"/>
            <a:ext cx="1389062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8" name="直接连接符 18"/>
          <p:cNvCxnSpPr>
            <a:cxnSpLocks noChangeShapeType="1"/>
          </p:cNvCxnSpPr>
          <p:nvPr/>
        </p:nvCxnSpPr>
        <p:spPr bwMode="auto">
          <a:xfrm>
            <a:off x="7508875" y="903288"/>
            <a:ext cx="990600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9" name="直接连接符 19"/>
          <p:cNvCxnSpPr>
            <a:cxnSpLocks noChangeShapeType="1"/>
          </p:cNvCxnSpPr>
          <p:nvPr/>
        </p:nvCxnSpPr>
        <p:spPr bwMode="auto">
          <a:xfrm>
            <a:off x="8499475" y="1812925"/>
            <a:ext cx="500063" cy="13033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0" name="直接连接符 20"/>
          <p:cNvCxnSpPr>
            <a:cxnSpLocks noChangeShapeType="1"/>
          </p:cNvCxnSpPr>
          <p:nvPr/>
        </p:nvCxnSpPr>
        <p:spPr bwMode="auto">
          <a:xfrm flipV="1">
            <a:off x="3789363" y="903288"/>
            <a:ext cx="1052512" cy="9096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1" name="直接连接符 21"/>
          <p:cNvCxnSpPr>
            <a:cxnSpLocks noChangeShapeType="1"/>
          </p:cNvCxnSpPr>
          <p:nvPr/>
        </p:nvCxnSpPr>
        <p:spPr bwMode="auto">
          <a:xfrm flipV="1">
            <a:off x="3317875" y="1812925"/>
            <a:ext cx="471488" cy="1270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2" name="直接连接符 22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165100" cy="13700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3" name="直接连接符 23"/>
          <p:cNvCxnSpPr>
            <a:cxnSpLocks noChangeShapeType="1"/>
          </p:cNvCxnSpPr>
          <p:nvPr/>
        </p:nvCxnSpPr>
        <p:spPr bwMode="auto">
          <a:xfrm flipH="1" flipV="1">
            <a:off x="3482975" y="4468813"/>
            <a:ext cx="777875" cy="11144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4" name="直接连接符 24"/>
          <p:cNvCxnSpPr>
            <a:cxnSpLocks noChangeShapeType="1"/>
          </p:cNvCxnSpPr>
          <p:nvPr/>
        </p:nvCxnSpPr>
        <p:spPr bwMode="auto">
          <a:xfrm flipV="1">
            <a:off x="8812213" y="3108325"/>
            <a:ext cx="179387" cy="1322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5" name="直接连接符 25"/>
          <p:cNvCxnSpPr>
            <a:cxnSpLocks noChangeShapeType="1"/>
          </p:cNvCxnSpPr>
          <p:nvPr/>
        </p:nvCxnSpPr>
        <p:spPr bwMode="auto">
          <a:xfrm flipV="1">
            <a:off x="8032750" y="4430713"/>
            <a:ext cx="779463" cy="1143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6" name="直接连接符 26"/>
          <p:cNvCxnSpPr>
            <a:cxnSpLocks noChangeShapeType="1"/>
          </p:cNvCxnSpPr>
          <p:nvPr/>
        </p:nvCxnSpPr>
        <p:spPr bwMode="auto">
          <a:xfrm flipH="1" flipV="1">
            <a:off x="4260850" y="5583238"/>
            <a:ext cx="1216025" cy="6223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7" name="直接连接符 27"/>
          <p:cNvCxnSpPr>
            <a:cxnSpLocks noChangeShapeType="1"/>
          </p:cNvCxnSpPr>
          <p:nvPr/>
        </p:nvCxnSpPr>
        <p:spPr bwMode="auto">
          <a:xfrm flipH="1">
            <a:off x="6813550" y="5573713"/>
            <a:ext cx="12192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8" name="直接连接符 28"/>
          <p:cNvCxnSpPr>
            <a:cxnSpLocks noChangeShapeType="1"/>
          </p:cNvCxnSpPr>
          <p:nvPr/>
        </p:nvCxnSpPr>
        <p:spPr bwMode="auto">
          <a:xfrm flipH="1" flipV="1">
            <a:off x="5472113" y="6205538"/>
            <a:ext cx="1341437" cy="28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9" name="直接连接符 29"/>
          <p:cNvCxnSpPr>
            <a:cxnSpLocks noChangeShapeType="1"/>
          </p:cNvCxnSpPr>
          <p:nvPr/>
        </p:nvCxnSpPr>
        <p:spPr bwMode="auto">
          <a:xfrm>
            <a:off x="4833938" y="903288"/>
            <a:ext cx="368300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0" name="直接连接符 30"/>
          <p:cNvCxnSpPr>
            <a:cxnSpLocks noChangeShapeType="1"/>
          </p:cNvCxnSpPr>
          <p:nvPr/>
        </p:nvCxnSpPr>
        <p:spPr bwMode="auto">
          <a:xfrm>
            <a:off x="4833938" y="903288"/>
            <a:ext cx="1546225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1" name="直接连接符 31"/>
          <p:cNvCxnSpPr>
            <a:cxnSpLocks noChangeShapeType="1"/>
          </p:cNvCxnSpPr>
          <p:nvPr/>
        </p:nvCxnSpPr>
        <p:spPr bwMode="auto">
          <a:xfrm>
            <a:off x="6119813" y="579438"/>
            <a:ext cx="260350" cy="3238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2" name="直接连接符 32"/>
          <p:cNvCxnSpPr>
            <a:cxnSpLocks noChangeShapeType="1"/>
          </p:cNvCxnSpPr>
          <p:nvPr/>
        </p:nvCxnSpPr>
        <p:spPr bwMode="auto">
          <a:xfrm>
            <a:off x="6380163" y="903288"/>
            <a:ext cx="1128712" cy="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3" name="直接连接符 33"/>
          <p:cNvCxnSpPr>
            <a:cxnSpLocks noChangeShapeType="1"/>
          </p:cNvCxnSpPr>
          <p:nvPr/>
        </p:nvCxnSpPr>
        <p:spPr bwMode="auto">
          <a:xfrm>
            <a:off x="7508875" y="903288"/>
            <a:ext cx="603250" cy="9302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4" name="直接连接符 34"/>
          <p:cNvCxnSpPr>
            <a:cxnSpLocks noChangeShapeType="1"/>
          </p:cNvCxnSpPr>
          <p:nvPr/>
        </p:nvCxnSpPr>
        <p:spPr bwMode="auto">
          <a:xfrm flipV="1">
            <a:off x="8112125" y="1812925"/>
            <a:ext cx="387350" cy="238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5" name="直接连接符 35"/>
          <p:cNvCxnSpPr>
            <a:cxnSpLocks noChangeShapeType="1"/>
          </p:cNvCxnSpPr>
          <p:nvPr/>
        </p:nvCxnSpPr>
        <p:spPr bwMode="auto">
          <a:xfrm flipV="1">
            <a:off x="3817938" y="903288"/>
            <a:ext cx="1016000" cy="15224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6" name="直接连接符 36"/>
          <p:cNvCxnSpPr>
            <a:cxnSpLocks noChangeShapeType="1"/>
          </p:cNvCxnSpPr>
          <p:nvPr/>
        </p:nvCxnSpPr>
        <p:spPr bwMode="auto">
          <a:xfrm flipH="1">
            <a:off x="3317875" y="2387600"/>
            <a:ext cx="525463" cy="7064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7" name="直接连接符 37"/>
          <p:cNvCxnSpPr>
            <a:cxnSpLocks noChangeShapeType="1"/>
          </p:cNvCxnSpPr>
          <p:nvPr/>
        </p:nvCxnSpPr>
        <p:spPr bwMode="auto">
          <a:xfrm flipH="1" flipV="1">
            <a:off x="8108950" y="1825625"/>
            <a:ext cx="890588" cy="12906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8" name="直接连接符 38"/>
          <p:cNvCxnSpPr>
            <a:cxnSpLocks noChangeShapeType="1"/>
          </p:cNvCxnSpPr>
          <p:nvPr/>
        </p:nvCxnSpPr>
        <p:spPr bwMode="auto">
          <a:xfrm flipH="1" flipV="1">
            <a:off x="3789363" y="1812925"/>
            <a:ext cx="111125" cy="250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79" name="直接连接符 39"/>
          <p:cNvCxnSpPr>
            <a:cxnSpLocks noChangeShapeType="1"/>
          </p:cNvCxnSpPr>
          <p:nvPr/>
        </p:nvCxnSpPr>
        <p:spPr bwMode="auto">
          <a:xfrm flipH="1" flipV="1">
            <a:off x="3317875" y="3082925"/>
            <a:ext cx="582613" cy="12382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0" name="直接连接符 40"/>
          <p:cNvCxnSpPr>
            <a:cxnSpLocks noChangeShapeType="1"/>
          </p:cNvCxnSpPr>
          <p:nvPr/>
        </p:nvCxnSpPr>
        <p:spPr bwMode="auto">
          <a:xfrm flipH="1">
            <a:off x="3490913" y="4321175"/>
            <a:ext cx="409575" cy="1412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1" name="直接连接符 41"/>
          <p:cNvCxnSpPr>
            <a:cxnSpLocks noChangeShapeType="1"/>
          </p:cNvCxnSpPr>
          <p:nvPr/>
        </p:nvCxnSpPr>
        <p:spPr bwMode="auto">
          <a:xfrm flipH="1">
            <a:off x="4260850" y="5021263"/>
            <a:ext cx="941388" cy="5524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2" name="直接连接符 42"/>
          <p:cNvCxnSpPr>
            <a:cxnSpLocks noChangeShapeType="1"/>
          </p:cNvCxnSpPr>
          <p:nvPr/>
        </p:nvCxnSpPr>
        <p:spPr bwMode="auto">
          <a:xfrm>
            <a:off x="3900488" y="4310063"/>
            <a:ext cx="360362" cy="1273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3" name="直接连接符 43"/>
          <p:cNvCxnSpPr>
            <a:cxnSpLocks noChangeShapeType="1"/>
          </p:cNvCxnSpPr>
          <p:nvPr/>
        </p:nvCxnSpPr>
        <p:spPr bwMode="auto">
          <a:xfrm flipV="1">
            <a:off x="7897813" y="4440238"/>
            <a:ext cx="922337" cy="3048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4" name="直接箭头连接符 44"/>
          <p:cNvCxnSpPr>
            <a:cxnSpLocks noChangeShapeType="1"/>
          </p:cNvCxnSpPr>
          <p:nvPr/>
        </p:nvCxnSpPr>
        <p:spPr bwMode="auto">
          <a:xfrm>
            <a:off x="7900988" y="4749800"/>
            <a:ext cx="134937" cy="833438"/>
          </a:xfrm>
          <a:prstGeom prst="straightConnector1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5" name="直接连接符 45"/>
          <p:cNvCxnSpPr>
            <a:cxnSpLocks noChangeShapeType="1"/>
          </p:cNvCxnSpPr>
          <p:nvPr/>
        </p:nvCxnSpPr>
        <p:spPr bwMode="auto">
          <a:xfrm flipV="1">
            <a:off x="6542088" y="5573713"/>
            <a:ext cx="1490662" cy="12382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6" name="直接连接符 46"/>
          <p:cNvCxnSpPr>
            <a:cxnSpLocks noChangeShapeType="1"/>
          </p:cNvCxnSpPr>
          <p:nvPr/>
        </p:nvCxnSpPr>
        <p:spPr bwMode="auto">
          <a:xfrm flipH="1" flipV="1">
            <a:off x="4257675" y="5575300"/>
            <a:ext cx="2274888" cy="1222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7" name="直接连接符 47"/>
          <p:cNvCxnSpPr>
            <a:cxnSpLocks noChangeShapeType="1"/>
          </p:cNvCxnSpPr>
          <p:nvPr/>
        </p:nvCxnSpPr>
        <p:spPr bwMode="auto">
          <a:xfrm>
            <a:off x="6523038" y="5697538"/>
            <a:ext cx="290512" cy="5365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8" name="直接连接符 48"/>
          <p:cNvCxnSpPr>
            <a:cxnSpLocks noChangeShapeType="1"/>
          </p:cNvCxnSpPr>
          <p:nvPr/>
        </p:nvCxnSpPr>
        <p:spPr bwMode="auto">
          <a:xfrm flipH="1">
            <a:off x="5472113" y="5697538"/>
            <a:ext cx="1050925" cy="5080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89" name="直接连接符 49"/>
          <p:cNvCxnSpPr>
            <a:cxnSpLocks noChangeShapeType="1"/>
          </p:cNvCxnSpPr>
          <p:nvPr/>
        </p:nvCxnSpPr>
        <p:spPr bwMode="auto">
          <a:xfrm flipH="1">
            <a:off x="8305800" y="3111500"/>
            <a:ext cx="693738" cy="1920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0" name="直接连接符 50"/>
          <p:cNvCxnSpPr>
            <a:cxnSpLocks noChangeShapeType="1"/>
          </p:cNvCxnSpPr>
          <p:nvPr/>
        </p:nvCxnSpPr>
        <p:spPr bwMode="auto">
          <a:xfrm flipV="1">
            <a:off x="7891463" y="3094038"/>
            <a:ext cx="1100137" cy="1654175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1" name="直接连接符 51"/>
          <p:cNvCxnSpPr>
            <a:cxnSpLocks noChangeShapeType="1"/>
          </p:cNvCxnSpPr>
          <p:nvPr/>
        </p:nvCxnSpPr>
        <p:spPr bwMode="auto">
          <a:xfrm>
            <a:off x="6380163" y="903288"/>
            <a:ext cx="1731962" cy="9223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2" name="直接连接符 52"/>
          <p:cNvCxnSpPr>
            <a:cxnSpLocks noChangeShapeType="1"/>
          </p:cNvCxnSpPr>
          <p:nvPr/>
        </p:nvCxnSpPr>
        <p:spPr bwMode="auto">
          <a:xfrm flipH="1" flipV="1">
            <a:off x="6380163" y="903288"/>
            <a:ext cx="1579562" cy="1782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3" name="直接连接符 53"/>
          <p:cNvCxnSpPr>
            <a:cxnSpLocks noChangeShapeType="1"/>
          </p:cNvCxnSpPr>
          <p:nvPr/>
        </p:nvCxnSpPr>
        <p:spPr bwMode="auto">
          <a:xfrm flipH="1">
            <a:off x="7959725" y="1836738"/>
            <a:ext cx="152400" cy="8493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4" name="直接连接符 54"/>
          <p:cNvCxnSpPr>
            <a:cxnSpLocks noChangeShapeType="1"/>
          </p:cNvCxnSpPr>
          <p:nvPr/>
        </p:nvCxnSpPr>
        <p:spPr bwMode="auto">
          <a:xfrm flipH="1" flipV="1">
            <a:off x="8112125" y="1828800"/>
            <a:ext cx="193675" cy="148113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5" name="直接连接符 55"/>
          <p:cNvCxnSpPr>
            <a:cxnSpLocks noChangeShapeType="1"/>
          </p:cNvCxnSpPr>
          <p:nvPr/>
        </p:nvCxnSpPr>
        <p:spPr bwMode="auto">
          <a:xfrm flipV="1">
            <a:off x="4168775" y="1563688"/>
            <a:ext cx="1033463" cy="11223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6" name="直接连接符 56"/>
          <p:cNvCxnSpPr>
            <a:cxnSpLocks noChangeShapeType="1"/>
          </p:cNvCxnSpPr>
          <p:nvPr/>
        </p:nvCxnSpPr>
        <p:spPr bwMode="auto">
          <a:xfrm flipV="1">
            <a:off x="5202238" y="903288"/>
            <a:ext cx="1173162" cy="66040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7" name="直接连接符 57"/>
          <p:cNvCxnSpPr>
            <a:cxnSpLocks noChangeShapeType="1"/>
          </p:cNvCxnSpPr>
          <p:nvPr/>
        </p:nvCxnSpPr>
        <p:spPr bwMode="auto">
          <a:xfrm flipV="1">
            <a:off x="3817938" y="1570038"/>
            <a:ext cx="1384300" cy="8445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8" name="直接连接符 58"/>
          <p:cNvCxnSpPr>
            <a:cxnSpLocks noChangeShapeType="1"/>
          </p:cNvCxnSpPr>
          <p:nvPr/>
        </p:nvCxnSpPr>
        <p:spPr bwMode="auto">
          <a:xfrm flipH="1" flipV="1">
            <a:off x="3819525" y="2420938"/>
            <a:ext cx="349250" cy="26511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9" name="直接连接符 59"/>
          <p:cNvCxnSpPr>
            <a:cxnSpLocks noChangeShapeType="1"/>
          </p:cNvCxnSpPr>
          <p:nvPr/>
        </p:nvCxnSpPr>
        <p:spPr bwMode="auto">
          <a:xfrm flipH="1">
            <a:off x="3900488" y="3789363"/>
            <a:ext cx="268287" cy="5254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0" name="直接连接符 60"/>
          <p:cNvCxnSpPr>
            <a:cxnSpLocks noChangeShapeType="1"/>
          </p:cNvCxnSpPr>
          <p:nvPr/>
        </p:nvCxnSpPr>
        <p:spPr bwMode="auto">
          <a:xfrm flipH="1" flipV="1">
            <a:off x="4168775" y="3789363"/>
            <a:ext cx="1033463" cy="1227137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1" name="直接连接符 61"/>
          <p:cNvCxnSpPr>
            <a:cxnSpLocks noChangeShapeType="1"/>
          </p:cNvCxnSpPr>
          <p:nvPr/>
        </p:nvCxnSpPr>
        <p:spPr bwMode="auto">
          <a:xfrm flipH="1" flipV="1">
            <a:off x="3900488" y="4321175"/>
            <a:ext cx="1301750" cy="692150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2" name="直接连接符 62"/>
          <p:cNvCxnSpPr>
            <a:cxnSpLocks noChangeShapeType="1"/>
          </p:cNvCxnSpPr>
          <p:nvPr/>
        </p:nvCxnSpPr>
        <p:spPr bwMode="auto">
          <a:xfrm flipH="1" flipV="1">
            <a:off x="5202238" y="5021263"/>
            <a:ext cx="1339850" cy="6778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3" name="直接连接符 63"/>
          <p:cNvCxnSpPr>
            <a:cxnSpLocks noChangeShapeType="1"/>
          </p:cNvCxnSpPr>
          <p:nvPr/>
        </p:nvCxnSpPr>
        <p:spPr bwMode="auto">
          <a:xfrm flipH="1">
            <a:off x="6523038" y="3789363"/>
            <a:ext cx="1436687" cy="1909762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4" name="直接连接符 64"/>
          <p:cNvCxnSpPr>
            <a:cxnSpLocks noChangeShapeType="1"/>
          </p:cNvCxnSpPr>
          <p:nvPr/>
        </p:nvCxnSpPr>
        <p:spPr bwMode="auto">
          <a:xfrm flipV="1">
            <a:off x="7883525" y="3800475"/>
            <a:ext cx="76200" cy="94456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5" name="直接连接符 65"/>
          <p:cNvCxnSpPr>
            <a:cxnSpLocks noChangeShapeType="1"/>
          </p:cNvCxnSpPr>
          <p:nvPr/>
        </p:nvCxnSpPr>
        <p:spPr bwMode="auto">
          <a:xfrm flipH="1">
            <a:off x="7897813" y="3298825"/>
            <a:ext cx="411162" cy="1446213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6" name="直接连接符 66"/>
          <p:cNvCxnSpPr>
            <a:cxnSpLocks noChangeShapeType="1"/>
          </p:cNvCxnSpPr>
          <p:nvPr/>
        </p:nvCxnSpPr>
        <p:spPr bwMode="auto">
          <a:xfrm flipV="1">
            <a:off x="6537325" y="4749800"/>
            <a:ext cx="1363663" cy="941388"/>
          </a:xfrm>
          <a:prstGeom prst="line">
            <a:avLst/>
          </a:prstGeom>
          <a:noFill/>
          <a:ln w="6350" cap="rnd">
            <a:solidFill>
              <a:schemeClr val="bg1"/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7" name="直接连接符 67"/>
          <p:cNvCxnSpPr>
            <a:cxnSpLocks noChangeShapeType="1"/>
          </p:cNvCxnSpPr>
          <p:nvPr/>
        </p:nvCxnSpPr>
        <p:spPr bwMode="auto">
          <a:xfrm>
            <a:off x="4168775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8" name="直接连接符 68"/>
          <p:cNvCxnSpPr>
            <a:cxnSpLocks noChangeShapeType="1"/>
          </p:cNvCxnSpPr>
          <p:nvPr/>
        </p:nvCxnSpPr>
        <p:spPr bwMode="auto">
          <a:xfrm>
            <a:off x="4168775" y="2686050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09" name="直接连接符 69"/>
          <p:cNvCxnSpPr>
            <a:cxnSpLocks noChangeShapeType="1"/>
          </p:cNvCxnSpPr>
          <p:nvPr/>
        </p:nvCxnSpPr>
        <p:spPr bwMode="auto">
          <a:xfrm>
            <a:off x="7959725" y="2686050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0" name="直接连接符 70"/>
          <p:cNvCxnSpPr>
            <a:cxnSpLocks noChangeShapeType="1"/>
          </p:cNvCxnSpPr>
          <p:nvPr/>
        </p:nvCxnSpPr>
        <p:spPr bwMode="auto">
          <a:xfrm>
            <a:off x="6032500" y="2686050"/>
            <a:ext cx="192722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1" name="直接连接符 71"/>
          <p:cNvCxnSpPr>
            <a:cxnSpLocks noChangeShapeType="1"/>
          </p:cNvCxnSpPr>
          <p:nvPr/>
        </p:nvCxnSpPr>
        <p:spPr bwMode="auto">
          <a:xfrm>
            <a:off x="4168775" y="3184525"/>
            <a:ext cx="0" cy="615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2" name="直接连接符 72"/>
          <p:cNvCxnSpPr>
            <a:cxnSpLocks noChangeShapeType="1"/>
          </p:cNvCxnSpPr>
          <p:nvPr/>
        </p:nvCxnSpPr>
        <p:spPr bwMode="auto">
          <a:xfrm>
            <a:off x="7959725" y="3057525"/>
            <a:ext cx="0" cy="742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3" name="直接连接符 73"/>
          <p:cNvCxnSpPr>
            <a:cxnSpLocks noChangeShapeType="1"/>
          </p:cNvCxnSpPr>
          <p:nvPr/>
        </p:nvCxnSpPr>
        <p:spPr bwMode="auto">
          <a:xfrm>
            <a:off x="4168775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214" name="直接连接符 74"/>
          <p:cNvCxnSpPr>
            <a:cxnSpLocks noChangeShapeType="1"/>
          </p:cNvCxnSpPr>
          <p:nvPr/>
        </p:nvCxnSpPr>
        <p:spPr bwMode="auto">
          <a:xfrm>
            <a:off x="6661150" y="3800475"/>
            <a:ext cx="12985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9215" name="组合 78"/>
          <p:cNvGrpSpPr/>
          <p:nvPr/>
        </p:nvGrpSpPr>
        <p:grpSpPr bwMode="auto">
          <a:xfrm>
            <a:off x="3359150" y="2713038"/>
            <a:ext cx="5448300" cy="1241425"/>
            <a:chOff x="0" y="0"/>
            <a:chExt cx="5448300" cy="1242162"/>
          </a:xfrm>
        </p:grpSpPr>
        <p:sp>
          <p:nvSpPr>
            <p:cNvPr id="49218" name="文本框 76"/>
            <p:cNvSpPr txBox="1">
              <a:spLocks noChangeArrowheads="1"/>
            </p:cNvSpPr>
            <p:nvPr/>
          </p:nvSpPr>
          <p:spPr bwMode="auto">
            <a:xfrm>
              <a:off x="0" y="0"/>
              <a:ext cx="5448300" cy="1015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illboard"/>
                  <a:ea typeface="张海山锐谐体" pitchFamily="2" charset="-122"/>
                  <a:cs typeface="+mn-cs"/>
                </a:rPr>
                <a:t>thanks</a:t>
              </a:r>
              <a:endParaRPr kumimoji="0" lang="en-US" altLang="zh-CN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illboard"/>
                <a:ea typeface="张海山锐谐体" pitchFamily="2" charset="-122"/>
                <a:cs typeface="+mn-cs"/>
              </a:endParaRPr>
            </a:p>
          </p:txBody>
        </p:sp>
        <p:sp>
          <p:nvSpPr>
            <p:cNvPr id="49219" name="文本框 77"/>
            <p:cNvSpPr txBox="1">
              <a:spLocks noChangeArrowheads="1"/>
            </p:cNvSpPr>
            <p:nvPr/>
          </p:nvSpPr>
          <p:spPr bwMode="auto">
            <a:xfrm>
              <a:off x="2037995" y="934385"/>
              <a:ext cx="13660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张海山锐谐体" pitchFamily="2" charset="-122"/>
                  <a:ea typeface="张海山锐谐体" pitchFamily="2" charset="-122"/>
                  <a:cs typeface="+mn-cs"/>
                </a:rPr>
                <a:t>YOUR  TITLE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张海山锐谐体" pitchFamily="2" charset="-122"/>
                <a:ea typeface="张海山锐谐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5"/>
          <p:cNvGrpSpPr/>
          <p:nvPr/>
        </p:nvGrpSpPr>
        <p:grpSpPr bwMode="auto">
          <a:xfrm>
            <a:off x="3736975" y="968375"/>
            <a:ext cx="4652963" cy="4795838"/>
            <a:chOff x="0" y="0"/>
            <a:chExt cx="4653650" cy="4795419"/>
          </a:xfrm>
        </p:grpSpPr>
        <p:sp>
          <p:nvSpPr>
            <p:cNvPr id="19460" name="文本框 70"/>
            <p:cNvSpPr txBox="1">
              <a:spLocks noChangeArrowheads="1"/>
            </p:cNvSpPr>
            <p:nvPr/>
          </p:nvSpPr>
          <p:spPr bwMode="auto">
            <a:xfrm>
              <a:off x="1120187" y="1058302"/>
              <a:ext cx="2371276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1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疫情知识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9462" name="组合 88"/>
            <p:cNvGrpSpPr/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19492" name="椭圆 68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493" name="直接连接符 72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4" name="直接连接符 87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9463" name="组合 28"/>
            <p:cNvGrpSpPr/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9464" name="组合 6"/>
              <p:cNvGrpSpPr/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19479" name="组合 1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82" name="菱形 2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83" name="组合 8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90" name="直接连接符 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91" name="直接连接符 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4" name="组合 9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8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9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5" name="组合 12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6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7" name="直接连接符 1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80" name="直接连接符 31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81" name="直接连接符 3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465" name="组合 54"/>
              <p:cNvGrpSpPr/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9466" name="组合 5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69" name="菱形 58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70" name="组合 59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7" name="直接连接符 66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8" name="直接连接符 6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1" name="组合 60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5" name="直接连接符 6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6" name="直接连接符 65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2" name="组合 61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3" name="直接连接符 6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4" name="直接连接符 6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67" name="直接连接符 56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68" name="直接连接符 57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2" b="10510"/>
          <a:stretch>
            <a:fillRect/>
          </a:stretch>
        </p:blipFill>
        <p:spPr bwMode="auto">
          <a:xfrm>
            <a:off x="-150813" y="0"/>
            <a:ext cx="12228513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760730" y="0"/>
            <a:ext cx="5374005" cy="6873875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矩形 9"/>
          <p:cNvSpPr>
            <a:spLocks noChangeArrowheads="1"/>
          </p:cNvSpPr>
          <p:nvPr/>
        </p:nvSpPr>
        <p:spPr bwMode="auto">
          <a:xfrm>
            <a:off x="760413" y="6276975"/>
            <a:ext cx="3929062" cy="596900"/>
          </a:xfrm>
          <a:prstGeom prst="rect">
            <a:avLst/>
          </a:pr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3" name="文本框 10"/>
          <p:cNvSpPr txBox="1">
            <a:spLocks noChangeArrowheads="1"/>
          </p:cNvSpPr>
          <p:nvPr/>
        </p:nvSpPr>
        <p:spPr bwMode="auto">
          <a:xfrm>
            <a:off x="1113790" y="1797050"/>
            <a:ext cx="466788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此次流行的2019新型冠状病毒因2019年武汉病毒性肺炎病例而被发现，2020年1月12日被世界卫生组织</a:t>
            </a:r>
            <a:r>
              <a:rPr lang="zh-CN" altLang="en-US" sz="240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命名为2019-nCoV。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各个年龄段的人都可能被感染，被感染的主要是成年人，其中老年人和体弱多病的人似乎更容易被感染。没有证据表明猫狗等宠物可以被感染。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儿童和孕产妇是新型冠状病毒感染的肺炎的易感人群。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4" name="文本框 11"/>
          <p:cNvSpPr txBox="1">
            <a:spLocks noChangeArrowheads="1"/>
          </p:cNvSpPr>
          <p:nvPr/>
        </p:nvSpPr>
        <p:spPr bwMode="auto">
          <a:xfrm>
            <a:off x="1349375" y="564515"/>
            <a:ext cx="4196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紧急疫情</a:t>
            </a:r>
            <a:r>
              <a:rPr kumimoji="0" lang="en-US" altLang="zh-CN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·</a:t>
            </a: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新型冠状病毒</a:t>
            </a:r>
            <a:endParaRPr kumimoji="0" lang="zh-CN" altLang="en-US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16480" y="1213485"/>
            <a:ext cx="2079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来势汹汹</a:t>
            </a:r>
            <a:r>
              <a:rPr lang="zh-CN" altLang="en-US" sz="32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！</a:t>
            </a:r>
            <a:endParaRPr lang="zh-CN" altLang="en-US" sz="32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607695"/>
            <a:ext cx="7300595" cy="5697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92740" y="146685"/>
            <a:ext cx="921385" cy="3158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疫情地图</a:t>
            </a:r>
            <a:endParaRPr lang="zh-CN" altLang="en-US" sz="4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520" name="组合 129"/>
          <p:cNvGrpSpPr/>
          <p:nvPr/>
        </p:nvGrpSpPr>
        <p:grpSpPr bwMode="auto">
          <a:xfrm>
            <a:off x="7818543" y="504466"/>
            <a:ext cx="719896" cy="1232010"/>
            <a:chOff x="451655" y="352262"/>
            <a:chExt cx="720000" cy="1232696"/>
          </a:xfrm>
        </p:grpSpPr>
        <p:sp>
          <p:nvSpPr>
            <p:cNvPr id="21585" name="Oval 92"/>
            <p:cNvSpPr>
              <a:spLocks noChangeArrowheads="1"/>
            </p:cNvSpPr>
            <p:nvPr/>
          </p:nvSpPr>
          <p:spPr bwMode="auto">
            <a:xfrm>
              <a:off x="451655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86" name="Freeform 5"/>
            <p:cNvSpPr/>
            <p:nvPr/>
          </p:nvSpPr>
          <p:spPr bwMode="auto">
            <a:xfrm>
              <a:off x="592159" y="491646"/>
              <a:ext cx="438992" cy="441232"/>
            </a:xfrm>
            <a:custGeom>
              <a:avLst/>
              <a:gdLst>
                <a:gd name="T0" fmla="*/ 2147483646 w 246"/>
                <a:gd name="T1" fmla="*/ 2147483646 h 247"/>
                <a:gd name="T2" fmla="*/ 2147483646 w 246"/>
                <a:gd name="T3" fmla="*/ 2147483646 h 247"/>
                <a:gd name="T4" fmla="*/ 2147483646 w 246"/>
                <a:gd name="T5" fmla="*/ 2147483646 h 247"/>
                <a:gd name="T6" fmla="*/ 2147483646 w 246"/>
                <a:gd name="T7" fmla="*/ 2147483646 h 247"/>
                <a:gd name="T8" fmla="*/ 2147483646 w 246"/>
                <a:gd name="T9" fmla="*/ 2147483646 h 247"/>
                <a:gd name="T10" fmla="*/ 2147483646 w 246"/>
                <a:gd name="T11" fmla="*/ 2147483646 h 247"/>
                <a:gd name="T12" fmla="*/ 2147483646 w 246"/>
                <a:gd name="T13" fmla="*/ 2147483646 h 247"/>
                <a:gd name="T14" fmla="*/ 2147483646 w 246"/>
                <a:gd name="T15" fmla="*/ 2147483646 h 247"/>
                <a:gd name="T16" fmla="*/ 2147483646 w 246"/>
                <a:gd name="T17" fmla="*/ 2147483646 h 247"/>
                <a:gd name="T18" fmla="*/ 0 w 246"/>
                <a:gd name="T19" fmla="*/ 2147483646 h 247"/>
                <a:gd name="T20" fmla="*/ 2147483646 w 246"/>
                <a:gd name="T21" fmla="*/ 2147483646 h 247"/>
                <a:gd name="T22" fmla="*/ 2147483646 w 246"/>
                <a:gd name="T23" fmla="*/ 2147483646 h 247"/>
                <a:gd name="T24" fmla="*/ 2147483646 w 246"/>
                <a:gd name="T25" fmla="*/ 2147483646 h 247"/>
                <a:gd name="T26" fmla="*/ 2147483646 w 246"/>
                <a:gd name="T27" fmla="*/ 2147483646 h 247"/>
                <a:gd name="T28" fmla="*/ 2147483646 w 246"/>
                <a:gd name="T29" fmla="*/ 2147483646 h 247"/>
                <a:gd name="T30" fmla="*/ 2147483646 w 246"/>
                <a:gd name="T31" fmla="*/ 2147483646 h 247"/>
                <a:gd name="T32" fmla="*/ 2147483646 w 246"/>
                <a:gd name="T33" fmla="*/ 2147483646 h 247"/>
                <a:gd name="T34" fmla="*/ 2147483646 w 246"/>
                <a:gd name="T35" fmla="*/ 2147483646 h 247"/>
                <a:gd name="T36" fmla="*/ 2147483646 w 246"/>
                <a:gd name="T37" fmla="*/ 2147483646 h 247"/>
                <a:gd name="T38" fmla="*/ 2147483646 w 246"/>
                <a:gd name="T39" fmla="*/ 2147483646 h 247"/>
                <a:gd name="T40" fmla="*/ 2147483646 w 246"/>
                <a:gd name="T41" fmla="*/ 2147483646 h 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6" h="247">
                  <a:moveTo>
                    <a:pt x="234" y="13"/>
                  </a:moveTo>
                  <a:cubicBezTo>
                    <a:pt x="221" y="0"/>
                    <a:pt x="196" y="11"/>
                    <a:pt x="175" y="35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1" y="164"/>
                    <a:pt x="57" y="168"/>
                    <a:pt x="54" y="17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7" y="200"/>
                    <a:pt x="47" y="200"/>
                    <a:pt x="47" y="200"/>
                  </a:cubicBezTo>
                  <a:cubicBezTo>
                    <a:pt x="74" y="247"/>
                    <a:pt x="74" y="247"/>
                    <a:pt x="74" y="247"/>
                  </a:cubicBezTo>
                  <a:cubicBezTo>
                    <a:pt x="86" y="235"/>
                    <a:pt x="86" y="235"/>
                    <a:pt x="86" y="235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79" y="190"/>
                    <a:pt x="83" y="186"/>
                    <a:pt x="88" y="182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211" y="223"/>
                    <a:pt x="211" y="223"/>
                    <a:pt x="211" y="223"/>
                  </a:cubicBezTo>
                  <a:cubicBezTo>
                    <a:pt x="187" y="94"/>
                    <a:pt x="187" y="94"/>
                    <a:pt x="187" y="94"/>
                  </a:cubicBezTo>
                  <a:cubicBezTo>
                    <a:pt x="212" y="72"/>
                    <a:pt x="212" y="72"/>
                    <a:pt x="212" y="72"/>
                  </a:cubicBezTo>
                  <a:cubicBezTo>
                    <a:pt x="236" y="51"/>
                    <a:pt x="246" y="25"/>
                    <a:pt x="23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89" name="TextBox 28"/>
            <p:cNvSpPr txBox="1">
              <a:spLocks noChangeArrowheads="1"/>
            </p:cNvSpPr>
            <p:nvPr/>
          </p:nvSpPr>
          <p:spPr bwMode="auto">
            <a:xfrm>
              <a:off x="471520" y="1185956"/>
              <a:ext cx="690979" cy="39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湖北</a:t>
              </a:r>
              <a:endParaRPr kumimoji="0" lang="zh-CN" alt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526" name="组合 187"/>
          <p:cNvGrpSpPr/>
          <p:nvPr/>
        </p:nvGrpSpPr>
        <p:grpSpPr bwMode="auto">
          <a:xfrm>
            <a:off x="8393767" y="1736115"/>
            <a:ext cx="719896" cy="1260861"/>
            <a:chOff x="464906" y="382848"/>
            <a:chExt cx="720000" cy="1260590"/>
          </a:xfrm>
        </p:grpSpPr>
        <p:sp>
          <p:nvSpPr>
            <p:cNvPr id="21549" name="Oval 155"/>
            <p:cNvSpPr>
              <a:spLocks noChangeArrowheads="1"/>
            </p:cNvSpPr>
            <p:nvPr/>
          </p:nvSpPr>
          <p:spPr bwMode="auto">
            <a:xfrm>
              <a:off x="464906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50" name="Group 15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888" y="536175"/>
              <a:ext cx="432816" cy="4145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53" name="TextBox 28"/>
            <p:cNvSpPr txBox="1">
              <a:spLocks noChangeArrowheads="1"/>
            </p:cNvSpPr>
            <p:nvPr/>
          </p:nvSpPr>
          <p:spPr bwMode="auto">
            <a:xfrm>
              <a:off x="471520" y="1244744"/>
              <a:ext cx="690979" cy="39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湖南</a:t>
              </a:r>
              <a:endParaRPr kumimoji="0" lang="zh-CN" alt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528" name="组合 208"/>
          <p:cNvGrpSpPr/>
          <p:nvPr/>
        </p:nvGrpSpPr>
        <p:grpSpPr bwMode="auto">
          <a:xfrm>
            <a:off x="8971627" y="2997225"/>
            <a:ext cx="747964" cy="1260861"/>
            <a:chOff x="414427" y="382848"/>
            <a:chExt cx="748072" cy="1260590"/>
          </a:xfrm>
        </p:grpSpPr>
        <p:sp>
          <p:nvSpPr>
            <p:cNvPr id="21537" name="Oval 142"/>
            <p:cNvSpPr>
              <a:spLocks noChangeArrowheads="1"/>
            </p:cNvSpPr>
            <p:nvPr/>
          </p:nvSpPr>
          <p:spPr bwMode="auto">
            <a:xfrm>
              <a:off x="414427" y="382848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38" name="Freeform 22"/>
            <p:cNvSpPr>
              <a:spLocks noEditPoints="1"/>
            </p:cNvSpPr>
            <p:nvPr/>
          </p:nvSpPr>
          <p:spPr bwMode="auto">
            <a:xfrm>
              <a:off x="552971" y="527742"/>
              <a:ext cx="442913" cy="430212"/>
            </a:xfrm>
            <a:custGeom>
              <a:avLst/>
              <a:gdLst>
                <a:gd name="T0" fmla="*/ 2147483646 w 118"/>
                <a:gd name="T1" fmla="*/ 2147483646 h 112"/>
                <a:gd name="T2" fmla="*/ 2147483646 w 118"/>
                <a:gd name="T3" fmla="*/ 2147483646 h 112"/>
                <a:gd name="T4" fmla="*/ 2147483646 w 118"/>
                <a:gd name="T5" fmla="*/ 2147483646 h 112"/>
                <a:gd name="T6" fmla="*/ 2147483646 w 118"/>
                <a:gd name="T7" fmla="*/ 2147483646 h 112"/>
                <a:gd name="T8" fmla="*/ 2147483646 w 118"/>
                <a:gd name="T9" fmla="*/ 0 h 112"/>
                <a:gd name="T10" fmla="*/ 2147483646 w 118"/>
                <a:gd name="T11" fmla="*/ 0 h 112"/>
                <a:gd name="T12" fmla="*/ 2147483646 w 118"/>
                <a:gd name="T13" fmla="*/ 2147483646 h 112"/>
                <a:gd name="T14" fmla="*/ 2147483646 w 118"/>
                <a:gd name="T15" fmla="*/ 2147483646 h 112"/>
                <a:gd name="T16" fmla="*/ 2147483646 w 118"/>
                <a:gd name="T17" fmla="*/ 2147483646 h 112"/>
                <a:gd name="T18" fmla="*/ 2147483646 w 118"/>
                <a:gd name="T19" fmla="*/ 2147483646 h 112"/>
                <a:gd name="T20" fmla="*/ 2147483646 w 118"/>
                <a:gd name="T21" fmla="*/ 2147483646 h 112"/>
                <a:gd name="T22" fmla="*/ 2147483646 w 118"/>
                <a:gd name="T23" fmla="*/ 2147483646 h 112"/>
                <a:gd name="T24" fmla="*/ 2147483646 w 118"/>
                <a:gd name="T25" fmla="*/ 2147483646 h 112"/>
                <a:gd name="T26" fmla="*/ 2147483646 w 118"/>
                <a:gd name="T27" fmla="*/ 2147483646 h 112"/>
                <a:gd name="T28" fmla="*/ 2147483646 w 118"/>
                <a:gd name="T29" fmla="*/ 2147483646 h 112"/>
                <a:gd name="T30" fmla="*/ 2147483646 w 118"/>
                <a:gd name="T31" fmla="*/ 2147483646 h 112"/>
                <a:gd name="T32" fmla="*/ 2147483646 w 118"/>
                <a:gd name="T33" fmla="*/ 2147483646 h 112"/>
                <a:gd name="T34" fmla="*/ 2147483646 w 118"/>
                <a:gd name="T35" fmla="*/ 2147483646 h 112"/>
                <a:gd name="T36" fmla="*/ 2147483646 w 118"/>
                <a:gd name="T37" fmla="*/ 2147483646 h 112"/>
                <a:gd name="T38" fmla="*/ 2147483646 w 118"/>
                <a:gd name="T39" fmla="*/ 2147483646 h 112"/>
                <a:gd name="T40" fmla="*/ 2147483646 w 118"/>
                <a:gd name="T41" fmla="*/ 2147483646 h 112"/>
                <a:gd name="T42" fmla="*/ 2147483646 w 118"/>
                <a:gd name="T43" fmla="*/ 2147483646 h 112"/>
                <a:gd name="T44" fmla="*/ 2147483646 w 118"/>
                <a:gd name="T45" fmla="*/ 2147483646 h 112"/>
                <a:gd name="T46" fmla="*/ 2147483646 w 118"/>
                <a:gd name="T47" fmla="*/ 2147483646 h 112"/>
                <a:gd name="T48" fmla="*/ 2147483646 w 118"/>
                <a:gd name="T49" fmla="*/ 2147483646 h 112"/>
                <a:gd name="T50" fmla="*/ 2147483646 w 118"/>
                <a:gd name="T51" fmla="*/ 2147483646 h 112"/>
                <a:gd name="T52" fmla="*/ 2147483646 w 118"/>
                <a:gd name="T53" fmla="*/ 2147483646 h 112"/>
                <a:gd name="T54" fmla="*/ 2147483646 w 118"/>
                <a:gd name="T55" fmla="*/ 2147483646 h 112"/>
                <a:gd name="T56" fmla="*/ 2147483646 w 118"/>
                <a:gd name="T57" fmla="*/ 2147483646 h 112"/>
                <a:gd name="T58" fmla="*/ 2147483646 w 118"/>
                <a:gd name="T59" fmla="*/ 2147483646 h 112"/>
                <a:gd name="T60" fmla="*/ 2147483646 w 118"/>
                <a:gd name="T61" fmla="*/ 2147483646 h 112"/>
                <a:gd name="T62" fmla="*/ 2147483646 w 118"/>
                <a:gd name="T63" fmla="*/ 2147483646 h 112"/>
                <a:gd name="T64" fmla="*/ 2147483646 w 118"/>
                <a:gd name="T65" fmla="*/ 2147483646 h 112"/>
                <a:gd name="T66" fmla="*/ 2147483646 w 118"/>
                <a:gd name="T67" fmla="*/ 2147483646 h 112"/>
                <a:gd name="T68" fmla="*/ 2147483646 w 118"/>
                <a:gd name="T69" fmla="*/ 2147483646 h 112"/>
                <a:gd name="T70" fmla="*/ 2147483646 w 118"/>
                <a:gd name="T71" fmla="*/ 2147483646 h 112"/>
                <a:gd name="T72" fmla="*/ 2147483646 w 118"/>
                <a:gd name="T73" fmla="*/ 2147483646 h 112"/>
                <a:gd name="T74" fmla="*/ 2147483646 w 118"/>
                <a:gd name="T75" fmla="*/ 2147483646 h 112"/>
                <a:gd name="T76" fmla="*/ 2147483646 w 118"/>
                <a:gd name="T77" fmla="*/ 2147483646 h 112"/>
                <a:gd name="T78" fmla="*/ 2147483646 w 118"/>
                <a:gd name="T79" fmla="*/ 2147483646 h 112"/>
                <a:gd name="T80" fmla="*/ 2147483646 w 118"/>
                <a:gd name="T81" fmla="*/ 2147483646 h 112"/>
                <a:gd name="T82" fmla="*/ 2147483646 w 118"/>
                <a:gd name="T83" fmla="*/ 2147483646 h 112"/>
                <a:gd name="T84" fmla="*/ 2147483646 w 118"/>
                <a:gd name="T85" fmla="*/ 2147483646 h 112"/>
                <a:gd name="T86" fmla="*/ 2147483646 w 118"/>
                <a:gd name="T87" fmla="*/ 2147483646 h 112"/>
                <a:gd name="T88" fmla="*/ 2147483646 w 118"/>
                <a:gd name="T89" fmla="*/ 2147483646 h 112"/>
                <a:gd name="T90" fmla="*/ 2147483646 w 118"/>
                <a:gd name="T91" fmla="*/ 2147483646 h 112"/>
                <a:gd name="T92" fmla="*/ 2147483646 w 118"/>
                <a:gd name="T93" fmla="*/ 2147483646 h 112"/>
                <a:gd name="T94" fmla="*/ 2147483646 w 118"/>
                <a:gd name="T95" fmla="*/ 2147483646 h 112"/>
                <a:gd name="T96" fmla="*/ 2147483646 w 118"/>
                <a:gd name="T97" fmla="*/ 2147483646 h 11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8" h="112">
                  <a:moveTo>
                    <a:pt x="112" y="26"/>
                  </a:moveTo>
                  <a:cubicBezTo>
                    <a:pt x="108" y="22"/>
                    <a:pt x="102" y="19"/>
                    <a:pt x="95" y="20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5"/>
                    <a:pt x="90" y="0"/>
                    <a:pt x="83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0"/>
                    <a:pt x="23" y="5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6" y="19"/>
                    <a:pt x="10" y="22"/>
                    <a:pt x="6" y="26"/>
                  </a:cubicBezTo>
                  <a:cubicBezTo>
                    <a:pt x="1" y="32"/>
                    <a:pt x="0" y="39"/>
                    <a:pt x="3" y="45"/>
                  </a:cubicBezTo>
                  <a:cubicBezTo>
                    <a:pt x="7" y="53"/>
                    <a:pt x="14" y="57"/>
                    <a:pt x="24" y="58"/>
                  </a:cubicBezTo>
                  <a:cubicBezTo>
                    <a:pt x="28" y="74"/>
                    <a:pt x="40" y="86"/>
                    <a:pt x="55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5" y="104"/>
                    <a:pt x="43" y="106"/>
                    <a:pt x="43" y="108"/>
                  </a:cubicBezTo>
                  <a:cubicBezTo>
                    <a:pt x="43" y="110"/>
                    <a:pt x="45" y="112"/>
                    <a:pt x="47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73" y="112"/>
                    <a:pt x="75" y="110"/>
                    <a:pt x="75" y="108"/>
                  </a:cubicBezTo>
                  <a:cubicBezTo>
                    <a:pt x="75" y="106"/>
                    <a:pt x="73" y="104"/>
                    <a:pt x="7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78" y="86"/>
                    <a:pt x="90" y="74"/>
                    <a:pt x="94" y="58"/>
                  </a:cubicBezTo>
                  <a:cubicBezTo>
                    <a:pt x="104" y="57"/>
                    <a:pt x="111" y="53"/>
                    <a:pt x="115" y="45"/>
                  </a:cubicBezTo>
                  <a:cubicBezTo>
                    <a:pt x="118" y="39"/>
                    <a:pt x="117" y="32"/>
                    <a:pt x="112" y="26"/>
                  </a:cubicBezTo>
                  <a:close/>
                  <a:moveTo>
                    <a:pt x="11" y="42"/>
                  </a:moveTo>
                  <a:cubicBezTo>
                    <a:pt x="9" y="39"/>
                    <a:pt x="9" y="34"/>
                    <a:pt x="12" y="31"/>
                  </a:cubicBezTo>
                  <a:cubicBezTo>
                    <a:pt x="14" y="29"/>
                    <a:pt x="18" y="28"/>
                    <a:pt x="23" y="2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17" y="49"/>
                    <a:pt x="13" y="46"/>
                    <a:pt x="11" y="42"/>
                  </a:cubicBezTo>
                  <a:close/>
                  <a:moveTo>
                    <a:pt x="87" y="16"/>
                  </a:moveTo>
                  <a:cubicBezTo>
                    <a:pt x="87" y="48"/>
                    <a:pt x="87" y="48"/>
                    <a:pt x="87" y="48"/>
                  </a:cubicBezTo>
                  <a:cubicBezTo>
                    <a:pt x="87" y="66"/>
                    <a:pt x="74" y="80"/>
                    <a:pt x="59" y="80"/>
                  </a:cubicBezTo>
                  <a:cubicBezTo>
                    <a:pt x="44" y="80"/>
                    <a:pt x="31" y="66"/>
                    <a:pt x="31" y="4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0"/>
                    <a:pt x="33" y="8"/>
                    <a:pt x="3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8"/>
                    <a:pt x="87" y="10"/>
                    <a:pt x="87" y="12"/>
                  </a:cubicBezTo>
                  <a:lnTo>
                    <a:pt x="87" y="16"/>
                  </a:lnTo>
                  <a:close/>
                  <a:moveTo>
                    <a:pt x="107" y="42"/>
                  </a:moveTo>
                  <a:cubicBezTo>
                    <a:pt x="105" y="46"/>
                    <a:pt x="101" y="49"/>
                    <a:pt x="95" y="50"/>
                  </a:cubicBezTo>
                  <a:cubicBezTo>
                    <a:pt x="95" y="49"/>
                    <a:pt x="95" y="49"/>
                    <a:pt x="95" y="48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100" y="28"/>
                    <a:pt x="104" y="29"/>
                    <a:pt x="106" y="31"/>
                  </a:cubicBezTo>
                  <a:cubicBezTo>
                    <a:pt x="109" y="34"/>
                    <a:pt x="109" y="39"/>
                    <a:pt x="107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541" name="TextBox 28"/>
            <p:cNvSpPr txBox="1">
              <a:spLocks noChangeArrowheads="1"/>
            </p:cNvSpPr>
            <p:nvPr/>
          </p:nvSpPr>
          <p:spPr bwMode="auto">
            <a:xfrm>
              <a:off x="471520" y="1244744"/>
              <a:ext cx="690979" cy="39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广东</a:t>
              </a:r>
              <a:endParaRPr kumimoji="0" lang="zh-CN" alt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523" name="组合 157"/>
          <p:cNvGrpSpPr/>
          <p:nvPr/>
        </p:nvGrpSpPr>
        <p:grpSpPr bwMode="auto">
          <a:xfrm>
            <a:off x="9552970" y="4354471"/>
            <a:ext cx="747964" cy="1232010"/>
            <a:chOff x="414427" y="352262"/>
            <a:chExt cx="748072" cy="1232696"/>
          </a:xfrm>
        </p:grpSpPr>
        <p:sp>
          <p:nvSpPr>
            <p:cNvPr id="21567" name="Oval 132"/>
            <p:cNvSpPr>
              <a:spLocks noChangeArrowheads="1"/>
            </p:cNvSpPr>
            <p:nvPr/>
          </p:nvSpPr>
          <p:spPr bwMode="auto">
            <a:xfrm>
              <a:off x="414427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68" name="Group 13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400" y="519663"/>
              <a:ext cx="390144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71" name="TextBox 28"/>
            <p:cNvSpPr txBox="1">
              <a:spLocks noChangeArrowheads="1"/>
            </p:cNvSpPr>
            <p:nvPr/>
          </p:nvSpPr>
          <p:spPr bwMode="auto">
            <a:xfrm>
              <a:off x="471520" y="1185956"/>
              <a:ext cx="690979" cy="39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河南</a:t>
              </a:r>
              <a:endParaRPr kumimoji="0" lang="zh-CN" alt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1524" name="组合 166"/>
          <p:cNvGrpSpPr/>
          <p:nvPr/>
        </p:nvGrpSpPr>
        <p:grpSpPr bwMode="auto">
          <a:xfrm>
            <a:off x="10114881" y="5626376"/>
            <a:ext cx="778319" cy="1232010"/>
            <a:chOff x="433733" y="352262"/>
            <a:chExt cx="778431" cy="1232696"/>
          </a:xfrm>
        </p:grpSpPr>
        <p:sp>
          <p:nvSpPr>
            <p:cNvPr id="21561" name="Oval 137"/>
            <p:cNvSpPr>
              <a:spLocks noChangeArrowheads="1"/>
            </p:cNvSpPr>
            <p:nvPr/>
          </p:nvSpPr>
          <p:spPr bwMode="auto">
            <a:xfrm>
              <a:off x="492164" y="352262"/>
              <a:ext cx="720000" cy="720000"/>
            </a:xfrm>
            <a:prstGeom prst="ellipse">
              <a:avLst/>
            </a:pr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1562" name="Group 13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586" y="513567"/>
              <a:ext cx="390144" cy="396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5" name="TextBox 28"/>
            <p:cNvSpPr txBox="1">
              <a:spLocks noChangeArrowheads="1"/>
            </p:cNvSpPr>
            <p:nvPr/>
          </p:nvSpPr>
          <p:spPr bwMode="auto">
            <a:xfrm>
              <a:off x="433733" y="1185956"/>
              <a:ext cx="766555" cy="39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kumimoji="0" lang="zh-CN" altLang="id-ID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浙江</a:t>
              </a:r>
              <a:endParaRPr kumimoji="0" lang="zh-CN" altLang="id-ID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 rot="20460000">
            <a:off x="7987665" y="2792095"/>
            <a:ext cx="675005" cy="3188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3200" b="1">
                <a:solidFill>
                  <a:schemeClr val="bg1"/>
                </a:solidFill>
              </a:rPr>
              <a:t> </a:t>
            </a:r>
            <a:r>
              <a:rPr lang="zh-CN" altLang="en-US" sz="3200" b="1">
                <a:solidFill>
                  <a:schemeClr val="bg1"/>
                </a:solidFill>
              </a:rPr>
              <a:t>疫 情 重 灾 区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文本框 38"/>
          <p:cNvSpPr txBox="1">
            <a:spLocks noChangeArrowheads="1"/>
          </p:cNvSpPr>
          <p:nvPr/>
        </p:nvSpPr>
        <p:spPr bwMode="auto">
          <a:xfrm>
            <a:off x="1911985" y="546735"/>
            <a:ext cx="2064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新宋体" panose="02010609030101010101" charset="-122"/>
                <a:ea typeface="新宋体" panose="02010609030101010101" charset="-122"/>
                <a:cs typeface="+mn-cs"/>
              </a:rPr>
              <a:t>主要病症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新宋体" panose="02010609030101010101" charset="-122"/>
              <a:ea typeface="新宋体" panose="02010609030101010101" charset="-122"/>
              <a:cs typeface="+mn-cs"/>
            </a:endParaRPr>
          </a:p>
        </p:txBody>
      </p:sp>
      <p:grpSp>
        <p:nvGrpSpPr>
          <p:cNvPr id="23556" name="组合 3"/>
          <p:cNvGrpSpPr/>
          <p:nvPr/>
        </p:nvGrpSpPr>
        <p:grpSpPr bwMode="auto">
          <a:xfrm>
            <a:off x="1502410" y="678815"/>
            <a:ext cx="238125" cy="347345"/>
            <a:chOff x="0" y="0"/>
            <a:chExt cx="569789" cy="829904"/>
          </a:xfrm>
        </p:grpSpPr>
        <p:sp>
          <p:nvSpPr>
            <p:cNvPr id="23583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4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 bwMode="auto">
          <a:xfrm>
            <a:off x="-530225" y="1306513"/>
            <a:ext cx="7940675" cy="2857500"/>
            <a:chOff x="-530225" y="1306513"/>
            <a:chExt cx="7940675" cy="2857500"/>
          </a:xfrm>
        </p:grpSpPr>
        <p:sp>
          <p:nvSpPr>
            <p:cNvPr id="23580" name="任意多边形 6"/>
            <p:cNvSpPr/>
            <p:nvPr/>
          </p:nvSpPr>
          <p:spPr bwMode="auto">
            <a:xfrm rot="-1774779">
              <a:off x="-530225" y="3316288"/>
              <a:ext cx="4924425" cy="847725"/>
            </a:xfrm>
            <a:custGeom>
              <a:avLst/>
              <a:gdLst>
                <a:gd name="T0" fmla="*/ 4925892 w 4924262"/>
                <a:gd name="T1" fmla="*/ 0 h 847481"/>
                <a:gd name="T2" fmla="*/ 4925892 w 4924262"/>
                <a:gd name="T3" fmla="*/ 849923 h 847481"/>
                <a:gd name="T4" fmla="*/ 0 w 4924262"/>
                <a:gd name="T5" fmla="*/ 849923 h 847481"/>
                <a:gd name="T6" fmla="*/ 481198 w 4924262"/>
                <a:gd name="T7" fmla="*/ 0 h 847481"/>
                <a:gd name="T8" fmla="*/ 4925892 w 4924262"/>
                <a:gd name="T9" fmla="*/ 0 h 8474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24262" h="847481">
                  <a:moveTo>
                    <a:pt x="4924262" y="0"/>
                  </a:moveTo>
                  <a:lnTo>
                    <a:pt x="4924262" y="847481"/>
                  </a:lnTo>
                  <a:lnTo>
                    <a:pt x="0" y="847481"/>
                  </a:lnTo>
                  <a:lnTo>
                    <a:pt x="481038" y="0"/>
                  </a:lnTo>
                  <a:lnTo>
                    <a:pt x="4924262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1" name="Freeform 47"/>
            <p:cNvSpPr/>
            <p:nvPr/>
          </p:nvSpPr>
          <p:spPr bwMode="auto">
            <a:xfrm rot="-1774779">
              <a:off x="4116388" y="1827213"/>
              <a:ext cx="992187" cy="1282700"/>
            </a:xfrm>
            <a:custGeom>
              <a:avLst/>
              <a:gdLst>
                <a:gd name="T0" fmla="*/ 2147483646 w 185"/>
                <a:gd name="T1" fmla="*/ 2147483646 h 239"/>
                <a:gd name="T2" fmla="*/ 0 w 185"/>
                <a:gd name="T3" fmla="*/ 0 h 239"/>
                <a:gd name="T4" fmla="*/ 0 w 185"/>
                <a:gd name="T5" fmla="*/ 2147483646 h 239"/>
                <a:gd name="T6" fmla="*/ 2147483646 w 185"/>
                <a:gd name="T7" fmla="*/ 2147483646 h 239"/>
                <a:gd name="T8" fmla="*/ 2147483646 w 185"/>
                <a:gd name="T9" fmla="*/ 2147483646 h 239"/>
                <a:gd name="T10" fmla="*/ 2147483646 w 185"/>
                <a:gd name="T11" fmla="*/ 2147483646 h 2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239">
                  <a:moveTo>
                    <a:pt x="185" y="146"/>
                  </a:moveTo>
                  <a:lnTo>
                    <a:pt x="0" y="0"/>
                  </a:lnTo>
                  <a:lnTo>
                    <a:pt x="0" y="158"/>
                  </a:lnTo>
                  <a:lnTo>
                    <a:pt x="185" y="239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82" name="Freeform 51"/>
            <p:cNvSpPr/>
            <p:nvPr/>
          </p:nvSpPr>
          <p:spPr bwMode="auto">
            <a:xfrm rot="-1774779">
              <a:off x="4970463" y="1306513"/>
              <a:ext cx="2439987" cy="933450"/>
            </a:xfrm>
            <a:custGeom>
              <a:avLst/>
              <a:gdLst>
                <a:gd name="T0" fmla="*/ 2147483646 w 455"/>
                <a:gd name="T1" fmla="*/ 0 h 174"/>
                <a:gd name="T2" fmla="*/ 2147483646 w 455"/>
                <a:gd name="T3" fmla="*/ 2147483646 h 174"/>
                <a:gd name="T4" fmla="*/ 0 w 455"/>
                <a:gd name="T5" fmla="*/ 2147483646 h 174"/>
                <a:gd name="T6" fmla="*/ 0 w 455"/>
                <a:gd name="T7" fmla="*/ 2147483646 h 174"/>
                <a:gd name="T8" fmla="*/ 2147483646 w 455"/>
                <a:gd name="T9" fmla="*/ 2147483646 h 174"/>
                <a:gd name="T10" fmla="*/ 2147483646 w 455"/>
                <a:gd name="T11" fmla="*/ 2147483646 h 174"/>
                <a:gd name="T12" fmla="*/ 2147483646 w 455"/>
                <a:gd name="T13" fmla="*/ 0 h 1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5" h="174">
                  <a:moveTo>
                    <a:pt x="287" y="0"/>
                  </a:moveTo>
                  <a:lnTo>
                    <a:pt x="287" y="81"/>
                  </a:lnTo>
                  <a:lnTo>
                    <a:pt x="0" y="81"/>
                  </a:lnTo>
                  <a:lnTo>
                    <a:pt x="0" y="174"/>
                  </a:lnTo>
                  <a:lnTo>
                    <a:pt x="287" y="174"/>
                  </a:lnTo>
                  <a:lnTo>
                    <a:pt x="455" y="174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1428750" y="3162300"/>
            <a:ext cx="7040563" cy="3417888"/>
            <a:chOff x="1428750" y="3162300"/>
            <a:chExt cx="7040563" cy="3417888"/>
          </a:xfrm>
        </p:grpSpPr>
        <p:sp>
          <p:nvSpPr>
            <p:cNvPr id="6" name="任意多边形 9"/>
            <p:cNvSpPr/>
            <p:nvPr/>
          </p:nvSpPr>
          <p:spPr bwMode="auto">
            <a:xfrm rot="-1774779">
              <a:off x="1428750" y="5722938"/>
              <a:ext cx="4375150" cy="857250"/>
            </a:xfrm>
            <a:custGeom>
              <a:avLst/>
              <a:gdLst>
                <a:gd name="T0" fmla="*/ 4376401 w 4375011"/>
                <a:gd name="T1" fmla="*/ 0 h 858209"/>
                <a:gd name="T2" fmla="*/ 4376401 w 4375011"/>
                <a:gd name="T3" fmla="*/ 848666 h 858209"/>
                <a:gd name="T4" fmla="*/ 1512452 w 4375011"/>
                <a:gd name="T5" fmla="*/ 848666 h 858209"/>
                <a:gd name="T6" fmla="*/ 0 w 4375011"/>
                <a:gd name="T7" fmla="*/ 0 h 858209"/>
                <a:gd name="T8" fmla="*/ 4376401 w 4375011"/>
                <a:gd name="T9" fmla="*/ 0 h 858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75011" h="858209">
                  <a:moveTo>
                    <a:pt x="4375011" y="0"/>
                  </a:moveTo>
                  <a:lnTo>
                    <a:pt x="4375011" y="858209"/>
                  </a:lnTo>
                  <a:lnTo>
                    <a:pt x="1511972" y="858209"/>
                  </a:lnTo>
                  <a:lnTo>
                    <a:pt x="0" y="0"/>
                  </a:lnTo>
                  <a:lnTo>
                    <a:pt x="4375011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Freeform 48"/>
            <p:cNvSpPr/>
            <p:nvPr/>
          </p:nvSpPr>
          <p:spPr bwMode="auto">
            <a:xfrm rot="-1774779">
              <a:off x="5345113" y="3986213"/>
              <a:ext cx="992187" cy="1298575"/>
            </a:xfrm>
            <a:custGeom>
              <a:avLst/>
              <a:gdLst>
                <a:gd name="T0" fmla="*/ 2147483646 w 185"/>
                <a:gd name="T1" fmla="*/ 2147483646 h 242"/>
                <a:gd name="T2" fmla="*/ 0 w 185"/>
                <a:gd name="T3" fmla="*/ 2147483646 h 242"/>
                <a:gd name="T4" fmla="*/ 0 w 185"/>
                <a:gd name="T5" fmla="*/ 2147483646 h 242"/>
                <a:gd name="T6" fmla="*/ 2147483646 w 185"/>
                <a:gd name="T7" fmla="*/ 0 h 242"/>
                <a:gd name="T8" fmla="*/ 2147483646 w 185"/>
                <a:gd name="T9" fmla="*/ 2147483646 h 242"/>
                <a:gd name="T10" fmla="*/ 2147483646 w 185"/>
                <a:gd name="T11" fmla="*/ 2147483646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242">
                  <a:moveTo>
                    <a:pt x="185" y="93"/>
                  </a:moveTo>
                  <a:lnTo>
                    <a:pt x="0" y="242"/>
                  </a:lnTo>
                  <a:lnTo>
                    <a:pt x="0" y="82"/>
                  </a:lnTo>
                  <a:lnTo>
                    <a:pt x="185" y="0"/>
                  </a:lnTo>
                  <a:lnTo>
                    <a:pt x="185" y="93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579" name="Freeform 52"/>
            <p:cNvSpPr/>
            <p:nvPr/>
          </p:nvSpPr>
          <p:spPr bwMode="auto">
            <a:xfrm rot="-1774779">
              <a:off x="6027738" y="3162300"/>
              <a:ext cx="2441575" cy="949325"/>
            </a:xfrm>
            <a:custGeom>
              <a:avLst/>
              <a:gdLst>
                <a:gd name="T0" fmla="*/ 2147483646 w 455"/>
                <a:gd name="T1" fmla="*/ 0 h 177"/>
                <a:gd name="T2" fmla="*/ 2147483646 w 455"/>
                <a:gd name="T3" fmla="*/ 0 h 177"/>
                <a:gd name="T4" fmla="*/ 0 w 455"/>
                <a:gd name="T5" fmla="*/ 0 h 177"/>
                <a:gd name="T6" fmla="*/ 0 w 455"/>
                <a:gd name="T7" fmla="*/ 2147483646 h 177"/>
                <a:gd name="T8" fmla="*/ 2147483646 w 455"/>
                <a:gd name="T9" fmla="*/ 2147483646 h 177"/>
                <a:gd name="T10" fmla="*/ 2147483646 w 455"/>
                <a:gd name="T11" fmla="*/ 2147483646 h 177"/>
                <a:gd name="T12" fmla="*/ 2147483646 w 455"/>
                <a:gd name="T13" fmla="*/ 0 h 1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55" h="177">
                  <a:moveTo>
                    <a:pt x="455" y="0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93"/>
                  </a:lnTo>
                  <a:lnTo>
                    <a:pt x="287" y="93"/>
                  </a:lnTo>
                  <a:lnTo>
                    <a:pt x="287" y="177"/>
                  </a:lnTo>
                  <a:lnTo>
                    <a:pt x="455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-274638" y="2566988"/>
            <a:ext cx="8866188" cy="3487737"/>
            <a:chOff x="-274638" y="2566988"/>
            <a:chExt cx="8866188" cy="3487737"/>
          </a:xfrm>
        </p:grpSpPr>
        <p:sp>
          <p:nvSpPr>
            <p:cNvPr id="8" name="任意多边形 8"/>
            <p:cNvSpPr/>
            <p:nvPr/>
          </p:nvSpPr>
          <p:spPr bwMode="auto">
            <a:xfrm rot="-1774779">
              <a:off x="-274638" y="5195888"/>
              <a:ext cx="5681663" cy="858837"/>
            </a:xfrm>
            <a:custGeom>
              <a:avLst/>
              <a:gdLst>
                <a:gd name="T0" fmla="*/ 5682580 w 5681561"/>
                <a:gd name="T1" fmla="*/ 0 h 858209"/>
                <a:gd name="T2" fmla="*/ 5682581 w 5681561"/>
                <a:gd name="T3" fmla="*/ 864509 h 858209"/>
                <a:gd name="T4" fmla="*/ 1098852 w 5681561"/>
                <a:gd name="T5" fmla="*/ 864509 h 858209"/>
                <a:gd name="T6" fmla="*/ 0 w 5681561"/>
                <a:gd name="T7" fmla="*/ 236327 h 858209"/>
                <a:gd name="T8" fmla="*/ 126394 w 5681561"/>
                <a:gd name="T9" fmla="*/ 12051 h 858209"/>
                <a:gd name="T10" fmla="*/ 5682580 w 5681561"/>
                <a:gd name="T11" fmla="*/ 0 h 858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81561" h="858209">
                  <a:moveTo>
                    <a:pt x="5681560" y="0"/>
                  </a:moveTo>
                  <a:lnTo>
                    <a:pt x="5681561" y="858209"/>
                  </a:lnTo>
                  <a:lnTo>
                    <a:pt x="1098652" y="858209"/>
                  </a:lnTo>
                  <a:lnTo>
                    <a:pt x="0" y="234604"/>
                  </a:lnTo>
                  <a:lnTo>
                    <a:pt x="126374" y="11961"/>
                  </a:lnTo>
                  <a:lnTo>
                    <a:pt x="568156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49"/>
            <p:cNvSpPr/>
            <p:nvPr/>
          </p:nvSpPr>
          <p:spPr bwMode="auto">
            <a:xfrm rot="-1774779">
              <a:off x="4965700" y="3522663"/>
              <a:ext cx="992188" cy="885825"/>
            </a:xfrm>
            <a:custGeom>
              <a:avLst/>
              <a:gdLst>
                <a:gd name="T0" fmla="*/ 0 w 185"/>
                <a:gd name="T1" fmla="*/ 2147483646 h 165"/>
                <a:gd name="T2" fmla="*/ 0 w 185"/>
                <a:gd name="T3" fmla="*/ 2147483646 h 165"/>
                <a:gd name="T4" fmla="*/ 2147483646 w 185"/>
                <a:gd name="T5" fmla="*/ 2147483646 h 165"/>
                <a:gd name="T6" fmla="*/ 2147483646 w 185"/>
                <a:gd name="T7" fmla="*/ 0 h 165"/>
                <a:gd name="T8" fmla="*/ 0 w 185"/>
                <a:gd name="T9" fmla="*/ 2147483646 h 165"/>
                <a:gd name="T10" fmla="*/ 0 w 185"/>
                <a:gd name="T11" fmla="*/ 2147483646 h 1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65">
                  <a:moveTo>
                    <a:pt x="0" y="5"/>
                  </a:moveTo>
                  <a:lnTo>
                    <a:pt x="0" y="165"/>
                  </a:lnTo>
                  <a:lnTo>
                    <a:pt x="185" y="93"/>
                  </a:lnTo>
                  <a:lnTo>
                    <a:pt x="18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53"/>
            <p:cNvSpPr/>
            <p:nvPr/>
          </p:nvSpPr>
          <p:spPr bwMode="auto">
            <a:xfrm rot="-1774779">
              <a:off x="5603875" y="2566988"/>
              <a:ext cx="2987675" cy="498475"/>
            </a:xfrm>
            <a:custGeom>
              <a:avLst/>
              <a:gdLst>
                <a:gd name="T0" fmla="*/ 2147483646 w 235"/>
                <a:gd name="T1" fmla="*/ 0 h 39"/>
                <a:gd name="T2" fmla="*/ 0 w 235"/>
                <a:gd name="T3" fmla="*/ 0 h 39"/>
                <a:gd name="T4" fmla="*/ 0 w 235"/>
                <a:gd name="T5" fmla="*/ 2147483646 h 39"/>
                <a:gd name="T6" fmla="*/ 2147483646 w 235"/>
                <a:gd name="T7" fmla="*/ 2147483646 h 39"/>
                <a:gd name="T8" fmla="*/ 2147483646 w 235"/>
                <a:gd name="T9" fmla="*/ 2147483646 h 39"/>
                <a:gd name="T10" fmla="*/ 2147483646 w 235"/>
                <a:gd name="T11" fmla="*/ 0 h 39"/>
                <a:gd name="T12" fmla="*/ 2147483646 w 235"/>
                <a:gd name="T13" fmla="*/ 0 h 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5" h="39">
                  <a:moveTo>
                    <a:pt x="121" y="0"/>
                  </a:move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47" y="39"/>
                    <a:pt x="172" y="39"/>
                    <a:pt x="197" y="39"/>
                  </a:cubicBezTo>
                  <a:cubicBezTo>
                    <a:pt x="235" y="0"/>
                    <a:pt x="235" y="0"/>
                    <a:pt x="235" y="0"/>
                  </a:cubicBezTo>
                  <a:cubicBezTo>
                    <a:pt x="197" y="0"/>
                    <a:pt x="159" y="0"/>
                    <a:pt x="121" y="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-576263" y="2076450"/>
            <a:ext cx="8890001" cy="3111500"/>
            <a:chOff x="-576263" y="2076450"/>
            <a:chExt cx="8890001" cy="3111500"/>
          </a:xfrm>
        </p:grpSpPr>
        <p:sp>
          <p:nvSpPr>
            <p:cNvPr id="11" name="任意多边形 7"/>
            <p:cNvSpPr/>
            <p:nvPr/>
          </p:nvSpPr>
          <p:spPr bwMode="auto">
            <a:xfrm rot="-1774779">
              <a:off x="-576263" y="4305300"/>
              <a:ext cx="5499101" cy="882650"/>
            </a:xfrm>
            <a:custGeom>
              <a:avLst/>
              <a:gdLst>
                <a:gd name="T0" fmla="*/ 5499173 w 5499093"/>
                <a:gd name="T1" fmla="*/ 0 h 883989"/>
                <a:gd name="T2" fmla="*/ 5499173 w 5499093"/>
                <a:gd name="T3" fmla="*/ 845299 h 883989"/>
                <a:gd name="T4" fmla="*/ 63984 w 5499093"/>
                <a:gd name="T5" fmla="*/ 870460 h 883989"/>
                <a:gd name="T6" fmla="*/ 0 w 5499093"/>
                <a:gd name="T7" fmla="*/ 870689 h 883989"/>
                <a:gd name="T8" fmla="*/ 495655 w 5499093"/>
                <a:gd name="T9" fmla="*/ 10614 h 883989"/>
                <a:gd name="T10" fmla="*/ 5499173 w 5499093"/>
                <a:gd name="T11" fmla="*/ 0 h 8839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99093" h="883989">
                  <a:moveTo>
                    <a:pt x="5499093" y="0"/>
                  </a:moveTo>
                  <a:lnTo>
                    <a:pt x="5499093" y="858209"/>
                  </a:lnTo>
                  <a:cubicBezTo>
                    <a:pt x="4104109" y="858209"/>
                    <a:pt x="1795002" y="876792"/>
                    <a:pt x="63984" y="883760"/>
                  </a:cubicBezTo>
                  <a:lnTo>
                    <a:pt x="0" y="883989"/>
                  </a:lnTo>
                  <a:lnTo>
                    <a:pt x="495645" y="10774"/>
                  </a:lnTo>
                  <a:lnTo>
                    <a:pt x="5499093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50"/>
            <p:cNvSpPr/>
            <p:nvPr/>
          </p:nvSpPr>
          <p:spPr bwMode="auto">
            <a:xfrm rot="-1774779">
              <a:off x="4498975" y="2703513"/>
              <a:ext cx="992188" cy="879475"/>
            </a:xfrm>
            <a:custGeom>
              <a:avLst/>
              <a:gdLst>
                <a:gd name="T0" fmla="*/ 0 w 185"/>
                <a:gd name="T1" fmla="*/ 2147483646 h 164"/>
                <a:gd name="T2" fmla="*/ 0 w 185"/>
                <a:gd name="T3" fmla="*/ 0 h 164"/>
                <a:gd name="T4" fmla="*/ 2147483646 w 185"/>
                <a:gd name="T5" fmla="*/ 2147483646 h 164"/>
                <a:gd name="T6" fmla="*/ 2147483646 w 185"/>
                <a:gd name="T7" fmla="*/ 2147483646 h 164"/>
                <a:gd name="T8" fmla="*/ 0 w 185"/>
                <a:gd name="T9" fmla="*/ 2147483646 h 164"/>
                <a:gd name="T10" fmla="*/ 0 w 185"/>
                <a:gd name="T11" fmla="*/ 2147483646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" h="164">
                  <a:moveTo>
                    <a:pt x="0" y="160"/>
                  </a:moveTo>
                  <a:lnTo>
                    <a:pt x="0" y="0"/>
                  </a:lnTo>
                  <a:lnTo>
                    <a:pt x="185" y="71"/>
                  </a:lnTo>
                  <a:lnTo>
                    <a:pt x="185" y="164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54"/>
            <p:cNvSpPr/>
            <p:nvPr/>
          </p:nvSpPr>
          <p:spPr bwMode="auto">
            <a:xfrm rot="-1774779">
              <a:off x="5326063" y="2076450"/>
              <a:ext cx="2987675" cy="498475"/>
            </a:xfrm>
            <a:custGeom>
              <a:avLst/>
              <a:gdLst>
                <a:gd name="T0" fmla="*/ 2147483646 w 235"/>
                <a:gd name="T1" fmla="*/ 0 h 39"/>
                <a:gd name="T2" fmla="*/ 2147483646 w 235"/>
                <a:gd name="T3" fmla="*/ 0 h 39"/>
                <a:gd name="T4" fmla="*/ 2147483646 w 235"/>
                <a:gd name="T5" fmla="*/ 0 h 39"/>
                <a:gd name="T6" fmla="*/ 0 w 235"/>
                <a:gd name="T7" fmla="*/ 0 h 39"/>
                <a:gd name="T8" fmla="*/ 0 w 235"/>
                <a:gd name="T9" fmla="*/ 2147483646 h 39"/>
                <a:gd name="T10" fmla="*/ 2147483646 w 235"/>
                <a:gd name="T11" fmla="*/ 2147483646 h 39"/>
                <a:gd name="T12" fmla="*/ 2147483646 w 235"/>
                <a:gd name="T13" fmla="*/ 2147483646 h 39"/>
                <a:gd name="T14" fmla="*/ 2147483646 w 235"/>
                <a:gd name="T15" fmla="*/ 2147483646 h 39"/>
                <a:gd name="T16" fmla="*/ 2147483646 w 235"/>
                <a:gd name="T17" fmla="*/ 0 h 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5" h="39">
                  <a:moveTo>
                    <a:pt x="197" y="0"/>
                  </a:moveTo>
                  <a:cubicBezTo>
                    <a:pt x="172" y="0"/>
                    <a:pt x="147" y="0"/>
                    <a:pt x="12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81" y="0"/>
                    <a:pt x="41" y="0"/>
                    <a:pt x="0" y="0"/>
                  </a:cubicBezTo>
                  <a:cubicBezTo>
                    <a:pt x="0" y="13"/>
                    <a:pt x="0" y="26"/>
                    <a:pt x="0" y="39"/>
                  </a:cubicBezTo>
                  <a:cubicBezTo>
                    <a:pt x="41" y="39"/>
                    <a:pt x="8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59" y="39"/>
                    <a:pt x="197" y="39"/>
                    <a:pt x="235" y="39"/>
                  </a:cubicBezTo>
                  <a:lnTo>
                    <a:pt x="197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570" name="TextBox 28"/>
          <p:cNvSpPr txBox="1">
            <a:spLocks noChangeArrowheads="1"/>
          </p:cNvSpPr>
          <p:nvPr/>
        </p:nvSpPr>
        <p:spPr bwMode="auto">
          <a:xfrm>
            <a:off x="8228965" y="0"/>
            <a:ext cx="3540125" cy="698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感染病毒的人会出现程度不同的症状，有的只是发烧或轻微咳嗽，有的会发展为肺炎，有的则更为严重甚至死亡。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该病毒致死率约为2%到4%，但这是一个非常早期的百分比，随着更多信息的获得可能会改变。同时，这并不意味着它不严重，只是说病毒感染者不一定人人都会面临最严重的后果。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3571" name="文本框 20"/>
          <p:cNvSpPr txBox="1">
            <a:spLocks noChangeArrowheads="1"/>
          </p:cNvSpPr>
          <p:nvPr/>
        </p:nvSpPr>
        <p:spPr bwMode="auto">
          <a:xfrm rot="-1776473">
            <a:off x="1327150" y="3105150"/>
            <a:ext cx="2819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轻 微 咳 嗽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2" name="文本框 21"/>
          <p:cNvSpPr txBox="1">
            <a:spLocks noChangeArrowheads="1"/>
          </p:cNvSpPr>
          <p:nvPr/>
        </p:nvSpPr>
        <p:spPr bwMode="auto">
          <a:xfrm rot="-1776473">
            <a:off x="1804988" y="3894138"/>
            <a:ext cx="2819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 烧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3" name="文本框 22"/>
          <p:cNvSpPr txBox="1">
            <a:spLocks noChangeArrowheads="1"/>
          </p:cNvSpPr>
          <p:nvPr/>
        </p:nvSpPr>
        <p:spPr bwMode="auto">
          <a:xfrm rot="-1776473">
            <a:off x="2282825" y="4751388"/>
            <a:ext cx="2819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肺 炎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4" name="文本框 23"/>
          <p:cNvSpPr txBox="1">
            <a:spLocks noChangeArrowheads="1"/>
          </p:cNvSpPr>
          <p:nvPr/>
        </p:nvSpPr>
        <p:spPr bwMode="auto">
          <a:xfrm rot="-1776473">
            <a:off x="2611755" y="5687378"/>
            <a:ext cx="2819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死 亡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75" name="文本框 24"/>
          <p:cNvSpPr txBox="1">
            <a:spLocks noChangeArrowheads="1"/>
          </p:cNvSpPr>
          <p:nvPr/>
        </p:nvSpPr>
        <p:spPr bwMode="auto">
          <a:xfrm rot="-1776473">
            <a:off x="6118225" y="1490663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30%</a:t>
            </a: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6" name="文本框 25"/>
          <p:cNvSpPr txBox="1">
            <a:spLocks noChangeArrowheads="1"/>
          </p:cNvSpPr>
          <p:nvPr/>
        </p:nvSpPr>
        <p:spPr bwMode="auto">
          <a:xfrm rot="-1776473">
            <a:off x="6694488" y="1833563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45%</a:t>
            </a: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7" name="文本框 26"/>
          <p:cNvSpPr txBox="1">
            <a:spLocks noChangeArrowheads="1"/>
          </p:cNvSpPr>
          <p:nvPr/>
        </p:nvSpPr>
        <p:spPr bwMode="auto">
          <a:xfrm rot="-1776473">
            <a:off x="6915150" y="2963863"/>
            <a:ext cx="1308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%</a:t>
            </a:r>
            <a:r>
              <a:rPr kumimoji="0" lang="en-US" alt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~4%</a:t>
            </a:r>
            <a:endParaRPr kumimoji="0" lang="en-US" altLang="id-ID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78" name="文本框 27"/>
          <p:cNvSpPr txBox="1">
            <a:spLocks noChangeArrowheads="1"/>
          </p:cNvSpPr>
          <p:nvPr/>
        </p:nvSpPr>
        <p:spPr bwMode="auto">
          <a:xfrm rot="-1776473">
            <a:off x="6967538" y="2317750"/>
            <a:ext cx="1308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en-US" alt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id-ID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%</a:t>
            </a:r>
            <a:endParaRPr kumimoji="0" lang="id-ID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4282440" y="678815"/>
            <a:ext cx="238125" cy="347345"/>
            <a:chOff x="0" y="0"/>
            <a:chExt cx="569789" cy="829904"/>
          </a:xfrm>
        </p:grpSpPr>
        <p:sp>
          <p:nvSpPr>
            <p:cNvPr id="15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4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7" name="组合 5"/>
          <p:cNvGrpSpPr/>
          <p:nvPr/>
        </p:nvGrpSpPr>
        <p:grpSpPr bwMode="auto">
          <a:xfrm>
            <a:off x="3736975" y="968375"/>
            <a:ext cx="4652963" cy="4795838"/>
            <a:chOff x="0" y="0"/>
            <a:chExt cx="4653650" cy="4795419"/>
          </a:xfrm>
        </p:grpSpPr>
        <p:sp>
          <p:nvSpPr>
            <p:cNvPr id="19460" name="文本框 70"/>
            <p:cNvSpPr txBox="1">
              <a:spLocks noChangeArrowheads="1"/>
            </p:cNvSpPr>
            <p:nvPr/>
          </p:nvSpPr>
          <p:spPr bwMode="auto">
            <a:xfrm>
              <a:off x="1120187" y="1058302"/>
              <a:ext cx="2371276" cy="132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8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8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461" name="文本框 71"/>
            <p:cNvSpPr txBox="1">
              <a:spLocks noChangeArrowheads="1"/>
            </p:cNvSpPr>
            <p:nvPr/>
          </p:nvSpPr>
          <p:spPr bwMode="auto">
            <a:xfrm>
              <a:off x="0" y="2881003"/>
              <a:ext cx="4653650" cy="583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社会近况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9462" name="组合 88"/>
            <p:cNvGrpSpPr/>
            <p:nvPr/>
          </p:nvGrpSpPr>
          <p:grpSpPr bwMode="auto">
            <a:xfrm>
              <a:off x="47547" y="2461759"/>
              <a:ext cx="4597803" cy="80216"/>
              <a:chOff x="0" y="0"/>
              <a:chExt cx="4597803" cy="80216"/>
            </a:xfrm>
          </p:grpSpPr>
          <p:sp>
            <p:nvSpPr>
              <p:cNvPr id="19492" name="椭圆 68"/>
              <p:cNvSpPr>
                <a:spLocks noChangeArrowheads="1"/>
              </p:cNvSpPr>
              <p:nvPr/>
            </p:nvSpPr>
            <p:spPr bwMode="auto">
              <a:xfrm flipV="1">
                <a:off x="2239170" y="0"/>
                <a:ext cx="80216" cy="802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cxnSp>
            <p:nvCxnSpPr>
              <p:cNvPr id="19493" name="直接连接符 72"/>
              <p:cNvCxnSpPr>
                <a:cxnSpLocks noChangeShapeType="1"/>
              </p:cNvCxnSpPr>
              <p:nvPr/>
            </p:nvCxnSpPr>
            <p:spPr bwMode="auto">
              <a:xfrm>
                <a:off x="0" y="27829"/>
                <a:ext cx="2077186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494" name="直接连接符 87"/>
              <p:cNvCxnSpPr>
                <a:cxnSpLocks noChangeShapeType="1"/>
              </p:cNvCxnSpPr>
              <p:nvPr/>
            </p:nvCxnSpPr>
            <p:spPr bwMode="auto">
              <a:xfrm>
                <a:off x="2488215" y="27829"/>
                <a:ext cx="2109588" cy="0"/>
              </a:xfrm>
              <a:prstGeom prst="line">
                <a:avLst/>
              </a:prstGeom>
              <a:noFill/>
              <a:ln w="6350" cap="rnd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19463" name="组合 28"/>
            <p:cNvGrpSpPr/>
            <p:nvPr/>
          </p:nvGrpSpPr>
          <p:grpSpPr bwMode="auto">
            <a:xfrm>
              <a:off x="15053" y="0"/>
              <a:ext cx="4572001" cy="4795419"/>
              <a:chOff x="0" y="0"/>
              <a:chExt cx="4572001" cy="4795419"/>
            </a:xfrm>
          </p:grpSpPr>
          <p:grpSp>
            <p:nvGrpSpPr>
              <p:cNvPr id="19464" name="组合 6"/>
              <p:cNvGrpSpPr/>
              <p:nvPr/>
            </p:nvGrpSpPr>
            <p:grpSpPr bwMode="auto">
              <a:xfrm>
                <a:off x="0" y="0"/>
                <a:ext cx="4572001" cy="852010"/>
                <a:chOff x="0" y="0"/>
                <a:chExt cx="4572001" cy="852010"/>
              </a:xfrm>
            </p:grpSpPr>
            <p:grpSp>
              <p:nvGrpSpPr>
                <p:cNvPr id="19479" name="组合 1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82" name="菱形 2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83" name="组合 8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90" name="直接连接符 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91" name="直接连接符 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4" name="组合 9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8" name="直接连接符 10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9" name="直接连接符 11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85" name="组合 12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86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87" name="直接连接符 14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80" name="直接连接符 31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81" name="直接连接符 33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19465" name="组合 54"/>
              <p:cNvGrpSpPr/>
              <p:nvPr/>
            </p:nvGrpSpPr>
            <p:grpSpPr bwMode="auto">
              <a:xfrm flipV="1">
                <a:off x="0" y="3943409"/>
                <a:ext cx="4572001" cy="852010"/>
                <a:chOff x="0" y="0"/>
                <a:chExt cx="4572001" cy="852010"/>
              </a:xfrm>
            </p:grpSpPr>
            <p:grpSp>
              <p:nvGrpSpPr>
                <p:cNvPr id="19466" name="组合 55"/>
                <p:cNvGrpSpPr/>
                <p:nvPr/>
              </p:nvGrpSpPr>
              <p:grpSpPr bwMode="auto">
                <a:xfrm>
                  <a:off x="1421435" y="0"/>
                  <a:ext cx="1693320" cy="852010"/>
                  <a:chOff x="0" y="0"/>
                  <a:chExt cx="3698748" cy="1861058"/>
                </a:xfrm>
              </p:grpSpPr>
              <p:sp>
                <p:nvSpPr>
                  <p:cNvPr id="19469" name="菱形 58"/>
                  <p:cNvSpPr>
                    <a:spLocks noChangeArrowheads="1"/>
                  </p:cNvSpPr>
                  <p:nvPr/>
                </p:nvSpPr>
                <p:spPr bwMode="auto">
                  <a:xfrm>
                    <a:off x="1232916" y="0"/>
                    <a:ext cx="1244600" cy="1244600"/>
                  </a:xfrm>
                  <a:prstGeom prst="diamond">
                    <a:avLst/>
                  </a:prstGeom>
                  <a:noFill/>
                  <a:ln w="12700">
                    <a:solidFill>
                      <a:schemeClr val="bg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grpSp>
                <p:nvGrpSpPr>
                  <p:cNvPr id="19470" name="组合 59"/>
                  <p:cNvGrpSpPr/>
                  <p:nvPr/>
                </p:nvGrpSpPr>
                <p:grpSpPr bwMode="auto">
                  <a:xfrm>
                    <a:off x="0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7" name="直接连接符 66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8" name="直接连接符 67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1" name="组合 60"/>
                  <p:cNvGrpSpPr/>
                  <p:nvPr/>
                </p:nvGrpSpPr>
                <p:grpSpPr bwMode="auto">
                  <a:xfrm>
                    <a:off x="1232916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5" name="直接连接符 64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6" name="直接连接符 65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19472" name="组合 61"/>
                  <p:cNvGrpSpPr/>
                  <p:nvPr/>
                </p:nvGrpSpPr>
                <p:grpSpPr bwMode="auto">
                  <a:xfrm>
                    <a:off x="2465832" y="1244600"/>
                    <a:ext cx="1232916" cy="616458"/>
                    <a:chOff x="0" y="0"/>
                    <a:chExt cx="1232916" cy="616458"/>
                  </a:xfrm>
                </p:grpSpPr>
                <p:cxnSp>
                  <p:nvCxnSpPr>
                    <p:cNvPr id="19473" name="直接连接符 6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0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19474" name="直接连接符 63"/>
                    <p:cNvCxnSpPr>
                      <a:cxnSpLocks noChangeShapeType="1"/>
                    </p:cNvCxnSpPr>
                    <p:nvPr/>
                  </p:nvCxnSpPr>
                  <p:spPr bwMode="auto">
                    <a:xfrm flipH="1" flipV="1">
                      <a:off x="616458" y="0"/>
                      <a:ext cx="616458" cy="616458"/>
                    </a:xfrm>
                    <a:prstGeom prst="line">
                      <a:avLst/>
                    </a:prstGeom>
                    <a:noFill/>
                    <a:ln w="12700" cap="rnd">
                      <a:solidFill>
                        <a:schemeClr val="bg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19467" name="直接连接符 56"/>
                <p:cNvCxnSpPr>
                  <a:cxnSpLocks noChangeShapeType="1"/>
                </p:cNvCxnSpPr>
                <p:nvPr/>
              </p:nvCxnSpPr>
              <p:spPr bwMode="auto">
                <a:xfrm>
                  <a:off x="3114755" y="852010"/>
                  <a:ext cx="1457246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468" name="直接连接符 57"/>
                <p:cNvCxnSpPr>
                  <a:cxnSpLocks noChangeShapeType="1"/>
                </p:cNvCxnSpPr>
                <p:nvPr/>
              </p:nvCxnSpPr>
              <p:spPr bwMode="auto">
                <a:xfrm>
                  <a:off x="0" y="852010"/>
                  <a:ext cx="1421435" cy="0"/>
                </a:xfrm>
                <a:prstGeom prst="line">
                  <a:avLst/>
                </a:prstGeom>
                <a:noFill/>
                <a:ln w="6350" cap="rnd">
                  <a:solidFill>
                    <a:schemeClr val="bg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文本框 38"/>
          <p:cNvSpPr txBox="1">
            <a:spLocks noChangeArrowheads="1"/>
          </p:cNvSpPr>
          <p:nvPr/>
        </p:nvSpPr>
        <p:spPr bwMode="auto">
          <a:xfrm>
            <a:off x="900748" y="529590"/>
            <a:ext cx="21367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社会近况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580" name="组合 3"/>
          <p:cNvGrpSpPr/>
          <p:nvPr/>
        </p:nvGrpSpPr>
        <p:grpSpPr bwMode="auto">
          <a:xfrm>
            <a:off x="450215" y="647383"/>
            <a:ext cx="238125" cy="347662"/>
            <a:chOff x="0" y="0"/>
            <a:chExt cx="569789" cy="829904"/>
          </a:xfrm>
        </p:grpSpPr>
        <p:sp>
          <p:nvSpPr>
            <p:cNvPr id="24612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613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97" name="Freeform 10"/>
          <p:cNvSpPr/>
          <p:nvPr/>
        </p:nvSpPr>
        <p:spPr bwMode="auto">
          <a:xfrm>
            <a:off x="4835525" y="3667125"/>
            <a:ext cx="533400" cy="1042988"/>
          </a:xfrm>
          <a:custGeom>
            <a:avLst/>
            <a:gdLst>
              <a:gd name="T0" fmla="*/ 2147483646 w 292"/>
              <a:gd name="T1" fmla="*/ 2147483646 h 572"/>
              <a:gd name="T2" fmla="*/ 0 w 292"/>
              <a:gd name="T3" fmla="*/ 2147483646 h 572"/>
              <a:gd name="T4" fmla="*/ 2147483646 w 292"/>
              <a:gd name="T5" fmla="*/ 0 h 572"/>
              <a:gd name="T6" fmla="*/ 2147483646 w 292"/>
              <a:gd name="T7" fmla="*/ 2147483646 h 572"/>
              <a:gd name="T8" fmla="*/ 2147483646 w 292"/>
              <a:gd name="T9" fmla="*/ 2147483646 h 572"/>
              <a:gd name="T10" fmla="*/ 2147483646 w 292"/>
              <a:gd name="T11" fmla="*/ 2147483646 h 572"/>
              <a:gd name="T12" fmla="*/ 2147483646 w 292"/>
              <a:gd name="T13" fmla="*/ 2147483646 h 5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572">
                <a:moveTo>
                  <a:pt x="14" y="572"/>
                </a:moveTo>
                <a:cubicBezTo>
                  <a:pt x="4" y="527"/>
                  <a:pt x="0" y="481"/>
                  <a:pt x="0" y="435"/>
                </a:cubicBezTo>
                <a:cubicBezTo>
                  <a:pt x="0" y="250"/>
                  <a:pt x="108" y="79"/>
                  <a:pt x="277" y="0"/>
                </a:cubicBezTo>
                <a:cubicBezTo>
                  <a:pt x="292" y="33"/>
                  <a:pt x="292" y="33"/>
                  <a:pt x="292" y="33"/>
                </a:cubicBezTo>
                <a:cubicBezTo>
                  <a:pt x="136" y="106"/>
                  <a:pt x="36" y="264"/>
                  <a:pt x="36" y="435"/>
                </a:cubicBezTo>
                <a:cubicBezTo>
                  <a:pt x="36" y="479"/>
                  <a:pt x="40" y="522"/>
                  <a:pt x="49" y="564"/>
                </a:cubicBezTo>
                <a:lnTo>
                  <a:pt x="14" y="572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8" name="Freeform 11"/>
          <p:cNvSpPr/>
          <p:nvPr/>
        </p:nvSpPr>
        <p:spPr bwMode="auto">
          <a:xfrm>
            <a:off x="5595938" y="4964113"/>
            <a:ext cx="1620837" cy="652462"/>
          </a:xfrm>
          <a:custGeom>
            <a:avLst/>
            <a:gdLst>
              <a:gd name="T0" fmla="*/ 2147483646 w 888"/>
              <a:gd name="T1" fmla="*/ 2147483646 h 358"/>
              <a:gd name="T2" fmla="*/ 0 w 888"/>
              <a:gd name="T3" fmla="*/ 2147483646 h 358"/>
              <a:gd name="T4" fmla="*/ 2147483646 w 888"/>
              <a:gd name="T5" fmla="*/ 2147483646 h 358"/>
              <a:gd name="T6" fmla="*/ 2147483646 w 888"/>
              <a:gd name="T7" fmla="*/ 2147483646 h 358"/>
              <a:gd name="T8" fmla="*/ 2147483646 w 888"/>
              <a:gd name="T9" fmla="*/ 0 h 358"/>
              <a:gd name="T10" fmla="*/ 2147483646 w 888"/>
              <a:gd name="T11" fmla="*/ 2147483646 h 358"/>
              <a:gd name="T12" fmla="*/ 2147483646 w 888"/>
              <a:gd name="T13" fmla="*/ 2147483646 h 358"/>
              <a:gd name="T14" fmla="*/ 2147483646 w 888"/>
              <a:gd name="T15" fmla="*/ 2147483646 h 3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88" h="358">
                <a:moveTo>
                  <a:pt x="216" y="358"/>
                </a:moveTo>
                <a:cubicBezTo>
                  <a:pt x="142" y="358"/>
                  <a:pt x="70" y="345"/>
                  <a:pt x="0" y="320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78" y="310"/>
                  <a:pt x="146" y="322"/>
                  <a:pt x="216" y="322"/>
                </a:cubicBezTo>
                <a:cubicBezTo>
                  <a:pt x="472" y="322"/>
                  <a:pt x="706" y="205"/>
                  <a:pt x="859" y="0"/>
                </a:cubicBezTo>
                <a:cubicBezTo>
                  <a:pt x="888" y="22"/>
                  <a:pt x="888" y="22"/>
                  <a:pt x="888" y="22"/>
                </a:cubicBezTo>
                <a:cubicBezTo>
                  <a:pt x="812" y="124"/>
                  <a:pt x="711" y="209"/>
                  <a:pt x="598" y="267"/>
                </a:cubicBezTo>
                <a:cubicBezTo>
                  <a:pt x="479" y="327"/>
                  <a:pt x="351" y="358"/>
                  <a:pt x="216" y="358"/>
                </a:cubicBez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99" name="Freeform 12"/>
          <p:cNvSpPr/>
          <p:nvPr/>
        </p:nvSpPr>
        <p:spPr bwMode="auto">
          <a:xfrm>
            <a:off x="7234238" y="3148013"/>
            <a:ext cx="274637" cy="717550"/>
          </a:xfrm>
          <a:custGeom>
            <a:avLst/>
            <a:gdLst>
              <a:gd name="T0" fmla="*/ 2147483646 w 150"/>
              <a:gd name="T1" fmla="*/ 2147483646 h 393"/>
              <a:gd name="T2" fmla="*/ 0 w 150"/>
              <a:gd name="T3" fmla="*/ 2147483646 h 393"/>
              <a:gd name="T4" fmla="*/ 2147483646 w 150"/>
              <a:gd name="T5" fmla="*/ 0 h 393"/>
              <a:gd name="T6" fmla="*/ 2147483646 w 150"/>
              <a:gd name="T7" fmla="*/ 2147483646 h 393"/>
              <a:gd name="T8" fmla="*/ 2147483646 w 150"/>
              <a:gd name="T9" fmla="*/ 2147483646 h 39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0" h="393">
                <a:moveTo>
                  <a:pt x="114" y="393"/>
                </a:moveTo>
                <a:cubicBezTo>
                  <a:pt x="100" y="261"/>
                  <a:pt x="61" y="135"/>
                  <a:pt x="0" y="17"/>
                </a:cubicBezTo>
                <a:cubicBezTo>
                  <a:pt x="32" y="0"/>
                  <a:pt x="32" y="0"/>
                  <a:pt x="32" y="0"/>
                </a:cubicBezTo>
                <a:cubicBezTo>
                  <a:pt x="95" y="122"/>
                  <a:pt x="135" y="253"/>
                  <a:pt x="150" y="389"/>
                </a:cubicBezTo>
                <a:lnTo>
                  <a:pt x="114" y="393"/>
                </a:lnTo>
                <a:close/>
              </a:path>
            </a:pathLst>
          </a:cu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600" name="Group 5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863" y="1670050"/>
            <a:ext cx="989012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 bwMode="auto">
          <a:xfrm>
            <a:off x="5330825" y="3148013"/>
            <a:ext cx="925513" cy="925512"/>
            <a:chOff x="5331554" y="3148203"/>
            <a:chExt cx="925513" cy="925512"/>
          </a:xfrm>
        </p:grpSpPr>
        <p:sp>
          <p:nvSpPr>
            <p:cNvPr id="24610" name="Freeform 5"/>
            <p:cNvSpPr>
              <a:spLocks noEditPoints="1"/>
            </p:cNvSpPr>
            <p:nvPr/>
          </p:nvSpPr>
          <p:spPr bwMode="auto">
            <a:xfrm>
              <a:off x="5331554" y="3148203"/>
              <a:ext cx="925513" cy="925512"/>
            </a:xfrm>
            <a:custGeom>
              <a:avLst/>
              <a:gdLst>
                <a:gd name="T0" fmla="*/ 2147483646 w 507"/>
                <a:gd name="T1" fmla="*/ 2147483646 h 507"/>
                <a:gd name="T2" fmla="*/ 0 w 507"/>
                <a:gd name="T3" fmla="*/ 2147483646 h 507"/>
                <a:gd name="T4" fmla="*/ 2147483646 w 507"/>
                <a:gd name="T5" fmla="*/ 0 h 507"/>
                <a:gd name="T6" fmla="*/ 2147483646 w 507"/>
                <a:gd name="T7" fmla="*/ 2147483646 h 507"/>
                <a:gd name="T8" fmla="*/ 2147483646 w 507"/>
                <a:gd name="T9" fmla="*/ 2147483646 h 507"/>
                <a:gd name="T10" fmla="*/ 2147483646 w 507"/>
                <a:gd name="T11" fmla="*/ 2147483646 h 507"/>
                <a:gd name="T12" fmla="*/ 2147483646 w 507"/>
                <a:gd name="T13" fmla="*/ 2147483646 h 507"/>
                <a:gd name="T14" fmla="*/ 2147483646 w 507"/>
                <a:gd name="T15" fmla="*/ 2147483646 h 507"/>
                <a:gd name="T16" fmla="*/ 2147483646 w 507"/>
                <a:gd name="T17" fmla="*/ 2147483646 h 507"/>
                <a:gd name="T18" fmla="*/ 2147483646 w 507"/>
                <a:gd name="T19" fmla="*/ 2147483646 h 5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07" h="507">
                  <a:moveTo>
                    <a:pt x="253" y="507"/>
                  </a:moveTo>
                  <a:cubicBezTo>
                    <a:pt x="113" y="507"/>
                    <a:pt x="0" y="393"/>
                    <a:pt x="0" y="253"/>
                  </a:cubicBezTo>
                  <a:cubicBezTo>
                    <a:pt x="0" y="114"/>
                    <a:pt x="113" y="0"/>
                    <a:pt x="253" y="0"/>
                  </a:cubicBezTo>
                  <a:cubicBezTo>
                    <a:pt x="393" y="0"/>
                    <a:pt x="507" y="114"/>
                    <a:pt x="507" y="253"/>
                  </a:cubicBezTo>
                  <a:cubicBezTo>
                    <a:pt x="507" y="393"/>
                    <a:pt x="393" y="507"/>
                    <a:pt x="253" y="507"/>
                  </a:cubicBezTo>
                  <a:close/>
                  <a:moveTo>
                    <a:pt x="253" y="40"/>
                  </a:moveTo>
                  <a:cubicBezTo>
                    <a:pt x="136" y="40"/>
                    <a:pt x="40" y="136"/>
                    <a:pt x="40" y="253"/>
                  </a:cubicBezTo>
                  <a:cubicBezTo>
                    <a:pt x="40" y="371"/>
                    <a:pt x="136" y="467"/>
                    <a:pt x="253" y="467"/>
                  </a:cubicBezTo>
                  <a:cubicBezTo>
                    <a:pt x="371" y="467"/>
                    <a:pt x="467" y="371"/>
                    <a:pt x="467" y="253"/>
                  </a:cubicBezTo>
                  <a:cubicBezTo>
                    <a:pt x="467" y="136"/>
                    <a:pt x="371" y="40"/>
                    <a:pt x="253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11" name="Group 6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7586" y="3402901"/>
              <a:ext cx="371856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 bwMode="auto">
          <a:xfrm>
            <a:off x="4565650" y="4602163"/>
            <a:ext cx="1173163" cy="1173162"/>
            <a:chOff x="4566443" y="4602354"/>
            <a:chExt cx="1173163" cy="1173162"/>
          </a:xfrm>
        </p:grpSpPr>
        <p:sp>
          <p:nvSpPr>
            <p:cNvPr id="24608" name="Freeform 6"/>
            <p:cNvSpPr>
              <a:spLocks noEditPoints="1"/>
            </p:cNvSpPr>
            <p:nvPr/>
          </p:nvSpPr>
          <p:spPr bwMode="auto">
            <a:xfrm>
              <a:off x="4566443" y="4602354"/>
              <a:ext cx="1173163" cy="1173162"/>
            </a:xfrm>
            <a:custGeom>
              <a:avLst/>
              <a:gdLst>
                <a:gd name="T0" fmla="*/ 2147483646 w 643"/>
                <a:gd name="T1" fmla="*/ 2147483646 h 643"/>
                <a:gd name="T2" fmla="*/ 0 w 643"/>
                <a:gd name="T3" fmla="*/ 2147483646 h 643"/>
                <a:gd name="T4" fmla="*/ 2147483646 w 643"/>
                <a:gd name="T5" fmla="*/ 0 h 643"/>
                <a:gd name="T6" fmla="*/ 2147483646 w 643"/>
                <a:gd name="T7" fmla="*/ 2147483646 h 643"/>
                <a:gd name="T8" fmla="*/ 2147483646 w 643"/>
                <a:gd name="T9" fmla="*/ 2147483646 h 643"/>
                <a:gd name="T10" fmla="*/ 2147483646 w 643"/>
                <a:gd name="T11" fmla="*/ 2147483646 h 643"/>
                <a:gd name="T12" fmla="*/ 2147483646 w 643"/>
                <a:gd name="T13" fmla="*/ 2147483646 h 643"/>
                <a:gd name="T14" fmla="*/ 2147483646 w 643"/>
                <a:gd name="T15" fmla="*/ 2147483646 h 643"/>
                <a:gd name="T16" fmla="*/ 2147483646 w 643"/>
                <a:gd name="T17" fmla="*/ 2147483646 h 643"/>
                <a:gd name="T18" fmla="*/ 2147483646 w 643"/>
                <a:gd name="T19" fmla="*/ 2147483646 h 6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3" h="643">
                  <a:moveTo>
                    <a:pt x="322" y="643"/>
                  </a:moveTo>
                  <a:cubicBezTo>
                    <a:pt x="145" y="643"/>
                    <a:pt x="0" y="498"/>
                    <a:pt x="0" y="321"/>
                  </a:cubicBezTo>
                  <a:cubicBezTo>
                    <a:pt x="0" y="144"/>
                    <a:pt x="145" y="0"/>
                    <a:pt x="322" y="0"/>
                  </a:cubicBezTo>
                  <a:cubicBezTo>
                    <a:pt x="499" y="0"/>
                    <a:pt x="643" y="144"/>
                    <a:pt x="643" y="321"/>
                  </a:cubicBezTo>
                  <a:cubicBezTo>
                    <a:pt x="643" y="498"/>
                    <a:pt x="499" y="643"/>
                    <a:pt x="322" y="643"/>
                  </a:cubicBezTo>
                  <a:close/>
                  <a:moveTo>
                    <a:pt x="322" y="40"/>
                  </a:moveTo>
                  <a:cubicBezTo>
                    <a:pt x="167" y="40"/>
                    <a:pt x="40" y="166"/>
                    <a:pt x="40" y="321"/>
                  </a:cubicBezTo>
                  <a:cubicBezTo>
                    <a:pt x="40" y="476"/>
                    <a:pt x="167" y="603"/>
                    <a:pt x="322" y="603"/>
                  </a:cubicBezTo>
                  <a:cubicBezTo>
                    <a:pt x="477" y="603"/>
                    <a:pt x="603" y="476"/>
                    <a:pt x="603" y="321"/>
                  </a:cubicBezTo>
                  <a:cubicBezTo>
                    <a:pt x="603" y="166"/>
                    <a:pt x="477" y="40"/>
                    <a:pt x="32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9" name="Group 6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970" y="4908614"/>
              <a:ext cx="499872" cy="493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 bwMode="auto">
          <a:xfrm>
            <a:off x="6802438" y="3822700"/>
            <a:ext cx="1246187" cy="1246188"/>
            <a:chOff x="6803230" y="3822890"/>
            <a:chExt cx="1246188" cy="1246187"/>
          </a:xfrm>
        </p:grpSpPr>
        <p:sp>
          <p:nvSpPr>
            <p:cNvPr id="24606" name="Freeform 7"/>
            <p:cNvSpPr>
              <a:spLocks noEditPoints="1"/>
            </p:cNvSpPr>
            <p:nvPr/>
          </p:nvSpPr>
          <p:spPr bwMode="auto">
            <a:xfrm>
              <a:off x="6803230" y="3822890"/>
              <a:ext cx="1246188" cy="1246187"/>
            </a:xfrm>
            <a:custGeom>
              <a:avLst/>
              <a:gdLst>
                <a:gd name="T0" fmla="*/ 2147483646 w 683"/>
                <a:gd name="T1" fmla="*/ 2147483646 h 683"/>
                <a:gd name="T2" fmla="*/ 0 w 683"/>
                <a:gd name="T3" fmla="*/ 2147483646 h 683"/>
                <a:gd name="T4" fmla="*/ 2147483646 w 683"/>
                <a:gd name="T5" fmla="*/ 0 h 683"/>
                <a:gd name="T6" fmla="*/ 2147483646 w 683"/>
                <a:gd name="T7" fmla="*/ 2147483646 h 683"/>
                <a:gd name="T8" fmla="*/ 2147483646 w 683"/>
                <a:gd name="T9" fmla="*/ 2147483646 h 683"/>
                <a:gd name="T10" fmla="*/ 2147483646 w 683"/>
                <a:gd name="T11" fmla="*/ 2147483646 h 683"/>
                <a:gd name="T12" fmla="*/ 2147483646 w 683"/>
                <a:gd name="T13" fmla="*/ 2147483646 h 683"/>
                <a:gd name="T14" fmla="*/ 2147483646 w 683"/>
                <a:gd name="T15" fmla="*/ 2147483646 h 683"/>
                <a:gd name="T16" fmla="*/ 2147483646 w 683"/>
                <a:gd name="T17" fmla="*/ 2147483646 h 683"/>
                <a:gd name="T18" fmla="*/ 2147483646 w 683"/>
                <a:gd name="T19" fmla="*/ 2147483646 h 6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83" h="683">
                  <a:moveTo>
                    <a:pt x="342" y="683"/>
                  </a:moveTo>
                  <a:cubicBezTo>
                    <a:pt x="154" y="683"/>
                    <a:pt x="0" y="530"/>
                    <a:pt x="0" y="341"/>
                  </a:cubicBezTo>
                  <a:cubicBezTo>
                    <a:pt x="0" y="153"/>
                    <a:pt x="154" y="0"/>
                    <a:pt x="342" y="0"/>
                  </a:cubicBezTo>
                  <a:cubicBezTo>
                    <a:pt x="530" y="0"/>
                    <a:pt x="683" y="153"/>
                    <a:pt x="683" y="341"/>
                  </a:cubicBezTo>
                  <a:cubicBezTo>
                    <a:pt x="683" y="530"/>
                    <a:pt x="530" y="683"/>
                    <a:pt x="342" y="683"/>
                  </a:cubicBezTo>
                  <a:close/>
                  <a:moveTo>
                    <a:pt x="342" y="40"/>
                  </a:moveTo>
                  <a:cubicBezTo>
                    <a:pt x="176" y="40"/>
                    <a:pt x="40" y="175"/>
                    <a:pt x="40" y="341"/>
                  </a:cubicBezTo>
                  <a:cubicBezTo>
                    <a:pt x="40" y="508"/>
                    <a:pt x="176" y="643"/>
                    <a:pt x="342" y="643"/>
                  </a:cubicBezTo>
                  <a:cubicBezTo>
                    <a:pt x="508" y="643"/>
                    <a:pt x="643" y="508"/>
                    <a:pt x="643" y="341"/>
                  </a:cubicBezTo>
                  <a:cubicBezTo>
                    <a:pt x="643" y="175"/>
                    <a:pt x="508" y="40"/>
                    <a:pt x="342" y="40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7" name="Group 7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0834" y="4213670"/>
              <a:ext cx="469392" cy="469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 bwMode="auto">
          <a:xfrm>
            <a:off x="6156325" y="1930400"/>
            <a:ext cx="1414463" cy="1412875"/>
            <a:chOff x="6157118" y="1930590"/>
            <a:chExt cx="1414463" cy="1412875"/>
          </a:xfrm>
        </p:grpSpPr>
        <p:sp>
          <p:nvSpPr>
            <p:cNvPr id="24604" name="Freeform 8"/>
            <p:cNvSpPr>
              <a:spLocks noEditPoints="1"/>
            </p:cNvSpPr>
            <p:nvPr/>
          </p:nvSpPr>
          <p:spPr bwMode="auto">
            <a:xfrm>
              <a:off x="6157118" y="1930590"/>
              <a:ext cx="1414463" cy="1412875"/>
            </a:xfrm>
            <a:custGeom>
              <a:avLst/>
              <a:gdLst>
                <a:gd name="T0" fmla="*/ 2147483646 w 775"/>
                <a:gd name="T1" fmla="*/ 2147483646 h 775"/>
                <a:gd name="T2" fmla="*/ 0 w 775"/>
                <a:gd name="T3" fmla="*/ 2147483646 h 775"/>
                <a:gd name="T4" fmla="*/ 2147483646 w 775"/>
                <a:gd name="T5" fmla="*/ 0 h 775"/>
                <a:gd name="T6" fmla="*/ 2147483646 w 775"/>
                <a:gd name="T7" fmla="*/ 2147483646 h 775"/>
                <a:gd name="T8" fmla="*/ 2147483646 w 775"/>
                <a:gd name="T9" fmla="*/ 2147483646 h 775"/>
                <a:gd name="T10" fmla="*/ 2147483646 w 775"/>
                <a:gd name="T11" fmla="*/ 2147483646 h 775"/>
                <a:gd name="T12" fmla="*/ 2147483646 w 775"/>
                <a:gd name="T13" fmla="*/ 2147483646 h 775"/>
                <a:gd name="T14" fmla="*/ 2147483646 w 775"/>
                <a:gd name="T15" fmla="*/ 2147483646 h 775"/>
                <a:gd name="T16" fmla="*/ 2147483646 w 775"/>
                <a:gd name="T17" fmla="*/ 2147483646 h 775"/>
                <a:gd name="T18" fmla="*/ 2147483646 w 775"/>
                <a:gd name="T19" fmla="*/ 2147483646 h 7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75" h="775">
                  <a:moveTo>
                    <a:pt x="388" y="775"/>
                  </a:moveTo>
                  <a:cubicBezTo>
                    <a:pt x="174" y="775"/>
                    <a:pt x="0" y="601"/>
                    <a:pt x="0" y="387"/>
                  </a:cubicBezTo>
                  <a:cubicBezTo>
                    <a:pt x="0" y="174"/>
                    <a:pt x="174" y="0"/>
                    <a:pt x="388" y="0"/>
                  </a:cubicBezTo>
                  <a:cubicBezTo>
                    <a:pt x="602" y="0"/>
                    <a:pt x="775" y="174"/>
                    <a:pt x="775" y="387"/>
                  </a:cubicBezTo>
                  <a:cubicBezTo>
                    <a:pt x="775" y="601"/>
                    <a:pt x="602" y="775"/>
                    <a:pt x="388" y="775"/>
                  </a:cubicBezTo>
                  <a:close/>
                  <a:moveTo>
                    <a:pt x="388" y="44"/>
                  </a:moveTo>
                  <a:cubicBezTo>
                    <a:pt x="199" y="44"/>
                    <a:pt x="44" y="198"/>
                    <a:pt x="44" y="387"/>
                  </a:cubicBezTo>
                  <a:cubicBezTo>
                    <a:pt x="44" y="577"/>
                    <a:pt x="199" y="731"/>
                    <a:pt x="388" y="731"/>
                  </a:cubicBezTo>
                  <a:cubicBezTo>
                    <a:pt x="577" y="731"/>
                    <a:pt x="731" y="577"/>
                    <a:pt x="731" y="387"/>
                  </a:cubicBezTo>
                  <a:cubicBezTo>
                    <a:pt x="731" y="198"/>
                    <a:pt x="577" y="44"/>
                    <a:pt x="388" y="44"/>
                  </a:cubicBez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24605" name="Group 7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05618" y="2476309"/>
              <a:ext cx="518160" cy="384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602" name="TextBox 76"/>
          <p:cNvSpPr txBox="1">
            <a:spLocks noChangeArrowheads="1"/>
          </p:cNvSpPr>
          <p:nvPr/>
        </p:nvSpPr>
        <p:spPr bwMode="auto">
          <a:xfrm>
            <a:off x="7726680" y="2329180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自我防护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TextBox 78"/>
          <p:cNvSpPr txBox="1">
            <a:spLocks noChangeArrowheads="1"/>
          </p:cNvSpPr>
          <p:nvPr/>
        </p:nvSpPr>
        <p:spPr bwMode="auto">
          <a:xfrm>
            <a:off x="3672205" y="2942590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一方有难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80"/>
          <p:cNvSpPr txBox="1">
            <a:spLocks noChangeArrowheads="1"/>
          </p:cNvSpPr>
          <p:nvPr/>
        </p:nvSpPr>
        <p:spPr bwMode="auto">
          <a:xfrm>
            <a:off x="8253730" y="4073525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共同关注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596" name="TextBox 82"/>
          <p:cNvSpPr txBox="1">
            <a:spLocks noChangeArrowheads="1"/>
          </p:cNvSpPr>
          <p:nvPr/>
        </p:nvSpPr>
        <p:spPr bwMode="auto">
          <a:xfrm>
            <a:off x="2936875" y="4908550"/>
            <a:ext cx="14020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八方支援</a:t>
            </a:r>
            <a:endParaRPr kumimoji="0" lang="zh-CN" altLang="id-ID" sz="2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4586" name="组合 47"/>
          <p:cNvGrpSpPr/>
          <p:nvPr/>
        </p:nvGrpSpPr>
        <p:grpSpPr bwMode="auto">
          <a:xfrm>
            <a:off x="4184333" y="1351598"/>
            <a:ext cx="1402080" cy="1009772"/>
            <a:chOff x="-198543" y="0"/>
            <a:chExt cx="1400587" cy="1009485"/>
          </a:xfrm>
        </p:grpSpPr>
        <p:sp>
          <p:nvSpPr>
            <p:cNvPr id="24594" name="TextBox 86"/>
            <p:cNvSpPr txBox="1">
              <a:spLocks noChangeArrowheads="1"/>
            </p:cNvSpPr>
            <p:nvPr/>
          </p:nvSpPr>
          <p:spPr bwMode="auto">
            <a:xfrm>
              <a:off x="-198543" y="549241"/>
              <a:ext cx="1400587" cy="460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id-ID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抗击疫情</a:t>
              </a:r>
              <a:endParaRPr kumimoji="0" lang="zh-CN" altLang="id-ID" sz="2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595" name="Freeform 37"/>
            <p:cNvSpPr/>
            <p:nvPr/>
          </p:nvSpPr>
          <p:spPr bwMode="auto">
            <a:xfrm>
              <a:off x="270166" y="0"/>
              <a:ext cx="465072" cy="427107"/>
            </a:xfrm>
            <a:custGeom>
              <a:avLst/>
              <a:gdLst>
                <a:gd name="T0" fmla="*/ 2147483646 w 62"/>
                <a:gd name="T1" fmla="*/ 2147483646 h 57"/>
                <a:gd name="T2" fmla="*/ 2147483646 w 62"/>
                <a:gd name="T3" fmla="*/ 2147483646 h 57"/>
                <a:gd name="T4" fmla="*/ 2147483646 w 62"/>
                <a:gd name="T5" fmla="*/ 2147483646 h 57"/>
                <a:gd name="T6" fmla="*/ 2147483646 w 62"/>
                <a:gd name="T7" fmla="*/ 2147483646 h 57"/>
                <a:gd name="T8" fmla="*/ 2147483646 w 62"/>
                <a:gd name="T9" fmla="*/ 2147483646 h 57"/>
                <a:gd name="T10" fmla="*/ 2147483646 w 62"/>
                <a:gd name="T11" fmla="*/ 2147483646 h 57"/>
                <a:gd name="T12" fmla="*/ 2147483646 w 62"/>
                <a:gd name="T13" fmla="*/ 2147483646 h 57"/>
                <a:gd name="T14" fmla="*/ 2147483646 w 62"/>
                <a:gd name="T15" fmla="*/ 2147483646 h 57"/>
                <a:gd name="T16" fmla="*/ 2147483646 w 62"/>
                <a:gd name="T17" fmla="*/ 2147483646 h 57"/>
                <a:gd name="T18" fmla="*/ 2147483646 w 62"/>
                <a:gd name="T19" fmla="*/ 2147483646 h 57"/>
                <a:gd name="T20" fmla="*/ 2147483646 w 62"/>
                <a:gd name="T21" fmla="*/ 2147483646 h 57"/>
                <a:gd name="T22" fmla="*/ 2147483646 w 62"/>
                <a:gd name="T23" fmla="*/ 2147483646 h 57"/>
                <a:gd name="T24" fmla="*/ 2147483646 w 62"/>
                <a:gd name="T25" fmla="*/ 2147483646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" h="57">
                  <a:moveTo>
                    <a:pt x="46" y="3"/>
                  </a:moveTo>
                  <a:cubicBezTo>
                    <a:pt x="46" y="3"/>
                    <a:pt x="36" y="8"/>
                    <a:pt x="25" y="4"/>
                  </a:cubicBezTo>
                  <a:cubicBezTo>
                    <a:pt x="14" y="0"/>
                    <a:pt x="9" y="2"/>
                    <a:pt x="4" y="8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0" y="8"/>
                    <a:pt x="0" y="10"/>
                    <a:pt x="1" y="11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7"/>
                    <a:pt x="29" y="57"/>
                    <a:pt x="30" y="57"/>
                  </a:cubicBezTo>
                  <a:cubicBezTo>
                    <a:pt x="31" y="57"/>
                    <a:pt x="31" y="57"/>
                    <a:pt x="32" y="57"/>
                  </a:cubicBezTo>
                  <a:cubicBezTo>
                    <a:pt x="33" y="56"/>
                    <a:pt x="33" y="54"/>
                    <a:pt x="32" y="5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5" y="27"/>
                    <a:pt x="30" y="26"/>
                    <a:pt x="41" y="30"/>
                  </a:cubicBezTo>
                  <a:cubicBezTo>
                    <a:pt x="52" y="33"/>
                    <a:pt x="62" y="28"/>
                    <a:pt x="62" y="28"/>
                  </a:cubicBezTo>
                  <a:lnTo>
                    <a:pt x="46" y="3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97" grpId="0" animBg="1"/>
      <p:bldP spid="24598" grpId="0" animBg="1"/>
      <p:bldP spid="245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" y="-317"/>
            <a:ext cx="12192001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9" name="任意多边形 20"/>
          <p:cNvSpPr/>
          <p:nvPr/>
        </p:nvSpPr>
        <p:spPr bwMode="auto">
          <a:xfrm>
            <a:off x="1962150" y="2372360"/>
            <a:ext cx="7146290" cy="4220845"/>
          </a:xfrm>
          <a:custGeom>
            <a:avLst/>
            <a:gdLst>
              <a:gd name="T0" fmla="*/ 3342028 w 3432175"/>
              <a:gd name="T1" fmla="*/ 910646 h 2070100"/>
              <a:gd name="T2" fmla="*/ 3409488 w 3432175"/>
              <a:gd name="T3" fmla="*/ 955583 h 2070100"/>
              <a:gd name="T4" fmla="*/ 3411185 w 3432175"/>
              <a:gd name="T5" fmla="*/ 955917 h 2070100"/>
              <a:gd name="T6" fmla="*/ 3409488 w 3432175"/>
              <a:gd name="T7" fmla="*/ 955583 h 2070100"/>
              <a:gd name="T8" fmla="*/ 3342028 w 3432175"/>
              <a:gd name="T9" fmla="*/ 910646 h 2070100"/>
              <a:gd name="T10" fmla="*/ 2439584 w 3432175"/>
              <a:gd name="T11" fmla="*/ 0 h 2070100"/>
              <a:gd name="T12" fmla="*/ 2439584 w 3432175"/>
              <a:gd name="T13" fmla="*/ 0 h 2070100"/>
              <a:gd name="T14" fmla="*/ 2456309 w 3432175"/>
              <a:gd name="T15" fmla="*/ 24926 h 2070100"/>
              <a:gd name="T16" fmla="*/ 2439584 w 3432175"/>
              <a:gd name="T17" fmla="*/ 0 h 2070100"/>
              <a:gd name="T18" fmla="*/ 104442 w 3432175"/>
              <a:gd name="T19" fmla="*/ 0 h 2070100"/>
              <a:gd name="T20" fmla="*/ 2225842 w 3432175"/>
              <a:gd name="T21" fmla="*/ 0 h 2070100"/>
              <a:gd name="T22" fmla="*/ 2398980 w 3432175"/>
              <a:gd name="T23" fmla="*/ 0 h 2070100"/>
              <a:gd name="T24" fmla="*/ 2418814 w 3432175"/>
              <a:gd name="T25" fmla="*/ 69622 h 2070100"/>
              <a:gd name="T26" fmla="*/ 2455988 w 3432175"/>
              <a:gd name="T27" fmla="*/ 126739 h 2070100"/>
              <a:gd name="T28" fmla="*/ 3342220 w 3432175"/>
              <a:gd name="T29" fmla="*/ 1012459 h 2070100"/>
              <a:gd name="T30" fmla="*/ 3409720 w 3432175"/>
              <a:gd name="T31" fmla="*/ 1057396 h 2070100"/>
              <a:gd name="T32" fmla="*/ 3432175 w 3432175"/>
              <a:gd name="T33" fmla="*/ 1061805 h 2070100"/>
              <a:gd name="T34" fmla="*/ 3432175 w 3432175"/>
              <a:gd name="T35" fmla="*/ 1961907 h 2070100"/>
              <a:gd name="T36" fmla="*/ 3327733 w 3432175"/>
              <a:gd name="T37" fmla="*/ 2070100 h 2070100"/>
              <a:gd name="T38" fmla="*/ 104442 w 3432175"/>
              <a:gd name="T39" fmla="*/ 2070100 h 2070100"/>
              <a:gd name="T40" fmla="*/ 0 w 3432175"/>
              <a:gd name="T41" fmla="*/ 1961907 h 2070100"/>
              <a:gd name="T42" fmla="*/ 0 w 3432175"/>
              <a:gd name="T43" fmla="*/ 108194 h 2070100"/>
              <a:gd name="T44" fmla="*/ 104442 w 3432175"/>
              <a:gd name="T45" fmla="*/ 0 h 20701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432175" h="2070100">
                <a:moveTo>
                  <a:pt x="3342028" y="910646"/>
                </a:moveTo>
                <a:cubicBezTo>
                  <a:pt x="3362000" y="930618"/>
                  <a:pt x="3385012" y="945597"/>
                  <a:pt x="3409488" y="955583"/>
                </a:cubicBezTo>
                <a:lnTo>
                  <a:pt x="3411185" y="955917"/>
                </a:lnTo>
                <a:lnTo>
                  <a:pt x="3409488" y="955583"/>
                </a:lnTo>
                <a:cubicBezTo>
                  <a:pt x="3385011" y="945597"/>
                  <a:pt x="3362000" y="930618"/>
                  <a:pt x="3342028" y="910646"/>
                </a:cubicBezTo>
                <a:close/>
                <a:moveTo>
                  <a:pt x="2439584" y="0"/>
                </a:moveTo>
                <a:lnTo>
                  <a:pt x="2439584" y="0"/>
                </a:lnTo>
                <a:lnTo>
                  <a:pt x="2456309" y="24926"/>
                </a:lnTo>
                <a:lnTo>
                  <a:pt x="2439584" y="0"/>
                </a:lnTo>
                <a:close/>
                <a:moveTo>
                  <a:pt x="104442" y="0"/>
                </a:moveTo>
                <a:cubicBezTo>
                  <a:pt x="1073947" y="0"/>
                  <a:pt x="1751845" y="0"/>
                  <a:pt x="2225842" y="0"/>
                </a:cubicBezTo>
                <a:lnTo>
                  <a:pt x="2398980" y="0"/>
                </a:lnTo>
                <a:lnTo>
                  <a:pt x="2418814" y="69622"/>
                </a:lnTo>
                <a:cubicBezTo>
                  <a:pt x="2428579" y="92141"/>
                  <a:pt x="2441001" y="111760"/>
                  <a:pt x="2455988" y="126739"/>
                </a:cubicBezTo>
                <a:cubicBezTo>
                  <a:pt x="2455988" y="126739"/>
                  <a:pt x="2455988" y="126739"/>
                  <a:pt x="3342220" y="1012459"/>
                </a:cubicBezTo>
                <a:cubicBezTo>
                  <a:pt x="3362204" y="1032431"/>
                  <a:pt x="3385229" y="1047410"/>
                  <a:pt x="3409720" y="1057396"/>
                </a:cubicBezTo>
                <a:lnTo>
                  <a:pt x="3432175" y="1061805"/>
                </a:lnTo>
                <a:lnTo>
                  <a:pt x="3432175" y="1961907"/>
                </a:lnTo>
                <a:cubicBezTo>
                  <a:pt x="3432175" y="2023216"/>
                  <a:pt x="3385356" y="2070100"/>
                  <a:pt x="3327733" y="2070100"/>
                </a:cubicBezTo>
                <a:cubicBezTo>
                  <a:pt x="104442" y="2070100"/>
                  <a:pt x="104442" y="2070100"/>
                  <a:pt x="104442" y="2070100"/>
                </a:cubicBezTo>
                <a:cubicBezTo>
                  <a:pt x="46819" y="2070100"/>
                  <a:pt x="0" y="2023216"/>
                  <a:pt x="0" y="1961907"/>
                </a:cubicBezTo>
                <a:cubicBezTo>
                  <a:pt x="0" y="108194"/>
                  <a:pt x="0" y="108194"/>
                  <a:pt x="0" y="108194"/>
                </a:cubicBezTo>
                <a:cubicBezTo>
                  <a:pt x="0" y="46884"/>
                  <a:pt x="46819" y="0"/>
                  <a:pt x="104442" y="0"/>
                </a:cubicBezTo>
                <a:close/>
              </a:path>
            </a:pathLst>
          </a:custGeom>
          <a:solidFill>
            <a:schemeClr val="bg1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3" name="文本框 38"/>
          <p:cNvSpPr txBox="1">
            <a:spLocks noChangeArrowheads="1"/>
          </p:cNvSpPr>
          <p:nvPr/>
        </p:nvSpPr>
        <p:spPr bwMode="auto">
          <a:xfrm>
            <a:off x="924560" y="622935"/>
            <a:ext cx="59613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新型冠状病毒的个人防控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844" name="组合 3"/>
          <p:cNvGrpSpPr/>
          <p:nvPr/>
        </p:nvGrpSpPr>
        <p:grpSpPr bwMode="auto">
          <a:xfrm>
            <a:off x="434340" y="622935"/>
            <a:ext cx="363855" cy="529590"/>
            <a:chOff x="0" y="0"/>
            <a:chExt cx="569789" cy="829904"/>
          </a:xfrm>
        </p:grpSpPr>
        <p:sp>
          <p:nvSpPr>
            <p:cNvPr id="35865" name="菱形 39"/>
            <p:cNvSpPr>
              <a:spLocks noChangeArrowheads="1"/>
            </p:cNvSpPr>
            <p:nvPr/>
          </p:nvSpPr>
          <p:spPr bwMode="auto">
            <a:xfrm>
              <a:off x="0" y="0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6" name="菱形 40"/>
            <p:cNvSpPr>
              <a:spLocks noChangeArrowheads="1"/>
            </p:cNvSpPr>
            <p:nvPr/>
          </p:nvSpPr>
          <p:spPr bwMode="auto">
            <a:xfrm>
              <a:off x="0" y="260114"/>
              <a:ext cx="569789" cy="569790"/>
            </a:xfrm>
            <a:prstGeom prst="diamond">
              <a:avLst/>
            </a:prstGeom>
            <a:noFill/>
            <a:ln w="12700">
              <a:solidFill>
                <a:schemeClr val="bg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845" name="任意多边形 6"/>
          <p:cNvSpPr/>
          <p:nvPr/>
        </p:nvSpPr>
        <p:spPr bwMode="auto">
          <a:xfrm>
            <a:off x="1962150" y="2208530"/>
            <a:ext cx="4923790" cy="156845"/>
          </a:xfrm>
          <a:custGeom>
            <a:avLst/>
            <a:gdLst>
              <a:gd name="T0" fmla="*/ 0 w 2402894"/>
              <a:gd name="T1" fmla="*/ 0 h 164148"/>
              <a:gd name="T2" fmla="*/ 104692 w 2402894"/>
              <a:gd name="T3" fmla="*/ 104079 h 164148"/>
              <a:gd name="T4" fmla="*/ 2269274 w 2402894"/>
              <a:gd name="T5" fmla="*/ 104079 h 164148"/>
              <a:gd name="T6" fmla="*/ 2408710 w 2402894"/>
              <a:gd name="T7" fmla="*/ 104079 h 164148"/>
              <a:gd name="T8" fmla="*/ 2402193 w 2402894"/>
              <a:gd name="T9" fmla="*/ 135575 h 164148"/>
              <a:gd name="T10" fmla="*/ 2406815 w 2402894"/>
              <a:gd name="T11" fmla="*/ 157907 h 164148"/>
              <a:gd name="T12" fmla="*/ 2269274 w 2402894"/>
              <a:gd name="T13" fmla="*/ 157907 h 164148"/>
              <a:gd name="T14" fmla="*/ 104692 w 2402894"/>
              <a:gd name="T15" fmla="*/ 157907 h 164148"/>
              <a:gd name="T16" fmla="*/ 0 w 2402894"/>
              <a:gd name="T17" fmla="*/ 53828 h 164148"/>
              <a:gd name="T18" fmla="*/ 0 w 2402894"/>
              <a:gd name="T19" fmla="*/ 0 h 1641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02894" h="164148">
                <a:moveTo>
                  <a:pt x="0" y="0"/>
                </a:moveTo>
                <a:cubicBezTo>
                  <a:pt x="0" y="61309"/>
                  <a:pt x="46819" y="108193"/>
                  <a:pt x="104442" y="108193"/>
                </a:cubicBezTo>
                <a:cubicBezTo>
                  <a:pt x="104442" y="108193"/>
                  <a:pt x="104442" y="108193"/>
                  <a:pt x="2263795" y="108193"/>
                </a:cubicBezTo>
                <a:lnTo>
                  <a:pt x="2402894" y="108193"/>
                </a:lnTo>
                <a:lnTo>
                  <a:pt x="2396392" y="140935"/>
                </a:lnTo>
                <a:lnTo>
                  <a:pt x="2401002" y="164148"/>
                </a:lnTo>
                <a:lnTo>
                  <a:pt x="2263795" y="164148"/>
                </a:lnTo>
                <a:cubicBezTo>
                  <a:pt x="104442" y="164148"/>
                  <a:pt x="104442" y="164148"/>
                  <a:pt x="104442" y="164148"/>
                </a:cubicBezTo>
                <a:cubicBezTo>
                  <a:pt x="46819" y="164148"/>
                  <a:pt x="0" y="117264"/>
                  <a:pt x="0" y="559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8" name="任意多边形 9"/>
          <p:cNvSpPr/>
          <p:nvPr/>
        </p:nvSpPr>
        <p:spPr bwMode="auto">
          <a:xfrm>
            <a:off x="1962150" y="6593205"/>
            <a:ext cx="7146925" cy="147955"/>
          </a:xfrm>
          <a:custGeom>
            <a:avLst/>
            <a:gdLst>
              <a:gd name="T0" fmla="*/ 0 w 3432175"/>
              <a:gd name="T1" fmla="*/ 0 h 164148"/>
              <a:gd name="T2" fmla="*/ 104442 w 3432175"/>
              <a:gd name="T3" fmla="*/ 104073 h 164148"/>
              <a:gd name="T4" fmla="*/ 3327733 w 3432175"/>
              <a:gd name="T5" fmla="*/ 104073 h 164148"/>
              <a:gd name="T6" fmla="*/ 3432175 w 3432175"/>
              <a:gd name="T7" fmla="*/ 0 h 164148"/>
              <a:gd name="T8" fmla="*/ 3432175 w 3432175"/>
              <a:gd name="T9" fmla="*/ 53825 h 164148"/>
              <a:gd name="T10" fmla="*/ 3327733 w 3432175"/>
              <a:gd name="T11" fmla="*/ 157897 h 164148"/>
              <a:gd name="T12" fmla="*/ 104442 w 3432175"/>
              <a:gd name="T13" fmla="*/ 157897 h 164148"/>
              <a:gd name="T14" fmla="*/ 0 w 3432175"/>
              <a:gd name="T15" fmla="*/ 53825 h 164148"/>
              <a:gd name="T16" fmla="*/ 0 w 3432175"/>
              <a:gd name="T17" fmla="*/ 0 h 1641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432175" h="164148">
                <a:moveTo>
                  <a:pt x="0" y="0"/>
                </a:moveTo>
                <a:cubicBezTo>
                  <a:pt x="0" y="61309"/>
                  <a:pt x="46819" y="108193"/>
                  <a:pt x="104442" y="108193"/>
                </a:cubicBezTo>
                <a:cubicBezTo>
                  <a:pt x="104442" y="108193"/>
                  <a:pt x="104442" y="108193"/>
                  <a:pt x="3327733" y="108193"/>
                </a:cubicBezTo>
                <a:cubicBezTo>
                  <a:pt x="3385356" y="108193"/>
                  <a:pt x="3432175" y="61309"/>
                  <a:pt x="3432175" y="0"/>
                </a:cubicBezTo>
                <a:lnTo>
                  <a:pt x="3432175" y="55955"/>
                </a:lnTo>
                <a:cubicBezTo>
                  <a:pt x="3432175" y="117264"/>
                  <a:pt x="3385356" y="164148"/>
                  <a:pt x="3327733" y="164148"/>
                </a:cubicBezTo>
                <a:cubicBezTo>
                  <a:pt x="104442" y="164148"/>
                  <a:pt x="104442" y="164148"/>
                  <a:pt x="104442" y="164148"/>
                </a:cubicBezTo>
                <a:cubicBezTo>
                  <a:pt x="46819" y="164148"/>
                  <a:pt x="0" y="117264"/>
                  <a:pt x="0" y="559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5" name="任意多边形 16"/>
          <p:cNvSpPr/>
          <p:nvPr/>
        </p:nvSpPr>
        <p:spPr bwMode="auto">
          <a:xfrm rot="16200000">
            <a:off x="8577580" y="1060450"/>
            <a:ext cx="4333240" cy="2578100"/>
          </a:xfrm>
          <a:custGeom>
            <a:avLst/>
            <a:gdLst>
              <a:gd name="T0" fmla="*/ 13802 w 2182678"/>
              <a:gd name="T1" fmla="*/ 116256 h 1355631"/>
              <a:gd name="T2" fmla="*/ 3944 w 2182678"/>
              <a:gd name="T3" fmla="*/ 165886 h 1355631"/>
              <a:gd name="T4" fmla="*/ 63901 w 2182678"/>
              <a:gd name="T5" fmla="*/ 308392 h 1355631"/>
              <a:gd name="T6" fmla="*/ 950160 w 2182678"/>
              <a:gd name="T7" fmla="*/ 1194732 h 1355631"/>
              <a:gd name="T8" fmla="*/ 1235159 w 2182678"/>
              <a:gd name="T9" fmla="*/ 1194732 h 1355631"/>
              <a:gd name="T10" fmla="*/ 2121419 w 2182678"/>
              <a:gd name="T11" fmla="*/ 308392 h 1355631"/>
              <a:gd name="T12" fmla="*/ 2166386 w 2182678"/>
              <a:gd name="T13" fmla="*/ 241381 h 1355631"/>
              <a:gd name="T14" fmla="*/ 2181237 w 2182678"/>
              <a:gd name="T15" fmla="*/ 166588 h 1355631"/>
              <a:gd name="T16" fmla="*/ 2184018 w 2182678"/>
              <a:gd name="T17" fmla="*/ 217371 h 1355631"/>
              <a:gd name="T18" fmla="*/ 2122289 w 2182678"/>
              <a:gd name="T19" fmla="*/ 410275 h 1355631"/>
              <a:gd name="T20" fmla="*/ 1235517 w 2182678"/>
              <a:gd name="T21" fmla="*/ 1296615 h 1355631"/>
              <a:gd name="T22" fmla="*/ 950352 w 2182678"/>
              <a:gd name="T23" fmla="*/ 1296615 h 1355631"/>
              <a:gd name="T24" fmla="*/ 63580 w 2182678"/>
              <a:gd name="T25" fmla="*/ 410275 h 1355631"/>
              <a:gd name="T26" fmla="*/ 12722 w 2182678"/>
              <a:gd name="T27" fmla="*/ 118960 h 1355631"/>
              <a:gd name="T28" fmla="*/ 13802 w 2182678"/>
              <a:gd name="T29" fmla="*/ 116256 h 1355631"/>
              <a:gd name="T30" fmla="*/ 2169232 w 2182678"/>
              <a:gd name="T31" fmla="*/ 104737 h 1355631"/>
              <a:gd name="T32" fmla="*/ 2170215 w 2182678"/>
              <a:gd name="T33" fmla="*/ 107228 h 1355631"/>
              <a:gd name="T34" fmla="*/ 2180909 w 2182678"/>
              <a:gd name="T35" fmla="*/ 160590 h 1355631"/>
              <a:gd name="T36" fmla="*/ 2181132 w 2182678"/>
              <a:gd name="T37" fmla="*/ 164657 h 1355631"/>
              <a:gd name="T38" fmla="*/ 2169232 w 2182678"/>
              <a:gd name="T39" fmla="*/ 104737 h 1355631"/>
              <a:gd name="T40" fmla="*/ 2098046 w 2182678"/>
              <a:gd name="T41" fmla="*/ 0 h 1355631"/>
              <a:gd name="T42" fmla="*/ 2098603 w 2182678"/>
              <a:gd name="T43" fmla="*/ 491 h 1355631"/>
              <a:gd name="T44" fmla="*/ 2125764 w 2182678"/>
              <a:gd name="T45" fmla="*/ 24467 h 1355631"/>
              <a:gd name="T46" fmla="*/ 2151864 w 2182678"/>
              <a:gd name="T47" fmla="*/ 60714 h 1355631"/>
              <a:gd name="T48" fmla="*/ 2159566 w 2182678"/>
              <a:gd name="T49" fmla="*/ 80232 h 1355631"/>
              <a:gd name="T50" fmla="*/ 2121419 w 2182678"/>
              <a:gd name="T51" fmla="*/ 23383 h 1355631"/>
              <a:gd name="T52" fmla="*/ 2107569 w 2182678"/>
              <a:gd name="T53" fmla="*/ 9534 h 1355631"/>
              <a:gd name="T54" fmla="*/ 2098046 w 2182678"/>
              <a:gd name="T55" fmla="*/ 0 h 135563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82678" h="1355631">
                <a:moveTo>
                  <a:pt x="13792" y="116176"/>
                </a:moveTo>
                <a:lnTo>
                  <a:pt x="3944" y="165773"/>
                </a:lnTo>
                <a:cubicBezTo>
                  <a:pt x="3944" y="217005"/>
                  <a:pt x="23917" y="268238"/>
                  <a:pt x="63861" y="308182"/>
                </a:cubicBezTo>
                <a:cubicBezTo>
                  <a:pt x="63861" y="308182"/>
                  <a:pt x="63861" y="308182"/>
                  <a:pt x="949580" y="1193902"/>
                </a:cubicBezTo>
                <a:cubicBezTo>
                  <a:pt x="1029468" y="1273790"/>
                  <a:pt x="1157984" y="1273790"/>
                  <a:pt x="1234399" y="1193902"/>
                </a:cubicBezTo>
                <a:lnTo>
                  <a:pt x="2120119" y="308182"/>
                </a:lnTo>
                <a:cubicBezTo>
                  <a:pt x="2140091" y="288210"/>
                  <a:pt x="2155070" y="265416"/>
                  <a:pt x="2165056" y="241211"/>
                </a:cubicBezTo>
                <a:lnTo>
                  <a:pt x="2179897" y="166468"/>
                </a:lnTo>
                <a:lnTo>
                  <a:pt x="2182678" y="217221"/>
                </a:lnTo>
                <a:cubicBezTo>
                  <a:pt x="2181809" y="293636"/>
                  <a:pt x="2160957" y="370051"/>
                  <a:pt x="2120989" y="409995"/>
                </a:cubicBezTo>
                <a:lnTo>
                  <a:pt x="1234757" y="1295715"/>
                </a:lnTo>
                <a:cubicBezTo>
                  <a:pt x="1158297" y="1375603"/>
                  <a:pt x="1029707" y="1375603"/>
                  <a:pt x="949772" y="1295715"/>
                </a:cubicBezTo>
                <a:cubicBezTo>
                  <a:pt x="63540" y="409995"/>
                  <a:pt x="63540" y="409995"/>
                  <a:pt x="63540" y="409995"/>
                </a:cubicBezTo>
                <a:cubicBezTo>
                  <a:pt x="3589" y="350079"/>
                  <a:pt x="-15309" y="215919"/>
                  <a:pt x="12712" y="118880"/>
                </a:cubicBezTo>
                <a:lnTo>
                  <a:pt x="13792" y="116176"/>
                </a:lnTo>
                <a:close/>
                <a:moveTo>
                  <a:pt x="2167902" y="104667"/>
                </a:moveTo>
                <a:lnTo>
                  <a:pt x="2168885" y="107158"/>
                </a:lnTo>
                <a:cubicBezTo>
                  <a:pt x="2173718" y="123982"/>
                  <a:pt x="2177275" y="141946"/>
                  <a:pt x="2179569" y="160480"/>
                </a:cubicBezTo>
                <a:lnTo>
                  <a:pt x="2179792" y="164547"/>
                </a:lnTo>
                <a:lnTo>
                  <a:pt x="2167902" y="104667"/>
                </a:lnTo>
                <a:close/>
                <a:moveTo>
                  <a:pt x="2096756" y="0"/>
                </a:moveTo>
                <a:lnTo>
                  <a:pt x="2097313" y="491"/>
                </a:lnTo>
                <a:cubicBezTo>
                  <a:pt x="2124464" y="24447"/>
                  <a:pt x="2124464" y="24447"/>
                  <a:pt x="2124464" y="24447"/>
                </a:cubicBezTo>
                <a:cubicBezTo>
                  <a:pt x="2134456" y="34433"/>
                  <a:pt x="2143145" y="46699"/>
                  <a:pt x="2150544" y="60674"/>
                </a:cubicBezTo>
                <a:lnTo>
                  <a:pt x="2158237" y="80172"/>
                </a:lnTo>
                <a:lnTo>
                  <a:pt x="2120119" y="23363"/>
                </a:lnTo>
                <a:cubicBezTo>
                  <a:pt x="2120119" y="23363"/>
                  <a:pt x="2120119" y="23363"/>
                  <a:pt x="2106279" y="9524"/>
                </a:cubicBezTo>
                <a:lnTo>
                  <a:pt x="2096756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58" name="Freeform 14"/>
          <p:cNvSpPr/>
          <p:nvPr/>
        </p:nvSpPr>
        <p:spPr bwMode="auto">
          <a:xfrm>
            <a:off x="6885940" y="-25400"/>
            <a:ext cx="4793615" cy="4779645"/>
          </a:xfrm>
          <a:custGeom>
            <a:avLst/>
            <a:gdLst>
              <a:gd name="T0" fmla="*/ 2147483646 w 638"/>
              <a:gd name="T1" fmla="*/ 2147483646 h 638"/>
              <a:gd name="T2" fmla="*/ 2147483646 w 638"/>
              <a:gd name="T3" fmla="*/ 2147483646 h 638"/>
              <a:gd name="T4" fmla="*/ 2147483646 w 638"/>
              <a:gd name="T5" fmla="*/ 2147483646 h 638"/>
              <a:gd name="T6" fmla="*/ 2147483646 w 638"/>
              <a:gd name="T7" fmla="*/ 2147483646 h 638"/>
              <a:gd name="T8" fmla="*/ 2147483646 w 638"/>
              <a:gd name="T9" fmla="*/ 2147483646 h 638"/>
              <a:gd name="T10" fmla="*/ 2147483646 w 638"/>
              <a:gd name="T11" fmla="*/ 2147483646 h 638"/>
              <a:gd name="T12" fmla="*/ 2147483646 w 638"/>
              <a:gd name="T13" fmla="*/ 2147483646 h 638"/>
              <a:gd name="T14" fmla="*/ 2147483646 w 638"/>
              <a:gd name="T15" fmla="*/ 2147483646 h 638"/>
              <a:gd name="T16" fmla="*/ 2147483646 w 638"/>
              <a:gd name="T17" fmla="*/ 2147483646 h 63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38" h="638">
                <a:moveTo>
                  <a:pt x="360" y="615"/>
                </a:moveTo>
                <a:cubicBezTo>
                  <a:pt x="338" y="638"/>
                  <a:pt x="301" y="638"/>
                  <a:pt x="278" y="615"/>
                </a:cubicBezTo>
                <a:cubicBezTo>
                  <a:pt x="23" y="360"/>
                  <a:pt x="23" y="360"/>
                  <a:pt x="23" y="360"/>
                </a:cubicBezTo>
                <a:cubicBezTo>
                  <a:pt x="0" y="337"/>
                  <a:pt x="0" y="301"/>
                  <a:pt x="23" y="278"/>
                </a:cubicBezTo>
                <a:cubicBezTo>
                  <a:pt x="278" y="23"/>
                  <a:pt x="278" y="23"/>
                  <a:pt x="278" y="23"/>
                </a:cubicBezTo>
                <a:cubicBezTo>
                  <a:pt x="301" y="0"/>
                  <a:pt x="338" y="0"/>
                  <a:pt x="360" y="23"/>
                </a:cubicBezTo>
                <a:cubicBezTo>
                  <a:pt x="615" y="278"/>
                  <a:pt x="615" y="278"/>
                  <a:pt x="615" y="278"/>
                </a:cubicBezTo>
                <a:cubicBezTo>
                  <a:pt x="638" y="301"/>
                  <a:pt x="638" y="337"/>
                  <a:pt x="615" y="360"/>
                </a:cubicBezTo>
                <a:lnTo>
                  <a:pt x="360" y="615"/>
                </a:lnTo>
                <a:close/>
              </a:path>
            </a:pathLst>
          </a:cu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840000">
            <a:off x="7731760" y="817880"/>
            <a:ext cx="3115945" cy="306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8045" y="2698115"/>
            <a:ext cx="6572250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·</a:t>
            </a:r>
            <a:r>
              <a:rPr lang="zh-CN" altLang="en-US" sz="2800"/>
              <a:t>加强个人防护</a:t>
            </a:r>
            <a:endParaRPr lang="zh-CN" altLang="en-US" sz="2800"/>
          </a:p>
          <a:p>
            <a:endParaRPr lang="zh-CN" altLang="en-US"/>
          </a:p>
          <a:p>
            <a:r>
              <a:rPr lang="zh-CN" altLang="en-US" sz="2000"/>
              <a:t>1.避免前往人群密集的公共场所。避免接触发热呼吸</a:t>
            </a:r>
            <a:endParaRPr lang="zh-CN" altLang="en-US" sz="2000"/>
          </a:p>
          <a:p>
            <a:r>
              <a:rPr lang="zh-CN" altLang="en-US" sz="2000"/>
              <a:t>道感染病人，如需接触时要佩戴口罩。</a:t>
            </a:r>
            <a:endParaRPr lang="zh-CN" altLang="en-US" sz="2000"/>
          </a:p>
          <a:p>
            <a:r>
              <a:rPr lang="zh-CN" altLang="en-US" sz="2000"/>
              <a:t>2.勤洗手。尤其在手被呼吸道分泌物污染时、触摸过公共设施后、照顾发热呼吸道感染或呕吐腹泻病人后、探访医院后、处理被污染的物品以及接触动物、动物饲料或动物粪便后。</a:t>
            </a:r>
            <a:endParaRPr lang="zh-CN" altLang="en-US" sz="2000"/>
          </a:p>
          <a:p>
            <a:r>
              <a:rPr lang="zh-CN" altLang="en-US" sz="2000"/>
              <a:t>3.不要随地吐痰。打喷嚏或咳嗽时用纸巾或袖肘遮住口、鼻。</a:t>
            </a:r>
            <a:endParaRPr lang="zh-CN" altLang="en-US" sz="2000"/>
          </a:p>
          <a:p>
            <a:r>
              <a:rPr lang="zh-CN" altLang="en-US" sz="2000"/>
              <a:t>4.加强锻炼，规律作息，保持室内空气流通。</a:t>
            </a:r>
            <a:endParaRPr lang="zh-CN" altLang="en-US" sz="20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5" grpId="0" bldLvl="0" animBg="1"/>
      <p:bldP spid="35848" grpId="0" bldLvl="0" animBg="1"/>
      <p:bldP spid="35855" grpId="0" bldLvl="0" animBg="1"/>
      <p:bldP spid="35858" grpId="0" bldLvl="0" animBg="1"/>
      <p:bldP spid="35859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1751</Words>
  <Application>WPS 演示</Application>
  <PresentationFormat>自定义</PresentationFormat>
  <Paragraphs>164</Paragraphs>
  <Slides>20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 Light</vt:lpstr>
      <vt:lpstr>Billboard</vt:lpstr>
      <vt:lpstr>Segoe Print</vt:lpstr>
      <vt:lpstr>张海山锐谐体</vt:lpstr>
      <vt:lpstr>仿宋</vt:lpstr>
      <vt:lpstr>微软雅黑</vt:lpstr>
      <vt:lpstr>ubuntu</vt:lpstr>
      <vt:lpstr>Arial Unicode MS</vt:lpstr>
      <vt:lpstr>等线</vt:lpstr>
      <vt:lpstr>楷体</vt:lpstr>
      <vt:lpstr>Segoe Script</vt:lpstr>
      <vt:lpstr>新宋体</vt:lpstr>
      <vt:lpstr>方正粗黑宋简体</vt:lpstr>
      <vt:lpstr>方正姚体</vt:lpstr>
      <vt:lpstr>华文彩云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 https://9ppt.taobao.com</dc:creator>
  <cp:keywords>锐旗设计; https:/9ppt.taobao.com</cp:keywords>
  <cp:category>锐旗设计; https://9ppt.taobao.com</cp:category>
  <cp:lastModifiedBy>玫瑰花色的时光</cp:lastModifiedBy>
  <cp:revision>7</cp:revision>
  <dcterms:created xsi:type="dcterms:W3CDTF">2017-08-30T16:56:00Z</dcterms:created>
  <dcterms:modified xsi:type="dcterms:W3CDTF">2020-03-05T02:12:30Z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