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7" r:id="rId3"/>
    <p:sldId id="292" r:id="rId5"/>
    <p:sldId id="259" r:id="rId6"/>
    <p:sldId id="294" r:id="rId7"/>
    <p:sldId id="260" r:id="rId8"/>
    <p:sldId id="261" r:id="rId9"/>
    <p:sldId id="262" r:id="rId10"/>
    <p:sldId id="264" r:id="rId11"/>
    <p:sldId id="265" r:id="rId12"/>
    <p:sldId id="266" r:id="rId13"/>
    <p:sldId id="268" r:id="rId14"/>
    <p:sldId id="269" r:id="rId15"/>
    <p:sldId id="270" r:id="rId16"/>
    <p:sldId id="271" r:id="rId17"/>
    <p:sldId id="272" r:id="rId18"/>
    <p:sldId id="273" r:id="rId19"/>
    <p:sldId id="274" r:id="rId20"/>
    <p:sldId id="285" r:id="rId21"/>
    <p:sldId id="286" r:id="rId22"/>
    <p:sldId id="287" r:id="rId23"/>
    <p:sldId id="288" r:id="rId24"/>
    <p:sldId id="293" r:id="rId25"/>
    <p:sldId id="295" r:id="rId26"/>
    <p:sldId id="289" r:id="rId27"/>
    <p:sldId id="296" r:id="rId28"/>
    <p:sldId id="290" r:id="rId29"/>
  </p:sldIdLst>
  <p:sldSz cx="12192000" cy="68580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7A76F"/>
    <a:srgbClr val="69CDDC"/>
    <a:srgbClr val="88BD2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p:scale>
          <a:sx n="75" d="100"/>
          <a:sy n="75" d="100"/>
        </p:scale>
        <p:origin x="1176" y="94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227" name=""/>
        <p:cNvGrpSpPr/>
        <p:nvPr/>
      </p:nvGrpSpPr>
      <p:grpSpPr>
        <a:xfrm>
          <a:off x="0" y="0"/>
          <a:ext cx="0" cy="0"/>
          <a:chOff x="0" y="0"/>
          <a:chExt cx="0" cy="0"/>
        </a:xfrm>
      </p:grpSpPr>
      <p:sp>
        <p:nvSpPr>
          <p:cNvPr id="1049073"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1049074"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6EA73E3-BC68-42A2-8226-29686AE5C5D9}" type="datetimeFigureOut">
              <a:rPr lang="zh-CN" altLang="en-US" smtClean="0"/>
            </a:fld>
            <a:endParaRPr lang="zh-CN" altLang="en-US"/>
          </a:p>
        </p:txBody>
      </p:sp>
      <p:sp>
        <p:nvSpPr>
          <p:cNvPr id="1049075"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p>
            <a:endParaRPr lang="zh-CN" altLang="en-US"/>
          </a:p>
        </p:txBody>
      </p:sp>
      <p:sp>
        <p:nvSpPr>
          <p:cNvPr id="1049076"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1049077"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1049078"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BB1731A-E0BA-4DFA-A873-76C76A49CC4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29" name=""/>
        <p:cNvGrpSpPr/>
        <p:nvPr/>
      </p:nvGrpSpPr>
      <p:grpSpPr>
        <a:xfrm>
          <a:off x="0" y="0"/>
          <a:ext cx="0" cy="0"/>
          <a:chOff x="0" y="0"/>
          <a:chExt cx="0" cy="0"/>
        </a:xfrm>
      </p:grpSpPr>
      <p:sp>
        <p:nvSpPr>
          <p:cNvPr id="1048589" name="幻灯片图像占位符 1"/>
          <p:cNvSpPr>
            <a:spLocks noGrp="1" noRot="1" noChangeAspect="1"/>
          </p:cNvSpPr>
          <p:nvPr>
            <p:ph type="sldImg"/>
          </p:nvPr>
        </p:nvSpPr>
        <p:spPr/>
      </p:sp>
      <p:sp>
        <p:nvSpPr>
          <p:cNvPr id="1048590" name="备注占位符 2"/>
          <p:cNvSpPr>
            <a:spLocks noGrp="1"/>
          </p:cNvSpPr>
          <p:nvPr>
            <p:ph type="body" idx="1"/>
          </p:nvPr>
        </p:nvSpPr>
        <p:spPr/>
        <p:txBody>
          <a:bodyPr/>
          <a:p>
            <a:endParaRPr lang="zh-CN" altLang="en-US"/>
          </a:p>
        </p:txBody>
      </p:sp>
      <p:sp>
        <p:nvSpPr>
          <p:cNvPr id="1048591" name="灯片编号占位符 3"/>
          <p:cNvSpPr>
            <a:spLocks noGrp="1"/>
          </p:cNvSpPr>
          <p:nvPr>
            <p:ph type="sldNum" sz="quarter" idx="10"/>
          </p:nvPr>
        </p:nvSpPr>
        <p:spPr/>
        <p:txBody>
          <a:bodyPr/>
          <a:p>
            <a:fld id="{3780B1DE-8C88-1B40-AF2F-538F1A28FB5F}" type="slidenum">
              <a:rPr lang="en-US" altLang="zh-CN" smtClean="0"/>
            </a:fld>
            <a:endParaRPr kumimoji="1"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08" name=""/>
        <p:cNvGrpSpPr/>
        <p:nvPr/>
      </p:nvGrpSpPr>
      <p:grpSpPr>
        <a:xfrm>
          <a:off x="0" y="0"/>
          <a:ext cx="0" cy="0"/>
          <a:chOff x="0" y="0"/>
          <a:chExt cx="0" cy="0"/>
        </a:xfrm>
      </p:grpSpPr>
      <p:sp>
        <p:nvSpPr>
          <p:cNvPr id="1048712" name="幻灯片图像占位符 1"/>
          <p:cNvSpPr>
            <a:spLocks noGrp="1" noRot="1" noChangeAspect="1"/>
          </p:cNvSpPr>
          <p:nvPr>
            <p:ph type="sldImg"/>
          </p:nvPr>
        </p:nvSpPr>
        <p:spPr/>
      </p:sp>
      <p:sp>
        <p:nvSpPr>
          <p:cNvPr id="1048713" name="备注占位符 2"/>
          <p:cNvSpPr>
            <a:spLocks noGrp="1"/>
          </p:cNvSpPr>
          <p:nvPr>
            <p:ph type="body" idx="1"/>
          </p:nvPr>
        </p:nvSpPr>
        <p:spPr/>
        <p:txBody>
          <a:bodyPr/>
          <a:p>
            <a:endParaRPr lang="zh-CN" altLang="en-US"/>
          </a:p>
        </p:txBody>
      </p:sp>
      <p:sp>
        <p:nvSpPr>
          <p:cNvPr id="1048714" name="灯片编号占位符 3"/>
          <p:cNvSpPr>
            <a:spLocks noGrp="1"/>
          </p:cNvSpPr>
          <p:nvPr>
            <p:ph type="sldNum" sz="quarter" idx="10"/>
          </p:nvPr>
        </p:nvSpPr>
        <p:spPr/>
        <p:txBody>
          <a:bodyPr/>
          <a:p>
            <a:fld id="{3780B1DE-8C88-1B40-AF2F-538F1A28FB5F}" type="slidenum">
              <a:rPr lang="en-US" altLang="zh-CN" smtClean="0"/>
            </a:fld>
            <a:endParaRPr kumimoji="1"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11" name=""/>
        <p:cNvGrpSpPr/>
        <p:nvPr/>
      </p:nvGrpSpPr>
      <p:grpSpPr>
        <a:xfrm>
          <a:off x="0" y="0"/>
          <a:ext cx="0" cy="0"/>
          <a:chOff x="0" y="0"/>
          <a:chExt cx="0" cy="0"/>
        </a:xfrm>
      </p:grpSpPr>
      <p:sp>
        <p:nvSpPr>
          <p:cNvPr id="1048718" name="幻灯片图像占位符 1"/>
          <p:cNvSpPr>
            <a:spLocks noGrp="1" noRot="1" noChangeAspect="1"/>
          </p:cNvSpPr>
          <p:nvPr>
            <p:ph type="sldImg"/>
          </p:nvPr>
        </p:nvSpPr>
        <p:spPr/>
      </p:sp>
      <p:sp>
        <p:nvSpPr>
          <p:cNvPr id="1048719" name="备注占位符 2"/>
          <p:cNvSpPr>
            <a:spLocks noGrp="1"/>
          </p:cNvSpPr>
          <p:nvPr>
            <p:ph type="body" idx="1"/>
          </p:nvPr>
        </p:nvSpPr>
        <p:spPr/>
        <p:txBody>
          <a:bodyPr/>
          <a:p>
            <a:endParaRPr lang="zh-CN" altLang="en-US"/>
          </a:p>
        </p:txBody>
      </p:sp>
      <p:sp>
        <p:nvSpPr>
          <p:cNvPr id="1048720" name="灯片编号占位符 3"/>
          <p:cNvSpPr>
            <a:spLocks noGrp="1"/>
          </p:cNvSpPr>
          <p:nvPr>
            <p:ph type="sldNum" sz="quarter" idx="10"/>
          </p:nvPr>
        </p:nvSpPr>
        <p:spPr/>
        <p:txBody>
          <a:bodyPr/>
          <a:p>
            <a:fld id="{3780B1DE-8C88-1B40-AF2F-538F1A28FB5F}" type="slidenum">
              <a:rPr lang="en-US" altLang="zh-CN" smtClean="0"/>
            </a:fld>
            <a:endParaRPr kumimoji="1"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15" name=""/>
        <p:cNvGrpSpPr/>
        <p:nvPr/>
      </p:nvGrpSpPr>
      <p:grpSpPr>
        <a:xfrm>
          <a:off x="0" y="0"/>
          <a:ext cx="0" cy="0"/>
          <a:chOff x="0" y="0"/>
          <a:chExt cx="0" cy="0"/>
        </a:xfrm>
      </p:grpSpPr>
      <p:sp>
        <p:nvSpPr>
          <p:cNvPr id="1048734" name="幻灯片图像占位符 1"/>
          <p:cNvSpPr>
            <a:spLocks noGrp="1" noRot="1" noChangeAspect="1"/>
          </p:cNvSpPr>
          <p:nvPr>
            <p:ph type="sldImg"/>
          </p:nvPr>
        </p:nvSpPr>
        <p:spPr/>
      </p:sp>
      <p:sp>
        <p:nvSpPr>
          <p:cNvPr id="1048735" name="备注占位符 2"/>
          <p:cNvSpPr>
            <a:spLocks noGrp="1"/>
          </p:cNvSpPr>
          <p:nvPr>
            <p:ph type="body" idx="1"/>
          </p:nvPr>
        </p:nvSpPr>
        <p:spPr/>
        <p:txBody>
          <a:bodyPr/>
          <a:p>
            <a:endParaRPr lang="zh-CN" altLang="en-US"/>
          </a:p>
        </p:txBody>
      </p:sp>
      <p:sp>
        <p:nvSpPr>
          <p:cNvPr id="1048736" name="灯片编号占位符 3"/>
          <p:cNvSpPr>
            <a:spLocks noGrp="1"/>
          </p:cNvSpPr>
          <p:nvPr>
            <p:ph type="sldNum" sz="quarter" idx="10"/>
          </p:nvPr>
        </p:nvSpPr>
        <p:spPr/>
        <p:txBody>
          <a:bodyPr/>
          <a:p>
            <a:fld id="{3780B1DE-8C88-1B40-AF2F-538F1A28FB5F}" type="slidenum">
              <a:rPr lang="en-US" altLang="zh-CN" smtClean="0"/>
            </a:fld>
            <a:endParaRPr kumimoji="1"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18" name=""/>
        <p:cNvGrpSpPr/>
        <p:nvPr/>
      </p:nvGrpSpPr>
      <p:grpSpPr>
        <a:xfrm>
          <a:off x="0" y="0"/>
          <a:ext cx="0" cy="0"/>
          <a:chOff x="0" y="0"/>
          <a:chExt cx="0" cy="0"/>
        </a:xfrm>
      </p:grpSpPr>
      <p:sp>
        <p:nvSpPr>
          <p:cNvPr id="1048741" name="幻灯片图像占位符 1"/>
          <p:cNvSpPr>
            <a:spLocks noGrp="1" noRot="1" noChangeAspect="1"/>
          </p:cNvSpPr>
          <p:nvPr>
            <p:ph type="sldImg"/>
          </p:nvPr>
        </p:nvSpPr>
        <p:spPr/>
      </p:sp>
      <p:sp>
        <p:nvSpPr>
          <p:cNvPr id="1048742" name="备注占位符 2"/>
          <p:cNvSpPr>
            <a:spLocks noGrp="1"/>
          </p:cNvSpPr>
          <p:nvPr>
            <p:ph type="body" idx="1"/>
          </p:nvPr>
        </p:nvSpPr>
        <p:spPr/>
        <p:txBody>
          <a:bodyPr/>
          <a:p>
            <a:endParaRPr lang="zh-CN" altLang="en-US"/>
          </a:p>
        </p:txBody>
      </p:sp>
      <p:sp>
        <p:nvSpPr>
          <p:cNvPr id="1048743" name="灯片编号占位符 3"/>
          <p:cNvSpPr>
            <a:spLocks noGrp="1"/>
          </p:cNvSpPr>
          <p:nvPr>
            <p:ph type="sldNum" sz="quarter" idx="10"/>
          </p:nvPr>
        </p:nvSpPr>
        <p:spPr/>
        <p:txBody>
          <a:bodyPr/>
          <a:p>
            <a:fld id="{3780B1DE-8C88-1B40-AF2F-538F1A28FB5F}" type="slidenum">
              <a:rPr lang="en-US" altLang="zh-CN" smtClean="0"/>
            </a:fld>
            <a:endParaRPr kumimoji="1"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24" name=""/>
        <p:cNvGrpSpPr/>
        <p:nvPr/>
      </p:nvGrpSpPr>
      <p:grpSpPr>
        <a:xfrm>
          <a:off x="0" y="0"/>
          <a:ext cx="0" cy="0"/>
          <a:chOff x="0" y="0"/>
          <a:chExt cx="0" cy="0"/>
        </a:xfrm>
      </p:grpSpPr>
      <p:sp>
        <p:nvSpPr>
          <p:cNvPr id="1048757" name="幻灯片图像占位符 1"/>
          <p:cNvSpPr>
            <a:spLocks noGrp="1" noRot="1" noChangeAspect="1"/>
          </p:cNvSpPr>
          <p:nvPr>
            <p:ph type="sldImg"/>
          </p:nvPr>
        </p:nvSpPr>
        <p:spPr/>
      </p:sp>
      <p:sp>
        <p:nvSpPr>
          <p:cNvPr id="1048758" name="备注占位符 2"/>
          <p:cNvSpPr>
            <a:spLocks noGrp="1"/>
          </p:cNvSpPr>
          <p:nvPr>
            <p:ph type="body" idx="1"/>
          </p:nvPr>
        </p:nvSpPr>
        <p:spPr/>
        <p:txBody>
          <a:bodyPr/>
          <a:p>
            <a:endParaRPr lang="zh-CN" altLang="en-US"/>
          </a:p>
        </p:txBody>
      </p:sp>
      <p:sp>
        <p:nvSpPr>
          <p:cNvPr id="1048759" name="灯片编号占位符 3"/>
          <p:cNvSpPr>
            <a:spLocks noGrp="1"/>
          </p:cNvSpPr>
          <p:nvPr>
            <p:ph type="sldNum" sz="quarter" idx="10"/>
          </p:nvPr>
        </p:nvSpPr>
        <p:spPr/>
        <p:txBody>
          <a:bodyPr/>
          <a:p>
            <a:fld id="{3780B1DE-8C88-1B40-AF2F-538F1A28FB5F}" type="slidenum">
              <a:rPr lang="en-US" altLang="zh-CN" smtClean="0"/>
            </a:fld>
            <a:endParaRPr kumimoji="1"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27" name=""/>
        <p:cNvGrpSpPr/>
        <p:nvPr/>
      </p:nvGrpSpPr>
      <p:grpSpPr>
        <a:xfrm>
          <a:off x="0" y="0"/>
          <a:ext cx="0" cy="0"/>
          <a:chOff x="0" y="0"/>
          <a:chExt cx="0" cy="0"/>
        </a:xfrm>
      </p:grpSpPr>
      <p:sp>
        <p:nvSpPr>
          <p:cNvPr id="1048764" name="幻灯片图像占位符 1"/>
          <p:cNvSpPr>
            <a:spLocks noGrp="1" noRot="1" noChangeAspect="1"/>
          </p:cNvSpPr>
          <p:nvPr>
            <p:ph type="sldImg"/>
          </p:nvPr>
        </p:nvSpPr>
        <p:spPr/>
      </p:sp>
      <p:sp>
        <p:nvSpPr>
          <p:cNvPr id="1048765" name="备注占位符 2"/>
          <p:cNvSpPr>
            <a:spLocks noGrp="1"/>
          </p:cNvSpPr>
          <p:nvPr>
            <p:ph type="body" idx="1"/>
          </p:nvPr>
        </p:nvSpPr>
        <p:spPr/>
        <p:txBody>
          <a:bodyPr/>
          <a:p>
            <a:endParaRPr lang="zh-CN" altLang="en-US"/>
          </a:p>
        </p:txBody>
      </p:sp>
      <p:sp>
        <p:nvSpPr>
          <p:cNvPr id="1048766" name="灯片编号占位符 3"/>
          <p:cNvSpPr>
            <a:spLocks noGrp="1"/>
          </p:cNvSpPr>
          <p:nvPr>
            <p:ph type="sldNum" sz="quarter" idx="10"/>
          </p:nvPr>
        </p:nvSpPr>
        <p:spPr/>
        <p:txBody>
          <a:bodyPr/>
          <a:p>
            <a:fld id="{3780B1DE-8C88-1B40-AF2F-538F1A28FB5F}" type="slidenum">
              <a:rPr lang="en-US" altLang="zh-CN" smtClean="0"/>
            </a:fld>
            <a:endParaRPr kumimoji="1"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30" name=""/>
        <p:cNvGrpSpPr/>
        <p:nvPr/>
      </p:nvGrpSpPr>
      <p:grpSpPr>
        <a:xfrm>
          <a:off x="0" y="0"/>
          <a:ext cx="0" cy="0"/>
          <a:chOff x="0" y="0"/>
          <a:chExt cx="0" cy="0"/>
        </a:xfrm>
      </p:grpSpPr>
      <p:sp>
        <p:nvSpPr>
          <p:cNvPr id="1048771" name="幻灯片图像占位符 1"/>
          <p:cNvSpPr>
            <a:spLocks noGrp="1" noRot="1" noChangeAspect="1"/>
          </p:cNvSpPr>
          <p:nvPr>
            <p:ph type="sldImg"/>
          </p:nvPr>
        </p:nvSpPr>
        <p:spPr/>
      </p:sp>
      <p:sp>
        <p:nvSpPr>
          <p:cNvPr id="1048772" name="备注占位符 2"/>
          <p:cNvSpPr>
            <a:spLocks noGrp="1"/>
          </p:cNvSpPr>
          <p:nvPr>
            <p:ph type="body" idx="1"/>
          </p:nvPr>
        </p:nvSpPr>
        <p:spPr/>
        <p:txBody>
          <a:bodyPr/>
          <a:p>
            <a:endParaRPr lang="zh-CN" altLang="en-US"/>
          </a:p>
        </p:txBody>
      </p:sp>
      <p:sp>
        <p:nvSpPr>
          <p:cNvPr id="1048773" name="灯片编号占位符 3"/>
          <p:cNvSpPr>
            <a:spLocks noGrp="1"/>
          </p:cNvSpPr>
          <p:nvPr>
            <p:ph type="sldNum" sz="quarter" idx="10"/>
          </p:nvPr>
        </p:nvSpPr>
        <p:spPr/>
        <p:txBody>
          <a:bodyPr/>
          <a:p>
            <a:fld id="{3780B1DE-8C88-1B40-AF2F-538F1A28FB5F}" type="slidenum">
              <a:rPr lang="en-US" altLang="zh-CN" smtClean="0"/>
            </a:fld>
            <a:endParaRPr kumimoji="1"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33" name=""/>
        <p:cNvGrpSpPr/>
        <p:nvPr/>
      </p:nvGrpSpPr>
      <p:grpSpPr>
        <a:xfrm>
          <a:off x="0" y="0"/>
          <a:ext cx="0" cy="0"/>
          <a:chOff x="0" y="0"/>
          <a:chExt cx="0" cy="0"/>
        </a:xfrm>
      </p:grpSpPr>
      <p:sp>
        <p:nvSpPr>
          <p:cNvPr id="1048776" name="幻灯片图像占位符 1"/>
          <p:cNvSpPr>
            <a:spLocks noGrp="1" noRot="1" noChangeAspect="1"/>
          </p:cNvSpPr>
          <p:nvPr>
            <p:ph type="sldImg"/>
          </p:nvPr>
        </p:nvSpPr>
        <p:spPr/>
      </p:sp>
      <p:sp>
        <p:nvSpPr>
          <p:cNvPr id="1048777" name="备注占位符 2"/>
          <p:cNvSpPr>
            <a:spLocks noGrp="1"/>
          </p:cNvSpPr>
          <p:nvPr>
            <p:ph type="body" idx="1"/>
          </p:nvPr>
        </p:nvSpPr>
        <p:spPr/>
        <p:txBody>
          <a:bodyPr/>
          <a:p>
            <a:endParaRPr lang="zh-CN" altLang="en-US"/>
          </a:p>
        </p:txBody>
      </p:sp>
      <p:sp>
        <p:nvSpPr>
          <p:cNvPr id="1048778" name="灯片编号占位符 3"/>
          <p:cNvSpPr>
            <a:spLocks noGrp="1"/>
          </p:cNvSpPr>
          <p:nvPr>
            <p:ph type="sldNum" sz="quarter" idx="10"/>
          </p:nvPr>
        </p:nvSpPr>
        <p:spPr/>
        <p:txBody>
          <a:bodyPr/>
          <a:p>
            <a:fld id="{3780B1DE-8C88-1B40-AF2F-538F1A28FB5F}" type="slidenum">
              <a:rPr lang="en-US" altLang="zh-CN" smtClean="0"/>
            </a:fld>
            <a:endParaRPr kumimoji="1"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91" name=""/>
        <p:cNvGrpSpPr/>
        <p:nvPr/>
      </p:nvGrpSpPr>
      <p:grpSpPr>
        <a:xfrm>
          <a:off x="0" y="0"/>
          <a:ext cx="0" cy="0"/>
          <a:chOff x="0" y="0"/>
          <a:chExt cx="0" cy="0"/>
        </a:xfrm>
      </p:grpSpPr>
      <p:sp>
        <p:nvSpPr>
          <p:cNvPr id="1048937" name="幻灯片图像占位符 1"/>
          <p:cNvSpPr>
            <a:spLocks noGrp="1" noRot="1" noChangeAspect="1"/>
          </p:cNvSpPr>
          <p:nvPr>
            <p:ph type="sldImg"/>
          </p:nvPr>
        </p:nvSpPr>
        <p:spPr/>
      </p:sp>
      <p:sp>
        <p:nvSpPr>
          <p:cNvPr id="1048938" name="备注占位符 2"/>
          <p:cNvSpPr>
            <a:spLocks noGrp="1"/>
          </p:cNvSpPr>
          <p:nvPr>
            <p:ph type="body" idx="1"/>
          </p:nvPr>
        </p:nvSpPr>
        <p:spPr/>
        <p:txBody>
          <a:bodyPr/>
          <a:p>
            <a:endParaRPr lang="zh-CN" altLang="en-US"/>
          </a:p>
        </p:txBody>
      </p:sp>
      <p:sp>
        <p:nvSpPr>
          <p:cNvPr id="1048939" name="灯片编号占位符 3"/>
          <p:cNvSpPr>
            <a:spLocks noGrp="1"/>
          </p:cNvSpPr>
          <p:nvPr>
            <p:ph type="sldNum" sz="quarter" idx="10"/>
          </p:nvPr>
        </p:nvSpPr>
        <p:spPr/>
        <p:txBody>
          <a:bodyPr/>
          <a:p>
            <a:fld id="{3780B1DE-8C88-1B40-AF2F-538F1A28FB5F}" type="slidenum">
              <a:rPr lang="en-US" altLang="zh-CN" smtClean="0"/>
            </a:fld>
            <a:endParaRPr kumimoji="1"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94" name=""/>
        <p:cNvGrpSpPr/>
        <p:nvPr/>
      </p:nvGrpSpPr>
      <p:grpSpPr>
        <a:xfrm>
          <a:off x="0" y="0"/>
          <a:ext cx="0" cy="0"/>
          <a:chOff x="0" y="0"/>
          <a:chExt cx="0" cy="0"/>
        </a:xfrm>
      </p:grpSpPr>
      <p:sp>
        <p:nvSpPr>
          <p:cNvPr id="1048941" name="幻灯片图像占位符 1"/>
          <p:cNvSpPr>
            <a:spLocks noGrp="1" noRot="1" noChangeAspect="1"/>
          </p:cNvSpPr>
          <p:nvPr>
            <p:ph type="sldImg"/>
          </p:nvPr>
        </p:nvSpPr>
        <p:spPr/>
      </p:sp>
      <p:sp>
        <p:nvSpPr>
          <p:cNvPr id="1048942" name="备注占位符 2"/>
          <p:cNvSpPr>
            <a:spLocks noGrp="1"/>
          </p:cNvSpPr>
          <p:nvPr>
            <p:ph type="body" idx="1"/>
          </p:nvPr>
        </p:nvSpPr>
        <p:spPr/>
        <p:txBody>
          <a:bodyPr/>
          <a:p>
            <a:endParaRPr lang="zh-CN" altLang="en-US"/>
          </a:p>
        </p:txBody>
      </p:sp>
      <p:sp>
        <p:nvSpPr>
          <p:cNvPr id="1048943" name="灯片编号占位符 3"/>
          <p:cNvSpPr>
            <a:spLocks noGrp="1"/>
          </p:cNvSpPr>
          <p:nvPr>
            <p:ph type="sldNum" sz="quarter" idx="10"/>
          </p:nvPr>
        </p:nvSpPr>
        <p:spPr/>
        <p:txBody>
          <a:bodyPr/>
          <a:p>
            <a:fld id="{3780B1DE-8C88-1B40-AF2F-538F1A28FB5F}" type="slidenum">
              <a:rPr lang="en-US" altLang="zh-CN" smtClean="0"/>
            </a:fld>
            <a:endParaRPr kumimoji="1"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BB20B48-4953-406B-A801-DD0A418DC3EB}"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97" name=""/>
        <p:cNvGrpSpPr/>
        <p:nvPr/>
      </p:nvGrpSpPr>
      <p:grpSpPr>
        <a:xfrm>
          <a:off x="0" y="0"/>
          <a:ext cx="0" cy="0"/>
          <a:chOff x="0" y="0"/>
          <a:chExt cx="0" cy="0"/>
        </a:xfrm>
      </p:grpSpPr>
      <p:sp>
        <p:nvSpPr>
          <p:cNvPr id="1048949" name="幻灯片图像占位符 1"/>
          <p:cNvSpPr>
            <a:spLocks noGrp="1" noRot="1" noChangeAspect="1"/>
          </p:cNvSpPr>
          <p:nvPr>
            <p:ph type="sldImg"/>
          </p:nvPr>
        </p:nvSpPr>
        <p:spPr/>
      </p:sp>
      <p:sp>
        <p:nvSpPr>
          <p:cNvPr id="1048950" name="备注占位符 2"/>
          <p:cNvSpPr>
            <a:spLocks noGrp="1"/>
          </p:cNvSpPr>
          <p:nvPr>
            <p:ph type="body" idx="1"/>
          </p:nvPr>
        </p:nvSpPr>
        <p:spPr/>
        <p:txBody>
          <a:bodyPr/>
          <a:p>
            <a:endParaRPr lang="zh-CN" altLang="en-US"/>
          </a:p>
        </p:txBody>
      </p:sp>
      <p:sp>
        <p:nvSpPr>
          <p:cNvPr id="1048951" name="灯片编号占位符 3"/>
          <p:cNvSpPr>
            <a:spLocks noGrp="1"/>
          </p:cNvSpPr>
          <p:nvPr>
            <p:ph type="sldNum" sz="quarter" idx="10"/>
          </p:nvPr>
        </p:nvSpPr>
        <p:spPr/>
        <p:txBody>
          <a:bodyPr/>
          <a:p>
            <a:fld id="{3780B1DE-8C88-1B40-AF2F-538F1A28FB5F}" type="slidenum">
              <a:rPr lang="en-US" altLang="zh-CN" smtClean="0"/>
            </a:fld>
            <a:endParaRPr kumimoji="1"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200" name=""/>
        <p:cNvGrpSpPr/>
        <p:nvPr/>
      </p:nvGrpSpPr>
      <p:grpSpPr>
        <a:xfrm>
          <a:off x="0" y="0"/>
          <a:ext cx="0" cy="0"/>
          <a:chOff x="0" y="0"/>
          <a:chExt cx="0" cy="0"/>
        </a:xfrm>
      </p:grpSpPr>
      <p:sp>
        <p:nvSpPr>
          <p:cNvPr id="1048954" name="幻灯片图像占位符 1"/>
          <p:cNvSpPr>
            <a:spLocks noGrp="1" noRot="1" noChangeAspect="1"/>
          </p:cNvSpPr>
          <p:nvPr>
            <p:ph type="sldImg"/>
          </p:nvPr>
        </p:nvSpPr>
        <p:spPr/>
      </p:sp>
      <p:sp>
        <p:nvSpPr>
          <p:cNvPr id="1048955" name="备注占位符 2"/>
          <p:cNvSpPr>
            <a:spLocks noGrp="1"/>
          </p:cNvSpPr>
          <p:nvPr>
            <p:ph type="body" idx="1"/>
          </p:nvPr>
        </p:nvSpPr>
        <p:spPr/>
        <p:txBody>
          <a:bodyPr/>
          <a:p>
            <a:endParaRPr lang="zh-CN" altLang="en-US"/>
          </a:p>
        </p:txBody>
      </p:sp>
      <p:sp>
        <p:nvSpPr>
          <p:cNvPr id="1048956" name="灯片编号占位符 3"/>
          <p:cNvSpPr>
            <a:spLocks noGrp="1"/>
          </p:cNvSpPr>
          <p:nvPr>
            <p:ph type="sldNum" sz="quarter" idx="10"/>
          </p:nvPr>
        </p:nvSpPr>
        <p:spPr/>
        <p:txBody>
          <a:bodyPr/>
          <a:p>
            <a:fld id="{3780B1DE-8C88-1B40-AF2F-538F1A28FB5F}" type="slidenum">
              <a:rPr lang="en-US" altLang="zh-CN" smtClean="0"/>
            </a:fld>
            <a:endParaRPr kumimoji="1"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97" name=""/>
        <p:cNvGrpSpPr/>
        <p:nvPr/>
      </p:nvGrpSpPr>
      <p:grpSpPr>
        <a:xfrm>
          <a:off x="0" y="0"/>
          <a:ext cx="0" cy="0"/>
          <a:chOff x="0" y="0"/>
          <a:chExt cx="0" cy="0"/>
        </a:xfrm>
      </p:grpSpPr>
      <p:sp>
        <p:nvSpPr>
          <p:cNvPr id="1048949" name="幻灯片图像占位符 1"/>
          <p:cNvSpPr>
            <a:spLocks noGrp="1" noRot="1" noChangeAspect="1"/>
          </p:cNvSpPr>
          <p:nvPr>
            <p:ph type="sldImg"/>
          </p:nvPr>
        </p:nvSpPr>
        <p:spPr/>
      </p:sp>
      <p:sp>
        <p:nvSpPr>
          <p:cNvPr id="1048950" name="备注占位符 2"/>
          <p:cNvSpPr>
            <a:spLocks noGrp="1"/>
          </p:cNvSpPr>
          <p:nvPr>
            <p:ph type="body" idx="1"/>
          </p:nvPr>
        </p:nvSpPr>
        <p:spPr/>
        <p:txBody>
          <a:bodyPr/>
          <a:p>
            <a:endParaRPr lang="zh-CN" altLang="en-US"/>
          </a:p>
        </p:txBody>
      </p:sp>
      <p:sp>
        <p:nvSpPr>
          <p:cNvPr id="1048951" name="灯片编号占位符 3"/>
          <p:cNvSpPr>
            <a:spLocks noGrp="1"/>
          </p:cNvSpPr>
          <p:nvPr>
            <p:ph type="sldNum" sz="quarter" idx="10"/>
          </p:nvPr>
        </p:nvSpPr>
        <p:spPr/>
        <p:txBody>
          <a:bodyPr/>
          <a:p>
            <a:fld id="{3780B1DE-8C88-1B40-AF2F-538F1A28FB5F}" type="slidenum">
              <a:rPr lang="en-US" altLang="zh-CN" smtClean="0"/>
            </a:fld>
            <a:endParaRPr kumimoji="1"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33" name=""/>
        <p:cNvGrpSpPr/>
        <p:nvPr/>
      </p:nvGrpSpPr>
      <p:grpSpPr>
        <a:xfrm>
          <a:off x="0" y="0"/>
          <a:ext cx="0" cy="0"/>
          <a:chOff x="0" y="0"/>
          <a:chExt cx="0" cy="0"/>
        </a:xfrm>
      </p:grpSpPr>
      <p:sp>
        <p:nvSpPr>
          <p:cNvPr id="1048776" name="幻灯片图像占位符 1"/>
          <p:cNvSpPr>
            <a:spLocks noGrp="1" noRot="1" noChangeAspect="1"/>
          </p:cNvSpPr>
          <p:nvPr>
            <p:ph type="sldImg"/>
          </p:nvPr>
        </p:nvSpPr>
        <p:spPr/>
      </p:sp>
      <p:sp>
        <p:nvSpPr>
          <p:cNvPr id="1048777" name="备注占位符 2"/>
          <p:cNvSpPr>
            <a:spLocks noGrp="1"/>
          </p:cNvSpPr>
          <p:nvPr>
            <p:ph type="body" idx="1"/>
          </p:nvPr>
        </p:nvSpPr>
        <p:spPr/>
        <p:txBody>
          <a:bodyPr/>
          <a:p>
            <a:endParaRPr lang="zh-CN" altLang="en-US"/>
          </a:p>
        </p:txBody>
      </p:sp>
      <p:sp>
        <p:nvSpPr>
          <p:cNvPr id="1048778" name="灯片编号占位符 3"/>
          <p:cNvSpPr>
            <a:spLocks noGrp="1"/>
          </p:cNvSpPr>
          <p:nvPr>
            <p:ph type="sldNum" sz="quarter" idx="10"/>
          </p:nvPr>
        </p:nvSpPr>
        <p:spPr/>
        <p:txBody>
          <a:bodyPr/>
          <a:p>
            <a:fld id="{3780B1DE-8C88-1B40-AF2F-538F1A28FB5F}" type="slidenum">
              <a:rPr lang="en-US" altLang="zh-CN" smtClean="0"/>
            </a:fld>
            <a:endParaRPr kumimoji="1"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203" name=""/>
        <p:cNvGrpSpPr/>
        <p:nvPr/>
      </p:nvGrpSpPr>
      <p:grpSpPr>
        <a:xfrm>
          <a:off x="0" y="0"/>
          <a:ext cx="0" cy="0"/>
          <a:chOff x="0" y="0"/>
          <a:chExt cx="0" cy="0"/>
        </a:xfrm>
      </p:grpSpPr>
      <p:sp>
        <p:nvSpPr>
          <p:cNvPr id="1048959" name="幻灯片图像占位符 1"/>
          <p:cNvSpPr>
            <a:spLocks noGrp="1" noRot="1" noChangeAspect="1"/>
          </p:cNvSpPr>
          <p:nvPr>
            <p:ph type="sldImg"/>
          </p:nvPr>
        </p:nvSpPr>
        <p:spPr/>
      </p:sp>
      <p:sp>
        <p:nvSpPr>
          <p:cNvPr id="1048960" name="备注占位符 2"/>
          <p:cNvSpPr>
            <a:spLocks noGrp="1"/>
          </p:cNvSpPr>
          <p:nvPr>
            <p:ph type="body" idx="1"/>
          </p:nvPr>
        </p:nvSpPr>
        <p:spPr/>
        <p:txBody>
          <a:bodyPr/>
          <a:p>
            <a:endParaRPr lang="zh-CN" altLang="en-US"/>
          </a:p>
        </p:txBody>
      </p:sp>
      <p:sp>
        <p:nvSpPr>
          <p:cNvPr id="1048961" name="灯片编号占位符 3"/>
          <p:cNvSpPr>
            <a:spLocks noGrp="1"/>
          </p:cNvSpPr>
          <p:nvPr>
            <p:ph type="sldNum" sz="quarter" idx="10"/>
          </p:nvPr>
        </p:nvSpPr>
        <p:spPr/>
        <p:txBody>
          <a:bodyPr/>
          <a:p>
            <a:fld id="{3780B1DE-8C88-1B40-AF2F-538F1A28FB5F}" type="slidenum">
              <a:rPr lang="en-US" altLang="zh-CN" smtClean="0"/>
            </a:fld>
            <a:endParaRPr kumimoji="1"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203" name=""/>
        <p:cNvGrpSpPr/>
        <p:nvPr/>
      </p:nvGrpSpPr>
      <p:grpSpPr>
        <a:xfrm>
          <a:off x="0" y="0"/>
          <a:ext cx="0" cy="0"/>
          <a:chOff x="0" y="0"/>
          <a:chExt cx="0" cy="0"/>
        </a:xfrm>
      </p:grpSpPr>
      <p:sp>
        <p:nvSpPr>
          <p:cNvPr id="1048959" name="幻灯片图像占位符 1"/>
          <p:cNvSpPr>
            <a:spLocks noGrp="1" noRot="1" noChangeAspect="1"/>
          </p:cNvSpPr>
          <p:nvPr>
            <p:ph type="sldImg"/>
          </p:nvPr>
        </p:nvSpPr>
        <p:spPr/>
      </p:sp>
      <p:sp>
        <p:nvSpPr>
          <p:cNvPr id="1048960" name="备注占位符 2"/>
          <p:cNvSpPr>
            <a:spLocks noGrp="1"/>
          </p:cNvSpPr>
          <p:nvPr>
            <p:ph type="body" idx="1"/>
          </p:nvPr>
        </p:nvSpPr>
        <p:spPr/>
        <p:txBody>
          <a:bodyPr/>
          <a:p>
            <a:endParaRPr lang="zh-CN" altLang="en-US"/>
          </a:p>
        </p:txBody>
      </p:sp>
      <p:sp>
        <p:nvSpPr>
          <p:cNvPr id="1048961" name="灯片编号占位符 3"/>
          <p:cNvSpPr>
            <a:spLocks noGrp="1"/>
          </p:cNvSpPr>
          <p:nvPr>
            <p:ph type="sldNum" sz="quarter" idx="10"/>
          </p:nvPr>
        </p:nvSpPr>
        <p:spPr/>
        <p:txBody>
          <a:bodyPr/>
          <a:p>
            <a:fld id="{3780B1DE-8C88-1B40-AF2F-538F1A28FB5F}" type="slidenum">
              <a:rPr lang="en-US" altLang="zh-CN" smtClean="0"/>
            </a:fld>
            <a:endParaRPr kumimoji="1"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206" name=""/>
        <p:cNvGrpSpPr/>
        <p:nvPr/>
      </p:nvGrpSpPr>
      <p:grpSpPr>
        <a:xfrm>
          <a:off x="0" y="0"/>
          <a:ext cx="0" cy="0"/>
          <a:chOff x="0" y="0"/>
          <a:chExt cx="0" cy="0"/>
        </a:xfrm>
      </p:grpSpPr>
      <p:sp>
        <p:nvSpPr>
          <p:cNvPr id="1048962" name="幻灯片图像占位符 1"/>
          <p:cNvSpPr>
            <a:spLocks noGrp="1" noRot="1" noChangeAspect="1"/>
          </p:cNvSpPr>
          <p:nvPr>
            <p:ph type="sldImg"/>
          </p:nvPr>
        </p:nvSpPr>
        <p:spPr/>
      </p:sp>
      <p:sp>
        <p:nvSpPr>
          <p:cNvPr id="1048963" name="备注占位符 2"/>
          <p:cNvSpPr>
            <a:spLocks noGrp="1"/>
          </p:cNvSpPr>
          <p:nvPr>
            <p:ph type="body" idx="1"/>
          </p:nvPr>
        </p:nvSpPr>
        <p:spPr/>
        <p:txBody>
          <a:bodyPr/>
          <a:p>
            <a:endParaRPr lang="zh-CN" altLang="en-US"/>
          </a:p>
        </p:txBody>
      </p:sp>
      <p:sp>
        <p:nvSpPr>
          <p:cNvPr id="1048964" name="灯片编号占位符 3"/>
          <p:cNvSpPr>
            <a:spLocks noGrp="1"/>
          </p:cNvSpPr>
          <p:nvPr>
            <p:ph type="sldNum" sz="quarter" idx="10"/>
          </p:nvPr>
        </p:nvSpPr>
        <p:spPr/>
        <p:txBody>
          <a:bodyPr/>
          <a:p>
            <a:fld id="{3780B1DE-8C88-1B40-AF2F-538F1A28FB5F}" type="slidenum">
              <a:rPr lang="en-US" altLang="zh-CN" smtClean="0"/>
            </a:fld>
            <a:endParaRPr kumimoji="1"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74" name=""/>
        <p:cNvGrpSpPr/>
        <p:nvPr/>
      </p:nvGrpSpPr>
      <p:grpSpPr>
        <a:xfrm>
          <a:off x="0" y="0"/>
          <a:ext cx="0" cy="0"/>
          <a:chOff x="0" y="0"/>
          <a:chExt cx="0" cy="0"/>
        </a:xfrm>
      </p:grpSpPr>
      <p:sp>
        <p:nvSpPr>
          <p:cNvPr id="1048620" name="幻灯片图像占位符 1"/>
          <p:cNvSpPr>
            <a:spLocks noGrp="1" noRot="1" noChangeAspect="1"/>
          </p:cNvSpPr>
          <p:nvPr>
            <p:ph type="sldImg"/>
          </p:nvPr>
        </p:nvSpPr>
        <p:spPr/>
      </p:sp>
      <p:sp>
        <p:nvSpPr>
          <p:cNvPr id="1048621" name="备注占位符 2"/>
          <p:cNvSpPr>
            <a:spLocks noGrp="1"/>
          </p:cNvSpPr>
          <p:nvPr>
            <p:ph type="body" idx="1"/>
          </p:nvPr>
        </p:nvSpPr>
        <p:spPr/>
        <p:txBody>
          <a:bodyPr/>
          <a:p>
            <a:endParaRPr lang="zh-CN" altLang="en-US"/>
          </a:p>
        </p:txBody>
      </p:sp>
      <p:sp>
        <p:nvSpPr>
          <p:cNvPr id="1048622" name="灯片编号占位符 3"/>
          <p:cNvSpPr>
            <a:spLocks noGrp="1"/>
          </p:cNvSpPr>
          <p:nvPr>
            <p:ph type="sldNum" sz="quarter" idx="10"/>
          </p:nvPr>
        </p:nvSpPr>
        <p:spPr/>
        <p:txBody>
          <a:bodyPr/>
          <a:p>
            <a:fld id="{3780B1DE-8C88-1B40-AF2F-538F1A28FB5F}" type="slidenum">
              <a:rPr lang="en-US" altLang="zh-CN" smtClean="0"/>
            </a:fld>
            <a:endParaRPr kumimoji="1"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74" name=""/>
        <p:cNvGrpSpPr/>
        <p:nvPr/>
      </p:nvGrpSpPr>
      <p:grpSpPr>
        <a:xfrm>
          <a:off x="0" y="0"/>
          <a:ext cx="0" cy="0"/>
          <a:chOff x="0" y="0"/>
          <a:chExt cx="0" cy="0"/>
        </a:xfrm>
      </p:grpSpPr>
      <p:sp>
        <p:nvSpPr>
          <p:cNvPr id="1048620" name="幻灯片图像占位符 1"/>
          <p:cNvSpPr>
            <a:spLocks noGrp="1" noRot="1" noChangeAspect="1"/>
          </p:cNvSpPr>
          <p:nvPr>
            <p:ph type="sldImg"/>
          </p:nvPr>
        </p:nvSpPr>
        <p:spPr/>
      </p:sp>
      <p:sp>
        <p:nvSpPr>
          <p:cNvPr id="1048621" name="备注占位符 2"/>
          <p:cNvSpPr>
            <a:spLocks noGrp="1"/>
          </p:cNvSpPr>
          <p:nvPr>
            <p:ph type="body" idx="1"/>
          </p:nvPr>
        </p:nvSpPr>
        <p:spPr/>
        <p:txBody>
          <a:bodyPr/>
          <a:p>
            <a:endParaRPr lang="zh-CN" altLang="en-US"/>
          </a:p>
        </p:txBody>
      </p:sp>
      <p:sp>
        <p:nvSpPr>
          <p:cNvPr id="1048622" name="灯片编号占位符 3"/>
          <p:cNvSpPr>
            <a:spLocks noGrp="1"/>
          </p:cNvSpPr>
          <p:nvPr>
            <p:ph type="sldNum" sz="quarter" idx="10"/>
          </p:nvPr>
        </p:nvSpPr>
        <p:spPr/>
        <p:txBody>
          <a:bodyPr/>
          <a:p>
            <a:fld id="{3780B1DE-8C88-1B40-AF2F-538F1A28FB5F}" type="slidenum">
              <a:rPr lang="en-US" altLang="zh-CN" smtClean="0"/>
            </a:fld>
            <a:endParaRPr kumimoji="1"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78" name=""/>
        <p:cNvGrpSpPr/>
        <p:nvPr/>
      </p:nvGrpSpPr>
      <p:grpSpPr>
        <a:xfrm>
          <a:off x="0" y="0"/>
          <a:ext cx="0" cy="0"/>
          <a:chOff x="0" y="0"/>
          <a:chExt cx="0" cy="0"/>
        </a:xfrm>
      </p:grpSpPr>
      <p:sp>
        <p:nvSpPr>
          <p:cNvPr id="1048627" name="幻灯片图像占位符 1"/>
          <p:cNvSpPr>
            <a:spLocks noGrp="1" noRot="1" noChangeAspect="1"/>
          </p:cNvSpPr>
          <p:nvPr>
            <p:ph type="sldImg"/>
          </p:nvPr>
        </p:nvSpPr>
        <p:spPr/>
      </p:sp>
      <p:sp>
        <p:nvSpPr>
          <p:cNvPr id="1048628" name="备注占位符 2"/>
          <p:cNvSpPr>
            <a:spLocks noGrp="1"/>
          </p:cNvSpPr>
          <p:nvPr>
            <p:ph type="body" idx="1"/>
          </p:nvPr>
        </p:nvSpPr>
        <p:spPr/>
        <p:txBody>
          <a:bodyPr/>
          <a:p>
            <a:endParaRPr lang="zh-CN" altLang="en-US"/>
          </a:p>
        </p:txBody>
      </p:sp>
      <p:sp>
        <p:nvSpPr>
          <p:cNvPr id="1048629" name="灯片编号占位符 3"/>
          <p:cNvSpPr>
            <a:spLocks noGrp="1"/>
          </p:cNvSpPr>
          <p:nvPr>
            <p:ph type="sldNum" sz="quarter" idx="10"/>
          </p:nvPr>
        </p:nvSpPr>
        <p:spPr/>
        <p:txBody>
          <a:bodyPr/>
          <a:p>
            <a:fld id="{3780B1DE-8C88-1B40-AF2F-538F1A28FB5F}" type="slidenum">
              <a:rPr lang="en-US" altLang="zh-CN" smtClean="0"/>
            </a:fld>
            <a:endParaRPr kumimoji="1"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89" name=""/>
        <p:cNvGrpSpPr/>
        <p:nvPr/>
      </p:nvGrpSpPr>
      <p:grpSpPr>
        <a:xfrm>
          <a:off x="0" y="0"/>
          <a:ext cx="0" cy="0"/>
          <a:chOff x="0" y="0"/>
          <a:chExt cx="0" cy="0"/>
        </a:xfrm>
      </p:grpSpPr>
      <p:sp>
        <p:nvSpPr>
          <p:cNvPr id="1048655" name="幻灯片图像占位符 1"/>
          <p:cNvSpPr>
            <a:spLocks noGrp="1" noRot="1" noChangeAspect="1"/>
          </p:cNvSpPr>
          <p:nvPr>
            <p:ph type="sldImg"/>
          </p:nvPr>
        </p:nvSpPr>
        <p:spPr/>
      </p:sp>
      <p:sp>
        <p:nvSpPr>
          <p:cNvPr id="1048656" name="备注占位符 2"/>
          <p:cNvSpPr>
            <a:spLocks noGrp="1"/>
          </p:cNvSpPr>
          <p:nvPr>
            <p:ph type="body" idx="1"/>
          </p:nvPr>
        </p:nvSpPr>
        <p:spPr/>
        <p:txBody>
          <a:bodyPr/>
          <a:p>
            <a:endParaRPr lang="zh-CN" altLang="en-US"/>
          </a:p>
        </p:txBody>
      </p:sp>
      <p:sp>
        <p:nvSpPr>
          <p:cNvPr id="1048657" name="灯片编号占位符 3"/>
          <p:cNvSpPr>
            <a:spLocks noGrp="1"/>
          </p:cNvSpPr>
          <p:nvPr>
            <p:ph type="sldNum" sz="quarter" idx="10"/>
          </p:nvPr>
        </p:nvSpPr>
        <p:spPr/>
        <p:txBody>
          <a:bodyPr/>
          <a:p>
            <a:fld id="{3780B1DE-8C88-1B40-AF2F-538F1A28FB5F}" type="slidenum">
              <a:rPr lang="en-US" altLang="zh-CN" smtClean="0"/>
            </a:fld>
            <a:endParaRPr kumimoji="1"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96" name=""/>
        <p:cNvGrpSpPr/>
        <p:nvPr/>
      </p:nvGrpSpPr>
      <p:grpSpPr>
        <a:xfrm>
          <a:off x="0" y="0"/>
          <a:ext cx="0" cy="0"/>
          <a:chOff x="0" y="0"/>
          <a:chExt cx="0" cy="0"/>
        </a:xfrm>
      </p:grpSpPr>
      <p:sp>
        <p:nvSpPr>
          <p:cNvPr id="1048675" name="幻灯片图像占位符 1"/>
          <p:cNvSpPr>
            <a:spLocks noGrp="1" noRot="1" noChangeAspect="1"/>
          </p:cNvSpPr>
          <p:nvPr>
            <p:ph type="sldImg"/>
          </p:nvPr>
        </p:nvSpPr>
        <p:spPr/>
      </p:sp>
      <p:sp>
        <p:nvSpPr>
          <p:cNvPr id="1048676" name="备注占位符 2"/>
          <p:cNvSpPr>
            <a:spLocks noGrp="1"/>
          </p:cNvSpPr>
          <p:nvPr>
            <p:ph type="body" idx="1"/>
          </p:nvPr>
        </p:nvSpPr>
        <p:spPr/>
        <p:txBody>
          <a:bodyPr/>
          <a:p>
            <a:endParaRPr lang="zh-CN" altLang="en-US"/>
          </a:p>
        </p:txBody>
      </p:sp>
      <p:sp>
        <p:nvSpPr>
          <p:cNvPr id="1048677" name="灯片编号占位符 3"/>
          <p:cNvSpPr>
            <a:spLocks noGrp="1"/>
          </p:cNvSpPr>
          <p:nvPr>
            <p:ph type="sldNum" sz="quarter" idx="10"/>
          </p:nvPr>
        </p:nvSpPr>
        <p:spPr/>
        <p:txBody>
          <a:bodyPr/>
          <a:p>
            <a:fld id="{3780B1DE-8C88-1B40-AF2F-538F1A28FB5F}" type="slidenum">
              <a:rPr lang="en-US" altLang="zh-CN" smtClean="0"/>
            </a:fld>
            <a:endParaRPr kumimoji="1"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02" name=""/>
        <p:cNvGrpSpPr/>
        <p:nvPr/>
      </p:nvGrpSpPr>
      <p:grpSpPr>
        <a:xfrm>
          <a:off x="0" y="0"/>
          <a:ext cx="0" cy="0"/>
          <a:chOff x="0" y="0"/>
          <a:chExt cx="0" cy="0"/>
        </a:xfrm>
      </p:grpSpPr>
      <p:sp>
        <p:nvSpPr>
          <p:cNvPr id="1048687" name="幻灯片图像占位符 1"/>
          <p:cNvSpPr>
            <a:spLocks noGrp="1" noRot="1" noChangeAspect="1"/>
          </p:cNvSpPr>
          <p:nvPr>
            <p:ph type="sldImg"/>
          </p:nvPr>
        </p:nvSpPr>
        <p:spPr/>
      </p:sp>
      <p:sp>
        <p:nvSpPr>
          <p:cNvPr id="1048688" name="备注占位符 2"/>
          <p:cNvSpPr>
            <a:spLocks noGrp="1"/>
          </p:cNvSpPr>
          <p:nvPr>
            <p:ph type="body" idx="1"/>
          </p:nvPr>
        </p:nvSpPr>
        <p:spPr/>
        <p:txBody>
          <a:bodyPr/>
          <a:p>
            <a:endParaRPr lang="zh-CN" altLang="en-US"/>
          </a:p>
        </p:txBody>
      </p:sp>
      <p:sp>
        <p:nvSpPr>
          <p:cNvPr id="1048689" name="灯片编号占位符 3"/>
          <p:cNvSpPr>
            <a:spLocks noGrp="1"/>
          </p:cNvSpPr>
          <p:nvPr>
            <p:ph type="sldNum" sz="quarter" idx="10"/>
          </p:nvPr>
        </p:nvSpPr>
        <p:spPr/>
        <p:txBody>
          <a:bodyPr/>
          <a:p>
            <a:fld id="{3780B1DE-8C88-1B40-AF2F-538F1A28FB5F}" type="slidenum">
              <a:rPr lang="en-US" altLang="zh-CN" smtClean="0"/>
            </a:fld>
            <a:endParaRPr kumimoji="1"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05" name=""/>
        <p:cNvGrpSpPr/>
        <p:nvPr/>
      </p:nvGrpSpPr>
      <p:grpSpPr>
        <a:xfrm>
          <a:off x="0" y="0"/>
          <a:ext cx="0" cy="0"/>
          <a:chOff x="0" y="0"/>
          <a:chExt cx="0" cy="0"/>
        </a:xfrm>
      </p:grpSpPr>
      <p:sp>
        <p:nvSpPr>
          <p:cNvPr id="1048707" name="幻灯片图像占位符 1"/>
          <p:cNvSpPr>
            <a:spLocks noGrp="1" noRot="1" noChangeAspect="1"/>
          </p:cNvSpPr>
          <p:nvPr>
            <p:ph type="sldImg"/>
          </p:nvPr>
        </p:nvSpPr>
        <p:spPr/>
      </p:sp>
      <p:sp>
        <p:nvSpPr>
          <p:cNvPr id="1048708" name="备注占位符 2"/>
          <p:cNvSpPr>
            <a:spLocks noGrp="1"/>
          </p:cNvSpPr>
          <p:nvPr>
            <p:ph type="body" idx="1"/>
          </p:nvPr>
        </p:nvSpPr>
        <p:spPr/>
        <p:txBody>
          <a:bodyPr/>
          <a:p>
            <a:endParaRPr lang="zh-CN" altLang="en-US"/>
          </a:p>
        </p:txBody>
      </p:sp>
      <p:sp>
        <p:nvSpPr>
          <p:cNvPr id="1048709" name="灯片编号占位符 3"/>
          <p:cNvSpPr>
            <a:spLocks noGrp="1"/>
          </p:cNvSpPr>
          <p:nvPr>
            <p:ph type="sldNum" sz="quarter" idx="10"/>
          </p:nvPr>
        </p:nvSpPr>
        <p:spPr/>
        <p:txBody>
          <a:bodyPr/>
          <a:p>
            <a:fld id="{3780B1DE-8C88-1B40-AF2F-538F1A28FB5F}" type="slidenum">
              <a:rPr lang="en-US" altLang="zh-CN" smtClean="0"/>
            </a:fld>
            <a:endParaRPr kumimoji="1"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9" Type="http://schemas.openxmlformats.org/officeDocument/2006/relationships/tags" Target="../tags/tag6.xml"/><Relationship Id="rId8" Type="http://schemas.openxmlformats.org/officeDocument/2006/relationships/tags" Target="../tags/tag5.xml"/><Relationship Id="rId7" Type="http://schemas.openxmlformats.org/officeDocument/2006/relationships/tags" Target="../tags/tag4.xml"/><Relationship Id="rId6" Type="http://schemas.openxmlformats.org/officeDocument/2006/relationships/tags" Target="../tags/tag3.xml"/><Relationship Id="rId5" Type="http://schemas.openxmlformats.org/officeDocument/2006/relationships/tags" Target="../tags/tag2.xml"/><Relationship Id="rId4" Type="http://schemas.openxmlformats.org/officeDocument/2006/relationships/image" Target="file:///C:\Users\1V994W2\PycharmProjects\PPT_Background_Generation/pic_temp/pic_sup.png" TargetMode="External"/><Relationship Id="rId3" Type="http://schemas.openxmlformats.org/officeDocument/2006/relationships/image" Target="../media/image1.png"/><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9" Type="http://schemas.openxmlformats.org/officeDocument/2006/relationships/tags" Target="../tags/tag66.xml"/><Relationship Id="rId8" Type="http://schemas.openxmlformats.org/officeDocument/2006/relationships/tags" Target="../tags/tag65.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3.png"/><Relationship Id="rId5" Type="http://schemas.openxmlformats.org/officeDocument/2006/relationships/tags" Target="../tags/tag64.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2.png"/><Relationship Id="rId2" Type="http://schemas.openxmlformats.org/officeDocument/2006/relationships/tags" Target="../tags/tag63.xml"/><Relationship Id="rId11" Type="http://schemas.openxmlformats.org/officeDocument/2006/relationships/tags" Target="../tags/tag68.xml"/><Relationship Id="rId10" Type="http://schemas.openxmlformats.org/officeDocument/2006/relationships/tags" Target="../tags/tag67.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9" Type="http://schemas.openxmlformats.org/officeDocument/2006/relationships/tags" Target="../tags/tag74.xml"/><Relationship Id="rId8" Type="http://schemas.openxmlformats.org/officeDocument/2006/relationships/tags" Target="../tags/tag73.xml"/><Relationship Id="rId7" Type="http://schemas.openxmlformats.org/officeDocument/2006/relationships/tags" Target="../tags/tag72.xml"/><Relationship Id="rId6" Type="http://schemas.openxmlformats.org/officeDocument/2006/relationships/tags" Target="../tags/tag71.xml"/><Relationship Id="rId5" Type="http://schemas.openxmlformats.org/officeDocument/2006/relationships/tags" Target="../tags/tag70.xml"/><Relationship Id="rId4" Type="http://schemas.openxmlformats.org/officeDocument/2006/relationships/image" Target="file:///C:\Users\1V994W2\PycharmProjects\PPT_Background_Generation/pic_temp/pic_sup.png" TargetMode="External"/><Relationship Id="rId3" Type="http://schemas.openxmlformats.org/officeDocument/2006/relationships/image" Target="../media/image1.png"/><Relationship Id="rId2" Type="http://schemas.openxmlformats.org/officeDocument/2006/relationships/tags" Target="../tags/tag69.xml"/><Relationship Id="rId10" Type="http://schemas.openxmlformats.org/officeDocument/2006/relationships/tags" Target="../tags/tag75.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79.xml"/><Relationship Id="rId8" Type="http://schemas.openxmlformats.org/officeDocument/2006/relationships/tags" Target="../tags/tag78.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3.png"/><Relationship Id="rId5" Type="http://schemas.openxmlformats.org/officeDocument/2006/relationships/tags" Target="../tags/tag77.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2.png"/><Relationship Id="rId2" Type="http://schemas.openxmlformats.org/officeDocument/2006/relationships/tags" Target="../tags/tag76.xml"/><Relationship Id="rId11" Type="http://schemas.openxmlformats.org/officeDocument/2006/relationships/tags" Target="../tags/tag81.xml"/><Relationship Id="rId10" Type="http://schemas.openxmlformats.org/officeDocument/2006/relationships/tags" Target="../tags/tag80.xm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85.xml"/><Relationship Id="rId8" Type="http://schemas.openxmlformats.org/officeDocument/2006/relationships/image" Target="file:///C:\Users\1V994W2\PycharmProjects\PPT_Background_Generation/pic_temp/1_pic_quater_left_down.png" TargetMode="External"/><Relationship Id="rId7" Type="http://schemas.openxmlformats.org/officeDocument/2006/relationships/image" Target="../media/image3.png"/><Relationship Id="rId6" Type="http://schemas.openxmlformats.org/officeDocument/2006/relationships/tags" Target="../tags/tag84.xml"/><Relationship Id="rId5" Type="http://schemas.openxmlformats.org/officeDocument/2006/relationships/image" Target="file:///C:\Users\1V994W2\PycharmProjects\PPT_Background_Generation/pic_temp/0_pic_quater_right_down.png" TargetMode="External"/><Relationship Id="rId4" Type="http://schemas.openxmlformats.org/officeDocument/2006/relationships/image" Target="../media/image2.png"/><Relationship Id="rId3" Type="http://schemas.openxmlformats.org/officeDocument/2006/relationships/tags" Target="../tags/tag83.xml"/><Relationship Id="rId2" Type="http://schemas.openxmlformats.org/officeDocument/2006/relationships/tags" Target="../tags/tag82.xml"/><Relationship Id="rId13" Type="http://schemas.openxmlformats.org/officeDocument/2006/relationships/tags" Target="../tags/tag89.xml"/><Relationship Id="rId12" Type="http://schemas.openxmlformats.org/officeDocument/2006/relationships/tags" Target="../tags/tag88.xml"/><Relationship Id="rId11" Type="http://schemas.openxmlformats.org/officeDocument/2006/relationships/tags" Target="../tags/tag87.xml"/><Relationship Id="rId10" Type="http://schemas.openxmlformats.org/officeDocument/2006/relationships/tags" Target="../tags/tag86.xm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95.xml"/><Relationship Id="rId8" Type="http://schemas.openxmlformats.org/officeDocument/2006/relationships/tags" Target="../tags/tag94.xml"/><Relationship Id="rId7" Type="http://schemas.openxmlformats.org/officeDocument/2006/relationships/tags" Target="../tags/tag93.xml"/><Relationship Id="rId6" Type="http://schemas.openxmlformats.org/officeDocument/2006/relationships/tags" Target="../tags/tag92.xml"/><Relationship Id="rId5" Type="http://schemas.openxmlformats.org/officeDocument/2006/relationships/image" Target="file:///C:\Users\1V994W2\PycharmProjects\PPT_Background_Generation/pic_temp/0_pic_quater_right_down.png" TargetMode="External"/><Relationship Id="rId4" Type="http://schemas.openxmlformats.org/officeDocument/2006/relationships/image" Target="../media/image2.png"/><Relationship Id="rId3" Type="http://schemas.openxmlformats.org/officeDocument/2006/relationships/tags" Target="../tags/tag91.xml"/><Relationship Id="rId2" Type="http://schemas.openxmlformats.org/officeDocument/2006/relationships/tags" Target="../tags/tag90.xml"/><Relationship Id="rId11" Type="http://schemas.openxmlformats.org/officeDocument/2006/relationships/tags" Target="../tags/tag97.xml"/><Relationship Id="rId10" Type="http://schemas.openxmlformats.org/officeDocument/2006/relationships/tags" Target="../tags/tag96.xm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101.xml"/><Relationship Id="rId8" Type="http://schemas.openxmlformats.org/officeDocument/2006/relationships/image" Target="file:///C:\Users\1V994W2\PycharmProjects\PPT_Background_Generation/pic_temp/1_pic_quater_left_down.png" TargetMode="External"/><Relationship Id="rId7" Type="http://schemas.openxmlformats.org/officeDocument/2006/relationships/image" Target="../media/image3.png"/><Relationship Id="rId6" Type="http://schemas.openxmlformats.org/officeDocument/2006/relationships/tags" Target="../tags/tag100.xml"/><Relationship Id="rId5" Type="http://schemas.openxmlformats.org/officeDocument/2006/relationships/image" Target="file:///C:\Users\1V994W2\PycharmProjects\PPT_Background_Generation/pic_temp/0_pic_quater_right_down.png" TargetMode="External"/><Relationship Id="rId4" Type="http://schemas.openxmlformats.org/officeDocument/2006/relationships/image" Target="../media/image2.png"/><Relationship Id="rId3" Type="http://schemas.openxmlformats.org/officeDocument/2006/relationships/tags" Target="../tags/tag99.xml"/><Relationship Id="rId2" Type="http://schemas.openxmlformats.org/officeDocument/2006/relationships/tags" Target="../tags/tag98.xml"/><Relationship Id="rId14" Type="http://schemas.openxmlformats.org/officeDocument/2006/relationships/tags" Target="../tags/tag106.xml"/><Relationship Id="rId13" Type="http://schemas.openxmlformats.org/officeDocument/2006/relationships/tags" Target="../tags/tag105.xml"/><Relationship Id="rId12" Type="http://schemas.openxmlformats.org/officeDocument/2006/relationships/tags" Target="../tags/tag104.xml"/><Relationship Id="rId11" Type="http://schemas.openxmlformats.org/officeDocument/2006/relationships/tags" Target="../tags/tag103.xml"/><Relationship Id="rId10" Type="http://schemas.openxmlformats.org/officeDocument/2006/relationships/tags" Target="../tags/tag102.xm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110.xml"/><Relationship Id="rId8" Type="http://schemas.openxmlformats.org/officeDocument/2006/relationships/image" Target="file:///C:\Users\1V994W2\PycharmProjects\PPT_Background_Generation/pic_temp/1_pic_quater_left_down.png" TargetMode="External"/><Relationship Id="rId7" Type="http://schemas.openxmlformats.org/officeDocument/2006/relationships/image" Target="../media/image3.png"/><Relationship Id="rId6" Type="http://schemas.openxmlformats.org/officeDocument/2006/relationships/tags" Target="../tags/tag109.xml"/><Relationship Id="rId5" Type="http://schemas.openxmlformats.org/officeDocument/2006/relationships/image" Target="file:///C:\Users\1V994W2\PycharmProjects\PPT_Background_Generation/pic_temp/0_pic_quater_right_down.png" TargetMode="External"/><Relationship Id="rId4" Type="http://schemas.openxmlformats.org/officeDocument/2006/relationships/image" Target="../media/image2.png"/><Relationship Id="rId3" Type="http://schemas.openxmlformats.org/officeDocument/2006/relationships/tags" Target="../tags/tag108.xml"/><Relationship Id="rId2" Type="http://schemas.openxmlformats.org/officeDocument/2006/relationships/tags" Target="../tags/tag107.xml"/><Relationship Id="rId14" Type="http://schemas.openxmlformats.org/officeDocument/2006/relationships/tags" Target="../tags/tag115.xml"/><Relationship Id="rId13" Type="http://schemas.openxmlformats.org/officeDocument/2006/relationships/tags" Target="../tags/tag114.xml"/><Relationship Id="rId12" Type="http://schemas.openxmlformats.org/officeDocument/2006/relationships/tags" Target="../tags/tag113.xml"/><Relationship Id="rId11" Type="http://schemas.openxmlformats.org/officeDocument/2006/relationships/tags" Target="../tags/tag112.xml"/><Relationship Id="rId10" Type="http://schemas.openxmlformats.org/officeDocument/2006/relationships/tags" Target="../tags/tag111.xm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119.xml"/><Relationship Id="rId8" Type="http://schemas.openxmlformats.org/officeDocument/2006/relationships/image" Target="file:///C:\Users\1V994W2\PycharmProjects\PPT_Background_Generation/pic_temp/1_pic_quater_left_down.png" TargetMode="External"/><Relationship Id="rId7" Type="http://schemas.openxmlformats.org/officeDocument/2006/relationships/image" Target="../media/image3.png"/><Relationship Id="rId6" Type="http://schemas.openxmlformats.org/officeDocument/2006/relationships/tags" Target="../tags/tag118.xml"/><Relationship Id="rId5" Type="http://schemas.openxmlformats.org/officeDocument/2006/relationships/image" Target="file:///C:\Users\1V994W2\PycharmProjects\PPT_Background_Generation/pic_temp/0_pic_quater_right_down.png" TargetMode="External"/><Relationship Id="rId4" Type="http://schemas.openxmlformats.org/officeDocument/2006/relationships/image" Target="../media/image2.png"/><Relationship Id="rId3" Type="http://schemas.openxmlformats.org/officeDocument/2006/relationships/tags" Target="../tags/tag117.xml"/><Relationship Id="rId2" Type="http://schemas.openxmlformats.org/officeDocument/2006/relationships/tags" Target="../tags/tag116.xml"/><Relationship Id="rId16" Type="http://schemas.openxmlformats.org/officeDocument/2006/relationships/tags" Target="../tags/tag126.xml"/><Relationship Id="rId15" Type="http://schemas.openxmlformats.org/officeDocument/2006/relationships/tags" Target="../tags/tag125.xml"/><Relationship Id="rId14" Type="http://schemas.openxmlformats.org/officeDocument/2006/relationships/tags" Target="../tags/tag124.xml"/><Relationship Id="rId13" Type="http://schemas.openxmlformats.org/officeDocument/2006/relationships/tags" Target="../tags/tag123.xml"/><Relationship Id="rId12" Type="http://schemas.openxmlformats.org/officeDocument/2006/relationships/tags" Target="../tags/tag122.xml"/><Relationship Id="rId11" Type="http://schemas.openxmlformats.org/officeDocument/2006/relationships/tags" Target="../tags/tag121.xml"/><Relationship Id="rId10" Type="http://schemas.openxmlformats.org/officeDocument/2006/relationships/tags" Target="../tags/tag120.xm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9" Type="http://schemas.openxmlformats.org/officeDocument/2006/relationships/tags" Target="../tags/tag130.xml"/><Relationship Id="rId8" Type="http://schemas.openxmlformats.org/officeDocument/2006/relationships/image" Target="file:///C:\Users\1V994W2\PycharmProjects\PPT_Background_Generation/pic_temp/1_pic_quater_left_down.png" TargetMode="External"/><Relationship Id="rId7" Type="http://schemas.openxmlformats.org/officeDocument/2006/relationships/image" Target="../media/image3.png"/><Relationship Id="rId6" Type="http://schemas.openxmlformats.org/officeDocument/2006/relationships/tags" Target="../tags/tag129.xml"/><Relationship Id="rId5" Type="http://schemas.openxmlformats.org/officeDocument/2006/relationships/image" Target="file:///C:\Users\1V994W2\PycharmProjects\PPT_Background_Generation/pic_temp/0_pic_quater_right_down.png" TargetMode="External"/><Relationship Id="rId4" Type="http://schemas.openxmlformats.org/officeDocument/2006/relationships/image" Target="../media/image2.png"/><Relationship Id="rId3" Type="http://schemas.openxmlformats.org/officeDocument/2006/relationships/tags" Target="../tags/tag128.xml"/><Relationship Id="rId2" Type="http://schemas.openxmlformats.org/officeDocument/2006/relationships/tags" Target="../tags/tag127.xml"/><Relationship Id="rId13" Type="http://schemas.openxmlformats.org/officeDocument/2006/relationships/tags" Target="../tags/tag134.xml"/><Relationship Id="rId12" Type="http://schemas.openxmlformats.org/officeDocument/2006/relationships/tags" Target="../tags/tag133.xml"/><Relationship Id="rId11" Type="http://schemas.openxmlformats.org/officeDocument/2006/relationships/tags" Target="../tags/tag132.xml"/><Relationship Id="rId10" Type="http://schemas.openxmlformats.org/officeDocument/2006/relationships/tags" Target="../tags/tag131.xml"/><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9" Type="http://schemas.openxmlformats.org/officeDocument/2006/relationships/tags" Target="../tags/tag10.xml"/><Relationship Id="rId8" Type="http://schemas.openxmlformats.org/officeDocument/2006/relationships/tags" Target="../tags/tag9.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3.png"/><Relationship Id="rId5" Type="http://schemas.openxmlformats.org/officeDocument/2006/relationships/tags" Target="../tags/tag8.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2.png"/><Relationship Id="rId2" Type="http://schemas.openxmlformats.org/officeDocument/2006/relationships/tags" Target="../tags/tag7.xml"/><Relationship Id="rId12" Type="http://schemas.openxmlformats.org/officeDocument/2006/relationships/tags" Target="../tags/tag13.xml"/><Relationship Id="rId11" Type="http://schemas.openxmlformats.org/officeDocument/2006/relationships/tags" Target="../tags/tag12.xml"/><Relationship Id="rId10" Type="http://schemas.openxmlformats.org/officeDocument/2006/relationships/tags" Target="../tags/tag11.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9" Type="http://schemas.openxmlformats.org/officeDocument/2006/relationships/tags" Target="../tags/tag17.xml"/><Relationship Id="rId8" Type="http://schemas.openxmlformats.org/officeDocument/2006/relationships/tags" Target="../tags/tag16.xml"/><Relationship Id="rId7" Type="http://schemas.openxmlformats.org/officeDocument/2006/relationships/image" Target="file:///C:\Users\1V994W2\PycharmProjects\PPT_Background_Generation/pic_temp/pic_half_down.png" TargetMode="External"/><Relationship Id="rId6" Type="http://schemas.openxmlformats.org/officeDocument/2006/relationships/image" Target="../media/image5.png"/><Relationship Id="rId5" Type="http://schemas.openxmlformats.org/officeDocument/2006/relationships/tags" Target="../tags/tag15.xml"/><Relationship Id="rId4" Type="http://schemas.openxmlformats.org/officeDocument/2006/relationships/image" Target="file:///C:\Users\1V994W2\PycharmProjects\PPT_Background_Generation/pic_temp/pic_half_top.png" TargetMode="External"/><Relationship Id="rId3" Type="http://schemas.openxmlformats.org/officeDocument/2006/relationships/image" Target="../media/image4.png"/><Relationship Id="rId2" Type="http://schemas.openxmlformats.org/officeDocument/2006/relationships/tags" Target="../tags/tag14.xml"/><Relationship Id="rId12" Type="http://schemas.openxmlformats.org/officeDocument/2006/relationships/tags" Target="../tags/tag20.xml"/><Relationship Id="rId11" Type="http://schemas.openxmlformats.org/officeDocument/2006/relationships/tags" Target="../tags/tag19.xml"/><Relationship Id="rId10" Type="http://schemas.openxmlformats.org/officeDocument/2006/relationships/tags" Target="../tags/tag18.xml"/><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9" Type="http://schemas.openxmlformats.org/officeDocument/2006/relationships/tags" Target="../tags/tag24.xml"/><Relationship Id="rId8" Type="http://schemas.openxmlformats.org/officeDocument/2006/relationships/tags" Target="../tags/tag23.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3.png"/><Relationship Id="rId5" Type="http://schemas.openxmlformats.org/officeDocument/2006/relationships/tags" Target="../tags/tag22.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2.png"/><Relationship Id="rId2" Type="http://schemas.openxmlformats.org/officeDocument/2006/relationships/tags" Target="../tags/tag21.xml"/><Relationship Id="rId13" Type="http://schemas.openxmlformats.org/officeDocument/2006/relationships/tags" Target="../tags/tag28.xml"/><Relationship Id="rId12" Type="http://schemas.openxmlformats.org/officeDocument/2006/relationships/tags" Target="../tags/tag27.xml"/><Relationship Id="rId11" Type="http://schemas.openxmlformats.org/officeDocument/2006/relationships/tags" Target="../tags/tag26.xml"/><Relationship Id="rId10" Type="http://schemas.openxmlformats.org/officeDocument/2006/relationships/tags" Target="../tags/tag25.xml"/><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32.xml"/><Relationship Id="rId8" Type="http://schemas.openxmlformats.org/officeDocument/2006/relationships/tags" Target="../tags/tag31.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3.png"/><Relationship Id="rId5" Type="http://schemas.openxmlformats.org/officeDocument/2006/relationships/tags" Target="../tags/tag30.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2.png"/><Relationship Id="rId2" Type="http://schemas.openxmlformats.org/officeDocument/2006/relationships/tags" Target="../tags/tag29.xml"/><Relationship Id="rId15" Type="http://schemas.openxmlformats.org/officeDocument/2006/relationships/tags" Target="../tags/tag38.xml"/><Relationship Id="rId14" Type="http://schemas.openxmlformats.org/officeDocument/2006/relationships/tags" Target="../tags/tag37.xml"/><Relationship Id="rId13" Type="http://schemas.openxmlformats.org/officeDocument/2006/relationships/tags" Target="../tags/tag36.xml"/><Relationship Id="rId12" Type="http://schemas.openxmlformats.org/officeDocument/2006/relationships/tags" Target="../tags/tag35.xml"/><Relationship Id="rId11" Type="http://schemas.openxmlformats.org/officeDocument/2006/relationships/tags" Target="../tags/tag34.xml"/><Relationship Id="rId10" Type="http://schemas.openxmlformats.org/officeDocument/2006/relationships/tags" Target="../tags/tag33.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9" Type="http://schemas.openxmlformats.org/officeDocument/2006/relationships/tags" Target="../tags/tag44.xml"/><Relationship Id="rId8" Type="http://schemas.openxmlformats.org/officeDocument/2006/relationships/tags" Target="../tags/tag43.xml"/><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image" Target="file:///C:\Users\1V994W2\Documents\Tencent%20Files\574576071\FileRecv\&#25340;&#35013;&#32032;&#26448;\&#20845;&#21313;\\59\subject_holdleft_71,110,125_0_staid_full_0.png" TargetMode="External"/><Relationship Id="rId3" Type="http://schemas.openxmlformats.org/officeDocument/2006/relationships/image" Target="../media/image6.png"/><Relationship Id="rId2" Type="http://schemas.openxmlformats.org/officeDocument/2006/relationships/tags" Target="../tags/tag39.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47.xml"/><Relationship Id="rId3" Type="http://schemas.openxmlformats.org/officeDocument/2006/relationships/tags" Target="../tags/tag46.xml"/><Relationship Id="rId2" Type="http://schemas.openxmlformats.org/officeDocument/2006/relationships/tags" Target="../tags/tag45.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9" Type="http://schemas.openxmlformats.org/officeDocument/2006/relationships/tags" Target="../tags/tag51.xml"/><Relationship Id="rId8" Type="http://schemas.openxmlformats.org/officeDocument/2006/relationships/tags" Target="../tags/tag50.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3.png"/><Relationship Id="rId5" Type="http://schemas.openxmlformats.org/officeDocument/2006/relationships/tags" Target="../tags/tag49.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2.png"/><Relationship Id="rId2" Type="http://schemas.openxmlformats.org/officeDocument/2006/relationships/tags" Target="../tags/tag48.xml"/><Relationship Id="rId13" Type="http://schemas.openxmlformats.org/officeDocument/2006/relationships/tags" Target="../tags/tag55.xml"/><Relationship Id="rId12" Type="http://schemas.openxmlformats.org/officeDocument/2006/relationships/tags" Target="../tags/tag54.xml"/><Relationship Id="rId11" Type="http://schemas.openxmlformats.org/officeDocument/2006/relationships/tags" Target="../tags/tag53.xml"/><Relationship Id="rId10" Type="http://schemas.openxmlformats.org/officeDocument/2006/relationships/tags" Target="../tags/tag52.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9" Type="http://schemas.openxmlformats.org/officeDocument/2006/relationships/tags" Target="../tags/tag59.xml"/><Relationship Id="rId8" Type="http://schemas.openxmlformats.org/officeDocument/2006/relationships/tags" Target="../tags/tag58.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3.png"/><Relationship Id="rId5" Type="http://schemas.openxmlformats.org/officeDocument/2006/relationships/tags" Target="../tags/tag57.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2.png"/><Relationship Id="rId2" Type="http://schemas.openxmlformats.org/officeDocument/2006/relationships/tags" Target="../tags/tag56.xml"/><Relationship Id="rId12" Type="http://schemas.openxmlformats.org/officeDocument/2006/relationships/tags" Target="../tags/tag62.xml"/><Relationship Id="rId11" Type="http://schemas.openxmlformats.org/officeDocument/2006/relationships/tags" Target="../tags/tag61.xml"/><Relationship Id="rId10" Type="http://schemas.openxmlformats.org/officeDocument/2006/relationships/tags" Target="../tags/tag60.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5" name="图片 5"/>
          <p:cNvPicPr/>
          <p:nvPr>
            <p:custDataLst>
              <p:tags r:id="rId2"/>
            </p:custDataLst>
          </p:nvPr>
        </p:nvPicPr>
        <p:blipFill>
          <a:blip r:embed="rId3" r:link="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6" name="日期占位符 15"/>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18" name="灯片编号占位符 17"/>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2" name="Title 1"/>
          <p:cNvSpPr>
            <a:spLocks noGrp="1"/>
          </p:cNvSpPr>
          <p:nvPr>
            <p:ph type="ctrTitle" idx="13" hasCustomPrompt="1"/>
            <p:custDataLst>
              <p:tags r:id="rId8"/>
            </p:custDataLst>
          </p:nvPr>
        </p:nvSpPr>
        <p:spPr>
          <a:xfrm>
            <a:off x="2921000" y="2825116"/>
            <a:ext cx="6350000" cy="1398905"/>
          </a:xfrm>
        </p:spPr>
        <p:txBody>
          <a:bodyPr vert="horz" wrap="square" lIns="0" tIns="0" rIns="0" bIns="0" rtlCol="0" anchor="b" anchorCtr="0">
            <a:normAutofit/>
          </a:bodyPr>
          <a:lstStyle>
            <a:lvl1pPr algn="dist">
              <a:defRPr lang="zh-CN" altLang="en-US" sz="7200" b="0" spc="700" baseline="0">
                <a:solidFill>
                  <a:schemeClr val="tx1">
                    <a:lumMod val="85000"/>
                    <a:lumOff val="15000"/>
                  </a:schemeClr>
                </a:solidFill>
                <a:latin typeface="Arial" panose="020B0604020202020204" pitchFamily="34" charset="0"/>
                <a:ea typeface="汉仪旗黑-85S" panose="00020600040101010101" pitchFamily="18" charset="-122"/>
              </a:defRPr>
            </a:lvl1pPr>
          </a:lstStyle>
          <a:p>
            <a:pPr marL="0" lvl="0" algn="dist"/>
            <a:r>
              <a:rPr lang="zh-CN" altLang="en-US" dirty="0"/>
              <a:t>编辑标题</a:t>
            </a:r>
            <a:endParaRPr lang="zh-CN" altLang="en-US" dirty="0"/>
          </a:p>
        </p:txBody>
      </p:sp>
      <p:sp>
        <p:nvSpPr>
          <p:cNvPr id="3" name="Subtitle 2"/>
          <p:cNvSpPr>
            <a:spLocks noGrp="1"/>
          </p:cNvSpPr>
          <p:nvPr>
            <p:ph type="subTitle" idx="14" hasCustomPrompt="1"/>
            <p:custDataLst>
              <p:tags r:id="rId9"/>
            </p:custDataLst>
          </p:nvPr>
        </p:nvSpPr>
        <p:spPr>
          <a:xfrm>
            <a:off x="2921000" y="4427221"/>
            <a:ext cx="6350000" cy="361315"/>
          </a:xfrm>
        </p:spPr>
        <p:txBody>
          <a:bodyPr vert="horz" wrap="square" lIns="0" tIns="0" rIns="0" bIns="0" rtlCol="0" anchor="t" anchorCtr="0">
            <a:normAutofit/>
          </a:bodyPr>
          <a:lstStyle>
            <a:lvl1pPr algn="ctr">
              <a:defRPr lang="zh-CN" altLang="en-US" sz="2000" spc="200">
                <a:ln>
                  <a:noFill/>
                </a:ln>
                <a:solidFill>
                  <a:schemeClr val="tx1">
                    <a:lumMod val="65000"/>
                    <a:lumOff val="35000"/>
                  </a:schemeClr>
                </a:solidFill>
                <a:effectLst/>
                <a:uLnTx/>
                <a:latin typeface="Arial" panose="020B0604020202020204" pitchFamily="34" charset="0"/>
                <a:ea typeface="微软雅黑" panose="020B0503020204020204" charset="-122"/>
                <a:cs typeface="微软雅黑" panose="020B0503020204020204" charset="-122"/>
              </a:defRPr>
            </a:lvl1pPr>
          </a:lstStyle>
          <a:p>
            <a:pPr marL="0" lvl="0" indent="0" algn="ctr">
              <a:lnSpc>
                <a:spcPct val="100000"/>
              </a:lnSpc>
              <a:spcAft>
                <a:spcPts val="0"/>
              </a:spcAft>
              <a:buClrTx/>
              <a:buSzTx/>
              <a:buNone/>
            </a:pPr>
            <a:r>
              <a:rPr lang="zh-CN" altLang="en-US" dirty="0"/>
              <a:t>单击此处编辑副标题</a:t>
            </a:r>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8" name="图片 5"/>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0" y="0"/>
            <a:ext cx="720090" cy="601968"/>
          </a:xfrm>
          <a:prstGeom prst="rect">
            <a:avLst/>
          </a:prstGeom>
        </p:spPr>
      </p:pic>
      <p:pic>
        <p:nvPicPr>
          <p:cNvPr id="6" name="图片 7"/>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11471910" y="0"/>
            <a:ext cx="720090" cy="601968"/>
          </a:xfrm>
          <a:prstGeom prst="rect">
            <a:avLst/>
          </a:prstGeom>
        </p:spPr>
      </p:pic>
      <p:sp>
        <p:nvSpPr>
          <p:cNvPr id="3" name="日期占位符 2"/>
          <p:cNvSpPr>
            <a:spLocks noGrp="1"/>
          </p:cNvSpPr>
          <p:nvPr>
            <p:ph type="dt" sz="half" idx="10"/>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1"/>
            </p:custDataLst>
          </p:nvPr>
        </p:nvSpPr>
        <p:spPr>
          <a:xfrm>
            <a:off x="669930" y="952508"/>
            <a:ext cx="10852237" cy="5388907"/>
          </a:xfrm>
        </p:spPr>
        <p:txBody>
          <a:bodyPr wrap="square">
            <a:normAutofit/>
          </a:bodyPr>
          <a:lstStyle>
            <a:lvl1pPr>
              <a:defRPr>
                <a:solidFill>
                  <a:schemeClr val="tx1"/>
                </a:solidFill>
                <a:latin typeface="Arial" panose="020B0604020202020204" pitchFamily="34" charset="0"/>
                <a:ea typeface="微软雅黑" panose="020B0503020204020204" charset="-122"/>
              </a:defRPr>
            </a:lvl1pPr>
            <a:lvl2pPr>
              <a:defRPr>
                <a:solidFill>
                  <a:schemeClr val="tx1"/>
                </a:solidFill>
                <a:latin typeface="Arial" panose="020B0604020202020204" pitchFamily="34" charset="0"/>
                <a:ea typeface="微软雅黑" panose="020B0503020204020204" charset="-122"/>
              </a:defRPr>
            </a:lvl2pPr>
            <a:lvl3pPr>
              <a:defRPr>
                <a:solidFill>
                  <a:schemeClr val="tx1"/>
                </a:solidFill>
                <a:latin typeface="Arial" panose="020B0604020202020204" pitchFamily="34" charset="0"/>
                <a:ea typeface="微软雅黑" panose="020B0503020204020204" charset="-122"/>
              </a:defRPr>
            </a:lvl3pPr>
            <a:lvl4pPr>
              <a:defRPr>
                <a:solidFill>
                  <a:schemeClr val="tx1"/>
                </a:solidFill>
                <a:latin typeface="Arial" panose="020B0604020202020204" pitchFamily="34" charset="0"/>
                <a:ea typeface="微软雅黑" panose="020B0503020204020204" charset="-122"/>
              </a:defRPr>
            </a:lvl4pPr>
            <a:lvl5pPr>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6" name="图片 5"/>
          <p:cNvPicPr/>
          <p:nvPr>
            <p:custDataLst>
              <p:tags r:id="rId2"/>
            </p:custDataLst>
          </p:nvPr>
        </p:nvPicPr>
        <p:blipFill>
          <a:blip r:embed="rId3" r:link="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日期占位符 2"/>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
        <p:nvSpPr>
          <p:cNvPr id="2" name="Title 1"/>
          <p:cNvSpPr>
            <a:spLocks noGrp="1"/>
          </p:cNvSpPr>
          <p:nvPr>
            <p:ph type="title" idx="13" hasCustomPrompt="1"/>
            <p:custDataLst>
              <p:tags r:id="rId8"/>
            </p:custDataLst>
          </p:nvPr>
        </p:nvSpPr>
        <p:spPr>
          <a:xfrm>
            <a:off x="3413124" y="1968817"/>
            <a:ext cx="5365750" cy="1398905"/>
          </a:xfrm>
        </p:spPr>
        <p:txBody>
          <a:bodyPr vert="horz" wrap="square" lIns="0" tIns="0" rIns="0" bIns="0" rtlCol="0" anchor="b" anchorCtr="0">
            <a:normAutofit/>
          </a:bodyPr>
          <a:lstStyle>
            <a:lvl1pPr algn="dist">
              <a:defRPr lang="zh-CN" altLang="en-US" sz="8000" b="0" spc="1000" baseline="0">
                <a:solidFill>
                  <a:schemeClr val="tx1">
                    <a:lumMod val="85000"/>
                    <a:lumOff val="15000"/>
                  </a:schemeClr>
                </a:solidFill>
                <a:latin typeface="Arial" panose="020B0604020202020204" pitchFamily="34" charset="0"/>
                <a:ea typeface="汉仪旗黑-85S" panose="00020600040101010101" pitchFamily="18" charset="-122"/>
              </a:defRPr>
            </a:lvl1pPr>
          </a:lstStyle>
          <a:p>
            <a:pPr marL="0" lvl="0" algn="dist"/>
            <a:r>
              <a:rPr lang="zh-CN" altLang="en-US" dirty="0"/>
              <a:t>编辑标题</a:t>
            </a:r>
            <a:endParaRPr lang="zh-CN" altLang="en-US" dirty="0"/>
          </a:p>
        </p:txBody>
      </p:sp>
      <p:cxnSp>
        <p:nvCxnSpPr>
          <p:cNvPr id="7" name="直接连接符 8"/>
          <p:cNvCxnSpPr/>
          <p:nvPr>
            <p:custDataLst>
              <p:tags r:id="rId9"/>
            </p:custDataLst>
          </p:nvPr>
        </p:nvCxnSpPr>
        <p:spPr>
          <a:xfrm>
            <a:off x="5609590" y="3567113"/>
            <a:ext cx="972185" cy="0"/>
          </a:xfrm>
          <a:prstGeom prst="line">
            <a:avLst/>
          </a:prstGeom>
          <a:ln w="63500">
            <a:solidFill>
              <a:schemeClr val="accent1"/>
            </a:solidFill>
          </a:ln>
        </p:spPr>
        <p:style>
          <a:lnRef idx="1">
            <a:schemeClr val="accent1"/>
          </a:lnRef>
          <a:fillRef idx="0">
            <a:schemeClr val="accent1"/>
          </a:fillRef>
          <a:effectRef idx="0">
            <a:schemeClr val="accent1"/>
          </a:effectRef>
          <a:fontRef idx="minor">
            <a:schemeClr val="tx1"/>
          </a:fontRef>
        </p:style>
      </p:cxnSp>
      <p:sp>
        <p:nvSpPr>
          <p:cNvPr id="8" name="Text Placeholder 7"/>
          <p:cNvSpPr>
            <a:spLocks noGrp="1"/>
          </p:cNvSpPr>
          <p:nvPr>
            <p:ph type="body" idx="14" hasCustomPrompt="1"/>
            <p:custDataLst>
              <p:tags r:id="rId10"/>
            </p:custDataLst>
          </p:nvPr>
        </p:nvSpPr>
        <p:spPr>
          <a:xfrm>
            <a:off x="2920682" y="3770313"/>
            <a:ext cx="6350635" cy="1118870"/>
          </a:xfrm>
        </p:spPr>
        <p:txBody>
          <a:bodyPr vert="horz" wrap="square" lIns="0" tIns="0" rIns="0" bIns="0" rtlCol="0" anchor="t" anchorCtr="0">
            <a:normAutofit/>
          </a:bodyPr>
          <a:lstStyle>
            <a:lvl1pPr algn="dist">
              <a:defRPr lang="zh-CN" altLang="en-US" sz="1800" spc="200">
                <a:ln>
                  <a:noFill/>
                </a:ln>
                <a:solidFill>
                  <a:schemeClr val="tx1">
                    <a:lumMod val="65000"/>
                    <a:lumOff val="35000"/>
                  </a:schemeClr>
                </a:solidFill>
                <a:effectLst/>
                <a:uLnTx/>
                <a:latin typeface="Arial" panose="020B0604020202020204" pitchFamily="34" charset="0"/>
                <a:ea typeface="微软雅黑" panose="020B0503020204020204" charset="-122"/>
                <a:cs typeface="微软雅黑" panose="020B0503020204020204" charset="-122"/>
              </a:defRPr>
            </a:lvl1pPr>
          </a:lstStyle>
          <a:p>
            <a:pPr marL="0" lvl="0" indent="0" algn="ctr">
              <a:lnSpc>
                <a:spcPct val="120000"/>
              </a:lnSpc>
              <a:spcAft>
                <a:spcPts val="0"/>
              </a:spcAft>
              <a:buClrTx/>
              <a:buSzTx/>
              <a:buNone/>
            </a:pPr>
            <a:r>
              <a:rPr lang="zh-CN" altLang="en-US"/>
              <a:t>单击此处编辑副标题</a:t>
            </a:r>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7" name="图片 5"/>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0" y="0"/>
            <a:ext cx="720090" cy="601968"/>
          </a:xfrm>
          <a:prstGeom prst="rect">
            <a:avLst/>
          </a:prstGeom>
        </p:spPr>
      </p:pic>
      <p:pic>
        <p:nvPicPr>
          <p:cNvPr id="6" name="图片 7"/>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11471910" y="0"/>
            <a:ext cx="720090" cy="601968"/>
          </a:xfrm>
          <a:prstGeom prst="rect">
            <a:avLst/>
          </a:prstGeom>
        </p:spPr>
      </p:pic>
      <p:sp>
        <p:nvSpPr>
          <p:cNvPr id="2" name="标题 1"/>
          <p:cNvSpPr>
            <a:spLocks noGrp="1"/>
          </p:cNvSpPr>
          <p:nvPr>
            <p:ph type="title"/>
            <p:custDataLst>
              <p:tags r:id="rId8"/>
            </p:custDataLst>
          </p:nvPr>
        </p:nvSpPr>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sp>
        <p:nvSpPr>
          <p:cNvPr id="10" name="矩形 4"/>
          <p:cNvSpPr/>
          <p:nvPr>
            <p:custDataLst>
              <p:tags r:id="rId2"/>
            </p:custDataLst>
          </p:nvPr>
        </p:nvSpPr>
        <p:spPr>
          <a:xfrm>
            <a:off x="292075" y="303809"/>
            <a:ext cx="11607851" cy="6250382"/>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pic>
        <p:nvPicPr>
          <p:cNvPr id="9" name="图片 6"/>
          <p:cNvPicPr/>
          <p:nvPr>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0" y="0"/>
            <a:ext cx="720090" cy="601968"/>
          </a:xfrm>
          <a:prstGeom prst="rect">
            <a:avLst/>
          </a:prstGeom>
        </p:spPr>
      </p:pic>
      <p:pic>
        <p:nvPicPr>
          <p:cNvPr id="8" name="图片 8"/>
          <p:cNvPicPr/>
          <p:nvPr>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11471910" y="0"/>
            <a:ext cx="720090" cy="601968"/>
          </a:xfrm>
          <a:prstGeom prst="rect">
            <a:avLst/>
          </a:prstGeom>
        </p:spPr>
      </p:pic>
      <p:sp>
        <p:nvSpPr>
          <p:cNvPr id="2" name="标题 1"/>
          <p:cNvSpPr>
            <a:spLocks noGrp="1"/>
          </p:cNvSpPr>
          <p:nvPr>
            <p:ph type="title" hasCustomPrompt="1"/>
            <p:custDataLst>
              <p:tags r:id="rId9"/>
            </p:custDataLst>
          </p:nvPr>
        </p:nvSpPr>
        <p:spPr>
          <a:xfrm>
            <a:off x="1281600" y="1249200"/>
            <a:ext cx="9626400" cy="723600"/>
          </a:xfrm>
        </p:spPr>
        <p:txBody>
          <a:bodyPr wrap="square" anchor="ctr">
            <a:normAutofit/>
          </a:bodyPr>
          <a:lstStyle>
            <a:lvl1pP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0"/>
            </p:custDataLst>
          </p:nvPr>
        </p:nvSpPr>
        <p:spPr>
          <a:xfrm>
            <a:off x="1281113" y="2163600"/>
            <a:ext cx="9626600" cy="34452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1"/>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10" name="矩形 4"/>
          <p:cNvSpPr/>
          <p:nvPr>
            <p:custDataLst>
              <p:tags r:id="rId2"/>
            </p:custDataLst>
          </p:nvPr>
        </p:nvSpPr>
        <p:spPr>
          <a:xfrm>
            <a:off x="0" y="0"/>
            <a:ext cx="4824603" cy="68580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pic>
        <p:nvPicPr>
          <p:cNvPr id="8" name="图片 6"/>
          <p:cNvPicPr/>
          <p:nvPr>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11471910" y="0"/>
            <a:ext cx="720090" cy="601968"/>
          </a:xfrm>
          <a:prstGeom prst="rect">
            <a:avLst/>
          </a:prstGeom>
        </p:spPr>
      </p:pic>
      <p:sp>
        <p:nvSpPr>
          <p:cNvPr id="2" name="标题 1"/>
          <p:cNvSpPr>
            <a:spLocks noGrp="1"/>
          </p:cNvSpPr>
          <p:nvPr>
            <p:ph type="title" hasCustomPrompt="1"/>
            <p:custDataLst>
              <p:tags r:id="rId6"/>
            </p:custDataLst>
          </p:nvPr>
        </p:nvSpPr>
        <p:spPr>
          <a:xfrm>
            <a:off x="583200" y="770400"/>
            <a:ext cx="3960000" cy="882000"/>
          </a:xfrm>
        </p:spPr>
        <p:txBody>
          <a:bodyPr wrap="square" anchor="ctr" anchorCtr="0">
            <a:normAutofit/>
          </a:bodyPr>
          <a:lstStyle>
            <a:lvl1pPr>
              <a:defRPr sz="3600" baseline="0">
                <a:solidFill>
                  <a:schemeClr val="tx1"/>
                </a:solidFill>
                <a:latin typeface="Arial" panose="020B0604020202020204" pitchFamily="34" charset="0"/>
                <a:ea typeface="微软雅黑" panose="020B050302020402020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9"/>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0"/>
            </p:custDataLst>
          </p:nvPr>
        </p:nvSpPr>
        <p:spPr>
          <a:xfrm>
            <a:off x="586800" y="1764000"/>
            <a:ext cx="3956400" cy="40932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1"/>
            </p:custDataLst>
          </p:nvPr>
        </p:nvSpPr>
        <p:spPr>
          <a:xfrm>
            <a:off x="5101200" y="769938"/>
            <a:ext cx="6480000" cy="5087937"/>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11" name="矩形 4"/>
          <p:cNvSpPr/>
          <p:nvPr>
            <p:custDataLst>
              <p:tags r:id="rId2"/>
            </p:custDataLst>
          </p:nvPr>
        </p:nvSpPr>
        <p:spPr>
          <a:xfrm>
            <a:off x="0" y="0"/>
            <a:ext cx="12192000" cy="2664333"/>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pic>
        <p:nvPicPr>
          <p:cNvPr id="10" name="图片 6"/>
          <p:cNvPicPr/>
          <p:nvPr>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0" y="0"/>
            <a:ext cx="720090" cy="601968"/>
          </a:xfrm>
          <a:prstGeom prst="rect">
            <a:avLst/>
          </a:prstGeom>
        </p:spPr>
      </p:pic>
      <p:pic>
        <p:nvPicPr>
          <p:cNvPr id="8" name="图片 8"/>
          <p:cNvPicPr/>
          <p:nvPr>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11471910" y="0"/>
            <a:ext cx="720090" cy="601968"/>
          </a:xfrm>
          <a:prstGeom prst="rect">
            <a:avLst/>
          </a:prstGeom>
        </p:spPr>
      </p:pic>
      <p:sp>
        <p:nvSpPr>
          <p:cNvPr id="2" name="标题 1"/>
          <p:cNvSpPr>
            <a:spLocks noGrp="1"/>
          </p:cNvSpPr>
          <p:nvPr>
            <p:ph type="title"/>
            <p:custDataLst>
              <p:tags r:id="rId9"/>
            </p:custDataLst>
          </p:nvPr>
        </p:nvSpPr>
        <p:spPr>
          <a:xfrm>
            <a:off x="612000" y="781200"/>
            <a:ext cx="10976400" cy="626400"/>
          </a:xfrm>
        </p:spPr>
        <p:txBody>
          <a:bodyPr wrap="square" anchor="ctr">
            <a:normAutofit/>
          </a:bodyPr>
          <a:lstStyle>
            <a:lvl1pPr algn="ctr">
              <a:defRPr sz="3600"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10"/>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612000" y="1659600"/>
            <a:ext cx="10975975" cy="828000"/>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4"/>
            </p:custDataLst>
          </p:nvPr>
        </p:nvSpPr>
        <p:spPr>
          <a:xfrm>
            <a:off x="612775" y="2808000"/>
            <a:ext cx="10965600" cy="34308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sp>
        <p:nvSpPr>
          <p:cNvPr id="11" name="矩形 4"/>
          <p:cNvSpPr/>
          <p:nvPr>
            <p:custDataLst>
              <p:tags r:id="rId2"/>
            </p:custDataLst>
          </p:nvPr>
        </p:nvSpPr>
        <p:spPr>
          <a:xfrm>
            <a:off x="0" y="5028971"/>
            <a:ext cx="12192000" cy="1829029"/>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pic>
        <p:nvPicPr>
          <p:cNvPr id="10" name="图片 6"/>
          <p:cNvPicPr/>
          <p:nvPr>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0" y="0"/>
            <a:ext cx="720090" cy="601968"/>
          </a:xfrm>
          <a:prstGeom prst="rect">
            <a:avLst/>
          </a:prstGeom>
        </p:spPr>
      </p:pic>
      <p:pic>
        <p:nvPicPr>
          <p:cNvPr id="8" name="图片 8"/>
          <p:cNvPicPr/>
          <p:nvPr>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11471910" y="0"/>
            <a:ext cx="720090" cy="601968"/>
          </a:xfrm>
          <a:prstGeom prst="rect">
            <a:avLst/>
          </a:prstGeom>
        </p:spPr>
      </p:pic>
      <p:sp>
        <p:nvSpPr>
          <p:cNvPr id="2" name="标题 1"/>
          <p:cNvSpPr>
            <a:spLocks noGrp="1"/>
          </p:cNvSpPr>
          <p:nvPr>
            <p:ph type="title"/>
            <p:custDataLst>
              <p:tags r:id="rId9"/>
            </p:custDataLst>
          </p:nvPr>
        </p:nvSpPr>
        <p:spPr>
          <a:xfrm>
            <a:off x="604800" y="669600"/>
            <a:ext cx="10976400" cy="565200"/>
          </a:xfrm>
        </p:spPr>
        <p:txBody>
          <a:bodyPr wrap="square" anchor="ctr" anchorCtr="0">
            <a:normAutofit/>
          </a:bodyPr>
          <a:lstStyle>
            <a:lvl1pPr algn="ct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604837" y="1681200"/>
            <a:ext cx="10990800" cy="32112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4"/>
            </p:custDataLst>
          </p:nvPr>
        </p:nvSpPr>
        <p:spPr>
          <a:xfrm>
            <a:off x="594000" y="5180400"/>
            <a:ext cx="11001600" cy="10116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sp>
        <p:nvSpPr>
          <p:cNvPr id="14" name="矩形 4"/>
          <p:cNvSpPr/>
          <p:nvPr>
            <p:custDataLst>
              <p:tags r:id="rId2"/>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pic>
        <p:nvPicPr>
          <p:cNvPr id="12" name="图片 6"/>
          <p:cNvPicPr/>
          <p:nvPr>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11471910" y="6256032"/>
            <a:ext cx="720090" cy="601968"/>
          </a:xfrm>
          <a:prstGeom prst="rect">
            <a:avLst/>
          </a:prstGeom>
        </p:spPr>
      </p:pic>
      <p:pic>
        <p:nvPicPr>
          <p:cNvPr id="10" name="图片 8"/>
          <p:cNvPicPr/>
          <p:nvPr>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0" y="6256032"/>
            <a:ext cx="720090" cy="601968"/>
          </a:xfrm>
          <a:prstGeom prst="rect">
            <a:avLst/>
          </a:prstGeom>
        </p:spPr>
      </p:pic>
      <p:sp>
        <p:nvSpPr>
          <p:cNvPr id="2" name="标题 1"/>
          <p:cNvSpPr>
            <a:spLocks noGrp="1"/>
          </p:cNvSpPr>
          <p:nvPr>
            <p:ph type="title"/>
            <p:custDataLst>
              <p:tags r:id="rId9"/>
            </p:custDataLst>
          </p:nvPr>
        </p:nvSpPr>
        <p:spPr>
          <a:xfrm>
            <a:off x="579600" y="237600"/>
            <a:ext cx="11037600" cy="44196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579600" y="1663200"/>
            <a:ext cx="5342400" cy="28944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6242400" y="1663200"/>
            <a:ext cx="5367600" cy="28944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5"/>
            </p:custDataLst>
          </p:nvPr>
        </p:nvSpPr>
        <p:spPr>
          <a:xfrm>
            <a:off x="572400" y="4816800"/>
            <a:ext cx="5342400" cy="7812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6"/>
            </p:custDataLst>
          </p:nvPr>
        </p:nvSpPr>
        <p:spPr>
          <a:xfrm>
            <a:off x="6253200" y="4813200"/>
            <a:ext cx="5367600" cy="7812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sp>
        <p:nvSpPr>
          <p:cNvPr id="10" name="矩形 4"/>
          <p:cNvSpPr/>
          <p:nvPr>
            <p:custDataLst>
              <p:tags r:id="rId2"/>
            </p:custDataLst>
          </p:nvPr>
        </p:nvSpPr>
        <p:spPr>
          <a:xfrm>
            <a:off x="0" y="953691"/>
            <a:ext cx="12192000" cy="4950618"/>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pic>
        <p:nvPicPr>
          <p:cNvPr id="9" name="图片 6"/>
          <p:cNvPicPr/>
          <p:nvPr>
            <p:custDataLst>
              <p:tags r:id="rId3"/>
            </p:custDataLst>
          </p:nvPr>
        </p:nvPicPr>
        <p:blipFill>
          <a:blip r:embed="rId4" r:link="rId5">
            <a:extLst>
              <a:ext uri="{28A0092B-C50C-407E-A947-70E740481C1C}">
                <a14:useLocalDpi xmlns:a14="http://schemas.microsoft.com/office/drawing/2010/main" val="0"/>
              </a:ext>
            </a:extLst>
          </a:blip>
          <a:stretch>
            <a:fillRect/>
          </a:stretch>
        </p:blipFill>
        <p:spPr>
          <a:xfrm>
            <a:off x="10571797" y="5503572"/>
            <a:ext cx="1620202" cy="1354428"/>
          </a:xfrm>
          <a:prstGeom prst="rect">
            <a:avLst/>
          </a:prstGeom>
        </p:spPr>
      </p:pic>
      <p:pic>
        <p:nvPicPr>
          <p:cNvPr id="8" name="图片 8"/>
          <p:cNvPicPr/>
          <p:nvPr>
            <p:custDataLst>
              <p:tags r:id="rId6"/>
            </p:custDataLst>
          </p:nvPr>
        </p:nvPicPr>
        <p:blipFill>
          <a:blip r:embed="rId7" r:link="rId8">
            <a:extLst>
              <a:ext uri="{28A0092B-C50C-407E-A947-70E740481C1C}">
                <a14:useLocalDpi xmlns:a14="http://schemas.microsoft.com/office/drawing/2010/main" val="0"/>
              </a:ext>
            </a:extLst>
          </a:blip>
          <a:stretch>
            <a:fillRect/>
          </a:stretch>
        </p:blipFill>
        <p:spPr>
          <a:xfrm>
            <a:off x="0" y="5503572"/>
            <a:ext cx="1620202" cy="1354428"/>
          </a:xfrm>
          <a:prstGeom prst="rect">
            <a:avLst/>
          </a:prstGeom>
        </p:spPr>
      </p:pic>
      <p:sp>
        <p:nvSpPr>
          <p:cNvPr id="2" name="标题 1"/>
          <p:cNvSpPr>
            <a:spLocks noGrp="1"/>
          </p:cNvSpPr>
          <p:nvPr>
            <p:ph type="title" hasCustomPrompt="1"/>
            <p:custDataLst>
              <p:tags r:id="rId9"/>
            </p:custDataLst>
          </p:nvPr>
        </p:nvSpPr>
        <p:spPr>
          <a:xfrm>
            <a:off x="1522800" y="1339200"/>
            <a:ext cx="9144000" cy="2386800"/>
          </a:xfrm>
        </p:spPr>
        <p:txBody>
          <a:bodyPr wrap="square" anchor="b">
            <a:normAutofit/>
          </a:bodyPr>
          <a:lstStyle>
            <a:lvl1pPr algn="ctr">
              <a:defRPr sz="60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522413" y="3862800"/>
            <a:ext cx="9144000" cy="1656000"/>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图片 5"/>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0" y="0"/>
            <a:ext cx="720090" cy="601968"/>
          </a:xfrm>
          <a:prstGeom prst="rect">
            <a:avLst/>
          </a:prstGeom>
        </p:spPr>
      </p:pic>
      <p:pic>
        <p:nvPicPr>
          <p:cNvPr id="7" name="图片 7"/>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11471910" y="0"/>
            <a:ext cx="720090" cy="601968"/>
          </a:xfrm>
          <a:prstGeom prst="rect">
            <a:avLst/>
          </a:prstGeom>
        </p:spPr>
      </p:pic>
      <p:sp>
        <p:nvSpPr>
          <p:cNvPr id="2" name="标题 1"/>
          <p:cNvSpPr>
            <a:spLocks noGrp="1"/>
          </p:cNvSpPr>
          <p:nvPr>
            <p:ph type="title"/>
            <p:custDataLst>
              <p:tags r:id="rId8"/>
            </p:custDataLst>
          </p:nvPr>
        </p:nvSpPr>
        <p:spPr>
          <a:xfrm>
            <a:off x="669882" y="443234"/>
            <a:ext cx="10852237" cy="441964"/>
          </a:xfrm>
        </p:spPr>
        <p:txBody>
          <a:bodyPr vert="horz" wrap="square" lIns="90170" tIns="46990" rIns="90170" bIns="46990" rtlCol="0" anchor="ctr"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9"/>
            </p:custDataLst>
          </p:nvPr>
        </p:nvSpPr>
        <p:spPr>
          <a:xfrm>
            <a:off x="669882" y="952508"/>
            <a:ext cx="10852237"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0"/>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1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tx2"/>
        </a:solidFill>
        <a:effectLst/>
      </p:bgPr>
    </p:bg>
    <p:spTree>
      <p:nvGrpSpPr>
        <p:cNvPr id="1" name=""/>
        <p:cNvGrpSpPr/>
        <p:nvPr/>
      </p:nvGrpSpPr>
      <p:grpSpPr>
        <a:xfrm>
          <a:off x="0" y="0"/>
          <a:ext cx="0" cy="0"/>
          <a:chOff x="0" y="0"/>
          <a:chExt cx="0" cy="0"/>
        </a:xfrm>
      </p:grpSpPr>
      <p:pic>
        <p:nvPicPr>
          <p:cNvPr id="8" name="图片 5"/>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4064000" y="5716016"/>
            <a:ext cx="4064000" cy="1141984"/>
          </a:xfrm>
          <a:prstGeom prst="rect">
            <a:avLst/>
          </a:prstGeom>
        </p:spPr>
      </p:pic>
      <p:pic>
        <p:nvPicPr>
          <p:cNvPr id="7" name="图片 7"/>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4064000" y="0"/>
            <a:ext cx="4064000" cy="1141984"/>
          </a:xfrm>
          <a:prstGeom prst="rect">
            <a:avLst/>
          </a:prstGeom>
        </p:spPr>
      </p:pic>
      <p:sp>
        <p:nvSpPr>
          <p:cNvPr id="4" name="日期占位符 3"/>
          <p:cNvSpPr>
            <a:spLocks noGrp="1"/>
          </p:cNvSpPr>
          <p:nvPr>
            <p:ph type="dt" sz="half" idx="10"/>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9"/>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10"/>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
        <p:nvSpPr>
          <p:cNvPr id="2" name="Subtitle 1"/>
          <p:cNvSpPr>
            <a:spLocks noGrp="1"/>
          </p:cNvSpPr>
          <p:nvPr>
            <p:ph type="subTitle" idx="13" hasCustomPrompt="1"/>
            <p:custDataLst>
              <p:tags r:id="rId11"/>
            </p:custDataLst>
          </p:nvPr>
        </p:nvSpPr>
        <p:spPr>
          <a:xfrm>
            <a:off x="4702175" y="3729039"/>
            <a:ext cx="4536440" cy="321945"/>
          </a:xfrm>
        </p:spPr>
        <p:txBody>
          <a:bodyPr vert="horz" wrap="square" lIns="0" tIns="0" rIns="0" bIns="0" rtlCol="0" anchor="t" anchorCtr="0">
            <a:normAutofit/>
          </a:bodyPr>
          <a:lstStyle>
            <a:lvl1pPr algn="l">
              <a:defRPr kumimoji="0" lang="zh-CN" altLang="en-US" sz="1800" b="0" i="0" spc="200">
                <a:ln>
                  <a:noFill/>
                </a:ln>
                <a:solidFill>
                  <a:schemeClr val="tx1">
                    <a:lumMod val="65000"/>
                    <a:lumOff val="35000"/>
                  </a:schemeClr>
                </a:solidFill>
                <a:effectLst/>
                <a:uLnTx/>
                <a:latin typeface="Arial" panose="020B0604020202020204" pitchFamily="34" charset="0"/>
                <a:ea typeface="微软雅黑" panose="020B0503020204020204" charset="-122"/>
              </a:defRPr>
            </a:lvl1pPr>
          </a:lstStyle>
          <a:p>
            <a:pPr marL="0" marR="0" lvl="0" indent="0">
              <a:lnSpc>
                <a:spcPct val="100000"/>
              </a:lnSpc>
              <a:spcAft>
                <a:spcPts val="0"/>
              </a:spcAft>
              <a:buClrTx/>
              <a:buSzTx/>
              <a:buNone/>
            </a:pPr>
            <a:r>
              <a:rPr lang="zh-CN" altLang="en-US"/>
              <a:t>单击此处编辑副标题</a:t>
            </a:r>
            <a:endParaRPr lang="zh-CN" altLang="en-US"/>
          </a:p>
        </p:txBody>
      </p:sp>
      <p:sp>
        <p:nvSpPr>
          <p:cNvPr id="3" name="Title 2"/>
          <p:cNvSpPr>
            <a:spLocks noGrp="1"/>
          </p:cNvSpPr>
          <p:nvPr>
            <p:ph type="ctrTitle" idx="14" hasCustomPrompt="1"/>
            <p:custDataLst>
              <p:tags r:id="rId12"/>
            </p:custDataLst>
          </p:nvPr>
        </p:nvSpPr>
        <p:spPr>
          <a:xfrm>
            <a:off x="4702175" y="2690178"/>
            <a:ext cx="4536440" cy="835660"/>
          </a:xfrm>
        </p:spPr>
        <p:txBody>
          <a:bodyPr vert="horz" wrap="square" lIns="0" tIns="0" rIns="0" bIns="0" rtlCol="0" anchor="b" anchorCtr="0">
            <a:normAutofit/>
          </a:bodyPr>
          <a:lstStyle>
            <a:lvl1pPr algn="l">
              <a:defRPr kumimoji="0" lang="zh-CN" altLang="en-US" sz="4000" b="0" i="0" spc="400" baseline="0">
                <a:ln>
                  <a:noFill/>
                </a:ln>
                <a:solidFill>
                  <a:schemeClr val="tx1">
                    <a:lumMod val="85000"/>
                    <a:lumOff val="15000"/>
                  </a:schemeClr>
                </a:solidFill>
                <a:effectLst/>
                <a:uLnTx/>
                <a:latin typeface="Arial" panose="020B0604020202020204" pitchFamily="34" charset="0"/>
                <a:ea typeface="汉仪旗黑-85S" panose="00020600040101010101" pitchFamily="18" charset="-122"/>
              </a:defRPr>
            </a:lvl1pPr>
          </a:lstStyle>
          <a:p>
            <a:pPr marL="0" marR="0" lvl="0" indent="0">
              <a:spcAft>
                <a:spcPts val="0"/>
              </a:spcAft>
              <a:buClrTx/>
              <a:buSzTx/>
              <a:buFontTx/>
            </a:pPr>
            <a:r>
              <a:rPr lang="zh-CN" altLang="en-US" dirty="0"/>
              <a:t>编辑标题</a:t>
            </a:r>
            <a:endParaRPr lang="zh-CN" altLang="en-US"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2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9" name="图片 5"/>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0" y="0"/>
            <a:ext cx="720090" cy="601968"/>
          </a:xfrm>
          <a:prstGeom prst="rect">
            <a:avLst/>
          </a:prstGeom>
        </p:spPr>
      </p:pic>
      <p:pic>
        <p:nvPicPr>
          <p:cNvPr id="8" name="图片 7"/>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11471910" y="0"/>
            <a:ext cx="720090" cy="601968"/>
          </a:xfrm>
          <a:prstGeom prst="rect">
            <a:avLst/>
          </a:prstGeom>
        </p:spPr>
      </p:pic>
      <p:sp>
        <p:nvSpPr>
          <p:cNvPr id="2" name="标题 1"/>
          <p:cNvSpPr>
            <a:spLocks noGrp="1"/>
          </p:cNvSpPr>
          <p:nvPr>
            <p:ph type="title"/>
            <p:custDataLst>
              <p:tags r:id="rId8"/>
            </p:custDataLst>
          </p:nvPr>
        </p:nvSpPr>
        <p:spPr>
          <a:xfrm>
            <a:off x="669882"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9"/>
            </p:custDataLst>
          </p:nvPr>
        </p:nvSpPr>
        <p:spPr>
          <a:xfrm>
            <a:off x="669930" y="952508"/>
            <a:ext cx="5283242"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0"/>
            </p:custDataLst>
          </p:nvPr>
        </p:nvSpPr>
        <p:spPr>
          <a:xfrm>
            <a:off x="6238877" y="952508"/>
            <a:ext cx="5283242" cy="5388907"/>
          </a:xfrm>
        </p:spPr>
        <p:txBody>
          <a:bodyPr wrap="square" lIns="90170" tIns="46990" rIns="90170" bIns="46990">
            <a:normAutofit/>
          </a:bodyPr>
          <a:lstStyle>
            <a:lvl1pPr eaLnBrk="1" fontAlgn="auto" latinLnBrk="0" hangingPunct="1">
              <a:defRPr sz="1600">
                <a:solidFill>
                  <a:schemeClr val="tx1"/>
                </a:solidFill>
                <a:latin typeface="Arial" panose="020B0604020202020204" pitchFamily="34" charset="0"/>
                <a:ea typeface="微软雅黑" panose="020B0503020204020204" charset="-122"/>
              </a:defRPr>
            </a:lvl1pPr>
            <a:lvl2pPr eaLnBrk="1" fontAlgn="auto" latinLnBrk="0" hangingPunct="1">
              <a:defRPr sz="1600">
                <a:solidFill>
                  <a:schemeClr val="tx1"/>
                </a:solidFill>
                <a:latin typeface="Arial" panose="020B0604020202020204" pitchFamily="34" charset="0"/>
                <a:ea typeface="微软雅黑" panose="020B0503020204020204" charset="-122"/>
              </a:defRPr>
            </a:lvl2pPr>
            <a:lvl3pPr eaLnBrk="1" fontAlgn="auto" latinLnBrk="0" hangingPunct="1">
              <a:defRPr sz="1600">
                <a:solidFill>
                  <a:schemeClr val="tx1"/>
                </a:solidFill>
                <a:latin typeface="Arial" panose="020B0604020202020204" pitchFamily="34" charset="0"/>
                <a:ea typeface="微软雅黑" panose="020B0503020204020204" charset="-122"/>
              </a:defRPr>
            </a:lvl3pPr>
            <a:lvl4pPr eaLnBrk="1" fontAlgn="auto" latinLnBrk="0" hangingPunct="1">
              <a:defRPr sz="1600">
                <a:solidFill>
                  <a:schemeClr val="tx1"/>
                </a:solidFill>
                <a:latin typeface="Arial" panose="020B0604020202020204" pitchFamily="34" charset="0"/>
                <a:ea typeface="微软雅黑" panose="020B0503020204020204" charset="-122"/>
              </a:defRPr>
            </a:lvl4pPr>
            <a:lvl5pPr eaLnBrk="1" fontAlgn="auto" latinLnBrk="0" hangingPunct="1">
              <a:defRPr sz="160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1"/>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2"/>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7" name="灯片编号占位符 6"/>
          <p:cNvSpPr>
            <a:spLocks noGrp="1"/>
          </p:cNvSpPr>
          <p:nvPr>
            <p:ph type="sldNum" sz="quarter" idx="12"/>
            <p:custDataLst>
              <p:tags r:id="rId1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2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2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2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2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2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2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2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2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2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3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1" name="图片 5"/>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0" y="0"/>
            <a:ext cx="720090" cy="601968"/>
          </a:xfrm>
          <a:prstGeom prst="rect">
            <a:avLst/>
          </a:prstGeom>
        </p:spPr>
      </p:pic>
      <p:pic>
        <p:nvPicPr>
          <p:cNvPr id="10" name="图片 7"/>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11471910" y="0"/>
            <a:ext cx="720090" cy="601968"/>
          </a:xfrm>
          <a:prstGeom prst="rect">
            <a:avLst/>
          </a:prstGeom>
        </p:spPr>
      </p:pic>
      <p:sp>
        <p:nvSpPr>
          <p:cNvPr id="2" name="标题 1"/>
          <p:cNvSpPr>
            <a:spLocks noGrp="1"/>
          </p:cNvSpPr>
          <p:nvPr>
            <p:ph type="title"/>
            <p:custDataLst>
              <p:tags r:id="rId8"/>
            </p:custDataLst>
          </p:nvPr>
        </p:nvSpPr>
        <p:spPr>
          <a:xfrm>
            <a:off x="669882"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9"/>
            </p:custDataLst>
          </p:nvPr>
        </p:nvSpPr>
        <p:spPr>
          <a:xfrm>
            <a:off x="669930" y="952508"/>
            <a:ext cx="5283242" cy="381003"/>
          </a:xfrm>
        </p:spPr>
        <p:txBody>
          <a:bodyPr wrap="square" lIns="90170" tIns="46990" rIns="90170" bIns="46990" anchor="ctr" anchorCtr="0">
            <a:norm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0"/>
            </p:custDataLst>
          </p:nvPr>
        </p:nvSpPr>
        <p:spPr>
          <a:xfrm>
            <a:off x="669925" y="1406525"/>
            <a:ext cx="5283200" cy="4934752"/>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1"/>
            </p:custDataLst>
          </p:nvPr>
        </p:nvSpPr>
        <p:spPr>
          <a:xfrm>
            <a:off x="6235750" y="952508"/>
            <a:ext cx="5283242" cy="381003"/>
          </a:xfrm>
        </p:spPr>
        <p:txBody>
          <a:bodyPr vert="horz" wrap="square" lIns="90170" tIns="46990" rIns="90170" bIns="46990" rtlCol="0" anchor="ctr"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2"/>
            </p:custDataLst>
          </p:nvPr>
        </p:nvSpPr>
        <p:spPr>
          <a:xfrm>
            <a:off x="6235750" y="1406525"/>
            <a:ext cx="5283242" cy="4934752"/>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4"/>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9" name="灯片编号占位符 8"/>
          <p:cNvSpPr>
            <a:spLocks noGrp="1"/>
          </p:cNvSpPr>
          <p:nvPr>
            <p:ph type="sldNum" sz="quarter" idx="12"/>
            <p:custDataLst>
              <p:tags r:id="rId1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8" name="图片 5"/>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304800" y="2194560"/>
            <a:ext cx="4389120" cy="2468880"/>
          </a:xfrm>
          <a:prstGeom prst="rect">
            <a:avLst/>
          </a:prstGeom>
        </p:spPr>
      </p:pic>
      <p:sp>
        <p:nvSpPr>
          <p:cNvPr id="7" name="任意多边形 6"/>
          <p:cNvSpPr/>
          <p:nvPr>
            <p:custDataLst>
              <p:tags r:id="rId5"/>
            </p:custDataLst>
          </p:nvPr>
        </p:nvSpPr>
        <p:spPr>
          <a:xfrm>
            <a:off x="4878000" y="0"/>
            <a:ext cx="7314000" cy="6858000"/>
          </a:xfrm>
          <a:custGeom>
            <a:avLst/>
            <a:gdLst>
              <a:gd name="connsiteX0" fmla="*/ 1714500 w 7314000"/>
              <a:gd name="connsiteY0" fmla="*/ 0 h 6858000"/>
              <a:gd name="connsiteX1" fmla="*/ 7314000 w 7314000"/>
              <a:gd name="connsiteY1" fmla="*/ 0 h 6858000"/>
              <a:gd name="connsiteX2" fmla="*/ 7314000 w 7314000"/>
              <a:gd name="connsiteY2" fmla="*/ 6858000 h 6858000"/>
              <a:gd name="connsiteX3" fmla="*/ 0 w 7314000"/>
              <a:gd name="connsiteY3" fmla="*/ 6858000 h 6858000"/>
              <a:gd name="connsiteX4" fmla="*/ 1714500 w 7314000"/>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14000" h="6858000">
                <a:moveTo>
                  <a:pt x="1714500" y="0"/>
                </a:moveTo>
                <a:lnTo>
                  <a:pt x="7314000" y="0"/>
                </a:lnTo>
                <a:lnTo>
                  <a:pt x="7314000" y="6858000"/>
                </a:lnTo>
                <a:lnTo>
                  <a:pt x="0" y="6858000"/>
                </a:lnTo>
                <a:lnTo>
                  <a:pt x="1714500" y="0"/>
                </a:lnTo>
                <a:close/>
              </a:path>
            </a:pathLst>
          </a:cu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 name="标题 1"/>
          <p:cNvSpPr>
            <a:spLocks noGrp="1"/>
          </p:cNvSpPr>
          <p:nvPr>
            <p:ph type="title"/>
            <p:custDataLst>
              <p:tags r:id="rId6"/>
            </p:custDataLst>
          </p:nvPr>
        </p:nvSpPr>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9"/>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9" name="图片 5"/>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0" y="0"/>
            <a:ext cx="720090" cy="601968"/>
          </a:xfrm>
          <a:prstGeom prst="rect">
            <a:avLst/>
          </a:prstGeom>
        </p:spPr>
      </p:pic>
      <p:pic>
        <p:nvPicPr>
          <p:cNvPr id="8" name="图片 7"/>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11471910" y="0"/>
            <a:ext cx="720090" cy="601968"/>
          </a:xfrm>
          <a:prstGeom prst="rect">
            <a:avLst/>
          </a:prstGeom>
        </p:spPr>
      </p:pic>
      <p:sp>
        <p:nvSpPr>
          <p:cNvPr id="2" name="标题 1"/>
          <p:cNvSpPr>
            <a:spLocks noGrp="1"/>
          </p:cNvSpPr>
          <p:nvPr>
            <p:ph type="title"/>
            <p:custDataLst>
              <p:tags r:id="rId8"/>
            </p:custDataLst>
          </p:nvPr>
        </p:nvSpPr>
        <p:spPr>
          <a:xfrm>
            <a:off x="669930"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9"/>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0"/>
            </p:custDataLst>
          </p:nvPr>
        </p:nvSpPr>
        <p:spPr>
          <a:xfrm>
            <a:off x="6238925" y="952508"/>
            <a:ext cx="5283242"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1"/>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2"/>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7" name="灯片编号占位符 6"/>
          <p:cNvSpPr>
            <a:spLocks noGrp="1"/>
          </p:cNvSpPr>
          <p:nvPr>
            <p:ph type="sldNum" sz="quarter" idx="12"/>
            <p:custDataLst>
              <p:tags r:id="rId1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8" name="图片 5"/>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0" y="0"/>
            <a:ext cx="720090" cy="601968"/>
          </a:xfrm>
          <a:prstGeom prst="rect">
            <a:avLst/>
          </a:prstGeom>
        </p:spPr>
      </p:pic>
      <p:pic>
        <p:nvPicPr>
          <p:cNvPr id="7" name="图片 7"/>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11471910" y="0"/>
            <a:ext cx="720090" cy="601968"/>
          </a:xfrm>
          <a:prstGeom prst="rect">
            <a:avLst/>
          </a:prstGeom>
        </p:spPr>
      </p:pic>
      <p:sp>
        <p:nvSpPr>
          <p:cNvPr id="2" name="竖排标题 1"/>
          <p:cNvSpPr>
            <a:spLocks noGrp="1"/>
          </p:cNvSpPr>
          <p:nvPr>
            <p:ph type="title" orient="vert"/>
            <p:custDataLst>
              <p:tags r:id="rId8"/>
            </p:custDataLst>
          </p:nvPr>
        </p:nvSpPr>
        <p:spPr>
          <a:xfrm>
            <a:off x="10571135" y="952508"/>
            <a:ext cx="950984" cy="5388907"/>
          </a:xfrm>
        </p:spPr>
        <p:txBody>
          <a:bodyPr vert="eaVert" wrap="square" lIns="90170" tIns="46990" rIns="90170" bIns="46990" rtlCol="0" anchor="ctr" anchorCtr="0">
            <a:norm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9"/>
            </p:custDataLst>
          </p:nvPr>
        </p:nvSpPr>
        <p:spPr>
          <a:xfrm>
            <a:off x="669925" y="952500"/>
            <a:ext cx="9828101" cy="5388907"/>
          </a:xfrm>
        </p:spPr>
        <p:txBody>
          <a:bodyPr vert="eaVert" wrap="square">
            <a:normAutofit/>
          </a:bodyPr>
          <a:lstStyle>
            <a:lvl1pPr indent="0" eaLnBrk="1" fontAlgn="auto" latinLnBrk="0" hangingPunct="1">
              <a:defRPr>
                <a:solidFill>
                  <a:schemeClr val="tx1"/>
                </a:solidFill>
                <a:latin typeface="Arial" panose="020B0604020202020204" pitchFamily="34" charset="0"/>
                <a:ea typeface="微软雅黑" panose="020B0503020204020204" charset="-122"/>
              </a:defRPr>
            </a:lvl1pPr>
            <a:lvl2pPr indent="0" eaLnBrk="1" fontAlgn="auto" latinLnBrk="0" hangingPunct="1">
              <a:defRPr>
                <a:solidFill>
                  <a:schemeClr val="tx1"/>
                </a:solidFill>
                <a:latin typeface="Arial" panose="020B0604020202020204" pitchFamily="34" charset="0"/>
                <a:ea typeface="微软雅黑" panose="020B0503020204020204" charset="-122"/>
              </a:defRPr>
            </a:lvl2pPr>
            <a:lvl3pPr indent="0" eaLnBrk="1" fontAlgn="auto" latinLnBrk="0" hangingPunct="1">
              <a:defRPr>
                <a:solidFill>
                  <a:schemeClr val="tx1"/>
                </a:solidFill>
                <a:latin typeface="Arial" panose="020B0604020202020204" pitchFamily="34" charset="0"/>
                <a:ea typeface="微软雅黑" panose="020B0503020204020204" charset="-122"/>
              </a:defRPr>
            </a:lvl3pPr>
            <a:lvl4pPr indent="0" eaLnBrk="1" fontAlgn="auto" latinLnBrk="0" hangingPunct="1">
              <a:defRPr>
                <a:solidFill>
                  <a:schemeClr val="tx1"/>
                </a:solidFill>
                <a:latin typeface="Arial" panose="020B0604020202020204" pitchFamily="34" charset="0"/>
                <a:ea typeface="微软雅黑" panose="020B0503020204020204" charset="-122"/>
              </a:defRPr>
            </a:lvl4pPr>
            <a:lvl5pPr indent="0" eaLnBrk="1" fontAlgn="auto" latinLnBrk="0" hangingPunct="1">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0"/>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1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6" Type="http://schemas.openxmlformats.org/officeDocument/2006/relationships/theme" Target="../theme/theme1.xml"/><Relationship Id="rId55" Type="http://schemas.openxmlformats.org/officeDocument/2006/relationships/tags" Target="../tags/tag140.xml"/><Relationship Id="rId54" Type="http://schemas.openxmlformats.org/officeDocument/2006/relationships/tags" Target="../tags/tag139.xml"/><Relationship Id="rId53" Type="http://schemas.openxmlformats.org/officeDocument/2006/relationships/tags" Target="../tags/tag138.xml"/><Relationship Id="rId52" Type="http://schemas.openxmlformats.org/officeDocument/2006/relationships/tags" Target="../tags/tag137.xml"/><Relationship Id="rId51" Type="http://schemas.openxmlformats.org/officeDocument/2006/relationships/tags" Target="../tags/tag136.xml"/><Relationship Id="rId50" Type="http://schemas.openxmlformats.org/officeDocument/2006/relationships/tags" Target="../tags/tag135.xml"/><Relationship Id="rId5" Type="http://schemas.openxmlformats.org/officeDocument/2006/relationships/slideLayout" Target="../slideLayouts/slideLayout5.xml"/><Relationship Id="rId49" Type="http://schemas.openxmlformats.org/officeDocument/2006/relationships/slideLayout" Target="../slideLayouts/slideLayout49.xml"/><Relationship Id="rId48" Type="http://schemas.openxmlformats.org/officeDocument/2006/relationships/slideLayout" Target="../slideLayouts/slideLayout48.xml"/><Relationship Id="rId47" Type="http://schemas.openxmlformats.org/officeDocument/2006/relationships/slideLayout" Target="../slideLayouts/slideLayout47.xml"/><Relationship Id="rId46" Type="http://schemas.openxmlformats.org/officeDocument/2006/relationships/slideLayout" Target="../slideLayouts/slideLayout46.xml"/><Relationship Id="rId45" Type="http://schemas.openxmlformats.org/officeDocument/2006/relationships/slideLayout" Target="../slideLayouts/slideLayout45.xml"/><Relationship Id="rId44" Type="http://schemas.openxmlformats.org/officeDocument/2006/relationships/slideLayout" Target="../slideLayouts/slideLayout44.xml"/><Relationship Id="rId43" Type="http://schemas.openxmlformats.org/officeDocument/2006/relationships/slideLayout" Target="../slideLayouts/slideLayout43.xml"/><Relationship Id="rId42" Type="http://schemas.openxmlformats.org/officeDocument/2006/relationships/slideLayout" Target="../slideLayouts/slideLayout42.xml"/><Relationship Id="rId41" Type="http://schemas.openxmlformats.org/officeDocument/2006/relationships/slideLayout" Target="../slideLayouts/slideLayout41.xml"/><Relationship Id="rId40" Type="http://schemas.openxmlformats.org/officeDocument/2006/relationships/slideLayout" Target="../slideLayouts/slideLayout40.xml"/><Relationship Id="rId4" Type="http://schemas.openxmlformats.org/officeDocument/2006/relationships/slideLayout" Target="../slideLayouts/slideLayout4.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50"/>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51"/>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52"/>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53"/>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54"/>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KSO_TEMPLATE" hidden="1"/>
          <p:cNvSpPr/>
          <p:nvPr>
            <p:custDataLst>
              <p:tags r:id="rId5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 id="2147483693" r:id="rId45"/>
    <p:sldLayoutId id="2147483694" r:id="rId46"/>
    <p:sldLayoutId id="2147483695" r:id="rId47"/>
    <p:sldLayoutId id="2147483696" r:id="rId48"/>
    <p:sldLayoutId id="2147483697" r:id="rId49"/>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tags" Target="../tags/tag142.xml"/><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tags" Target="../tags/tag141.xml"/></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42.xml"/><Relationship Id="rId3" Type="http://schemas.openxmlformats.org/officeDocument/2006/relationships/tags" Target="../tags/tag159.xml"/><Relationship Id="rId2" Type="http://schemas.openxmlformats.org/officeDocument/2006/relationships/image" Target="../media/image13.png"/><Relationship Id="rId1" Type="http://schemas.openxmlformats.org/officeDocument/2006/relationships/image" Target="../media/image12.png"/></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41.xml"/><Relationship Id="rId3" Type="http://schemas.openxmlformats.org/officeDocument/2006/relationships/tags" Target="../tags/tag160.xml"/><Relationship Id="rId2" Type="http://schemas.openxmlformats.org/officeDocument/2006/relationships/image" Target="../media/image15.png"/><Relationship Id="rId1" Type="http://schemas.openxmlformats.org/officeDocument/2006/relationships/image" Target="../media/image14.pn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40.xml"/><Relationship Id="rId2" Type="http://schemas.openxmlformats.org/officeDocument/2006/relationships/tags" Target="../tags/tag161.xml"/><Relationship Id="rId1" Type="http://schemas.openxmlformats.org/officeDocument/2006/relationships/image" Target="../media/image16.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9.xml"/><Relationship Id="rId1" Type="http://schemas.openxmlformats.org/officeDocument/2006/relationships/tags" Target="../tags/tag162.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8.xml"/><Relationship Id="rId1" Type="http://schemas.openxmlformats.org/officeDocument/2006/relationships/tags" Target="../tags/tag163.xml"/></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37.xml"/><Relationship Id="rId2" Type="http://schemas.openxmlformats.org/officeDocument/2006/relationships/tags" Target="../tags/tag164.xml"/><Relationship Id="rId1" Type="http://schemas.openxmlformats.org/officeDocument/2006/relationships/image" Target="../media/image17.png"/></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36.xml"/><Relationship Id="rId2" Type="http://schemas.openxmlformats.org/officeDocument/2006/relationships/tags" Target="../tags/tag165.xml"/><Relationship Id="rId1" Type="http://schemas.openxmlformats.org/officeDocument/2006/relationships/image" Target="../media/image18.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35.xml"/><Relationship Id="rId1" Type="http://schemas.openxmlformats.org/officeDocument/2006/relationships/tags" Target="../tags/tag166.xml"/></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24.xml"/><Relationship Id="rId2" Type="http://schemas.openxmlformats.org/officeDocument/2006/relationships/tags" Target="../tags/tag167.xml"/><Relationship Id="rId1" Type="http://schemas.openxmlformats.org/officeDocument/2006/relationships/image" Target="../media/image19.jpeg"/></Relationships>
</file>

<file path=ppt/slides/_rels/slide19.xml.rels><?xml version="1.0" encoding="UTF-8" standalone="yes"?>
<Relationships xmlns="http://schemas.openxmlformats.org/package/2006/relationships"><Relationship Id="rId5" Type="http://schemas.openxmlformats.org/officeDocument/2006/relationships/notesSlide" Target="../notesSlides/notesSlide19.xml"/><Relationship Id="rId4" Type="http://schemas.openxmlformats.org/officeDocument/2006/relationships/slideLayout" Target="../slideLayouts/slideLayout23.xml"/><Relationship Id="rId3" Type="http://schemas.openxmlformats.org/officeDocument/2006/relationships/tags" Target="../tags/tag169.xml"/><Relationship Id="rId2" Type="http://schemas.openxmlformats.org/officeDocument/2006/relationships/image" Target="../media/image20.jpeg"/><Relationship Id="rId1" Type="http://schemas.openxmlformats.org/officeDocument/2006/relationships/tags" Target="../tags/tag168.xml"/></Relationships>
</file>

<file path=ppt/slides/_rels/slide2.xml.rels><?xml version="1.0" encoding="UTF-8" standalone="yes"?>
<Relationships xmlns="http://schemas.openxmlformats.org/package/2006/relationships"><Relationship Id="rId9" Type="http://schemas.openxmlformats.org/officeDocument/2006/relationships/tags" Target="../tags/tag151.xml"/><Relationship Id="rId8" Type="http://schemas.openxmlformats.org/officeDocument/2006/relationships/tags" Target="../tags/tag150.xml"/><Relationship Id="rId7" Type="http://schemas.openxmlformats.org/officeDocument/2006/relationships/tags" Target="../tags/tag149.xml"/><Relationship Id="rId6" Type="http://schemas.openxmlformats.org/officeDocument/2006/relationships/tags" Target="../tags/tag148.xml"/><Relationship Id="rId5" Type="http://schemas.openxmlformats.org/officeDocument/2006/relationships/tags" Target="../tags/tag147.xml"/><Relationship Id="rId4" Type="http://schemas.openxmlformats.org/officeDocument/2006/relationships/tags" Target="../tags/tag146.xml"/><Relationship Id="rId3" Type="http://schemas.openxmlformats.org/officeDocument/2006/relationships/tags" Target="../tags/tag145.xml"/><Relationship Id="rId2" Type="http://schemas.openxmlformats.org/officeDocument/2006/relationships/tags" Target="../tags/tag144.xml"/><Relationship Id="rId11" Type="http://schemas.openxmlformats.org/officeDocument/2006/relationships/notesSlide" Target="../notesSlides/notesSlide2.xml"/><Relationship Id="rId10" Type="http://schemas.openxmlformats.org/officeDocument/2006/relationships/slideLayout" Target="../slideLayouts/slideLayout6.xml"/><Relationship Id="rId1" Type="http://schemas.openxmlformats.org/officeDocument/2006/relationships/tags" Target="../tags/tag143.xml"/></Relationships>
</file>

<file path=ppt/slides/_rels/slide20.xml.rels><?xml version="1.0" encoding="UTF-8" standalone="yes"?>
<Relationships xmlns="http://schemas.openxmlformats.org/package/2006/relationships"><Relationship Id="rId5" Type="http://schemas.openxmlformats.org/officeDocument/2006/relationships/notesSlide" Target="../notesSlides/notesSlide20.xml"/><Relationship Id="rId4" Type="http://schemas.openxmlformats.org/officeDocument/2006/relationships/slideLayout" Target="../slideLayouts/slideLayout22.xml"/><Relationship Id="rId3" Type="http://schemas.openxmlformats.org/officeDocument/2006/relationships/tags" Target="../tags/tag171.xml"/><Relationship Id="rId2" Type="http://schemas.openxmlformats.org/officeDocument/2006/relationships/image" Target="../media/image21.jpeg"/><Relationship Id="rId1" Type="http://schemas.openxmlformats.org/officeDocument/2006/relationships/tags" Target="../tags/tag170.xml"/></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21.xml"/><Relationship Id="rId2" Type="http://schemas.openxmlformats.org/officeDocument/2006/relationships/tags" Target="../tags/tag172.xml"/><Relationship Id="rId1" Type="http://schemas.openxmlformats.org/officeDocument/2006/relationships/image" Target="../media/image22.jpeg"/></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22.xml"/><Relationship Id="rId2" Type="http://schemas.openxmlformats.org/officeDocument/2006/relationships/tags" Target="../tags/tag173.xml"/><Relationship Id="rId1" Type="http://schemas.openxmlformats.org/officeDocument/2006/relationships/image" Target="../media/image23.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35.xml"/><Relationship Id="rId1" Type="http://schemas.openxmlformats.org/officeDocument/2006/relationships/tags" Target="../tags/tag174.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0.xml"/><Relationship Id="rId1" Type="http://schemas.openxmlformats.org/officeDocument/2006/relationships/tags" Target="../tags/tag175.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0.xml"/><Relationship Id="rId1" Type="http://schemas.openxmlformats.org/officeDocument/2006/relationships/tags" Target="../tags/tag176.xml"/></Relationships>
</file>

<file path=ppt/slides/_rels/slide26.xml.rels><?xml version="1.0" encoding="UTF-8" standalone="yes"?>
<Relationships xmlns="http://schemas.openxmlformats.org/package/2006/relationships"><Relationship Id="rId5" Type="http://schemas.openxmlformats.org/officeDocument/2006/relationships/notesSlide" Target="../notesSlides/notesSlide26.xml"/><Relationship Id="rId4" Type="http://schemas.openxmlformats.org/officeDocument/2006/relationships/slideLayout" Target="../slideLayouts/slideLayout19.xml"/><Relationship Id="rId3" Type="http://schemas.openxmlformats.org/officeDocument/2006/relationships/tags" Target="../tags/tag178.xml"/><Relationship Id="rId2" Type="http://schemas.openxmlformats.org/officeDocument/2006/relationships/image" Target="../media/image24.jpeg"/><Relationship Id="rId1" Type="http://schemas.openxmlformats.org/officeDocument/2006/relationships/tags" Target="../tags/tag177.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49.xml"/><Relationship Id="rId1" Type="http://schemas.openxmlformats.org/officeDocument/2006/relationships/tags" Target="../tags/tag15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49.xml"/><Relationship Id="rId1" Type="http://schemas.openxmlformats.org/officeDocument/2006/relationships/tags" Target="../tags/tag153.xml"/></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48.xml"/><Relationship Id="rId2" Type="http://schemas.openxmlformats.org/officeDocument/2006/relationships/tags" Target="../tags/tag154.xml"/><Relationship Id="rId1" Type="http://schemas.openxmlformats.org/officeDocument/2006/relationships/image" Target="../media/image9.png"/></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47.xml"/><Relationship Id="rId2" Type="http://schemas.openxmlformats.org/officeDocument/2006/relationships/tags" Target="../tags/tag155.xml"/><Relationship Id="rId1"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6.xml"/><Relationship Id="rId1" Type="http://schemas.openxmlformats.org/officeDocument/2006/relationships/tags" Target="../tags/tag156.xml"/></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44.xml"/><Relationship Id="rId2" Type="http://schemas.openxmlformats.org/officeDocument/2006/relationships/tags" Target="../tags/tag157.xml"/><Relationship Id="rId1"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43.xml"/><Relationship Id="rId1" Type="http://schemas.openxmlformats.org/officeDocument/2006/relationships/tags" Target="../tags/tag15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27" name=""/>
        <p:cNvGrpSpPr/>
        <p:nvPr/>
      </p:nvGrpSpPr>
      <p:grpSpPr>
        <a:xfrm>
          <a:off x="0" y="0"/>
          <a:ext cx="0" cy="0"/>
          <a:chOff x="0" y="0"/>
          <a:chExt cx="0" cy="0"/>
        </a:xfrm>
      </p:grpSpPr>
      <p:sp>
        <p:nvSpPr>
          <p:cNvPr id="1048586" name="PA_文本框 198"/>
          <p:cNvSpPr txBox="1">
            <a:spLocks noChangeArrowheads="1"/>
          </p:cNvSpPr>
          <p:nvPr>
            <p:custDataLst>
              <p:tags r:id="rId1"/>
            </p:custDataLst>
          </p:nvPr>
        </p:nvSpPr>
        <p:spPr bwMode="ltGray">
          <a:xfrm>
            <a:off x="1539298" y="3672104"/>
            <a:ext cx="3870267" cy="450215"/>
          </a:xfrm>
          <a:prstGeom prst="rect">
            <a:avLst/>
          </a:prstGeom>
          <a:noFill/>
          <a:ln>
            <a:noFill/>
          </a:ln>
          <a:effectLst/>
        </p:spPr>
        <p:txBody>
          <a:bodyPr wrap="square" lIns="81667" tIns="40833" rIns="81667" bIns="40833">
            <a:spAutoFit/>
          </a:bodyPr>
          <a:lstStyle>
            <a:lvl1pPr algn="l" defTabSz="815975" fontAlgn="base">
              <a:defRPr>
                <a:solidFill>
                  <a:schemeClr val="tx1"/>
                </a:solidFill>
                <a:latin typeface="Arial" panose="020B0604020202020204" pitchFamily="34" charset="0"/>
              </a:defRPr>
            </a:lvl1pPr>
            <a:lvl2pPr marL="408305" algn="l" defTabSz="815975" fontAlgn="base">
              <a:defRPr>
                <a:solidFill>
                  <a:schemeClr val="tx1"/>
                </a:solidFill>
                <a:latin typeface="Arial" panose="020B0604020202020204" pitchFamily="34" charset="0"/>
              </a:defRPr>
            </a:lvl2pPr>
            <a:lvl3pPr marL="815975" algn="l" defTabSz="815975" fontAlgn="base">
              <a:defRPr>
                <a:solidFill>
                  <a:schemeClr val="tx1"/>
                </a:solidFill>
                <a:latin typeface="Arial" panose="020B0604020202020204" pitchFamily="34" charset="0"/>
              </a:defRPr>
            </a:lvl3pPr>
            <a:lvl4pPr marL="1225550" algn="l" defTabSz="815975" fontAlgn="base">
              <a:defRPr>
                <a:solidFill>
                  <a:schemeClr val="tx1"/>
                </a:solidFill>
                <a:latin typeface="Arial" panose="020B0604020202020204" pitchFamily="34" charset="0"/>
              </a:defRPr>
            </a:lvl4pPr>
            <a:lvl5pPr marL="1633855" algn="l" defTabSz="815975" fontAlgn="base">
              <a:defRPr>
                <a:solidFill>
                  <a:schemeClr val="tx1"/>
                </a:solidFill>
                <a:latin typeface="Arial" panose="020B0604020202020204" pitchFamily="34" charset="0"/>
              </a:defRPr>
            </a:lvl5pPr>
            <a:lvl6pPr marL="2091055" defTabSz="815975" fontAlgn="base">
              <a:spcBef>
                <a:spcPct val="0"/>
              </a:spcBef>
              <a:spcAft>
                <a:spcPct val="0"/>
              </a:spcAft>
              <a:defRPr>
                <a:solidFill>
                  <a:schemeClr val="tx1"/>
                </a:solidFill>
                <a:latin typeface="Arial" panose="020B0604020202020204" pitchFamily="34" charset="0"/>
              </a:defRPr>
            </a:lvl6pPr>
            <a:lvl7pPr marL="2548255" defTabSz="815975" fontAlgn="base">
              <a:spcBef>
                <a:spcPct val="0"/>
              </a:spcBef>
              <a:spcAft>
                <a:spcPct val="0"/>
              </a:spcAft>
              <a:defRPr>
                <a:solidFill>
                  <a:schemeClr val="tx1"/>
                </a:solidFill>
                <a:latin typeface="Arial" panose="020B0604020202020204" pitchFamily="34" charset="0"/>
              </a:defRPr>
            </a:lvl7pPr>
            <a:lvl8pPr marL="3005455" defTabSz="815975" fontAlgn="base">
              <a:spcBef>
                <a:spcPct val="0"/>
              </a:spcBef>
              <a:spcAft>
                <a:spcPct val="0"/>
              </a:spcAft>
              <a:defRPr>
                <a:solidFill>
                  <a:schemeClr val="tx1"/>
                </a:solidFill>
                <a:latin typeface="Arial" panose="020B0604020202020204" pitchFamily="34" charset="0"/>
              </a:defRPr>
            </a:lvl8pPr>
            <a:lvl9pPr marL="3462655" defTabSz="815975" fontAlgn="base">
              <a:spcBef>
                <a:spcPct val="0"/>
              </a:spcBef>
              <a:spcAft>
                <a:spcPct val="0"/>
              </a:spcAft>
              <a:defRPr>
                <a:solidFill>
                  <a:schemeClr val="tx1"/>
                </a:solidFill>
                <a:latin typeface="Arial" panose="020B0604020202020204" pitchFamily="34" charset="0"/>
              </a:defRPr>
            </a:lvl9pPr>
          </a:lstStyle>
          <a:p>
            <a:pPr algn="dist"/>
            <a:r>
              <a:rPr lang="zh-CN" altLang="en-US" sz="2400" b="1" spc="300" dirty="0">
                <a:solidFill>
                  <a:schemeClr val="accent3">
                    <a:lumMod val="50000"/>
                  </a:schemeClr>
                </a:solidFill>
                <a:ea typeface="思源黑体 CN Regular" panose="020B0500000000000000" pitchFamily="34" charset="-122"/>
                <a:sym typeface="Arial" panose="020B0604020202020204" pitchFamily="34" charset="0"/>
              </a:rPr>
              <a:t>八</a:t>
            </a:r>
            <a:r>
              <a:rPr lang="en-US" altLang="zh-CN" sz="2400" b="1" spc="300" dirty="0">
                <a:solidFill>
                  <a:schemeClr val="accent3">
                    <a:lumMod val="50000"/>
                  </a:schemeClr>
                </a:solidFill>
                <a:ea typeface="思源黑体 CN Regular" panose="020B0500000000000000" pitchFamily="34" charset="-122"/>
                <a:sym typeface="Arial" panose="020B0604020202020204" pitchFamily="34" charset="0"/>
              </a:rPr>
              <a:t>5</a:t>
            </a:r>
            <a:r>
              <a:rPr lang="zh-CN" altLang="en-US" sz="2400" b="1" spc="300" dirty="0">
                <a:solidFill>
                  <a:schemeClr val="accent3">
                    <a:lumMod val="50000"/>
                  </a:schemeClr>
                </a:solidFill>
                <a:ea typeface="思源黑体 CN Regular" panose="020B0500000000000000" pitchFamily="34" charset="-122"/>
                <a:sym typeface="Arial" panose="020B0604020202020204" pitchFamily="34" charset="0"/>
              </a:rPr>
              <a:t>班线上主题班会</a:t>
            </a:r>
            <a:endParaRPr lang="zh-CN" altLang="en-US" sz="2400" b="1" spc="300" dirty="0">
              <a:solidFill>
                <a:schemeClr val="accent3">
                  <a:lumMod val="50000"/>
                </a:schemeClr>
              </a:solidFill>
              <a:ea typeface="思源黑体 CN Regular" panose="020B0500000000000000" pitchFamily="34" charset="-122"/>
              <a:sym typeface="Arial" panose="020B0604020202020204" pitchFamily="34" charset="0"/>
            </a:endParaRPr>
          </a:p>
        </p:txBody>
      </p:sp>
      <p:pic>
        <p:nvPicPr>
          <p:cNvPr id="2097153" name="图片 15"/>
          <p:cNvPicPr>
            <a:picLocks noChangeAspect="1"/>
          </p:cNvPicPr>
          <p:nvPr/>
        </p:nvPicPr>
        <p:blipFill rotWithShape="1">
          <a:blip r:embed="rId2"/>
          <a:srcRect b="74756"/>
          <a:stretch>
            <a:fillRect/>
          </a:stretch>
        </p:blipFill>
        <p:spPr>
          <a:xfrm>
            <a:off x="-937644" y="4622078"/>
            <a:ext cx="8825418" cy="2227884"/>
          </a:xfrm>
          <a:prstGeom prst="rect">
            <a:avLst/>
          </a:prstGeom>
        </p:spPr>
      </p:pic>
      <p:sp>
        <p:nvSpPr>
          <p:cNvPr id="1048588" name="文本框 10"/>
          <p:cNvSpPr txBox="1"/>
          <p:nvPr/>
        </p:nvSpPr>
        <p:spPr>
          <a:xfrm>
            <a:off x="321310" y="1351915"/>
            <a:ext cx="5365750" cy="2122805"/>
          </a:xfrm>
          <a:prstGeom prst="rect">
            <a:avLst/>
          </a:prstGeom>
          <a:noFill/>
        </p:spPr>
        <p:txBody>
          <a:bodyPr wrap="square" rtlCol="0">
            <a:spAutoFit/>
          </a:bodyPr>
          <a:p>
            <a:r>
              <a:rPr lang="en-US" altLang="en-US" sz="6600">
                <a:solidFill>
                  <a:srgbClr val="FF0000"/>
                </a:solidFill>
              </a:rPr>
              <a:t>守护</a:t>
            </a:r>
            <a:r>
              <a:rPr lang="zh-CN" altLang="en-US" sz="6600">
                <a:solidFill>
                  <a:srgbClr val="FF0000"/>
                </a:solidFill>
              </a:rPr>
              <a:t>生命</a:t>
            </a:r>
            <a:endParaRPr lang="zh-CN" altLang="en-US" sz="6600">
              <a:solidFill>
                <a:srgbClr val="FF0000"/>
              </a:solidFill>
            </a:endParaRPr>
          </a:p>
          <a:p>
            <a:r>
              <a:rPr lang="zh-CN" altLang="en-US" sz="6600">
                <a:solidFill>
                  <a:srgbClr val="FF0000"/>
                </a:solidFill>
              </a:rPr>
              <a:t>       致敬英雄</a:t>
            </a:r>
            <a:endParaRPr lang="zh-CN" altLang="en-US" sz="6600">
              <a:solidFill>
                <a:srgbClr val="FF0000"/>
              </a:solidFill>
            </a:endParaRPr>
          </a:p>
        </p:txBody>
      </p:sp>
      <p:pic>
        <p:nvPicPr>
          <p:cNvPr id="1" name="图片 0"/>
          <p:cNvPicPr>
            <a:picLocks noChangeAspect="1"/>
          </p:cNvPicPr>
          <p:nvPr/>
        </p:nvPicPr>
        <p:blipFill>
          <a:blip r:embed="rId3"/>
          <a:stretch>
            <a:fillRect/>
          </a:stretch>
        </p:blipFill>
        <p:spPr>
          <a:xfrm>
            <a:off x="6351905" y="22860"/>
            <a:ext cx="5759450" cy="6826885"/>
          </a:xfrm>
          <a:prstGeom prst="rect">
            <a:avLst/>
          </a:prstGeom>
        </p:spPr>
      </p:pic>
    </p:spTree>
    <p:custDataLst>
      <p:tags r:id="rId4"/>
    </p:custDataLst>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048586"/>
                                        </p:tgtEl>
                                        <p:attrNameLst>
                                          <p:attrName>style.visibility</p:attrName>
                                        </p:attrNameLst>
                                      </p:cBhvr>
                                      <p:to>
                                        <p:strVal val="visible"/>
                                      </p:to>
                                    </p:set>
                                    <p:animEffect transition="in" filter="dissolve">
                                      <p:cBhvr>
                                        <p:cTn id="7" dur="500"/>
                                        <p:tgtEl>
                                          <p:spTgt spid="10485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586"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69CDDC"/>
        </a:solidFill>
        <a:effectLst/>
      </p:bgPr>
    </p:bg>
    <p:spTree>
      <p:nvGrpSpPr>
        <p:cNvPr id="106" name=""/>
        <p:cNvGrpSpPr/>
        <p:nvPr/>
      </p:nvGrpSpPr>
      <p:grpSpPr>
        <a:xfrm>
          <a:off x="0" y="0"/>
          <a:ext cx="0" cy="0"/>
          <a:chOff x="0" y="0"/>
          <a:chExt cx="0" cy="0"/>
        </a:xfrm>
      </p:grpSpPr>
      <p:sp>
        <p:nvSpPr>
          <p:cNvPr id="1048710" name="矩形 11"/>
          <p:cNvSpPr/>
          <p:nvPr/>
        </p:nvSpPr>
        <p:spPr>
          <a:xfrm>
            <a:off x="1367451" y="288048"/>
            <a:ext cx="2011680" cy="460375"/>
          </a:xfrm>
          <a:prstGeom prst="rect">
            <a:avLst/>
          </a:prstGeom>
        </p:spPr>
        <p:txBody>
          <a:bodyPr wrap="none">
            <a:spAutoFit/>
          </a:bodyPr>
          <a:p>
            <a:pPr algn="ctr"/>
            <a:r>
              <a:rPr lang="zh-CN" altLang="en-US" sz="2400" dirty="0">
                <a:solidFill>
                  <a:schemeClr val="accent3"/>
                </a:solidFill>
                <a:latin typeface="Arial" panose="020B0604020202020204" pitchFamily="34" charset="0"/>
                <a:ea typeface="思源黑体 CN Regular" panose="020B0500000000000000" pitchFamily="34" charset="-122"/>
                <a:sym typeface="Arial" panose="020B0604020202020204" pitchFamily="34" charset="0"/>
              </a:rPr>
              <a:t>保持手部卫生</a:t>
            </a:r>
            <a:endParaRPr lang="zh-CN" altLang="en-US" sz="2400" dirty="0">
              <a:solidFill>
                <a:schemeClr val="accent3"/>
              </a:solidFill>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711" name="矩形 12"/>
          <p:cNvSpPr/>
          <p:nvPr/>
        </p:nvSpPr>
        <p:spPr>
          <a:xfrm>
            <a:off x="5762702" y="1017980"/>
            <a:ext cx="5401270" cy="2306955"/>
          </a:xfrm>
          <a:prstGeom prst="rect">
            <a:avLst/>
          </a:prstGeom>
        </p:spPr>
        <p:txBody>
          <a:bodyPr wrap="square">
            <a:spAutoFit/>
          </a:bodyPr>
          <a:p>
            <a:pPr>
              <a:lnSpc>
                <a:spcPct val="150000"/>
              </a:lnSpc>
            </a:pPr>
            <a:r>
              <a:rPr lang="zh-CN" altLang="en-US" sz="2400" b="1" dirty="0">
                <a:solidFill>
                  <a:schemeClr val="accent5">
                    <a:lumMod val="75000"/>
                  </a:schemeClr>
                </a:solidFill>
                <a:latin typeface="Arial" panose="020B0604020202020204" pitchFamily="34" charset="0"/>
                <a:ea typeface="思源黑体 CN Regular" panose="020B0500000000000000" pitchFamily="34" charset="-122"/>
                <a:sym typeface="Arial" panose="020B0604020202020204" pitchFamily="34" charset="0"/>
              </a:rPr>
              <a:t>保持手卫生。在咳嗽或打喷嚏后、在照护病人时、饭前、便后、手脏时、在处理动物或动物排泄物后，要用流水洗手，或者使用含酒精成分的免洗洗手液</a:t>
            </a:r>
            <a:r>
              <a:rPr lang="en-US" altLang="zh-CN" sz="1600" dirty="0">
                <a:latin typeface="Arial" panose="020B0604020202020204" pitchFamily="34" charset="0"/>
                <a:ea typeface="思源黑体 CN Regular" panose="020B0500000000000000" pitchFamily="34" charset="-122"/>
                <a:sym typeface="Arial" panose="020B0604020202020204" pitchFamily="34" charset="0"/>
              </a:rPr>
              <a:t>.</a:t>
            </a:r>
            <a:endParaRPr lang="zh-CN" altLang="en-US" sz="1600" dirty="0">
              <a:latin typeface="Arial" panose="020B0604020202020204" pitchFamily="34" charset="0"/>
              <a:ea typeface="思源黑体 CN Regular" panose="020B0500000000000000" pitchFamily="34" charset="-122"/>
              <a:sym typeface="Arial" panose="020B0604020202020204" pitchFamily="34" charset="0"/>
            </a:endParaRPr>
          </a:p>
        </p:txBody>
      </p:sp>
      <p:pic>
        <p:nvPicPr>
          <p:cNvPr id="2097160" name="图片 13"/>
          <p:cNvPicPr>
            <a:picLocks noChangeAspect="1"/>
          </p:cNvPicPr>
          <p:nvPr/>
        </p:nvPicPr>
        <p:blipFill>
          <a:blip r:embed="rId1" cstate="screen"/>
          <a:stretch>
            <a:fillRect/>
          </a:stretch>
        </p:blipFill>
        <p:spPr>
          <a:xfrm>
            <a:off x="-266887" y="-155817"/>
            <a:ext cx="6858000" cy="6858000"/>
          </a:xfrm>
          <a:prstGeom prst="rect">
            <a:avLst/>
          </a:prstGeom>
        </p:spPr>
      </p:pic>
      <p:pic>
        <p:nvPicPr>
          <p:cNvPr id="2097161" name="图片 15"/>
          <p:cNvPicPr>
            <a:picLocks noChangeAspect="1"/>
          </p:cNvPicPr>
          <p:nvPr/>
        </p:nvPicPr>
        <p:blipFill>
          <a:blip r:embed="rId2" cstate="screen"/>
          <a:stretch>
            <a:fillRect/>
          </a:stretch>
        </p:blipFill>
        <p:spPr>
          <a:xfrm>
            <a:off x="8001035" y="2964012"/>
            <a:ext cx="3738248" cy="3738248"/>
          </a:xfrm>
          <a:prstGeom prst="rect">
            <a:avLst/>
          </a:prstGeom>
        </p:spPr>
      </p:pic>
    </p:spTree>
    <p:custDataLst>
      <p:tags r:id="rId3"/>
    </p:custDataLst>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048711"/>
                                        </p:tgtEl>
                                        <p:attrNameLst>
                                          <p:attrName>style.visibility</p:attrName>
                                        </p:attrNameLst>
                                      </p:cBhvr>
                                      <p:to>
                                        <p:strVal val="visible"/>
                                      </p:to>
                                    </p:set>
                                    <p:anim calcmode="lin" valueType="num">
                                      <p:cBhvr additive="base">
                                        <p:cTn id="7" dur="500" fill="hold"/>
                                        <p:tgtEl>
                                          <p:spTgt spid="1048711"/>
                                        </p:tgtEl>
                                        <p:attrNameLst>
                                          <p:attrName>ppt_x</p:attrName>
                                        </p:attrNameLst>
                                      </p:cBhvr>
                                      <p:tavLst>
                                        <p:tav tm="0">
                                          <p:val>
                                            <p:strVal val="0-#ppt_w/2"/>
                                          </p:val>
                                        </p:tav>
                                        <p:tav tm="100000">
                                          <p:val>
                                            <p:strVal val="#ppt_x"/>
                                          </p:val>
                                        </p:tav>
                                      </p:tavLst>
                                    </p:anim>
                                    <p:anim calcmode="lin" valueType="num">
                                      <p:cBhvr additive="base">
                                        <p:cTn id="8" dur="500" fill="hold"/>
                                        <p:tgtEl>
                                          <p:spTgt spid="10487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711"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69CDDC"/>
        </a:solidFill>
        <a:effectLst/>
      </p:bgPr>
    </p:bg>
    <p:spTree>
      <p:nvGrpSpPr>
        <p:cNvPr id="109" name=""/>
        <p:cNvGrpSpPr/>
        <p:nvPr/>
      </p:nvGrpSpPr>
      <p:grpSpPr>
        <a:xfrm>
          <a:off x="0" y="0"/>
          <a:ext cx="0" cy="0"/>
          <a:chOff x="0" y="0"/>
          <a:chExt cx="0" cy="0"/>
        </a:xfrm>
      </p:grpSpPr>
      <p:sp>
        <p:nvSpPr>
          <p:cNvPr id="1048715" name="矩形 11"/>
          <p:cNvSpPr/>
          <p:nvPr/>
        </p:nvSpPr>
        <p:spPr>
          <a:xfrm>
            <a:off x="1049852" y="262828"/>
            <a:ext cx="4185761" cy="461665"/>
          </a:xfrm>
          <a:prstGeom prst="rect">
            <a:avLst/>
          </a:prstGeom>
        </p:spPr>
        <p:txBody>
          <a:bodyPr wrap="none">
            <a:spAutoFit/>
          </a:bodyPr>
          <a:p>
            <a:pPr algn="ctr"/>
            <a:r>
              <a:rPr lang="zh-CN" altLang="en-US" sz="2400" dirty="0">
                <a:solidFill>
                  <a:schemeClr val="accent3"/>
                </a:solidFill>
                <a:latin typeface="Arial" panose="020B0604020202020204" pitchFamily="34" charset="0"/>
                <a:ea typeface="思源黑体 CN Regular" panose="020B0500000000000000" pitchFamily="34" charset="-122"/>
                <a:sym typeface="Arial" panose="020B0604020202020204" pitchFamily="34" charset="0"/>
              </a:rPr>
              <a:t>如何预防新型冠状病毒的感染</a:t>
            </a:r>
            <a:endParaRPr lang="zh-CN" altLang="en-US" sz="2400" dirty="0">
              <a:solidFill>
                <a:schemeClr val="accent3"/>
              </a:solidFill>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716" name="矩形 12"/>
          <p:cNvSpPr/>
          <p:nvPr/>
        </p:nvSpPr>
        <p:spPr>
          <a:xfrm>
            <a:off x="1455686" y="1417628"/>
            <a:ext cx="9280628" cy="792653"/>
          </a:xfrm>
          <a:prstGeom prst="rect">
            <a:avLst/>
          </a:prstGeom>
        </p:spPr>
        <p:txBody>
          <a:bodyPr wrap="square">
            <a:spAutoFit/>
          </a:bodyPr>
          <a:p>
            <a:pPr>
              <a:lnSpc>
                <a:spcPct val="150000"/>
              </a:lnSpc>
            </a:pPr>
            <a:r>
              <a:rPr lang="zh-CN" altLang="en-US" sz="1600" dirty="0">
                <a:latin typeface="Arial" panose="020B0604020202020204" pitchFamily="34" charset="0"/>
                <a:ea typeface="思源黑体 CN Regular" panose="020B0500000000000000" pitchFamily="34" charset="-122"/>
                <a:sym typeface="Arial" panose="020B0604020202020204" pitchFamily="34" charset="0"/>
              </a:rPr>
              <a:t>正确洗手，洗手搓洗时间要在</a:t>
            </a:r>
            <a:r>
              <a:rPr lang="en-US" altLang="zh-CN" sz="1600" dirty="0">
                <a:latin typeface="Arial" panose="020B0604020202020204" pitchFamily="34" charset="0"/>
                <a:ea typeface="思源黑体 CN Regular" panose="020B0500000000000000" pitchFamily="34" charset="-122"/>
                <a:sym typeface="Arial" panose="020B0604020202020204" pitchFamily="34" charset="0"/>
              </a:rPr>
              <a:t>20</a:t>
            </a:r>
            <a:r>
              <a:rPr lang="zh-CN" altLang="en-US" sz="1600" dirty="0">
                <a:latin typeface="Arial" panose="020B0604020202020204" pitchFamily="34" charset="0"/>
                <a:ea typeface="思源黑体 CN Regular" panose="020B0500000000000000" pitchFamily="34" charset="-122"/>
                <a:sym typeface="Arial" panose="020B0604020202020204" pitchFamily="34" charset="0"/>
              </a:rPr>
              <a:t>秒以上，为了方便记忆，揉搓步骤简单归纳为七字口诀“内</a:t>
            </a:r>
            <a:r>
              <a:rPr lang="en-US" altLang="zh-CN" sz="1600" dirty="0">
                <a:latin typeface="Arial" panose="020B0604020202020204" pitchFamily="34" charset="0"/>
                <a:ea typeface="思源黑体 CN Regular" panose="020B0500000000000000" pitchFamily="34" charset="-122"/>
                <a:sym typeface="Arial" panose="020B0604020202020204" pitchFamily="34" charset="0"/>
              </a:rPr>
              <a:t>-</a:t>
            </a:r>
            <a:r>
              <a:rPr lang="zh-CN" altLang="en-US" sz="1600" dirty="0">
                <a:latin typeface="Arial" panose="020B0604020202020204" pitchFamily="34" charset="0"/>
                <a:ea typeface="思源黑体 CN Regular" panose="020B0500000000000000" pitchFamily="34" charset="-122"/>
                <a:sym typeface="Arial" panose="020B0604020202020204" pitchFamily="34" charset="0"/>
              </a:rPr>
              <a:t>外</a:t>
            </a:r>
            <a:r>
              <a:rPr lang="en-US" altLang="zh-CN" sz="1600" dirty="0">
                <a:latin typeface="Arial" panose="020B0604020202020204" pitchFamily="34" charset="0"/>
                <a:ea typeface="思源黑体 CN Regular" panose="020B0500000000000000" pitchFamily="34" charset="-122"/>
                <a:sym typeface="Arial" panose="020B0604020202020204" pitchFamily="34" charset="0"/>
              </a:rPr>
              <a:t>-</a:t>
            </a:r>
            <a:r>
              <a:rPr lang="zh-CN" altLang="en-US" sz="1600" dirty="0">
                <a:latin typeface="Arial" panose="020B0604020202020204" pitchFamily="34" charset="0"/>
                <a:ea typeface="思源黑体 CN Regular" panose="020B0500000000000000" pitchFamily="34" charset="-122"/>
                <a:sym typeface="Arial" panose="020B0604020202020204" pitchFamily="34" charset="0"/>
              </a:rPr>
              <a:t>夹</a:t>
            </a:r>
            <a:r>
              <a:rPr lang="en-US" altLang="zh-CN" sz="1600" dirty="0">
                <a:latin typeface="Arial" panose="020B0604020202020204" pitchFamily="34" charset="0"/>
                <a:ea typeface="思源黑体 CN Regular" panose="020B0500000000000000" pitchFamily="34" charset="-122"/>
                <a:sym typeface="Arial" panose="020B0604020202020204" pitchFamily="34" charset="0"/>
              </a:rPr>
              <a:t>-</a:t>
            </a:r>
            <a:r>
              <a:rPr lang="zh-CN" altLang="en-US" sz="1600" dirty="0">
                <a:latin typeface="Arial" panose="020B0604020202020204" pitchFamily="34" charset="0"/>
                <a:ea typeface="思源黑体 CN Regular" panose="020B0500000000000000" pitchFamily="34" charset="-122"/>
                <a:sym typeface="Arial" panose="020B0604020202020204" pitchFamily="34" charset="0"/>
              </a:rPr>
              <a:t>弓</a:t>
            </a:r>
            <a:r>
              <a:rPr lang="en-US" altLang="zh-CN" sz="1600" dirty="0">
                <a:latin typeface="Arial" panose="020B0604020202020204" pitchFamily="34" charset="0"/>
                <a:ea typeface="思源黑体 CN Regular" panose="020B0500000000000000" pitchFamily="34" charset="-122"/>
                <a:sym typeface="Arial" panose="020B0604020202020204" pitchFamily="34" charset="0"/>
              </a:rPr>
              <a:t>-</a:t>
            </a:r>
            <a:r>
              <a:rPr lang="zh-CN" altLang="en-US" sz="1600" dirty="0">
                <a:latin typeface="Arial" panose="020B0604020202020204" pitchFamily="34" charset="0"/>
                <a:ea typeface="思源黑体 CN Regular" panose="020B0500000000000000" pitchFamily="34" charset="-122"/>
                <a:sym typeface="Arial" panose="020B0604020202020204" pitchFamily="34" charset="0"/>
              </a:rPr>
              <a:t>大</a:t>
            </a:r>
            <a:r>
              <a:rPr lang="en-US" altLang="zh-CN" sz="1600" dirty="0">
                <a:latin typeface="Arial" panose="020B0604020202020204" pitchFamily="34" charset="0"/>
                <a:ea typeface="思源黑体 CN Regular" panose="020B0500000000000000" pitchFamily="34" charset="-122"/>
                <a:sym typeface="Arial" panose="020B0604020202020204" pitchFamily="34" charset="0"/>
              </a:rPr>
              <a:t>-</a:t>
            </a:r>
            <a:r>
              <a:rPr lang="zh-CN" altLang="en-US" sz="1600" dirty="0">
                <a:latin typeface="Arial" panose="020B0604020202020204" pitchFamily="34" charset="0"/>
                <a:ea typeface="思源黑体 CN Regular" panose="020B0500000000000000" pitchFamily="34" charset="-122"/>
                <a:sym typeface="Arial" panose="020B0604020202020204" pitchFamily="34" charset="0"/>
              </a:rPr>
              <a:t>立</a:t>
            </a:r>
            <a:r>
              <a:rPr lang="en-US" altLang="zh-CN" sz="1600" dirty="0">
                <a:latin typeface="Arial" panose="020B0604020202020204" pitchFamily="34" charset="0"/>
                <a:ea typeface="思源黑体 CN Regular" panose="020B0500000000000000" pitchFamily="34" charset="-122"/>
                <a:sym typeface="Arial" panose="020B0604020202020204" pitchFamily="34" charset="0"/>
              </a:rPr>
              <a:t>-</a:t>
            </a:r>
            <a:r>
              <a:rPr lang="zh-CN" altLang="en-US" sz="1600" dirty="0">
                <a:latin typeface="Arial" panose="020B0604020202020204" pitchFamily="34" charset="0"/>
                <a:ea typeface="思源黑体 CN Regular" panose="020B0500000000000000" pitchFamily="34" charset="-122"/>
                <a:sym typeface="Arial" panose="020B0604020202020204" pitchFamily="34" charset="0"/>
              </a:rPr>
              <a:t>腕”：</a:t>
            </a:r>
            <a:endParaRPr lang="zh-CN" altLang="en-US" sz="1600" dirty="0">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717" name="矩形 13"/>
          <p:cNvSpPr/>
          <p:nvPr/>
        </p:nvSpPr>
        <p:spPr>
          <a:xfrm>
            <a:off x="6309361" y="2655590"/>
            <a:ext cx="6096000" cy="3000821"/>
          </a:xfrm>
          <a:prstGeom prst="rect">
            <a:avLst/>
          </a:prstGeom>
        </p:spPr>
        <p:txBody>
          <a:bodyPr>
            <a:spAutoFit/>
          </a:bodyPr>
          <a:p>
            <a:pPr marL="285750" indent="-285750">
              <a:lnSpc>
                <a:spcPct val="150000"/>
              </a:lnSpc>
              <a:buClr>
                <a:srgbClr val="C00000"/>
              </a:buClr>
              <a:buFont typeface="Wingdings" panose="05000000000000000000" pitchFamily="2" charset="2"/>
              <a:buChar char="u"/>
            </a:pPr>
            <a:r>
              <a:rPr lang="zh-CN" altLang="en-US" dirty="0">
                <a:latin typeface="Arial" panose="020B0604020202020204" pitchFamily="34" charset="0"/>
                <a:ea typeface="思源黑体 CN Regular" panose="020B0500000000000000" pitchFamily="34" charset="-122"/>
                <a:sym typeface="Arial" panose="020B0604020202020204" pitchFamily="34" charset="0"/>
              </a:rPr>
              <a:t>（</a:t>
            </a:r>
            <a:r>
              <a:rPr lang="en-US" altLang="zh-CN" dirty="0">
                <a:latin typeface="Arial" panose="020B0604020202020204" pitchFamily="34" charset="0"/>
                <a:ea typeface="思源黑体 CN Regular" panose="020B0500000000000000" pitchFamily="34" charset="-122"/>
                <a:sym typeface="Arial" panose="020B0604020202020204" pitchFamily="34" charset="0"/>
              </a:rPr>
              <a:t>1</a:t>
            </a:r>
            <a:r>
              <a:rPr lang="zh-CN" altLang="en-US" dirty="0">
                <a:latin typeface="Arial" panose="020B0604020202020204" pitchFamily="34" charset="0"/>
                <a:ea typeface="思源黑体 CN Regular" panose="020B0500000000000000" pitchFamily="34" charset="-122"/>
                <a:sym typeface="Arial" panose="020B0604020202020204" pitchFamily="34" charset="0"/>
              </a:rPr>
              <a:t>）掌心对掌心，互相揉搓</a:t>
            </a:r>
            <a:endParaRPr lang="zh-CN" altLang="en-US" dirty="0">
              <a:latin typeface="Arial" panose="020B0604020202020204" pitchFamily="34" charset="0"/>
              <a:ea typeface="思源黑体 CN Regular" panose="020B0500000000000000" pitchFamily="34" charset="-122"/>
              <a:sym typeface="Arial" panose="020B0604020202020204" pitchFamily="34" charset="0"/>
            </a:endParaRPr>
          </a:p>
          <a:p>
            <a:pPr marL="285750" indent="-285750">
              <a:lnSpc>
                <a:spcPct val="150000"/>
              </a:lnSpc>
              <a:buClr>
                <a:srgbClr val="C00000"/>
              </a:buClr>
              <a:buFont typeface="Wingdings" panose="05000000000000000000" pitchFamily="2" charset="2"/>
              <a:buChar char="u"/>
            </a:pPr>
            <a:r>
              <a:rPr lang="zh-CN" altLang="en-US" dirty="0">
                <a:latin typeface="Arial" panose="020B0604020202020204" pitchFamily="34" charset="0"/>
                <a:ea typeface="思源黑体 CN Regular" panose="020B0500000000000000" pitchFamily="34" charset="-122"/>
                <a:sym typeface="Arial" panose="020B0604020202020204" pitchFamily="34" charset="0"/>
              </a:rPr>
              <a:t>（</a:t>
            </a:r>
            <a:r>
              <a:rPr lang="en-US" altLang="zh-CN" dirty="0">
                <a:latin typeface="Arial" panose="020B0604020202020204" pitchFamily="34" charset="0"/>
                <a:ea typeface="思源黑体 CN Regular" panose="020B0500000000000000" pitchFamily="34" charset="-122"/>
                <a:sym typeface="Arial" panose="020B0604020202020204" pitchFamily="34" charset="0"/>
              </a:rPr>
              <a:t>2</a:t>
            </a:r>
            <a:r>
              <a:rPr lang="zh-CN" altLang="en-US" dirty="0">
                <a:latin typeface="Arial" panose="020B0604020202020204" pitchFamily="34" charset="0"/>
                <a:ea typeface="思源黑体 CN Regular" panose="020B0500000000000000" pitchFamily="34" charset="-122"/>
                <a:sym typeface="Arial" panose="020B0604020202020204" pitchFamily="34" charset="0"/>
              </a:rPr>
              <a:t>）掌心对手背，两手交叉揉搓</a:t>
            </a:r>
            <a:endParaRPr lang="zh-CN" altLang="en-US" dirty="0">
              <a:latin typeface="Arial" panose="020B0604020202020204" pitchFamily="34" charset="0"/>
              <a:ea typeface="思源黑体 CN Regular" panose="020B0500000000000000" pitchFamily="34" charset="-122"/>
              <a:sym typeface="Arial" panose="020B0604020202020204" pitchFamily="34" charset="0"/>
            </a:endParaRPr>
          </a:p>
          <a:p>
            <a:pPr marL="285750" indent="-285750">
              <a:lnSpc>
                <a:spcPct val="150000"/>
              </a:lnSpc>
              <a:buClr>
                <a:srgbClr val="C00000"/>
              </a:buClr>
              <a:buFont typeface="Wingdings" panose="05000000000000000000" pitchFamily="2" charset="2"/>
              <a:buChar char="u"/>
            </a:pPr>
            <a:r>
              <a:rPr lang="zh-CN" altLang="en-US" dirty="0">
                <a:latin typeface="Arial" panose="020B0604020202020204" pitchFamily="34" charset="0"/>
                <a:ea typeface="思源黑体 CN Regular" panose="020B0500000000000000" pitchFamily="34" charset="-122"/>
                <a:sym typeface="Arial" panose="020B0604020202020204" pitchFamily="34" charset="0"/>
              </a:rPr>
              <a:t>（</a:t>
            </a:r>
            <a:r>
              <a:rPr lang="en-US" altLang="zh-CN" dirty="0">
                <a:latin typeface="Arial" panose="020B0604020202020204" pitchFamily="34" charset="0"/>
                <a:ea typeface="思源黑体 CN Regular" panose="020B0500000000000000" pitchFamily="34" charset="-122"/>
                <a:sym typeface="Arial" panose="020B0604020202020204" pitchFamily="34" charset="0"/>
              </a:rPr>
              <a:t>3</a:t>
            </a:r>
            <a:r>
              <a:rPr lang="zh-CN" altLang="en-US" dirty="0">
                <a:latin typeface="Arial" panose="020B0604020202020204" pitchFamily="34" charset="0"/>
                <a:ea typeface="思源黑体 CN Regular" panose="020B0500000000000000" pitchFamily="34" charset="-122"/>
                <a:sym typeface="Arial" panose="020B0604020202020204" pitchFamily="34" charset="0"/>
              </a:rPr>
              <a:t>）掌心对掌心，十指交叉揉搓</a:t>
            </a:r>
            <a:endParaRPr lang="zh-CN" altLang="en-US" dirty="0">
              <a:latin typeface="Arial" panose="020B0604020202020204" pitchFamily="34" charset="0"/>
              <a:ea typeface="思源黑体 CN Regular" panose="020B0500000000000000" pitchFamily="34" charset="-122"/>
              <a:sym typeface="Arial" panose="020B0604020202020204" pitchFamily="34" charset="0"/>
            </a:endParaRPr>
          </a:p>
          <a:p>
            <a:pPr marL="285750" indent="-285750">
              <a:lnSpc>
                <a:spcPct val="150000"/>
              </a:lnSpc>
              <a:buClr>
                <a:srgbClr val="C00000"/>
              </a:buClr>
              <a:buFont typeface="Wingdings" panose="05000000000000000000" pitchFamily="2" charset="2"/>
              <a:buChar char="u"/>
            </a:pPr>
            <a:r>
              <a:rPr lang="zh-CN" altLang="en-US" dirty="0">
                <a:latin typeface="Arial" panose="020B0604020202020204" pitchFamily="34" charset="0"/>
                <a:ea typeface="思源黑体 CN Regular" panose="020B0500000000000000" pitchFamily="34" charset="-122"/>
                <a:sym typeface="Arial" panose="020B0604020202020204" pitchFamily="34" charset="0"/>
              </a:rPr>
              <a:t>（</a:t>
            </a:r>
            <a:r>
              <a:rPr lang="en-US" altLang="zh-CN" dirty="0">
                <a:latin typeface="Arial" panose="020B0604020202020204" pitchFamily="34" charset="0"/>
                <a:ea typeface="思源黑体 CN Regular" panose="020B0500000000000000" pitchFamily="34" charset="-122"/>
                <a:sym typeface="Arial" panose="020B0604020202020204" pitchFamily="34" charset="0"/>
              </a:rPr>
              <a:t>4</a:t>
            </a:r>
            <a:r>
              <a:rPr lang="zh-CN" altLang="en-US" dirty="0">
                <a:latin typeface="Arial" panose="020B0604020202020204" pitchFamily="34" charset="0"/>
                <a:ea typeface="思源黑体 CN Regular" panose="020B0500000000000000" pitchFamily="34" charset="-122"/>
                <a:sym typeface="Arial" panose="020B0604020202020204" pitchFamily="34" charset="0"/>
              </a:rPr>
              <a:t>）十指弯曲紧扣，转动揉搓</a:t>
            </a:r>
            <a:endParaRPr lang="zh-CN" altLang="en-US" dirty="0">
              <a:latin typeface="Arial" panose="020B0604020202020204" pitchFamily="34" charset="0"/>
              <a:ea typeface="思源黑体 CN Regular" panose="020B0500000000000000" pitchFamily="34" charset="-122"/>
              <a:sym typeface="Arial" panose="020B0604020202020204" pitchFamily="34" charset="0"/>
            </a:endParaRPr>
          </a:p>
          <a:p>
            <a:pPr marL="285750" indent="-285750">
              <a:lnSpc>
                <a:spcPct val="150000"/>
              </a:lnSpc>
              <a:buClr>
                <a:srgbClr val="C00000"/>
              </a:buClr>
              <a:buFont typeface="Wingdings" panose="05000000000000000000" pitchFamily="2" charset="2"/>
              <a:buChar char="u"/>
            </a:pPr>
            <a:r>
              <a:rPr lang="zh-CN" altLang="en-US" dirty="0">
                <a:latin typeface="Arial" panose="020B0604020202020204" pitchFamily="34" charset="0"/>
                <a:ea typeface="思源黑体 CN Regular" panose="020B0500000000000000" pitchFamily="34" charset="-122"/>
                <a:sym typeface="Arial" panose="020B0604020202020204" pitchFamily="34" charset="0"/>
              </a:rPr>
              <a:t>（</a:t>
            </a:r>
            <a:r>
              <a:rPr lang="en-US" altLang="zh-CN" dirty="0">
                <a:latin typeface="Arial" panose="020B0604020202020204" pitchFamily="34" charset="0"/>
                <a:ea typeface="思源黑体 CN Regular" panose="020B0500000000000000" pitchFamily="34" charset="-122"/>
                <a:sym typeface="Arial" panose="020B0604020202020204" pitchFamily="34" charset="0"/>
              </a:rPr>
              <a:t>5</a:t>
            </a:r>
            <a:r>
              <a:rPr lang="zh-CN" altLang="en-US" dirty="0">
                <a:latin typeface="Arial" panose="020B0604020202020204" pitchFamily="34" charset="0"/>
                <a:ea typeface="思源黑体 CN Regular" panose="020B0500000000000000" pitchFamily="34" charset="-122"/>
                <a:sym typeface="Arial" panose="020B0604020202020204" pitchFamily="34" charset="0"/>
              </a:rPr>
              <a:t>）拇指握在掌心，转动揉搓</a:t>
            </a:r>
            <a:endParaRPr lang="zh-CN" altLang="en-US" dirty="0">
              <a:latin typeface="Arial" panose="020B0604020202020204" pitchFamily="34" charset="0"/>
              <a:ea typeface="思源黑体 CN Regular" panose="020B0500000000000000" pitchFamily="34" charset="-122"/>
              <a:sym typeface="Arial" panose="020B0604020202020204" pitchFamily="34" charset="0"/>
            </a:endParaRPr>
          </a:p>
          <a:p>
            <a:pPr marL="285750" indent="-285750">
              <a:lnSpc>
                <a:spcPct val="150000"/>
              </a:lnSpc>
              <a:buClr>
                <a:srgbClr val="C00000"/>
              </a:buClr>
              <a:buFont typeface="Wingdings" panose="05000000000000000000" pitchFamily="2" charset="2"/>
              <a:buChar char="u"/>
            </a:pPr>
            <a:r>
              <a:rPr lang="zh-CN" altLang="en-US" dirty="0">
                <a:latin typeface="Arial" panose="020B0604020202020204" pitchFamily="34" charset="0"/>
                <a:ea typeface="思源黑体 CN Regular" panose="020B0500000000000000" pitchFamily="34" charset="-122"/>
                <a:sym typeface="Arial" panose="020B0604020202020204" pitchFamily="34" charset="0"/>
              </a:rPr>
              <a:t>（</a:t>
            </a:r>
            <a:r>
              <a:rPr lang="en-US" altLang="zh-CN" dirty="0">
                <a:latin typeface="Arial" panose="020B0604020202020204" pitchFamily="34" charset="0"/>
                <a:ea typeface="思源黑体 CN Regular" panose="020B0500000000000000" pitchFamily="34" charset="-122"/>
                <a:sym typeface="Arial" panose="020B0604020202020204" pitchFamily="34" charset="0"/>
              </a:rPr>
              <a:t>6</a:t>
            </a:r>
            <a:r>
              <a:rPr lang="zh-CN" altLang="en-US" dirty="0">
                <a:latin typeface="Arial" panose="020B0604020202020204" pitchFamily="34" charset="0"/>
                <a:ea typeface="思源黑体 CN Regular" panose="020B0500000000000000" pitchFamily="34" charset="-122"/>
                <a:sym typeface="Arial" panose="020B0604020202020204" pitchFamily="34" charset="0"/>
              </a:rPr>
              <a:t>）指尖在掌心揉搓</a:t>
            </a:r>
            <a:endParaRPr lang="zh-CN" altLang="en-US" dirty="0">
              <a:latin typeface="Arial" panose="020B0604020202020204" pitchFamily="34" charset="0"/>
              <a:ea typeface="思源黑体 CN Regular" panose="020B0500000000000000" pitchFamily="34" charset="-122"/>
              <a:sym typeface="Arial" panose="020B0604020202020204" pitchFamily="34" charset="0"/>
            </a:endParaRPr>
          </a:p>
          <a:p>
            <a:pPr marL="285750" indent="-285750">
              <a:lnSpc>
                <a:spcPct val="150000"/>
              </a:lnSpc>
              <a:buClr>
                <a:srgbClr val="C00000"/>
              </a:buClr>
              <a:buFont typeface="Wingdings" panose="05000000000000000000" pitchFamily="2" charset="2"/>
              <a:buChar char="u"/>
            </a:pPr>
            <a:r>
              <a:rPr lang="zh-CN" altLang="en-US" dirty="0">
                <a:latin typeface="Arial" panose="020B0604020202020204" pitchFamily="34" charset="0"/>
                <a:ea typeface="思源黑体 CN Regular" panose="020B0500000000000000" pitchFamily="34" charset="-122"/>
                <a:sym typeface="Arial" panose="020B0604020202020204" pitchFamily="34" charset="0"/>
              </a:rPr>
              <a:t>（</a:t>
            </a:r>
            <a:r>
              <a:rPr lang="en-US" altLang="zh-CN" dirty="0">
                <a:latin typeface="Arial" panose="020B0604020202020204" pitchFamily="34" charset="0"/>
                <a:ea typeface="思源黑体 CN Regular" panose="020B0500000000000000" pitchFamily="34" charset="-122"/>
                <a:sym typeface="Arial" panose="020B0604020202020204" pitchFamily="34" charset="0"/>
              </a:rPr>
              <a:t>7</a:t>
            </a:r>
            <a:r>
              <a:rPr lang="zh-CN" altLang="en-US" dirty="0">
                <a:latin typeface="Arial" panose="020B0604020202020204" pitchFamily="34" charset="0"/>
                <a:ea typeface="思源黑体 CN Regular" panose="020B0500000000000000" pitchFamily="34" charset="-122"/>
                <a:sym typeface="Arial" panose="020B0604020202020204" pitchFamily="34" charset="0"/>
              </a:rPr>
              <a:t>）清洁手腕。</a:t>
            </a:r>
            <a:endParaRPr lang="zh-CN" altLang="en-US" dirty="0">
              <a:latin typeface="Arial" panose="020B0604020202020204" pitchFamily="34" charset="0"/>
              <a:ea typeface="思源黑体 CN Regular" panose="020B0500000000000000" pitchFamily="34" charset="-122"/>
              <a:sym typeface="Arial" panose="020B0604020202020204" pitchFamily="34" charset="0"/>
            </a:endParaRPr>
          </a:p>
        </p:txBody>
      </p:sp>
      <p:pic>
        <p:nvPicPr>
          <p:cNvPr id="2097162" name="图片 14"/>
          <p:cNvPicPr>
            <a:picLocks noChangeAspect="1"/>
          </p:cNvPicPr>
          <p:nvPr/>
        </p:nvPicPr>
        <p:blipFill>
          <a:blip r:embed="rId1" cstate="screen"/>
          <a:stretch>
            <a:fillRect/>
          </a:stretch>
        </p:blipFill>
        <p:spPr>
          <a:xfrm>
            <a:off x="189240" y="1164225"/>
            <a:ext cx="4449995" cy="4449995"/>
          </a:xfrm>
          <a:prstGeom prst="rect">
            <a:avLst/>
          </a:prstGeom>
        </p:spPr>
      </p:pic>
      <p:pic>
        <p:nvPicPr>
          <p:cNvPr id="2097163" name="图片 16"/>
          <p:cNvPicPr>
            <a:picLocks noChangeAspect="1"/>
          </p:cNvPicPr>
          <p:nvPr/>
        </p:nvPicPr>
        <p:blipFill>
          <a:blip r:embed="rId2" cstate="screen"/>
          <a:stretch>
            <a:fillRect/>
          </a:stretch>
        </p:blipFill>
        <p:spPr>
          <a:xfrm>
            <a:off x="3737342" y="4524537"/>
            <a:ext cx="2179365" cy="2179365"/>
          </a:xfrm>
          <a:prstGeom prst="rect">
            <a:avLst/>
          </a:prstGeom>
        </p:spPr>
      </p:pic>
    </p:spTree>
    <p:custDataLst>
      <p:tags r:id="rId3"/>
    </p:custDataLst>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048716"/>
                                        </p:tgtEl>
                                        <p:attrNameLst>
                                          <p:attrName>style.visibility</p:attrName>
                                        </p:attrNameLst>
                                      </p:cBhvr>
                                      <p:to>
                                        <p:strVal val="visible"/>
                                      </p:to>
                                    </p:set>
                                    <p:anim calcmode="lin" valueType="num">
                                      <p:cBhvr additive="base">
                                        <p:cTn id="7" dur="500" fill="hold"/>
                                        <p:tgtEl>
                                          <p:spTgt spid="1048716"/>
                                        </p:tgtEl>
                                        <p:attrNameLst>
                                          <p:attrName>ppt_x</p:attrName>
                                        </p:attrNameLst>
                                      </p:cBhvr>
                                      <p:tavLst>
                                        <p:tav tm="0">
                                          <p:val>
                                            <p:strVal val="0-#ppt_w/2"/>
                                          </p:val>
                                        </p:tav>
                                        <p:tav tm="100000">
                                          <p:val>
                                            <p:strVal val="#ppt_x"/>
                                          </p:val>
                                        </p:tav>
                                      </p:tavLst>
                                    </p:anim>
                                    <p:anim calcmode="lin" valueType="num">
                                      <p:cBhvr additive="base">
                                        <p:cTn id="8" dur="500" fill="hold"/>
                                        <p:tgtEl>
                                          <p:spTgt spid="104871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8" presetClass="entr" presetSubtype="6" fill="hold" grpId="0" nodeType="afterEffect">
                                  <p:stCondLst>
                                    <p:cond delay="0"/>
                                  </p:stCondLst>
                                  <p:childTnLst>
                                    <p:set>
                                      <p:cBhvr>
                                        <p:cTn id="11" dur="1" fill="hold">
                                          <p:stCondLst>
                                            <p:cond delay="0"/>
                                          </p:stCondLst>
                                        </p:cTn>
                                        <p:tgtEl>
                                          <p:spTgt spid="1048717"/>
                                        </p:tgtEl>
                                        <p:attrNameLst>
                                          <p:attrName>style.visibility</p:attrName>
                                        </p:attrNameLst>
                                      </p:cBhvr>
                                      <p:to>
                                        <p:strVal val="visible"/>
                                      </p:to>
                                    </p:set>
                                    <p:animEffect transition="in" filter="strips(downRight)">
                                      <p:cBhvr>
                                        <p:cTn id="12" dur="500"/>
                                        <p:tgtEl>
                                          <p:spTgt spid="10487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716" grpId="0"/>
      <p:bldP spid="1048717"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69CDDC"/>
        </a:solidFill>
        <a:effectLst/>
      </p:bgPr>
    </p:bg>
    <p:spTree>
      <p:nvGrpSpPr>
        <p:cNvPr id="112" name=""/>
        <p:cNvGrpSpPr/>
        <p:nvPr/>
      </p:nvGrpSpPr>
      <p:grpSpPr>
        <a:xfrm>
          <a:off x="0" y="0"/>
          <a:ext cx="0" cy="0"/>
          <a:chOff x="0" y="0"/>
          <a:chExt cx="0" cy="0"/>
        </a:xfrm>
      </p:grpSpPr>
      <p:sp>
        <p:nvSpPr>
          <p:cNvPr id="1048721" name="矩形 11"/>
          <p:cNvSpPr/>
          <p:nvPr/>
        </p:nvSpPr>
        <p:spPr>
          <a:xfrm>
            <a:off x="1049852" y="234584"/>
            <a:ext cx="6032421" cy="461665"/>
          </a:xfrm>
          <a:prstGeom prst="rect">
            <a:avLst/>
          </a:prstGeom>
        </p:spPr>
        <p:txBody>
          <a:bodyPr wrap="none">
            <a:spAutoFit/>
          </a:bodyPr>
          <a:p>
            <a:pPr algn="ctr"/>
            <a:r>
              <a:rPr lang="zh-CN" altLang="en-US" sz="2400" dirty="0">
                <a:solidFill>
                  <a:schemeClr val="accent3"/>
                </a:solidFill>
                <a:latin typeface="Arial" panose="020B0604020202020204" pitchFamily="34" charset="0"/>
                <a:ea typeface="思源黑体 CN Regular" panose="020B0500000000000000" pitchFamily="34" charset="-122"/>
                <a:sym typeface="Arial" panose="020B0604020202020204" pitchFamily="34" charset="0"/>
              </a:rPr>
              <a:t>在传染病流行期间，家庭如何做好居家消毒</a:t>
            </a:r>
            <a:endParaRPr lang="zh-CN" altLang="en-US" sz="2400" dirty="0">
              <a:solidFill>
                <a:schemeClr val="accent3"/>
              </a:solidFill>
              <a:latin typeface="Arial" panose="020B0604020202020204" pitchFamily="34" charset="0"/>
              <a:ea typeface="思源黑体 CN Regular" panose="020B0500000000000000" pitchFamily="34" charset="-122"/>
              <a:sym typeface="Arial" panose="020B0604020202020204" pitchFamily="34" charset="0"/>
            </a:endParaRPr>
          </a:p>
        </p:txBody>
      </p:sp>
      <p:grpSp>
        <p:nvGrpSpPr>
          <p:cNvPr id="113" name="组合 1"/>
          <p:cNvGrpSpPr/>
          <p:nvPr/>
        </p:nvGrpSpPr>
        <p:grpSpPr>
          <a:xfrm>
            <a:off x="6477635" y="1588135"/>
            <a:ext cx="4655185" cy="4690745"/>
            <a:chOff x="10201" y="2501"/>
            <a:chExt cx="7331" cy="7387"/>
          </a:xfrm>
        </p:grpSpPr>
        <p:sp>
          <p:nvSpPr>
            <p:cNvPr id="1048722" name="矩形 114"/>
            <p:cNvSpPr/>
            <p:nvPr/>
          </p:nvSpPr>
          <p:spPr>
            <a:xfrm>
              <a:off x="11662" y="6498"/>
              <a:ext cx="5870" cy="1248"/>
            </a:xfrm>
            <a:prstGeom prst="rect">
              <a:avLst/>
            </a:prstGeom>
          </p:spPr>
          <p:txBody>
            <a:bodyPr wrap="square">
              <a:spAutoFit/>
            </a:bodyPr>
            <a:p>
              <a:pPr>
                <a:lnSpc>
                  <a:spcPct val="150000"/>
                </a:lnSpc>
              </a:pPr>
              <a:r>
                <a:rPr lang="zh-CN" altLang="en-US" sz="1600" dirty="0">
                  <a:latin typeface="Arial" panose="020B0604020202020204" pitchFamily="34" charset="0"/>
                  <a:ea typeface="思源黑体 CN Regular" panose="020B0500000000000000" pitchFamily="34" charset="-122"/>
                  <a:sym typeface="Arial" panose="020B0604020202020204" pitchFamily="34" charset="0"/>
                </a:rPr>
                <a:t>外出回家后，应及时用洗手液和流动水洗手，或用含醇手消毒剂进行手卫生</a:t>
              </a:r>
              <a:endParaRPr lang="en-US" altLang="zh-CN" sz="1600" dirty="0">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723" name="椭圆 116"/>
            <p:cNvSpPr/>
            <p:nvPr/>
          </p:nvSpPr>
          <p:spPr>
            <a:xfrm>
              <a:off x="10201" y="6499"/>
              <a:ext cx="1272" cy="1272"/>
            </a:xfrm>
            <a:prstGeom prst="ellipse">
              <a:avLst/>
            </a:prstGeom>
            <a:solidFill>
              <a:schemeClr val="accent3"/>
            </a:solidFill>
            <a:ln w="28575" cap="flat" cmpd="sng" algn="ctr">
              <a:solidFill>
                <a:srgbClr val="96969B">
                  <a:lumMod val="20000"/>
                  <a:lumOff val="80000"/>
                </a:srgbClr>
              </a:solid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600" b="0" i="0" u="none" strike="noStrike" kern="0" cap="none" spc="0" normalizeH="0" baseline="0" noProof="0">
                <a:ln>
                  <a:noFill/>
                </a:ln>
                <a:solidFill>
                  <a:srgbClr val="5A6478">
                    <a:lumMod val="60000"/>
                    <a:lumOff val="40000"/>
                  </a:srgbClr>
                </a:solidFill>
                <a:effectLst/>
                <a:uLnTx/>
                <a:uFillTx/>
                <a:latin typeface="Arial" panose="020B0604020202020204" pitchFamily="34" charset="0"/>
                <a:ea typeface="思源黑体 CN Regular" panose="020B0500000000000000" pitchFamily="34" charset="-122"/>
                <a:cs typeface="+mn-ea"/>
                <a:sym typeface="Arial" panose="020B0604020202020204" pitchFamily="34" charset="0"/>
              </a:endParaRPr>
            </a:p>
          </p:txBody>
        </p:sp>
        <p:sp>
          <p:nvSpPr>
            <p:cNvPr id="1048724" name="矩形 117"/>
            <p:cNvSpPr/>
            <p:nvPr/>
          </p:nvSpPr>
          <p:spPr>
            <a:xfrm>
              <a:off x="10256" y="6747"/>
              <a:ext cx="735" cy="630"/>
            </a:xfrm>
            <a:prstGeom prst="rect">
              <a:avLst/>
            </a:prstGeom>
          </p:spPr>
          <p:txBody>
            <a:bodyPr wrap="none">
              <a:spAutoFit/>
            </a:bodyPr>
            <a:p>
              <a:pPr marL="0" marR="0" lvl="0" indent="0" defTabSz="914400" eaLnBrk="1" fontAlgn="auto" latinLnBrk="0" hangingPunct="1">
                <a:lnSpc>
                  <a:spcPct val="100000"/>
                </a:lnSpc>
                <a:spcBef>
                  <a:spcPts val="0"/>
                </a:spcBef>
                <a:spcAft>
                  <a:spcPts val="0"/>
                </a:spcAft>
                <a:buClrTx/>
                <a:buSzTx/>
                <a:buFontTx/>
                <a:buNone/>
              </a:pPr>
              <a:r>
                <a:rPr kumimoji="0" lang="en-US" altLang="zh-CN" sz="2000" b="0" i="0" u="none" strike="noStrike" kern="0" cap="none" spc="0" normalizeH="0" baseline="0" noProof="0" dirty="0">
                  <a:ln>
                    <a:noFill/>
                  </a:ln>
                  <a:solidFill>
                    <a:prstClr val="white"/>
                  </a:solidFill>
                  <a:effectLst/>
                  <a:uLnTx/>
                  <a:uFillTx/>
                  <a:latin typeface="Arial" panose="020B0604020202020204" pitchFamily="34" charset="0"/>
                  <a:ea typeface="思源黑体 CN Regular" panose="020B0500000000000000" pitchFamily="34" charset="-122"/>
                  <a:cs typeface="+mn-ea"/>
                  <a:sym typeface="Arial" panose="020B0604020202020204" pitchFamily="34" charset="0"/>
                </a:rPr>
                <a:t>03</a:t>
              </a:r>
              <a:endParaRPr kumimoji="0" lang="zh-CN" altLang="en-US" sz="2000" b="0" i="0" u="none" strike="noStrike" kern="0" cap="none" spc="0" normalizeH="0" baseline="0" noProof="0" dirty="0">
                <a:ln>
                  <a:noFill/>
                </a:ln>
                <a:solidFill>
                  <a:prstClr val="white"/>
                </a:solidFill>
                <a:effectLst/>
                <a:uLnTx/>
                <a:uFillTx/>
                <a:latin typeface="Arial" panose="020B0604020202020204" pitchFamily="34" charset="0"/>
                <a:ea typeface="思源黑体 CN Regular" panose="020B0500000000000000" pitchFamily="34" charset="-122"/>
                <a:cs typeface="+mn-ea"/>
                <a:sym typeface="Arial" panose="020B0604020202020204" pitchFamily="34" charset="0"/>
              </a:endParaRPr>
            </a:p>
          </p:txBody>
        </p:sp>
        <p:sp>
          <p:nvSpPr>
            <p:cNvPr id="1048725" name="矩形 119"/>
            <p:cNvSpPr/>
            <p:nvPr/>
          </p:nvSpPr>
          <p:spPr>
            <a:xfrm>
              <a:off x="11662" y="2537"/>
              <a:ext cx="5870" cy="667"/>
            </a:xfrm>
            <a:prstGeom prst="rect">
              <a:avLst/>
            </a:prstGeom>
          </p:spPr>
          <p:txBody>
            <a:bodyPr wrap="square">
              <a:spAutoFit/>
            </a:bodyPr>
            <a:p>
              <a:pPr>
                <a:lnSpc>
                  <a:spcPct val="150000"/>
                </a:lnSpc>
              </a:pPr>
              <a:r>
                <a:rPr lang="zh-CN" altLang="en-US" sz="1600" dirty="0">
                  <a:latin typeface="Arial" panose="020B0604020202020204" pitchFamily="34" charset="0"/>
                  <a:ea typeface="思源黑体 CN Regular" panose="020B0500000000000000" pitchFamily="34" charset="-122"/>
                  <a:sym typeface="Arial" panose="020B0604020202020204" pitchFamily="34" charset="0"/>
                </a:rPr>
                <a:t>尽量避免接触家禽和野生动物</a:t>
              </a:r>
              <a:endParaRPr lang="en-US" altLang="zh-CN" sz="1600" dirty="0">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726" name="椭圆 121"/>
            <p:cNvSpPr/>
            <p:nvPr/>
          </p:nvSpPr>
          <p:spPr>
            <a:xfrm>
              <a:off x="10201" y="2501"/>
              <a:ext cx="1272" cy="1272"/>
            </a:xfrm>
            <a:prstGeom prst="ellipse">
              <a:avLst/>
            </a:prstGeom>
            <a:solidFill>
              <a:schemeClr val="accent3"/>
            </a:solidFill>
            <a:ln w="28575" cap="flat" cmpd="sng" algn="ctr">
              <a:solidFill>
                <a:srgbClr val="96969B">
                  <a:lumMod val="20000"/>
                  <a:lumOff val="80000"/>
                </a:srgbClr>
              </a:solid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600" b="0" i="0" u="none" strike="noStrike" kern="0" cap="none" spc="0" normalizeH="0" baseline="0" noProof="0">
                <a:ln>
                  <a:noFill/>
                </a:ln>
                <a:solidFill>
                  <a:srgbClr val="5A6478">
                    <a:lumMod val="60000"/>
                    <a:lumOff val="40000"/>
                  </a:srgbClr>
                </a:solidFill>
                <a:effectLst/>
                <a:uLnTx/>
                <a:uFillTx/>
                <a:latin typeface="Arial" panose="020B0604020202020204" pitchFamily="34" charset="0"/>
                <a:ea typeface="思源黑体 CN Regular" panose="020B0500000000000000" pitchFamily="34" charset="-122"/>
                <a:cs typeface="+mn-ea"/>
                <a:sym typeface="Arial" panose="020B0604020202020204" pitchFamily="34" charset="0"/>
              </a:endParaRPr>
            </a:p>
          </p:txBody>
        </p:sp>
        <p:sp>
          <p:nvSpPr>
            <p:cNvPr id="1048727" name="矩形 122"/>
            <p:cNvSpPr/>
            <p:nvPr/>
          </p:nvSpPr>
          <p:spPr>
            <a:xfrm>
              <a:off x="10256" y="2749"/>
              <a:ext cx="735" cy="630"/>
            </a:xfrm>
            <a:prstGeom prst="rect">
              <a:avLst/>
            </a:prstGeom>
          </p:spPr>
          <p:txBody>
            <a:bodyPr wrap="none">
              <a:spAutoFit/>
            </a:bodyPr>
            <a:p>
              <a:pPr marL="0" marR="0" lvl="0" indent="0" defTabSz="914400" eaLnBrk="1" fontAlgn="auto" latinLnBrk="0" hangingPunct="1">
                <a:lnSpc>
                  <a:spcPct val="100000"/>
                </a:lnSpc>
                <a:spcBef>
                  <a:spcPts val="0"/>
                </a:spcBef>
                <a:spcAft>
                  <a:spcPts val="0"/>
                </a:spcAft>
                <a:buClrTx/>
                <a:buSzTx/>
                <a:buFontTx/>
                <a:buNone/>
              </a:pPr>
              <a:r>
                <a:rPr kumimoji="0" lang="en-US" altLang="zh-CN" sz="2000" b="0" i="0" u="none" strike="noStrike" kern="0" cap="none" spc="0" normalizeH="0" baseline="0" noProof="0" dirty="0">
                  <a:ln>
                    <a:noFill/>
                  </a:ln>
                  <a:solidFill>
                    <a:prstClr val="white"/>
                  </a:solidFill>
                  <a:effectLst/>
                  <a:uLnTx/>
                  <a:uFillTx/>
                  <a:latin typeface="Arial" panose="020B0604020202020204" pitchFamily="34" charset="0"/>
                  <a:ea typeface="思源黑体 CN Regular" panose="020B0500000000000000" pitchFamily="34" charset="-122"/>
                  <a:cs typeface="+mn-ea"/>
                  <a:sym typeface="Arial" panose="020B0604020202020204" pitchFamily="34" charset="0"/>
                </a:rPr>
                <a:t>01</a:t>
              </a:r>
              <a:endParaRPr kumimoji="0" lang="zh-CN" altLang="en-US" sz="2000" b="0" i="0" u="none" strike="noStrike" kern="0" cap="none" spc="0" normalizeH="0" baseline="0" noProof="0" dirty="0">
                <a:ln>
                  <a:noFill/>
                </a:ln>
                <a:solidFill>
                  <a:prstClr val="white"/>
                </a:solidFill>
                <a:effectLst/>
                <a:uLnTx/>
                <a:uFillTx/>
                <a:latin typeface="Arial" panose="020B0604020202020204" pitchFamily="34" charset="0"/>
                <a:ea typeface="思源黑体 CN Regular" panose="020B0500000000000000" pitchFamily="34" charset="-122"/>
                <a:cs typeface="+mn-ea"/>
                <a:sym typeface="Arial" panose="020B0604020202020204" pitchFamily="34" charset="0"/>
              </a:endParaRPr>
            </a:p>
          </p:txBody>
        </p:sp>
        <p:sp>
          <p:nvSpPr>
            <p:cNvPr id="1048728" name="矩形 124"/>
            <p:cNvSpPr/>
            <p:nvPr/>
          </p:nvSpPr>
          <p:spPr>
            <a:xfrm>
              <a:off x="11662" y="8615"/>
              <a:ext cx="5870" cy="1248"/>
            </a:xfrm>
            <a:prstGeom prst="rect">
              <a:avLst/>
            </a:prstGeom>
          </p:spPr>
          <p:txBody>
            <a:bodyPr wrap="square">
              <a:spAutoFit/>
            </a:bodyPr>
            <a:p>
              <a:pPr>
                <a:lnSpc>
                  <a:spcPct val="150000"/>
                </a:lnSpc>
              </a:pPr>
              <a:r>
                <a:rPr lang="zh-CN" altLang="en-US" sz="1600" dirty="0">
                  <a:latin typeface="Arial" panose="020B0604020202020204" pitchFamily="34" charset="0"/>
                  <a:ea typeface="思源黑体 CN Regular" panose="020B0500000000000000" pitchFamily="34" charset="-122"/>
                  <a:sym typeface="Arial" panose="020B0604020202020204" pitchFamily="34" charset="0"/>
                </a:rPr>
                <a:t>桌椅等桌椅表面每天做好清洁，并定期消毒</a:t>
              </a:r>
              <a:endParaRPr lang="en-US" altLang="zh-CN" sz="1600" dirty="0">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729" name="椭圆 126"/>
            <p:cNvSpPr/>
            <p:nvPr/>
          </p:nvSpPr>
          <p:spPr>
            <a:xfrm>
              <a:off x="10201" y="8616"/>
              <a:ext cx="1272" cy="1272"/>
            </a:xfrm>
            <a:prstGeom prst="ellipse">
              <a:avLst/>
            </a:prstGeom>
            <a:solidFill>
              <a:schemeClr val="accent3"/>
            </a:solidFill>
            <a:ln w="28575" cap="flat" cmpd="sng" algn="ctr">
              <a:solidFill>
                <a:srgbClr val="96969B">
                  <a:lumMod val="20000"/>
                  <a:lumOff val="80000"/>
                </a:srgbClr>
              </a:solid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600" b="0" i="0" u="none" strike="noStrike" kern="0" cap="none" spc="0" normalizeH="0" baseline="0" noProof="0">
                <a:ln>
                  <a:noFill/>
                </a:ln>
                <a:solidFill>
                  <a:srgbClr val="5A6478">
                    <a:lumMod val="60000"/>
                    <a:lumOff val="40000"/>
                  </a:srgbClr>
                </a:solidFill>
                <a:effectLst/>
                <a:uLnTx/>
                <a:uFillTx/>
                <a:latin typeface="Arial" panose="020B0604020202020204" pitchFamily="34" charset="0"/>
                <a:ea typeface="思源黑体 CN Regular" panose="020B0500000000000000" pitchFamily="34" charset="-122"/>
                <a:cs typeface="+mn-ea"/>
                <a:sym typeface="Arial" panose="020B0604020202020204" pitchFamily="34" charset="0"/>
              </a:endParaRPr>
            </a:p>
          </p:txBody>
        </p:sp>
        <p:sp>
          <p:nvSpPr>
            <p:cNvPr id="1048730" name="矩形 127"/>
            <p:cNvSpPr/>
            <p:nvPr/>
          </p:nvSpPr>
          <p:spPr>
            <a:xfrm>
              <a:off x="10256" y="8865"/>
              <a:ext cx="735" cy="630"/>
            </a:xfrm>
            <a:prstGeom prst="rect">
              <a:avLst/>
            </a:prstGeom>
          </p:spPr>
          <p:txBody>
            <a:bodyPr wrap="none">
              <a:spAutoFit/>
            </a:bodyPr>
            <a:p>
              <a:pPr marL="0" marR="0" lvl="0" indent="0" defTabSz="914400" eaLnBrk="1" fontAlgn="auto" latinLnBrk="0" hangingPunct="1">
                <a:lnSpc>
                  <a:spcPct val="100000"/>
                </a:lnSpc>
                <a:spcBef>
                  <a:spcPts val="0"/>
                </a:spcBef>
                <a:spcAft>
                  <a:spcPts val="0"/>
                </a:spcAft>
                <a:buClrTx/>
                <a:buSzTx/>
                <a:buFontTx/>
                <a:buNone/>
              </a:pPr>
              <a:r>
                <a:rPr kumimoji="0" lang="en-US" altLang="zh-CN" sz="2000" b="0" i="0" u="none" strike="noStrike" kern="0" cap="none" spc="0" normalizeH="0" baseline="0" noProof="0" dirty="0">
                  <a:ln>
                    <a:noFill/>
                  </a:ln>
                  <a:solidFill>
                    <a:prstClr val="white"/>
                  </a:solidFill>
                  <a:effectLst/>
                  <a:uLnTx/>
                  <a:uFillTx/>
                  <a:latin typeface="Arial" panose="020B0604020202020204" pitchFamily="34" charset="0"/>
                  <a:ea typeface="思源黑体 CN Regular" panose="020B0500000000000000" pitchFamily="34" charset="-122"/>
                  <a:cs typeface="+mn-ea"/>
                  <a:sym typeface="Arial" panose="020B0604020202020204" pitchFamily="34" charset="0"/>
                </a:rPr>
                <a:t>04</a:t>
              </a:r>
              <a:endParaRPr kumimoji="0" lang="zh-CN" altLang="en-US" sz="2000" b="0" i="0" u="none" strike="noStrike" kern="0" cap="none" spc="0" normalizeH="0" baseline="0" noProof="0" dirty="0">
                <a:ln>
                  <a:noFill/>
                </a:ln>
                <a:solidFill>
                  <a:prstClr val="white"/>
                </a:solidFill>
                <a:effectLst/>
                <a:uLnTx/>
                <a:uFillTx/>
                <a:latin typeface="Arial" panose="020B0604020202020204" pitchFamily="34" charset="0"/>
                <a:ea typeface="思源黑体 CN Regular" panose="020B0500000000000000" pitchFamily="34" charset="-122"/>
                <a:cs typeface="+mn-ea"/>
                <a:sym typeface="Arial" panose="020B0604020202020204" pitchFamily="34" charset="0"/>
              </a:endParaRPr>
            </a:p>
          </p:txBody>
        </p:sp>
        <p:sp>
          <p:nvSpPr>
            <p:cNvPr id="1048731" name="矩形 129"/>
            <p:cNvSpPr/>
            <p:nvPr/>
          </p:nvSpPr>
          <p:spPr>
            <a:xfrm>
              <a:off x="11662" y="4535"/>
              <a:ext cx="5870" cy="1248"/>
            </a:xfrm>
            <a:prstGeom prst="rect">
              <a:avLst/>
            </a:prstGeom>
          </p:spPr>
          <p:txBody>
            <a:bodyPr wrap="square">
              <a:spAutoFit/>
            </a:bodyPr>
            <a:p>
              <a:pPr>
                <a:lnSpc>
                  <a:spcPct val="150000"/>
                </a:lnSpc>
              </a:pPr>
              <a:r>
                <a:rPr lang="zh-CN" altLang="en-US" sz="1600" dirty="0">
                  <a:latin typeface="Arial" panose="020B0604020202020204" pitchFamily="34" charset="0"/>
                  <a:ea typeface="思源黑体 CN Regular" panose="020B0500000000000000" pitchFamily="34" charset="-122"/>
                  <a:sym typeface="Arial" panose="020B0604020202020204" pitchFamily="34" charset="0"/>
                </a:rPr>
                <a:t>尽量避免到人群聚集、通风不良的公共场所，必要时外出一定佩戴好口罩</a:t>
              </a:r>
              <a:endParaRPr lang="en-US" altLang="zh-CN" sz="1600" dirty="0">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732" name="椭圆 131"/>
            <p:cNvSpPr/>
            <p:nvPr/>
          </p:nvSpPr>
          <p:spPr>
            <a:xfrm>
              <a:off x="10201" y="4499"/>
              <a:ext cx="1272" cy="1272"/>
            </a:xfrm>
            <a:prstGeom prst="ellipse">
              <a:avLst/>
            </a:prstGeom>
            <a:solidFill>
              <a:schemeClr val="accent3"/>
            </a:solidFill>
            <a:ln w="28575" cap="flat" cmpd="sng" algn="ctr">
              <a:solidFill>
                <a:srgbClr val="96969B">
                  <a:lumMod val="20000"/>
                  <a:lumOff val="80000"/>
                </a:srgbClr>
              </a:solid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600" b="0" i="0" u="none" strike="noStrike" kern="0" cap="none" spc="0" normalizeH="0" baseline="0" noProof="0">
                <a:ln>
                  <a:noFill/>
                </a:ln>
                <a:solidFill>
                  <a:srgbClr val="5A6478">
                    <a:lumMod val="60000"/>
                    <a:lumOff val="40000"/>
                  </a:srgbClr>
                </a:solidFill>
                <a:effectLst/>
                <a:uLnTx/>
                <a:uFillTx/>
                <a:latin typeface="Arial" panose="020B0604020202020204" pitchFamily="34" charset="0"/>
                <a:ea typeface="思源黑体 CN Regular" panose="020B0500000000000000" pitchFamily="34" charset="-122"/>
                <a:cs typeface="+mn-ea"/>
                <a:sym typeface="Arial" panose="020B0604020202020204" pitchFamily="34" charset="0"/>
              </a:endParaRPr>
            </a:p>
          </p:txBody>
        </p:sp>
        <p:sp>
          <p:nvSpPr>
            <p:cNvPr id="1048733" name="矩形 132"/>
            <p:cNvSpPr/>
            <p:nvPr/>
          </p:nvSpPr>
          <p:spPr>
            <a:xfrm>
              <a:off x="10256" y="4748"/>
              <a:ext cx="735" cy="630"/>
            </a:xfrm>
            <a:prstGeom prst="rect">
              <a:avLst/>
            </a:prstGeom>
          </p:spPr>
          <p:txBody>
            <a:bodyPr wrap="none">
              <a:spAutoFit/>
            </a:bodyPr>
            <a:p>
              <a:pPr marL="0" marR="0" lvl="0" indent="0" defTabSz="914400" eaLnBrk="1" fontAlgn="auto" latinLnBrk="0" hangingPunct="1">
                <a:lnSpc>
                  <a:spcPct val="100000"/>
                </a:lnSpc>
                <a:spcBef>
                  <a:spcPts val="0"/>
                </a:spcBef>
                <a:spcAft>
                  <a:spcPts val="0"/>
                </a:spcAft>
                <a:buClrTx/>
                <a:buSzTx/>
                <a:buFontTx/>
                <a:buNone/>
              </a:pPr>
              <a:r>
                <a:rPr kumimoji="0" lang="en-US" altLang="zh-CN" sz="2000" b="0" i="0" u="none" strike="noStrike" kern="0" cap="none" spc="0" normalizeH="0" baseline="0" noProof="0" dirty="0">
                  <a:ln>
                    <a:noFill/>
                  </a:ln>
                  <a:solidFill>
                    <a:prstClr val="white"/>
                  </a:solidFill>
                  <a:effectLst/>
                  <a:uLnTx/>
                  <a:uFillTx/>
                  <a:latin typeface="Arial" panose="020B0604020202020204" pitchFamily="34" charset="0"/>
                  <a:ea typeface="思源黑体 CN Regular" panose="020B0500000000000000" pitchFamily="34" charset="-122"/>
                  <a:cs typeface="+mn-ea"/>
                  <a:sym typeface="Arial" panose="020B0604020202020204" pitchFamily="34" charset="0"/>
                </a:rPr>
                <a:t>02</a:t>
              </a:r>
              <a:endParaRPr kumimoji="0" lang="zh-CN" altLang="en-US" sz="2000" b="0" i="0" u="none" strike="noStrike" kern="0" cap="none" spc="0" normalizeH="0" baseline="0" noProof="0" dirty="0">
                <a:ln>
                  <a:noFill/>
                </a:ln>
                <a:solidFill>
                  <a:prstClr val="white"/>
                </a:solidFill>
                <a:effectLst/>
                <a:uLnTx/>
                <a:uFillTx/>
                <a:latin typeface="Arial" panose="020B0604020202020204" pitchFamily="34" charset="0"/>
                <a:ea typeface="思源黑体 CN Regular" panose="020B0500000000000000" pitchFamily="34" charset="-122"/>
                <a:cs typeface="+mn-ea"/>
                <a:sym typeface="Arial" panose="020B0604020202020204" pitchFamily="34" charset="0"/>
              </a:endParaRPr>
            </a:p>
          </p:txBody>
        </p:sp>
      </p:grpSp>
      <p:pic>
        <p:nvPicPr>
          <p:cNvPr id="2097164" name="图片 2"/>
          <p:cNvPicPr>
            <a:picLocks noChangeAspect="1"/>
          </p:cNvPicPr>
          <p:nvPr/>
        </p:nvPicPr>
        <p:blipFill>
          <a:blip r:embed="rId1" cstate="screen"/>
          <a:stretch>
            <a:fillRect/>
          </a:stretch>
        </p:blipFill>
        <p:spPr>
          <a:xfrm>
            <a:off x="645459" y="1805329"/>
            <a:ext cx="5293659" cy="3970244"/>
          </a:xfrm>
          <a:prstGeom prst="rect">
            <a:avLst/>
          </a:prstGeom>
        </p:spPr>
      </p:pic>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097164"/>
                                        </p:tgtEl>
                                        <p:attrNameLst>
                                          <p:attrName>style.visibility</p:attrName>
                                        </p:attrNameLst>
                                      </p:cBhvr>
                                      <p:to>
                                        <p:strVal val="visible"/>
                                      </p:to>
                                    </p:set>
                                    <p:animEffect transition="in" filter="randombar(horizontal)">
                                      <p:cBhvr>
                                        <p:cTn id="7" dur="500"/>
                                        <p:tgtEl>
                                          <p:spTgt spid="2097164"/>
                                        </p:tgtEl>
                                      </p:cBhvr>
                                    </p:animEffect>
                                  </p:childTnLst>
                                </p:cTn>
                              </p:par>
                            </p:childTnLst>
                          </p:cTn>
                        </p:par>
                      </p:childTnLst>
                    </p:cTn>
                  </p:par>
                  <p:par>
                    <p:cTn id="8" fill="hold">
                      <p:stCondLst>
                        <p:cond delay="indefinite"/>
                      </p:stCondLst>
                      <p:childTnLst>
                        <p:par>
                          <p:cTn id="9" fill="hold">
                            <p:stCondLst>
                              <p:cond delay="0"/>
                            </p:stCondLst>
                            <p:childTnLst>
                              <p:par>
                                <p:cTn id="10" presetID="0" presetClass="entr" presetSubtype="0" accel="50000" fill="hold" nodeType="clickEffect">
                                  <p:stCondLst>
                                    <p:cond delay="0"/>
                                  </p:stCondLst>
                                  <p:childTnLst>
                                    <p:set>
                                      <p:cBhvr>
                                        <p:cTn id="11" dur="1" fill="hold">
                                          <p:stCondLst>
                                            <p:cond delay="0"/>
                                          </p:stCondLst>
                                        </p:cTn>
                                        <p:tgtEl>
                                          <p:spTgt spid="113"/>
                                        </p:tgtEl>
                                        <p:attrNameLst>
                                          <p:attrName>style.visibility</p:attrName>
                                        </p:attrNameLst>
                                      </p:cBhvr>
                                      <p:to>
                                        <p:strVal val="visible"/>
                                      </p:to>
                                    </p:set>
                                    <p:animScale>
                                      <p:cBhvr>
                                        <p:cTn id="12" dur="500" fill="hold">
                                          <p:stCondLst>
                                            <p:cond delay="0"/>
                                          </p:stCondLst>
                                        </p:cTn>
                                        <p:tgtEl>
                                          <p:spTgt spid="113"/>
                                        </p:tgtEl>
                                      </p:cBhvr>
                                      <p:from x="0" y="0"/>
                                      <p:to x="100000" y="100000"/>
                                    </p:animScale>
                                    <p:anim to="" calcmode="lin" valueType="num">
                                      <p:cBhvr>
                                        <p:cTn id="13" dur="500" fill="hold">
                                          <p:stCondLst>
                                            <p:cond delay="0"/>
                                          </p:stCondLst>
                                        </p:cTn>
                                        <p:tgtEl>
                                          <p:spTgt spid="113"/>
                                        </p:tgtEl>
                                        <p:attrNameLst>
                                          <p:attrName>ppt_y</p:attrName>
                                        </p:attrNameLst>
                                      </p:cBhvr>
                                      <p:tavLst>
                                        <p:tav tm="0">
                                          <p:val>
                                            <p:strVal val="#ppt_y-0.5"/>
                                          </p:val>
                                        </p:tav>
                                        <p:tav tm="100000">
                                          <p:val>
                                            <p:fltVal val="0.573567"/>
                                          </p:val>
                                        </p:tav>
                                      </p:tavLst>
                                    </p:anim>
                                    <p:animEffect filter="fade">
                                      <p:cBhvr>
                                        <p:cTn id="14" dur="500">
                                          <p:stCondLst>
                                            <p:cond delay="0"/>
                                          </p:stCondLst>
                                        </p:cTn>
                                        <p:tgtEl>
                                          <p:spTgt spid="113"/>
                                        </p:tgtEl>
                                      </p:cBhvr>
                                    </p:animEffect>
                                    <p:anim to="" calcmode="lin" valueType="num">
                                      <p:cBhvr>
                                        <p:cTn id="15" dur="500" fill="hold">
                                          <p:stCondLst>
                                            <p:cond delay="0"/>
                                          </p:stCondLst>
                                        </p:cTn>
                                        <p:tgtEl>
                                          <p:spTgt spid="113"/>
                                        </p:tgtEl>
                                        <p:attrNameLst>
                                          <p:attrName>ppt_x</p:attrName>
                                        </p:attrNameLst>
                                      </p:cBhvr>
                                      <p:tavLst>
                                        <p:tav tm="0">
                                          <p:val>
                                            <p:fltVal val="0.578"/>
                                          </p:val>
                                        </p:tav>
                                        <p:tav tm="100000">
                                          <p:val>
                                            <p:fltVal val="0.721618"/>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69CDDC"/>
        </a:solidFill>
        <a:effectLst/>
      </p:bgPr>
    </p:bg>
    <p:spTree>
      <p:nvGrpSpPr>
        <p:cNvPr id="116" name=""/>
        <p:cNvGrpSpPr/>
        <p:nvPr/>
      </p:nvGrpSpPr>
      <p:grpSpPr>
        <a:xfrm>
          <a:off x="0" y="0"/>
          <a:ext cx="0" cy="0"/>
          <a:chOff x="0" y="0"/>
          <a:chExt cx="0" cy="0"/>
        </a:xfrm>
      </p:grpSpPr>
      <p:sp>
        <p:nvSpPr>
          <p:cNvPr id="1048737" name="矩形 11"/>
          <p:cNvSpPr/>
          <p:nvPr/>
        </p:nvSpPr>
        <p:spPr>
          <a:xfrm>
            <a:off x="1065727" y="646825"/>
            <a:ext cx="6032421" cy="461665"/>
          </a:xfrm>
          <a:prstGeom prst="rect">
            <a:avLst/>
          </a:prstGeom>
        </p:spPr>
        <p:txBody>
          <a:bodyPr wrap="none">
            <a:spAutoFit/>
          </a:bodyPr>
          <a:p>
            <a:pPr algn="ctr"/>
            <a:r>
              <a:rPr lang="zh-CN" altLang="en-US" sz="2400" dirty="0">
                <a:solidFill>
                  <a:schemeClr val="accent3"/>
                </a:solidFill>
                <a:latin typeface="Arial" panose="020B0604020202020204" pitchFamily="34" charset="0"/>
                <a:ea typeface="思源黑体 CN Regular" panose="020B0500000000000000" pitchFamily="34" charset="-122"/>
                <a:sym typeface="Arial" panose="020B0604020202020204" pitchFamily="34" charset="0"/>
              </a:rPr>
              <a:t>在传染病流行期间，家庭如何做好居家消毒</a:t>
            </a:r>
            <a:endParaRPr lang="zh-CN" altLang="en-US" sz="2400" dirty="0">
              <a:solidFill>
                <a:schemeClr val="accent3"/>
              </a:solidFill>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738" name="矩形 12"/>
          <p:cNvSpPr/>
          <p:nvPr/>
        </p:nvSpPr>
        <p:spPr>
          <a:xfrm>
            <a:off x="856511" y="2387493"/>
            <a:ext cx="3070516" cy="2861310"/>
          </a:xfrm>
          <a:prstGeom prst="rect">
            <a:avLst/>
          </a:prstGeom>
        </p:spPr>
        <p:txBody>
          <a:bodyPr wrap="square">
            <a:spAutoFit/>
          </a:bodyPr>
          <a:p>
            <a:pPr marL="285750" indent="-285750">
              <a:lnSpc>
                <a:spcPct val="150000"/>
              </a:lnSpc>
              <a:buClr>
                <a:srgbClr val="C00000"/>
              </a:buClr>
              <a:buFont typeface="Wingdings" panose="05000000000000000000" pitchFamily="2" charset="2"/>
              <a:buChar char="u"/>
            </a:pPr>
            <a:r>
              <a:rPr lang="zh-CN" altLang="en-US" sz="2000" dirty="0">
                <a:latin typeface="Arial" panose="020B0604020202020204" pitchFamily="34" charset="0"/>
                <a:ea typeface="思源黑体 CN Regular" panose="020B0500000000000000" pitchFamily="34" charset="-122"/>
                <a:sym typeface="Arial" panose="020B0604020202020204" pitchFamily="34" charset="0"/>
              </a:rPr>
              <a:t>有客人（身体健康情况不明）来访后，及时对室内相关物体表面进行消毒，可选择合法有效的消毒剂或消毒湿巾擦拭消毒</a:t>
            </a:r>
            <a:endParaRPr lang="en-US" altLang="zh-CN" sz="2000" dirty="0">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739" name="矩形 13"/>
          <p:cNvSpPr/>
          <p:nvPr/>
        </p:nvSpPr>
        <p:spPr>
          <a:xfrm>
            <a:off x="8356747" y="2617998"/>
            <a:ext cx="3040196" cy="2399665"/>
          </a:xfrm>
          <a:prstGeom prst="rect">
            <a:avLst/>
          </a:prstGeom>
        </p:spPr>
        <p:txBody>
          <a:bodyPr wrap="square">
            <a:spAutoFit/>
          </a:bodyPr>
          <a:p>
            <a:pPr marL="285750" indent="-285750">
              <a:lnSpc>
                <a:spcPct val="150000"/>
              </a:lnSpc>
              <a:buClr>
                <a:srgbClr val="C00000"/>
              </a:buClr>
              <a:buFont typeface="Wingdings" panose="05000000000000000000" pitchFamily="2" charset="2"/>
              <a:buChar char="u"/>
            </a:pPr>
            <a:r>
              <a:rPr lang="zh-CN" altLang="en-US" sz="2000" dirty="0">
                <a:latin typeface="Arial" panose="020B0604020202020204" pitchFamily="34" charset="0"/>
                <a:ea typeface="思源黑体 CN Regular" panose="020B0500000000000000" pitchFamily="34" charset="-122"/>
                <a:sym typeface="Arial" panose="020B0604020202020204" pitchFamily="34" charset="0"/>
              </a:rPr>
              <a:t>室内做好通风换气，自然通风或机械通风，冬天开窗通风时，需注意室内外温差大而引起感冒</a:t>
            </a:r>
            <a:endParaRPr lang="zh-CN" altLang="en-US" sz="2000" dirty="0">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740" name="KSO_Shape"/>
          <p:cNvSpPr/>
          <p:nvPr/>
        </p:nvSpPr>
        <p:spPr bwMode="auto">
          <a:xfrm>
            <a:off x="4291154" y="2083250"/>
            <a:ext cx="3289004" cy="2691500"/>
          </a:xfrm>
          <a:custGeom>
            <a:avLst/>
            <a:gdLst>
              <a:gd name="T0" fmla="*/ 1683883 w 2349500"/>
              <a:gd name="T1" fmla="*/ 1753553 h 1922463"/>
              <a:gd name="T2" fmla="*/ 1772441 w 2349500"/>
              <a:gd name="T3" fmla="*/ 1700213 h 1922463"/>
              <a:gd name="T4" fmla="*/ 510719 w 2349500"/>
              <a:gd name="T5" fmla="*/ 1680846 h 1922463"/>
              <a:gd name="T6" fmla="*/ 572615 w 2349500"/>
              <a:gd name="T7" fmla="*/ 1763713 h 1922463"/>
              <a:gd name="T8" fmla="*/ 578011 w 2349500"/>
              <a:gd name="T9" fmla="*/ 1660843 h 1922463"/>
              <a:gd name="T10" fmla="*/ 1888297 w 2349500"/>
              <a:gd name="T11" fmla="*/ 1584643 h 1922463"/>
              <a:gd name="T12" fmla="*/ 1894328 w 2349500"/>
              <a:gd name="T13" fmla="*/ 1829118 h 1922463"/>
              <a:gd name="T14" fmla="*/ 1666107 w 2349500"/>
              <a:gd name="T15" fmla="*/ 1916113 h 1922463"/>
              <a:gd name="T16" fmla="*/ 1508670 w 2349500"/>
              <a:gd name="T17" fmla="*/ 1732916 h 1922463"/>
              <a:gd name="T18" fmla="*/ 1627065 w 2349500"/>
              <a:gd name="T19" fmla="*/ 1520826 h 1922463"/>
              <a:gd name="T20" fmla="*/ 698629 w 2349500"/>
              <a:gd name="T21" fmla="*/ 1555116 h 1922463"/>
              <a:gd name="T22" fmla="*/ 751319 w 2349500"/>
              <a:gd name="T23" fmla="*/ 1793558 h 1922463"/>
              <a:gd name="T24" fmla="*/ 545317 w 2349500"/>
              <a:gd name="T25" fmla="*/ 1922463 h 1922463"/>
              <a:gd name="T26" fmla="*/ 354552 w 2349500"/>
              <a:gd name="T27" fmla="*/ 1774191 h 1922463"/>
              <a:gd name="T28" fmla="*/ 429779 w 2349500"/>
              <a:gd name="T29" fmla="*/ 1541781 h 1922463"/>
              <a:gd name="T30" fmla="*/ 1175068 w 2349500"/>
              <a:gd name="T31" fmla="*/ 912523 h 1922463"/>
              <a:gd name="T32" fmla="*/ 1339851 w 2349500"/>
              <a:gd name="T33" fmla="*/ 1122215 h 1922463"/>
              <a:gd name="T34" fmla="*/ 1156018 w 2349500"/>
              <a:gd name="T35" fmla="*/ 1323646 h 1922463"/>
              <a:gd name="T36" fmla="*/ 949643 w 2349500"/>
              <a:gd name="T37" fmla="*/ 1184805 h 1922463"/>
              <a:gd name="T38" fmla="*/ 900113 w 2349500"/>
              <a:gd name="T39" fmla="*/ 1045963 h 1922463"/>
              <a:gd name="T40" fmla="*/ 1106488 w 2349500"/>
              <a:gd name="T41" fmla="*/ 871538 h 1922463"/>
              <a:gd name="T42" fmla="*/ 2075889 w 2349500"/>
              <a:gd name="T43" fmla="*/ 794703 h 1922463"/>
              <a:gd name="T44" fmla="*/ 414543 w 2349500"/>
              <a:gd name="T45" fmla="*/ 720408 h 1922463"/>
              <a:gd name="T46" fmla="*/ 159342 w 2349500"/>
              <a:gd name="T47" fmla="*/ 978853 h 1922463"/>
              <a:gd name="T48" fmla="*/ 288529 w 2349500"/>
              <a:gd name="T49" fmla="*/ 1398271 h 1922463"/>
              <a:gd name="T50" fmla="*/ 702120 w 2349500"/>
              <a:gd name="T51" fmla="*/ 1317943 h 1922463"/>
              <a:gd name="T52" fmla="*/ 1316634 w 2349500"/>
              <a:gd name="T53" fmla="*/ 1620838 h 1922463"/>
              <a:gd name="T54" fmla="*/ 1594372 w 2349500"/>
              <a:gd name="T55" fmla="*/ 1312228 h 1922463"/>
              <a:gd name="T56" fmla="*/ 2003836 w 2349500"/>
              <a:gd name="T57" fmla="*/ 1410018 h 1922463"/>
              <a:gd name="T58" fmla="*/ 1524541 w 2349500"/>
              <a:gd name="T59" fmla="*/ 1177926 h 1922463"/>
              <a:gd name="T60" fmla="*/ 1572896 w 2349500"/>
              <a:gd name="T61" fmla="*/ 371534 h 1922463"/>
              <a:gd name="T62" fmla="*/ 1986696 w 2349500"/>
              <a:gd name="T63" fmla="*/ 573723 h 1922463"/>
              <a:gd name="T64" fmla="*/ 2246023 w 2349500"/>
              <a:gd name="T65" fmla="*/ 744538 h 1922463"/>
              <a:gd name="T66" fmla="*/ 2347913 w 2349500"/>
              <a:gd name="T67" fmla="*/ 1019176 h 1922463"/>
              <a:gd name="T68" fmla="*/ 2308871 w 2349500"/>
              <a:gd name="T69" fmla="*/ 1741171 h 1922463"/>
              <a:gd name="T70" fmla="*/ 1994949 w 2349500"/>
              <a:gd name="T71" fmla="*/ 1755141 h 1922463"/>
              <a:gd name="T72" fmla="*/ 1887028 w 2349500"/>
              <a:gd name="T73" fmla="*/ 1514476 h 1922463"/>
              <a:gd name="T74" fmla="*/ 1598181 w 2349500"/>
              <a:gd name="T75" fmla="*/ 1479868 h 1922463"/>
              <a:gd name="T76" fmla="*/ 1460740 w 2349500"/>
              <a:gd name="T77" fmla="*/ 1723391 h 1922463"/>
              <a:gd name="T78" fmla="*/ 825594 w 2349500"/>
              <a:gd name="T79" fmla="*/ 1737043 h 1922463"/>
              <a:gd name="T80" fmla="*/ 702438 w 2349500"/>
              <a:gd name="T81" fmla="*/ 1492251 h 1922463"/>
              <a:gd name="T82" fmla="*/ 411686 w 2349500"/>
              <a:gd name="T83" fmla="*/ 1499553 h 1922463"/>
              <a:gd name="T84" fmla="*/ 294560 w 2349500"/>
              <a:gd name="T85" fmla="*/ 1743393 h 1922463"/>
              <a:gd name="T86" fmla="*/ 48247 w 2349500"/>
              <a:gd name="T87" fmla="*/ 1749108 h 1922463"/>
              <a:gd name="T88" fmla="*/ 1587 w 2349500"/>
              <a:gd name="T89" fmla="*/ 982663 h 1922463"/>
              <a:gd name="T90" fmla="*/ 125696 w 2349500"/>
              <a:gd name="T91" fmla="*/ 717551 h 1922463"/>
              <a:gd name="T92" fmla="*/ 399307 w 2349500"/>
              <a:gd name="T93" fmla="*/ 562928 h 1922463"/>
              <a:gd name="T94" fmla="*/ 1383348 w 2349500"/>
              <a:gd name="T95" fmla="*/ 360092 h 1922463"/>
              <a:gd name="T96" fmla="*/ 1934846 w 2349500"/>
              <a:gd name="T97" fmla="*/ 454168 h 1922463"/>
              <a:gd name="T98" fmla="*/ 1671638 w 2349500"/>
              <a:gd name="T99" fmla="*/ 468152 h 1922463"/>
              <a:gd name="T100" fmla="*/ 1211898 w 2349500"/>
              <a:gd name="T101" fmla="*/ 354054 h 1922463"/>
              <a:gd name="T102" fmla="*/ 1233488 w 2349500"/>
              <a:gd name="T103" fmla="*/ 499299 h 1922463"/>
              <a:gd name="T104" fmla="*/ 1002348 w 2349500"/>
              <a:gd name="T105" fmla="*/ 407130 h 1922463"/>
              <a:gd name="T106" fmla="*/ 1819593 w 2349500"/>
              <a:gd name="T107" fmla="*/ 146198 h 1922463"/>
              <a:gd name="T108" fmla="*/ 1644016 w 2349500"/>
              <a:gd name="T109" fmla="*/ 342612 h 1922463"/>
              <a:gd name="T110" fmla="*/ 1714183 w 2349500"/>
              <a:gd name="T111" fmla="*/ 113145 h 1922463"/>
              <a:gd name="T112" fmla="*/ 1347471 w 2349500"/>
              <a:gd name="T113" fmla="*/ 271738 h 1922463"/>
              <a:gd name="T114" fmla="*/ 1120776 w 2349500"/>
              <a:gd name="T115" fmla="*/ 215483 h 1922463"/>
              <a:gd name="T116" fmla="*/ 1483996 w 2349500"/>
              <a:gd name="T117" fmla="*/ 1589 h 1922463"/>
              <a:gd name="T118" fmla="*/ 1512253 w 2349500"/>
              <a:gd name="T119" fmla="*/ 262521 h 1922463"/>
              <a:gd name="T120" fmla="*/ 1391603 w 2349500"/>
              <a:gd name="T121" fmla="*/ 62929 h 1922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49500" h="1922463">
                <a:moveTo>
                  <a:pt x="1713402" y="1656716"/>
                </a:moveTo>
                <a:lnTo>
                  <a:pt x="1707689" y="1657351"/>
                </a:lnTo>
                <a:lnTo>
                  <a:pt x="1702610" y="1658938"/>
                </a:lnTo>
                <a:lnTo>
                  <a:pt x="1697531" y="1660526"/>
                </a:lnTo>
                <a:lnTo>
                  <a:pt x="1692770" y="1663066"/>
                </a:lnTo>
                <a:lnTo>
                  <a:pt x="1688326" y="1665606"/>
                </a:lnTo>
                <a:lnTo>
                  <a:pt x="1683883" y="1668781"/>
                </a:lnTo>
                <a:lnTo>
                  <a:pt x="1680391" y="1672591"/>
                </a:lnTo>
                <a:lnTo>
                  <a:pt x="1676900" y="1676401"/>
                </a:lnTo>
                <a:lnTo>
                  <a:pt x="1673725" y="1680528"/>
                </a:lnTo>
                <a:lnTo>
                  <a:pt x="1670869" y="1685291"/>
                </a:lnTo>
                <a:lnTo>
                  <a:pt x="1668329" y="1690053"/>
                </a:lnTo>
                <a:lnTo>
                  <a:pt x="1666425" y="1695133"/>
                </a:lnTo>
                <a:lnTo>
                  <a:pt x="1665155" y="1700213"/>
                </a:lnTo>
                <a:lnTo>
                  <a:pt x="1664520" y="1705293"/>
                </a:lnTo>
                <a:lnTo>
                  <a:pt x="1664203" y="1711326"/>
                </a:lnTo>
                <a:lnTo>
                  <a:pt x="1664520" y="1717041"/>
                </a:lnTo>
                <a:lnTo>
                  <a:pt x="1665155" y="1722121"/>
                </a:lnTo>
                <a:lnTo>
                  <a:pt x="1666425" y="1727518"/>
                </a:lnTo>
                <a:lnTo>
                  <a:pt x="1668329" y="1732281"/>
                </a:lnTo>
                <a:lnTo>
                  <a:pt x="1670869" y="1737043"/>
                </a:lnTo>
                <a:lnTo>
                  <a:pt x="1673725" y="1741806"/>
                </a:lnTo>
                <a:lnTo>
                  <a:pt x="1676900" y="1745933"/>
                </a:lnTo>
                <a:lnTo>
                  <a:pt x="1680391" y="1749743"/>
                </a:lnTo>
                <a:lnTo>
                  <a:pt x="1683883" y="1753553"/>
                </a:lnTo>
                <a:lnTo>
                  <a:pt x="1688326" y="1756728"/>
                </a:lnTo>
                <a:lnTo>
                  <a:pt x="1692770" y="1759268"/>
                </a:lnTo>
                <a:lnTo>
                  <a:pt x="1697531" y="1761808"/>
                </a:lnTo>
                <a:lnTo>
                  <a:pt x="1702610" y="1763713"/>
                </a:lnTo>
                <a:lnTo>
                  <a:pt x="1707689" y="1764983"/>
                </a:lnTo>
                <a:lnTo>
                  <a:pt x="1713402" y="1765618"/>
                </a:lnTo>
                <a:lnTo>
                  <a:pt x="1718798" y="1766253"/>
                </a:lnTo>
                <a:lnTo>
                  <a:pt x="1724512" y="1765618"/>
                </a:lnTo>
                <a:lnTo>
                  <a:pt x="1729908" y="1764983"/>
                </a:lnTo>
                <a:lnTo>
                  <a:pt x="1734986" y="1763713"/>
                </a:lnTo>
                <a:lnTo>
                  <a:pt x="1740382" y="1761808"/>
                </a:lnTo>
                <a:lnTo>
                  <a:pt x="1745144" y="1759268"/>
                </a:lnTo>
                <a:lnTo>
                  <a:pt x="1749270" y="1756728"/>
                </a:lnTo>
                <a:lnTo>
                  <a:pt x="1753714" y="1753553"/>
                </a:lnTo>
                <a:lnTo>
                  <a:pt x="1757840" y="1749743"/>
                </a:lnTo>
                <a:lnTo>
                  <a:pt x="1761332" y="1745933"/>
                </a:lnTo>
                <a:lnTo>
                  <a:pt x="1764506" y="1741806"/>
                </a:lnTo>
                <a:lnTo>
                  <a:pt x="1767363" y="1737043"/>
                </a:lnTo>
                <a:lnTo>
                  <a:pt x="1769267" y="1732281"/>
                </a:lnTo>
                <a:lnTo>
                  <a:pt x="1771172" y="1727518"/>
                </a:lnTo>
                <a:lnTo>
                  <a:pt x="1772441" y="1722121"/>
                </a:lnTo>
                <a:lnTo>
                  <a:pt x="1773711" y="1717041"/>
                </a:lnTo>
                <a:lnTo>
                  <a:pt x="1773711" y="1711326"/>
                </a:lnTo>
                <a:lnTo>
                  <a:pt x="1773711" y="1705293"/>
                </a:lnTo>
                <a:lnTo>
                  <a:pt x="1772441" y="1700213"/>
                </a:lnTo>
                <a:lnTo>
                  <a:pt x="1771172" y="1695133"/>
                </a:lnTo>
                <a:lnTo>
                  <a:pt x="1769267" y="1690053"/>
                </a:lnTo>
                <a:lnTo>
                  <a:pt x="1767363" y="1685291"/>
                </a:lnTo>
                <a:lnTo>
                  <a:pt x="1764506" y="1680528"/>
                </a:lnTo>
                <a:lnTo>
                  <a:pt x="1761332" y="1676401"/>
                </a:lnTo>
                <a:lnTo>
                  <a:pt x="1757840" y="1672591"/>
                </a:lnTo>
                <a:lnTo>
                  <a:pt x="1753714" y="1668781"/>
                </a:lnTo>
                <a:lnTo>
                  <a:pt x="1749270" y="1665606"/>
                </a:lnTo>
                <a:lnTo>
                  <a:pt x="1745144" y="1663066"/>
                </a:lnTo>
                <a:lnTo>
                  <a:pt x="1740382" y="1660526"/>
                </a:lnTo>
                <a:lnTo>
                  <a:pt x="1734986" y="1658938"/>
                </a:lnTo>
                <a:lnTo>
                  <a:pt x="1729908" y="1657351"/>
                </a:lnTo>
                <a:lnTo>
                  <a:pt x="1724512" y="1656716"/>
                </a:lnTo>
                <a:lnTo>
                  <a:pt x="1718798" y="1656716"/>
                </a:lnTo>
                <a:lnTo>
                  <a:pt x="1713402" y="1656716"/>
                </a:lnTo>
                <a:close/>
                <a:moveTo>
                  <a:pt x="551031" y="1656716"/>
                </a:moveTo>
                <a:lnTo>
                  <a:pt x="545317" y="1657351"/>
                </a:lnTo>
                <a:lnTo>
                  <a:pt x="540239" y="1658938"/>
                </a:lnTo>
                <a:lnTo>
                  <a:pt x="535160" y="1660843"/>
                </a:lnTo>
                <a:lnTo>
                  <a:pt x="530399" y="1663066"/>
                </a:lnTo>
                <a:lnTo>
                  <a:pt x="525955" y="1665606"/>
                </a:lnTo>
                <a:lnTo>
                  <a:pt x="521511" y="1668781"/>
                </a:lnTo>
                <a:lnTo>
                  <a:pt x="517702" y="1672591"/>
                </a:lnTo>
                <a:lnTo>
                  <a:pt x="513893" y="1676401"/>
                </a:lnTo>
                <a:lnTo>
                  <a:pt x="510719" y="1680846"/>
                </a:lnTo>
                <a:lnTo>
                  <a:pt x="508180" y="1685291"/>
                </a:lnTo>
                <a:lnTo>
                  <a:pt x="505958" y="1690053"/>
                </a:lnTo>
                <a:lnTo>
                  <a:pt x="504054" y="1695133"/>
                </a:lnTo>
                <a:lnTo>
                  <a:pt x="502784" y="1700213"/>
                </a:lnTo>
                <a:lnTo>
                  <a:pt x="501832" y="1705293"/>
                </a:lnTo>
                <a:lnTo>
                  <a:pt x="501832" y="1711326"/>
                </a:lnTo>
                <a:lnTo>
                  <a:pt x="501832" y="1717041"/>
                </a:lnTo>
                <a:lnTo>
                  <a:pt x="502784" y="1722121"/>
                </a:lnTo>
                <a:lnTo>
                  <a:pt x="504054" y="1727518"/>
                </a:lnTo>
                <a:lnTo>
                  <a:pt x="505958" y="1732281"/>
                </a:lnTo>
                <a:lnTo>
                  <a:pt x="508180" y="1737043"/>
                </a:lnTo>
                <a:lnTo>
                  <a:pt x="510719" y="1741806"/>
                </a:lnTo>
                <a:lnTo>
                  <a:pt x="513893" y="1745933"/>
                </a:lnTo>
                <a:lnTo>
                  <a:pt x="517702" y="1749743"/>
                </a:lnTo>
                <a:lnTo>
                  <a:pt x="521511" y="1753553"/>
                </a:lnTo>
                <a:lnTo>
                  <a:pt x="525955" y="1756728"/>
                </a:lnTo>
                <a:lnTo>
                  <a:pt x="530399" y="1759268"/>
                </a:lnTo>
                <a:lnTo>
                  <a:pt x="535160" y="1761808"/>
                </a:lnTo>
                <a:lnTo>
                  <a:pt x="540239" y="1763713"/>
                </a:lnTo>
                <a:lnTo>
                  <a:pt x="545317" y="1764983"/>
                </a:lnTo>
                <a:lnTo>
                  <a:pt x="551031" y="1765618"/>
                </a:lnTo>
                <a:lnTo>
                  <a:pt x="556427" y="1766253"/>
                </a:lnTo>
                <a:lnTo>
                  <a:pt x="562140" y="1765618"/>
                </a:lnTo>
                <a:lnTo>
                  <a:pt x="567536" y="1764983"/>
                </a:lnTo>
                <a:lnTo>
                  <a:pt x="572615" y="1763713"/>
                </a:lnTo>
                <a:lnTo>
                  <a:pt x="578011" y="1761808"/>
                </a:lnTo>
                <a:lnTo>
                  <a:pt x="582772" y="1759268"/>
                </a:lnTo>
                <a:lnTo>
                  <a:pt x="586899" y="1756728"/>
                </a:lnTo>
                <a:lnTo>
                  <a:pt x="591343" y="1753553"/>
                </a:lnTo>
                <a:lnTo>
                  <a:pt x="594834" y="1749743"/>
                </a:lnTo>
                <a:lnTo>
                  <a:pt x="598643" y="1745933"/>
                </a:lnTo>
                <a:lnTo>
                  <a:pt x="601817" y="1741806"/>
                </a:lnTo>
                <a:lnTo>
                  <a:pt x="604357" y="1737043"/>
                </a:lnTo>
                <a:lnTo>
                  <a:pt x="606896" y="1732281"/>
                </a:lnTo>
                <a:lnTo>
                  <a:pt x="608800" y="1727518"/>
                </a:lnTo>
                <a:lnTo>
                  <a:pt x="610070" y="1722121"/>
                </a:lnTo>
                <a:lnTo>
                  <a:pt x="610705" y="1717041"/>
                </a:lnTo>
                <a:lnTo>
                  <a:pt x="611340" y="1711326"/>
                </a:lnTo>
                <a:lnTo>
                  <a:pt x="610705" y="1705293"/>
                </a:lnTo>
                <a:lnTo>
                  <a:pt x="610070" y="1700213"/>
                </a:lnTo>
                <a:lnTo>
                  <a:pt x="608800" y="1695133"/>
                </a:lnTo>
                <a:lnTo>
                  <a:pt x="606896" y="1690053"/>
                </a:lnTo>
                <a:lnTo>
                  <a:pt x="604357" y="1685291"/>
                </a:lnTo>
                <a:lnTo>
                  <a:pt x="601817" y="1680846"/>
                </a:lnTo>
                <a:lnTo>
                  <a:pt x="598643" y="1676401"/>
                </a:lnTo>
                <a:lnTo>
                  <a:pt x="594834" y="1672591"/>
                </a:lnTo>
                <a:lnTo>
                  <a:pt x="591343" y="1668781"/>
                </a:lnTo>
                <a:lnTo>
                  <a:pt x="586899" y="1665606"/>
                </a:lnTo>
                <a:lnTo>
                  <a:pt x="582772" y="1663066"/>
                </a:lnTo>
                <a:lnTo>
                  <a:pt x="578011" y="1660843"/>
                </a:lnTo>
                <a:lnTo>
                  <a:pt x="572615" y="1658938"/>
                </a:lnTo>
                <a:lnTo>
                  <a:pt x="567536" y="1657351"/>
                </a:lnTo>
                <a:lnTo>
                  <a:pt x="562140" y="1656716"/>
                </a:lnTo>
                <a:lnTo>
                  <a:pt x="556427" y="1656716"/>
                </a:lnTo>
                <a:lnTo>
                  <a:pt x="551031" y="1656716"/>
                </a:lnTo>
                <a:close/>
                <a:moveTo>
                  <a:pt x="1718798" y="1499871"/>
                </a:moveTo>
                <a:lnTo>
                  <a:pt x="1729908" y="1500188"/>
                </a:lnTo>
                <a:lnTo>
                  <a:pt x="1740700" y="1501141"/>
                </a:lnTo>
                <a:lnTo>
                  <a:pt x="1750857" y="1502093"/>
                </a:lnTo>
                <a:lnTo>
                  <a:pt x="1761332" y="1504316"/>
                </a:lnTo>
                <a:lnTo>
                  <a:pt x="1771489" y="1506538"/>
                </a:lnTo>
                <a:lnTo>
                  <a:pt x="1781646" y="1509396"/>
                </a:lnTo>
                <a:lnTo>
                  <a:pt x="1791486" y="1512571"/>
                </a:lnTo>
                <a:lnTo>
                  <a:pt x="1801008" y="1516381"/>
                </a:lnTo>
                <a:lnTo>
                  <a:pt x="1810531" y="1520826"/>
                </a:lnTo>
                <a:lnTo>
                  <a:pt x="1819736" y="1525271"/>
                </a:lnTo>
                <a:lnTo>
                  <a:pt x="1828306" y="1530351"/>
                </a:lnTo>
                <a:lnTo>
                  <a:pt x="1837194" y="1536066"/>
                </a:lnTo>
                <a:lnTo>
                  <a:pt x="1845446" y="1541781"/>
                </a:lnTo>
                <a:lnTo>
                  <a:pt x="1853382" y="1548131"/>
                </a:lnTo>
                <a:lnTo>
                  <a:pt x="1861000" y="1554481"/>
                </a:lnTo>
                <a:lnTo>
                  <a:pt x="1868300" y="1561783"/>
                </a:lnTo>
                <a:lnTo>
                  <a:pt x="1875283" y="1569403"/>
                </a:lnTo>
                <a:lnTo>
                  <a:pt x="1881949" y="1576706"/>
                </a:lnTo>
                <a:lnTo>
                  <a:pt x="1888297" y="1584643"/>
                </a:lnTo>
                <a:lnTo>
                  <a:pt x="1894328" y="1593216"/>
                </a:lnTo>
                <a:lnTo>
                  <a:pt x="1899724" y="1601788"/>
                </a:lnTo>
                <a:lnTo>
                  <a:pt x="1904803" y="1610678"/>
                </a:lnTo>
                <a:lnTo>
                  <a:pt x="1909247" y="1619568"/>
                </a:lnTo>
                <a:lnTo>
                  <a:pt x="1913691" y="1628776"/>
                </a:lnTo>
                <a:lnTo>
                  <a:pt x="1917500" y="1638618"/>
                </a:lnTo>
                <a:lnTo>
                  <a:pt x="1920674" y="1648143"/>
                </a:lnTo>
                <a:lnTo>
                  <a:pt x="1923530" y="1658621"/>
                </a:lnTo>
                <a:lnTo>
                  <a:pt x="1926070" y="1668463"/>
                </a:lnTo>
                <a:lnTo>
                  <a:pt x="1927974" y="1679258"/>
                </a:lnTo>
                <a:lnTo>
                  <a:pt x="1929244" y="1689418"/>
                </a:lnTo>
                <a:lnTo>
                  <a:pt x="1929879" y="1700213"/>
                </a:lnTo>
                <a:lnTo>
                  <a:pt x="1930196" y="1711326"/>
                </a:lnTo>
                <a:lnTo>
                  <a:pt x="1929879" y="1722121"/>
                </a:lnTo>
                <a:lnTo>
                  <a:pt x="1929244" y="1732916"/>
                </a:lnTo>
                <a:lnTo>
                  <a:pt x="1927974" y="1743393"/>
                </a:lnTo>
                <a:lnTo>
                  <a:pt x="1926070" y="1753871"/>
                </a:lnTo>
                <a:lnTo>
                  <a:pt x="1923530" y="1764031"/>
                </a:lnTo>
                <a:lnTo>
                  <a:pt x="1920674" y="1774191"/>
                </a:lnTo>
                <a:lnTo>
                  <a:pt x="1917500" y="1784033"/>
                </a:lnTo>
                <a:lnTo>
                  <a:pt x="1913691" y="1793558"/>
                </a:lnTo>
                <a:lnTo>
                  <a:pt x="1909247" y="1802766"/>
                </a:lnTo>
                <a:lnTo>
                  <a:pt x="1904803" y="1811656"/>
                </a:lnTo>
                <a:lnTo>
                  <a:pt x="1899724" y="1820863"/>
                </a:lnTo>
                <a:lnTo>
                  <a:pt x="1894328" y="1829118"/>
                </a:lnTo>
                <a:lnTo>
                  <a:pt x="1888297" y="1837691"/>
                </a:lnTo>
                <a:lnTo>
                  <a:pt x="1881949" y="1845628"/>
                </a:lnTo>
                <a:lnTo>
                  <a:pt x="1875283" y="1853566"/>
                </a:lnTo>
                <a:lnTo>
                  <a:pt x="1868300" y="1860551"/>
                </a:lnTo>
                <a:lnTo>
                  <a:pt x="1861000" y="1867853"/>
                </a:lnTo>
                <a:lnTo>
                  <a:pt x="1853382" y="1874521"/>
                </a:lnTo>
                <a:lnTo>
                  <a:pt x="1845446" y="1880553"/>
                </a:lnTo>
                <a:lnTo>
                  <a:pt x="1837194" y="1886268"/>
                </a:lnTo>
                <a:lnTo>
                  <a:pt x="1828306" y="1891983"/>
                </a:lnTo>
                <a:lnTo>
                  <a:pt x="1819736" y="1897063"/>
                </a:lnTo>
                <a:lnTo>
                  <a:pt x="1810531" y="1901826"/>
                </a:lnTo>
                <a:lnTo>
                  <a:pt x="1801008" y="1905953"/>
                </a:lnTo>
                <a:lnTo>
                  <a:pt x="1791486" y="1909763"/>
                </a:lnTo>
                <a:lnTo>
                  <a:pt x="1781646" y="1912938"/>
                </a:lnTo>
                <a:lnTo>
                  <a:pt x="1771489" y="1916113"/>
                </a:lnTo>
                <a:lnTo>
                  <a:pt x="1761332" y="1918653"/>
                </a:lnTo>
                <a:lnTo>
                  <a:pt x="1750857" y="1920241"/>
                </a:lnTo>
                <a:lnTo>
                  <a:pt x="1740700" y="1921828"/>
                </a:lnTo>
                <a:lnTo>
                  <a:pt x="1729908" y="1922463"/>
                </a:lnTo>
                <a:lnTo>
                  <a:pt x="1718798" y="1922463"/>
                </a:lnTo>
                <a:lnTo>
                  <a:pt x="1708006" y="1922463"/>
                </a:lnTo>
                <a:lnTo>
                  <a:pt x="1697531" y="1921828"/>
                </a:lnTo>
                <a:lnTo>
                  <a:pt x="1686739" y="1920241"/>
                </a:lnTo>
                <a:lnTo>
                  <a:pt x="1676265" y="1918653"/>
                </a:lnTo>
                <a:lnTo>
                  <a:pt x="1666107" y="1916113"/>
                </a:lnTo>
                <a:lnTo>
                  <a:pt x="1656268" y="1912938"/>
                </a:lnTo>
                <a:lnTo>
                  <a:pt x="1646110" y="1909763"/>
                </a:lnTo>
                <a:lnTo>
                  <a:pt x="1636588" y="1905953"/>
                </a:lnTo>
                <a:lnTo>
                  <a:pt x="1627065" y="1901826"/>
                </a:lnTo>
                <a:lnTo>
                  <a:pt x="1618178" y="1897063"/>
                </a:lnTo>
                <a:lnTo>
                  <a:pt x="1609290" y="1891983"/>
                </a:lnTo>
                <a:lnTo>
                  <a:pt x="1601038" y="1886268"/>
                </a:lnTo>
                <a:lnTo>
                  <a:pt x="1592785" y="1880553"/>
                </a:lnTo>
                <a:lnTo>
                  <a:pt x="1584532" y="1874521"/>
                </a:lnTo>
                <a:lnTo>
                  <a:pt x="1576914" y="1867853"/>
                </a:lnTo>
                <a:lnTo>
                  <a:pt x="1569614" y="1860551"/>
                </a:lnTo>
                <a:lnTo>
                  <a:pt x="1562630" y="1853566"/>
                </a:lnTo>
                <a:lnTo>
                  <a:pt x="1555965" y="1845628"/>
                </a:lnTo>
                <a:lnTo>
                  <a:pt x="1549616" y="1837691"/>
                </a:lnTo>
                <a:lnTo>
                  <a:pt x="1543903" y="1829118"/>
                </a:lnTo>
                <a:lnTo>
                  <a:pt x="1538507" y="1820863"/>
                </a:lnTo>
                <a:lnTo>
                  <a:pt x="1533111" y="1811656"/>
                </a:lnTo>
                <a:lnTo>
                  <a:pt x="1528350" y="1802766"/>
                </a:lnTo>
                <a:lnTo>
                  <a:pt x="1524223" y="1793558"/>
                </a:lnTo>
                <a:lnTo>
                  <a:pt x="1520414" y="1784033"/>
                </a:lnTo>
                <a:lnTo>
                  <a:pt x="1516923" y="1774191"/>
                </a:lnTo>
                <a:lnTo>
                  <a:pt x="1514066" y="1764031"/>
                </a:lnTo>
                <a:lnTo>
                  <a:pt x="1511844" y="1753871"/>
                </a:lnTo>
                <a:lnTo>
                  <a:pt x="1510257" y="1743393"/>
                </a:lnTo>
                <a:lnTo>
                  <a:pt x="1508670" y="1732916"/>
                </a:lnTo>
                <a:lnTo>
                  <a:pt x="1507718" y="1722121"/>
                </a:lnTo>
                <a:lnTo>
                  <a:pt x="1507400" y="1711326"/>
                </a:lnTo>
                <a:lnTo>
                  <a:pt x="1507718" y="1700213"/>
                </a:lnTo>
                <a:lnTo>
                  <a:pt x="1508670" y="1689418"/>
                </a:lnTo>
                <a:lnTo>
                  <a:pt x="1510257" y="1679258"/>
                </a:lnTo>
                <a:lnTo>
                  <a:pt x="1511844" y="1668463"/>
                </a:lnTo>
                <a:lnTo>
                  <a:pt x="1514066" y="1658621"/>
                </a:lnTo>
                <a:lnTo>
                  <a:pt x="1516923" y="1648143"/>
                </a:lnTo>
                <a:lnTo>
                  <a:pt x="1520414" y="1638618"/>
                </a:lnTo>
                <a:lnTo>
                  <a:pt x="1524223" y="1628776"/>
                </a:lnTo>
                <a:lnTo>
                  <a:pt x="1528350" y="1619568"/>
                </a:lnTo>
                <a:lnTo>
                  <a:pt x="1533111" y="1610678"/>
                </a:lnTo>
                <a:lnTo>
                  <a:pt x="1538507" y="1601788"/>
                </a:lnTo>
                <a:lnTo>
                  <a:pt x="1543903" y="1593216"/>
                </a:lnTo>
                <a:lnTo>
                  <a:pt x="1549616" y="1584643"/>
                </a:lnTo>
                <a:lnTo>
                  <a:pt x="1555965" y="1576706"/>
                </a:lnTo>
                <a:lnTo>
                  <a:pt x="1562630" y="1569403"/>
                </a:lnTo>
                <a:lnTo>
                  <a:pt x="1569614" y="1561783"/>
                </a:lnTo>
                <a:lnTo>
                  <a:pt x="1576914" y="1554481"/>
                </a:lnTo>
                <a:lnTo>
                  <a:pt x="1584532" y="1548131"/>
                </a:lnTo>
                <a:lnTo>
                  <a:pt x="1592785" y="1541781"/>
                </a:lnTo>
                <a:lnTo>
                  <a:pt x="1601038" y="1536066"/>
                </a:lnTo>
                <a:lnTo>
                  <a:pt x="1609290" y="1530351"/>
                </a:lnTo>
                <a:lnTo>
                  <a:pt x="1618178" y="1525271"/>
                </a:lnTo>
                <a:lnTo>
                  <a:pt x="1627065" y="1520826"/>
                </a:lnTo>
                <a:lnTo>
                  <a:pt x="1636588" y="1516381"/>
                </a:lnTo>
                <a:lnTo>
                  <a:pt x="1646110" y="1512571"/>
                </a:lnTo>
                <a:lnTo>
                  <a:pt x="1656268" y="1509396"/>
                </a:lnTo>
                <a:lnTo>
                  <a:pt x="1666107" y="1506538"/>
                </a:lnTo>
                <a:lnTo>
                  <a:pt x="1676265" y="1504316"/>
                </a:lnTo>
                <a:lnTo>
                  <a:pt x="1686739" y="1502093"/>
                </a:lnTo>
                <a:lnTo>
                  <a:pt x="1697531" y="1501141"/>
                </a:lnTo>
                <a:lnTo>
                  <a:pt x="1708006" y="1500188"/>
                </a:lnTo>
                <a:lnTo>
                  <a:pt x="1718798" y="1499871"/>
                </a:lnTo>
                <a:close/>
                <a:moveTo>
                  <a:pt x="556427" y="1499871"/>
                </a:moveTo>
                <a:lnTo>
                  <a:pt x="567219" y="1500188"/>
                </a:lnTo>
                <a:lnTo>
                  <a:pt x="578011" y="1501141"/>
                </a:lnTo>
                <a:lnTo>
                  <a:pt x="588486" y="1502093"/>
                </a:lnTo>
                <a:lnTo>
                  <a:pt x="598960" y="1504316"/>
                </a:lnTo>
                <a:lnTo>
                  <a:pt x="609118" y="1506538"/>
                </a:lnTo>
                <a:lnTo>
                  <a:pt x="619275" y="1509396"/>
                </a:lnTo>
                <a:lnTo>
                  <a:pt x="629115" y="1512571"/>
                </a:lnTo>
                <a:lnTo>
                  <a:pt x="638637" y="1516381"/>
                </a:lnTo>
                <a:lnTo>
                  <a:pt x="648160" y="1520826"/>
                </a:lnTo>
                <a:lnTo>
                  <a:pt x="657365" y="1525271"/>
                </a:lnTo>
                <a:lnTo>
                  <a:pt x="665935" y="1530351"/>
                </a:lnTo>
                <a:lnTo>
                  <a:pt x="674188" y="1536066"/>
                </a:lnTo>
                <a:lnTo>
                  <a:pt x="682758" y="1541781"/>
                </a:lnTo>
                <a:lnTo>
                  <a:pt x="691011" y="1548131"/>
                </a:lnTo>
                <a:lnTo>
                  <a:pt x="698629" y="1555116"/>
                </a:lnTo>
                <a:lnTo>
                  <a:pt x="705612" y="1561783"/>
                </a:lnTo>
                <a:lnTo>
                  <a:pt x="712912" y="1569403"/>
                </a:lnTo>
                <a:lnTo>
                  <a:pt x="719578" y="1576706"/>
                </a:lnTo>
                <a:lnTo>
                  <a:pt x="725926" y="1584643"/>
                </a:lnTo>
                <a:lnTo>
                  <a:pt x="731322" y="1593216"/>
                </a:lnTo>
                <a:lnTo>
                  <a:pt x="737036" y="1601788"/>
                </a:lnTo>
                <a:lnTo>
                  <a:pt x="742114" y="1610678"/>
                </a:lnTo>
                <a:lnTo>
                  <a:pt x="746876" y="1619568"/>
                </a:lnTo>
                <a:lnTo>
                  <a:pt x="751319" y="1628776"/>
                </a:lnTo>
                <a:lnTo>
                  <a:pt x="754811" y="1638618"/>
                </a:lnTo>
                <a:lnTo>
                  <a:pt x="758302" y="1648143"/>
                </a:lnTo>
                <a:lnTo>
                  <a:pt x="761159" y="1658621"/>
                </a:lnTo>
                <a:lnTo>
                  <a:pt x="763698" y="1668463"/>
                </a:lnTo>
                <a:lnTo>
                  <a:pt x="765286" y="1679258"/>
                </a:lnTo>
                <a:lnTo>
                  <a:pt x="766873" y="1689418"/>
                </a:lnTo>
                <a:lnTo>
                  <a:pt x="767507" y="1700213"/>
                </a:lnTo>
                <a:lnTo>
                  <a:pt x="767825" y="1711326"/>
                </a:lnTo>
                <a:lnTo>
                  <a:pt x="767507" y="1722121"/>
                </a:lnTo>
                <a:lnTo>
                  <a:pt x="766873" y="1732916"/>
                </a:lnTo>
                <a:lnTo>
                  <a:pt x="765286" y="1743393"/>
                </a:lnTo>
                <a:lnTo>
                  <a:pt x="763698" y="1753871"/>
                </a:lnTo>
                <a:lnTo>
                  <a:pt x="761159" y="1764031"/>
                </a:lnTo>
                <a:lnTo>
                  <a:pt x="758302" y="1774191"/>
                </a:lnTo>
                <a:lnTo>
                  <a:pt x="754811" y="1784033"/>
                </a:lnTo>
                <a:lnTo>
                  <a:pt x="751319" y="1793558"/>
                </a:lnTo>
                <a:lnTo>
                  <a:pt x="746876" y="1802766"/>
                </a:lnTo>
                <a:lnTo>
                  <a:pt x="742114" y="1811656"/>
                </a:lnTo>
                <a:lnTo>
                  <a:pt x="737036" y="1820863"/>
                </a:lnTo>
                <a:lnTo>
                  <a:pt x="731322" y="1829118"/>
                </a:lnTo>
                <a:lnTo>
                  <a:pt x="725926" y="1837691"/>
                </a:lnTo>
                <a:lnTo>
                  <a:pt x="719578" y="1845628"/>
                </a:lnTo>
                <a:lnTo>
                  <a:pt x="712912" y="1853566"/>
                </a:lnTo>
                <a:lnTo>
                  <a:pt x="705612" y="1860551"/>
                </a:lnTo>
                <a:lnTo>
                  <a:pt x="698629" y="1867853"/>
                </a:lnTo>
                <a:lnTo>
                  <a:pt x="691011" y="1874521"/>
                </a:lnTo>
                <a:lnTo>
                  <a:pt x="682758" y="1880553"/>
                </a:lnTo>
                <a:lnTo>
                  <a:pt x="674188" y="1886268"/>
                </a:lnTo>
                <a:lnTo>
                  <a:pt x="665935" y="1891983"/>
                </a:lnTo>
                <a:lnTo>
                  <a:pt x="657365" y="1897063"/>
                </a:lnTo>
                <a:lnTo>
                  <a:pt x="648160" y="1901826"/>
                </a:lnTo>
                <a:lnTo>
                  <a:pt x="638637" y="1905953"/>
                </a:lnTo>
                <a:lnTo>
                  <a:pt x="629115" y="1909763"/>
                </a:lnTo>
                <a:lnTo>
                  <a:pt x="619275" y="1912938"/>
                </a:lnTo>
                <a:lnTo>
                  <a:pt x="609118" y="1916113"/>
                </a:lnTo>
                <a:lnTo>
                  <a:pt x="598960" y="1918653"/>
                </a:lnTo>
                <a:lnTo>
                  <a:pt x="588486" y="1920241"/>
                </a:lnTo>
                <a:lnTo>
                  <a:pt x="578011" y="1921828"/>
                </a:lnTo>
                <a:lnTo>
                  <a:pt x="567219" y="1922463"/>
                </a:lnTo>
                <a:lnTo>
                  <a:pt x="556427" y="1922463"/>
                </a:lnTo>
                <a:lnTo>
                  <a:pt x="545317" y="1922463"/>
                </a:lnTo>
                <a:lnTo>
                  <a:pt x="534525" y="1921828"/>
                </a:lnTo>
                <a:lnTo>
                  <a:pt x="524368" y="1920241"/>
                </a:lnTo>
                <a:lnTo>
                  <a:pt x="513893" y="1918653"/>
                </a:lnTo>
                <a:lnTo>
                  <a:pt x="503736" y="1916113"/>
                </a:lnTo>
                <a:lnTo>
                  <a:pt x="493896" y="1912938"/>
                </a:lnTo>
                <a:lnTo>
                  <a:pt x="483739" y="1909763"/>
                </a:lnTo>
                <a:lnTo>
                  <a:pt x="474217" y="1905953"/>
                </a:lnTo>
                <a:lnTo>
                  <a:pt x="464694" y="1901826"/>
                </a:lnTo>
                <a:lnTo>
                  <a:pt x="455807" y="1897063"/>
                </a:lnTo>
                <a:lnTo>
                  <a:pt x="446919" y="1891983"/>
                </a:lnTo>
                <a:lnTo>
                  <a:pt x="438349" y="1886268"/>
                </a:lnTo>
                <a:lnTo>
                  <a:pt x="429779" y="1880553"/>
                </a:lnTo>
                <a:lnTo>
                  <a:pt x="421843" y="1874521"/>
                </a:lnTo>
                <a:lnTo>
                  <a:pt x="414543" y="1867853"/>
                </a:lnTo>
                <a:lnTo>
                  <a:pt x="406925" y="1860551"/>
                </a:lnTo>
                <a:lnTo>
                  <a:pt x="400259" y="1853566"/>
                </a:lnTo>
                <a:lnTo>
                  <a:pt x="393276" y="1845628"/>
                </a:lnTo>
                <a:lnTo>
                  <a:pt x="386928" y="1837691"/>
                </a:lnTo>
                <a:lnTo>
                  <a:pt x="381214" y="1829118"/>
                </a:lnTo>
                <a:lnTo>
                  <a:pt x="375501" y="1820863"/>
                </a:lnTo>
                <a:lnTo>
                  <a:pt x="370422" y="1811656"/>
                </a:lnTo>
                <a:lnTo>
                  <a:pt x="365978" y="1802766"/>
                </a:lnTo>
                <a:lnTo>
                  <a:pt x="361535" y="1793558"/>
                </a:lnTo>
                <a:lnTo>
                  <a:pt x="357726" y="1784033"/>
                </a:lnTo>
                <a:lnTo>
                  <a:pt x="354552" y="1774191"/>
                </a:lnTo>
                <a:lnTo>
                  <a:pt x="351695" y="1764031"/>
                </a:lnTo>
                <a:lnTo>
                  <a:pt x="349473" y="1753871"/>
                </a:lnTo>
                <a:lnTo>
                  <a:pt x="347251" y="1743393"/>
                </a:lnTo>
                <a:lnTo>
                  <a:pt x="346299" y="1732916"/>
                </a:lnTo>
                <a:lnTo>
                  <a:pt x="345347" y="1722121"/>
                </a:lnTo>
                <a:lnTo>
                  <a:pt x="345029" y="1711326"/>
                </a:lnTo>
                <a:lnTo>
                  <a:pt x="345347" y="1700213"/>
                </a:lnTo>
                <a:lnTo>
                  <a:pt x="346299" y="1689418"/>
                </a:lnTo>
                <a:lnTo>
                  <a:pt x="347251" y="1679258"/>
                </a:lnTo>
                <a:lnTo>
                  <a:pt x="349473" y="1668463"/>
                </a:lnTo>
                <a:lnTo>
                  <a:pt x="351695" y="1658621"/>
                </a:lnTo>
                <a:lnTo>
                  <a:pt x="354552" y="1648143"/>
                </a:lnTo>
                <a:lnTo>
                  <a:pt x="357726" y="1638618"/>
                </a:lnTo>
                <a:lnTo>
                  <a:pt x="361535" y="1628776"/>
                </a:lnTo>
                <a:lnTo>
                  <a:pt x="365978" y="1619568"/>
                </a:lnTo>
                <a:lnTo>
                  <a:pt x="370422" y="1610678"/>
                </a:lnTo>
                <a:lnTo>
                  <a:pt x="375501" y="1601788"/>
                </a:lnTo>
                <a:lnTo>
                  <a:pt x="381214" y="1593216"/>
                </a:lnTo>
                <a:lnTo>
                  <a:pt x="386928" y="1584643"/>
                </a:lnTo>
                <a:lnTo>
                  <a:pt x="393276" y="1576706"/>
                </a:lnTo>
                <a:lnTo>
                  <a:pt x="400259" y="1569403"/>
                </a:lnTo>
                <a:lnTo>
                  <a:pt x="406925" y="1561783"/>
                </a:lnTo>
                <a:lnTo>
                  <a:pt x="414543" y="1555116"/>
                </a:lnTo>
                <a:lnTo>
                  <a:pt x="421843" y="1548131"/>
                </a:lnTo>
                <a:lnTo>
                  <a:pt x="429779" y="1541781"/>
                </a:lnTo>
                <a:lnTo>
                  <a:pt x="438349" y="1536066"/>
                </a:lnTo>
                <a:lnTo>
                  <a:pt x="446919" y="1530351"/>
                </a:lnTo>
                <a:lnTo>
                  <a:pt x="455807" y="1525271"/>
                </a:lnTo>
                <a:lnTo>
                  <a:pt x="464694" y="1520826"/>
                </a:lnTo>
                <a:lnTo>
                  <a:pt x="474217" y="1516381"/>
                </a:lnTo>
                <a:lnTo>
                  <a:pt x="483739" y="1512571"/>
                </a:lnTo>
                <a:lnTo>
                  <a:pt x="493896" y="1509396"/>
                </a:lnTo>
                <a:lnTo>
                  <a:pt x="503736" y="1506538"/>
                </a:lnTo>
                <a:lnTo>
                  <a:pt x="513893" y="1504316"/>
                </a:lnTo>
                <a:lnTo>
                  <a:pt x="524368" y="1502093"/>
                </a:lnTo>
                <a:lnTo>
                  <a:pt x="534525" y="1501141"/>
                </a:lnTo>
                <a:lnTo>
                  <a:pt x="545317" y="1500188"/>
                </a:lnTo>
                <a:lnTo>
                  <a:pt x="556427" y="1499871"/>
                </a:lnTo>
                <a:close/>
                <a:moveTo>
                  <a:pt x="1106488" y="871538"/>
                </a:moveTo>
                <a:lnTo>
                  <a:pt x="1114426" y="871856"/>
                </a:lnTo>
                <a:lnTo>
                  <a:pt x="1122363" y="873127"/>
                </a:lnTo>
                <a:lnTo>
                  <a:pt x="1129983" y="874715"/>
                </a:lnTo>
                <a:lnTo>
                  <a:pt x="1136968" y="877575"/>
                </a:lnTo>
                <a:lnTo>
                  <a:pt x="1143636" y="880752"/>
                </a:lnTo>
                <a:lnTo>
                  <a:pt x="1149986" y="884564"/>
                </a:lnTo>
                <a:lnTo>
                  <a:pt x="1156018" y="889330"/>
                </a:lnTo>
                <a:lnTo>
                  <a:pt x="1161733" y="894096"/>
                </a:lnTo>
                <a:lnTo>
                  <a:pt x="1166813" y="899815"/>
                </a:lnTo>
                <a:lnTo>
                  <a:pt x="1171576" y="906169"/>
                </a:lnTo>
                <a:lnTo>
                  <a:pt x="1175068" y="912523"/>
                </a:lnTo>
                <a:lnTo>
                  <a:pt x="1178561" y="919195"/>
                </a:lnTo>
                <a:lnTo>
                  <a:pt x="1181101" y="926503"/>
                </a:lnTo>
                <a:lnTo>
                  <a:pt x="1183006" y="933810"/>
                </a:lnTo>
                <a:lnTo>
                  <a:pt x="1184276" y="941753"/>
                </a:lnTo>
                <a:lnTo>
                  <a:pt x="1184593" y="949696"/>
                </a:lnTo>
                <a:lnTo>
                  <a:pt x="1184593" y="1028171"/>
                </a:lnTo>
                <a:lnTo>
                  <a:pt x="1263333" y="1028171"/>
                </a:lnTo>
                <a:lnTo>
                  <a:pt x="1271271" y="1028489"/>
                </a:lnTo>
                <a:lnTo>
                  <a:pt x="1278573" y="1029760"/>
                </a:lnTo>
                <a:lnTo>
                  <a:pt x="1286193" y="1031666"/>
                </a:lnTo>
                <a:lnTo>
                  <a:pt x="1293496" y="1034526"/>
                </a:lnTo>
                <a:lnTo>
                  <a:pt x="1300481" y="1037703"/>
                </a:lnTo>
                <a:lnTo>
                  <a:pt x="1306831" y="1041515"/>
                </a:lnTo>
                <a:lnTo>
                  <a:pt x="1312863" y="1045963"/>
                </a:lnTo>
                <a:lnTo>
                  <a:pt x="1318261" y="1051047"/>
                </a:lnTo>
                <a:lnTo>
                  <a:pt x="1323658" y="1056766"/>
                </a:lnTo>
                <a:lnTo>
                  <a:pt x="1327786" y="1062485"/>
                </a:lnTo>
                <a:lnTo>
                  <a:pt x="1331913" y="1068839"/>
                </a:lnTo>
                <a:lnTo>
                  <a:pt x="1335088" y="1076146"/>
                </a:lnTo>
                <a:lnTo>
                  <a:pt x="1337946" y="1083136"/>
                </a:lnTo>
                <a:lnTo>
                  <a:pt x="1339851" y="1090761"/>
                </a:lnTo>
                <a:lnTo>
                  <a:pt x="1341121" y="1098386"/>
                </a:lnTo>
                <a:lnTo>
                  <a:pt x="1341438" y="1106647"/>
                </a:lnTo>
                <a:lnTo>
                  <a:pt x="1341121" y="1114590"/>
                </a:lnTo>
                <a:lnTo>
                  <a:pt x="1339851" y="1122215"/>
                </a:lnTo>
                <a:lnTo>
                  <a:pt x="1337946" y="1129840"/>
                </a:lnTo>
                <a:lnTo>
                  <a:pt x="1335088" y="1136830"/>
                </a:lnTo>
                <a:lnTo>
                  <a:pt x="1331913" y="1144137"/>
                </a:lnTo>
                <a:lnTo>
                  <a:pt x="1327786" y="1150492"/>
                </a:lnTo>
                <a:lnTo>
                  <a:pt x="1323658" y="1156210"/>
                </a:lnTo>
                <a:lnTo>
                  <a:pt x="1318261" y="1161929"/>
                </a:lnTo>
                <a:lnTo>
                  <a:pt x="1312863" y="1167013"/>
                </a:lnTo>
                <a:lnTo>
                  <a:pt x="1306831" y="1171461"/>
                </a:lnTo>
                <a:lnTo>
                  <a:pt x="1300481" y="1175273"/>
                </a:lnTo>
                <a:lnTo>
                  <a:pt x="1293496" y="1178450"/>
                </a:lnTo>
                <a:lnTo>
                  <a:pt x="1286193" y="1181310"/>
                </a:lnTo>
                <a:lnTo>
                  <a:pt x="1278573" y="1183216"/>
                </a:lnTo>
                <a:lnTo>
                  <a:pt x="1271271" y="1184487"/>
                </a:lnTo>
                <a:lnTo>
                  <a:pt x="1263333" y="1184805"/>
                </a:lnTo>
                <a:lnTo>
                  <a:pt x="1184593" y="1184805"/>
                </a:lnTo>
                <a:lnTo>
                  <a:pt x="1184593" y="1263280"/>
                </a:lnTo>
                <a:lnTo>
                  <a:pt x="1184276" y="1271223"/>
                </a:lnTo>
                <a:lnTo>
                  <a:pt x="1183006" y="1279166"/>
                </a:lnTo>
                <a:lnTo>
                  <a:pt x="1181101" y="1286473"/>
                </a:lnTo>
                <a:lnTo>
                  <a:pt x="1178561" y="1293781"/>
                </a:lnTo>
                <a:lnTo>
                  <a:pt x="1175068" y="1300453"/>
                </a:lnTo>
                <a:lnTo>
                  <a:pt x="1171576" y="1306807"/>
                </a:lnTo>
                <a:lnTo>
                  <a:pt x="1166813" y="1313161"/>
                </a:lnTo>
                <a:lnTo>
                  <a:pt x="1161733" y="1318880"/>
                </a:lnTo>
                <a:lnTo>
                  <a:pt x="1156018" y="1323646"/>
                </a:lnTo>
                <a:lnTo>
                  <a:pt x="1149986" y="1328412"/>
                </a:lnTo>
                <a:lnTo>
                  <a:pt x="1143636" y="1332224"/>
                </a:lnTo>
                <a:lnTo>
                  <a:pt x="1136968" y="1335401"/>
                </a:lnTo>
                <a:lnTo>
                  <a:pt x="1129983" y="1338261"/>
                </a:lnTo>
                <a:lnTo>
                  <a:pt x="1122363" y="1339849"/>
                </a:lnTo>
                <a:lnTo>
                  <a:pt x="1114426" y="1341120"/>
                </a:lnTo>
                <a:lnTo>
                  <a:pt x="1106488" y="1341438"/>
                </a:lnTo>
                <a:lnTo>
                  <a:pt x="1098551" y="1341120"/>
                </a:lnTo>
                <a:lnTo>
                  <a:pt x="1090613" y="1339849"/>
                </a:lnTo>
                <a:lnTo>
                  <a:pt x="1082993" y="1338261"/>
                </a:lnTo>
                <a:lnTo>
                  <a:pt x="1076008" y="1335401"/>
                </a:lnTo>
                <a:lnTo>
                  <a:pt x="1069023" y="1332224"/>
                </a:lnTo>
                <a:lnTo>
                  <a:pt x="1062673" y="1328412"/>
                </a:lnTo>
                <a:lnTo>
                  <a:pt x="1056323" y="1323646"/>
                </a:lnTo>
                <a:lnTo>
                  <a:pt x="1050926" y="1318880"/>
                </a:lnTo>
                <a:lnTo>
                  <a:pt x="1046163" y="1313161"/>
                </a:lnTo>
                <a:lnTo>
                  <a:pt x="1041401" y="1306807"/>
                </a:lnTo>
                <a:lnTo>
                  <a:pt x="1037273" y="1300453"/>
                </a:lnTo>
                <a:lnTo>
                  <a:pt x="1034098" y="1293781"/>
                </a:lnTo>
                <a:lnTo>
                  <a:pt x="1031876" y="1286473"/>
                </a:lnTo>
                <a:lnTo>
                  <a:pt x="1029971" y="1279166"/>
                </a:lnTo>
                <a:lnTo>
                  <a:pt x="1028701" y="1271223"/>
                </a:lnTo>
                <a:lnTo>
                  <a:pt x="1028383" y="1263280"/>
                </a:lnTo>
                <a:lnTo>
                  <a:pt x="1028383" y="1184805"/>
                </a:lnTo>
                <a:lnTo>
                  <a:pt x="949643" y="1184805"/>
                </a:lnTo>
                <a:lnTo>
                  <a:pt x="941706" y="1184487"/>
                </a:lnTo>
                <a:lnTo>
                  <a:pt x="934086" y="1183216"/>
                </a:lnTo>
                <a:lnTo>
                  <a:pt x="926783" y="1181310"/>
                </a:lnTo>
                <a:lnTo>
                  <a:pt x="919481" y="1178450"/>
                </a:lnTo>
                <a:lnTo>
                  <a:pt x="912496" y="1175273"/>
                </a:lnTo>
                <a:lnTo>
                  <a:pt x="906146" y="1171461"/>
                </a:lnTo>
                <a:lnTo>
                  <a:pt x="900113" y="1167013"/>
                </a:lnTo>
                <a:lnTo>
                  <a:pt x="894398" y="1161929"/>
                </a:lnTo>
                <a:lnTo>
                  <a:pt x="889318" y="1156210"/>
                </a:lnTo>
                <a:lnTo>
                  <a:pt x="885191" y="1150492"/>
                </a:lnTo>
                <a:lnTo>
                  <a:pt x="881063" y="1144137"/>
                </a:lnTo>
                <a:lnTo>
                  <a:pt x="877888" y="1136830"/>
                </a:lnTo>
                <a:lnTo>
                  <a:pt x="875031" y="1129840"/>
                </a:lnTo>
                <a:lnTo>
                  <a:pt x="873126" y="1122215"/>
                </a:lnTo>
                <a:lnTo>
                  <a:pt x="871856" y="1114590"/>
                </a:lnTo>
                <a:lnTo>
                  <a:pt x="871538" y="1106647"/>
                </a:lnTo>
                <a:lnTo>
                  <a:pt x="871856" y="1098386"/>
                </a:lnTo>
                <a:lnTo>
                  <a:pt x="873126" y="1090761"/>
                </a:lnTo>
                <a:lnTo>
                  <a:pt x="875031" y="1083136"/>
                </a:lnTo>
                <a:lnTo>
                  <a:pt x="877888" y="1076146"/>
                </a:lnTo>
                <a:lnTo>
                  <a:pt x="881063" y="1068839"/>
                </a:lnTo>
                <a:lnTo>
                  <a:pt x="885191" y="1062485"/>
                </a:lnTo>
                <a:lnTo>
                  <a:pt x="889318" y="1056766"/>
                </a:lnTo>
                <a:lnTo>
                  <a:pt x="894398" y="1051047"/>
                </a:lnTo>
                <a:lnTo>
                  <a:pt x="900113" y="1045963"/>
                </a:lnTo>
                <a:lnTo>
                  <a:pt x="906146" y="1041515"/>
                </a:lnTo>
                <a:lnTo>
                  <a:pt x="912496" y="1037703"/>
                </a:lnTo>
                <a:lnTo>
                  <a:pt x="919481" y="1034526"/>
                </a:lnTo>
                <a:lnTo>
                  <a:pt x="926783" y="1031666"/>
                </a:lnTo>
                <a:lnTo>
                  <a:pt x="934086" y="1029760"/>
                </a:lnTo>
                <a:lnTo>
                  <a:pt x="941706" y="1028489"/>
                </a:lnTo>
                <a:lnTo>
                  <a:pt x="949643" y="1028171"/>
                </a:lnTo>
                <a:lnTo>
                  <a:pt x="1028383" y="1028171"/>
                </a:lnTo>
                <a:lnTo>
                  <a:pt x="1028383" y="949696"/>
                </a:lnTo>
                <a:lnTo>
                  <a:pt x="1028701" y="941753"/>
                </a:lnTo>
                <a:lnTo>
                  <a:pt x="1029971" y="933810"/>
                </a:lnTo>
                <a:lnTo>
                  <a:pt x="1031876" y="926503"/>
                </a:lnTo>
                <a:lnTo>
                  <a:pt x="1034098" y="919195"/>
                </a:lnTo>
                <a:lnTo>
                  <a:pt x="1037273" y="912523"/>
                </a:lnTo>
                <a:lnTo>
                  <a:pt x="1041401" y="906169"/>
                </a:lnTo>
                <a:lnTo>
                  <a:pt x="1046163" y="899815"/>
                </a:lnTo>
                <a:lnTo>
                  <a:pt x="1050926" y="894096"/>
                </a:lnTo>
                <a:lnTo>
                  <a:pt x="1056323" y="889330"/>
                </a:lnTo>
                <a:lnTo>
                  <a:pt x="1062673" y="884564"/>
                </a:lnTo>
                <a:lnTo>
                  <a:pt x="1069023" y="880752"/>
                </a:lnTo>
                <a:lnTo>
                  <a:pt x="1076008" y="877575"/>
                </a:lnTo>
                <a:lnTo>
                  <a:pt x="1082993" y="874715"/>
                </a:lnTo>
                <a:lnTo>
                  <a:pt x="1090613" y="873127"/>
                </a:lnTo>
                <a:lnTo>
                  <a:pt x="1098551" y="871856"/>
                </a:lnTo>
                <a:lnTo>
                  <a:pt x="1106488" y="871538"/>
                </a:lnTo>
                <a:close/>
                <a:moveTo>
                  <a:pt x="1631509" y="701358"/>
                </a:moveTo>
                <a:lnTo>
                  <a:pt x="1631509" y="1027748"/>
                </a:lnTo>
                <a:lnTo>
                  <a:pt x="2191428" y="1027748"/>
                </a:lnTo>
                <a:lnTo>
                  <a:pt x="2191428" y="1019176"/>
                </a:lnTo>
                <a:lnTo>
                  <a:pt x="2191428" y="1010921"/>
                </a:lnTo>
                <a:lnTo>
                  <a:pt x="2191110" y="1002983"/>
                </a:lnTo>
                <a:lnTo>
                  <a:pt x="2190158" y="994728"/>
                </a:lnTo>
                <a:lnTo>
                  <a:pt x="2189523" y="986791"/>
                </a:lnTo>
                <a:lnTo>
                  <a:pt x="2188254" y="978853"/>
                </a:lnTo>
                <a:lnTo>
                  <a:pt x="2186667" y="970916"/>
                </a:lnTo>
                <a:lnTo>
                  <a:pt x="2185080" y="962978"/>
                </a:lnTo>
                <a:lnTo>
                  <a:pt x="2183492" y="955041"/>
                </a:lnTo>
                <a:lnTo>
                  <a:pt x="2180953" y="947421"/>
                </a:lnTo>
                <a:lnTo>
                  <a:pt x="2179049" y="939801"/>
                </a:lnTo>
                <a:lnTo>
                  <a:pt x="2173653" y="924878"/>
                </a:lnTo>
                <a:lnTo>
                  <a:pt x="2167622" y="910273"/>
                </a:lnTo>
                <a:lnTo>
                  <a:pt x="2160321" y="895351"/>
                </a:lnTo>
                <a:lnTo>
                  <a:pt x="2152386" y="881698"/>
                </a:lnTo>
                <a:lnTo>
                  <a:pt x="2143816" y="867728"/>
                </a:lnTo>
                <a:lnTo>
                  <a:pt x="2134293" y="854711"/>
                </a:lnTo>
                <a:lnTo>
                  <a:pt x="2123819" y="841376"/>
                </a:lnTo>
                <a:lnTo>
                  <a:pt x="2113344" y="829311"/>
                </a:lnTo>
                <a:lnTo>
                  <a:pt x="2101282" y="817246"/>
                </a:lnTo>
                <a:lnTo>
                  <a:pt x="2088903" y="805498"/>
                </a:lnTo>
                <a:lnTo>
                  <a:pt x="2075889" y="794703"/>
                </a:lnTo>
                <a:lnTo>
                  <a:pt x="2062558" y="783908"/>
                </a:lnTo>
                <a:lnTo>
                  <a:pt x="2048274" y="774066"/>
                </a:lnTo>
                <a:lnTo>
                  <a:pt x="2033038" y="764541"/>
                </a:lnTo>
                <a:lnTo>
                  <a:pt x="2017485" y="755651"/>
                </a:lnTo>
                <a:lnTo>
                  <a:pt x="2001614" y="747396"/>
                </a:lnTo>
                <a:lnTo>
                  <a:pt x="1985109" y="739776"/>
                </a:lnTo>
                <a:lnTo>
                  <a:pt x="1968286" y="732791"/>
                </a:lnTo>
                <a:lnTo>
                  <a:pt x="1950828" y="726441"/>
                </a:lnTo>
                <a:lnTo>
                  <a:pt x="1933053" y="720408"/>
                </a:lnTo>
                <a:lnTo>
                  <a:pt x="1914960" y="715646"/>
                </a:lnTo>
                <a:lnTo>
                  <a:pt x="1896233" y="711201"/>
                </a:lnTo>
                <a:lnTo>
                  <a:pt x="1877188" y="707708"/>
                </a:lnTo>
                <a:lnTo>
                  <a:pt x="1857826" y="704851"/>
                </a:lnTo>
                <a:lnTo>
                  <a:pt x="1837828" y="702946"/>
                </a:lnTo>
                <a:lnTo>
                  <a:pt x="1818149" y="701676"/>
                </a:lnTo>
                <a:lnTo>
                  <a:pt x="1797834" y="701358"/>
                </a:lnTo>
                <a:lnTo>
                  <a:pt x="1631509" y="701358"/>
                </a:lnTo>
                <a:close/>
                <a:moveTo>
                  <a:pt x="549761" y="701358"/>
                </a:moveTo>
                <a:lnTo>
                  <a:pt x="529447" y="701676"/>
                </a:lnTo>
                <a:lnTo>
                  <a:pt x="509767" y="702946"/>
                </a:lnTo>
                <a:lnTo>
                  <a:pt x="489770" y="704851"/>
                </a:lnTo>
                <a:lnTo>
                  <a:pt x="470408" y="707708"/>
                </a:lnTo>
                <a:lnTo>
                  <a:pt x="451363" y="711201"/>
                </a:lnTo>
                <a:lnTo>
                  <a:pt x="432635" y="715646"/>
                </a:lnTo>
                <a:lnTo>
                  <a:pt x="414543" y="720408"/>
                </a:lnTo>
                <a:lnTo>
                  <a:pt x="396450" y="726441"/>
                </a:lnTo>
                <a:lnTo>
                  <a:pt x="378992" y="732791"/>
                </a:lnTo>
                <a:lnTo>
                  <a:pt x="362487" y="739776"/>
                </a:lnTo>
                <a:lnTo>
                  <a:pt x="345664" y="747396"/>
                </a:lnTo>
                <a:lnTo>
                  <a:pt x="329793" y="755651"/>
                </a:lnTo>
                <a:lnTo>
                  <a:pt x="314557" y="764541"/>
                </a:lnTo>
                <a:lnTo>
                  <a:pt x="299321" y="774066"/>
                </a:lnTo>
                <a:lnTo>
                  <a:pt x="285038" y="783908"/>
                </a:lnTo>
                <a:lnTo>
                  <a:pt x="271706" y="794703"/>
                </a:lnTo>
                <a:lnTo>
                  <a:pt x="258375" y="805498"/>
                </a:lnTo>
                <a:lnTo>
                  <a:pt x="246313" y="817246"/>
                </a:lnTo>
                <a:lnTo>
                  <a:pt x="234569" y="829311"/>
                </a:lnTo>
                <a:lnTo>
                  <a:pt x="223459" y="841376"/>
                </a:lnTo>
                <a:lnTo>
                  <a:pt x="213302" y="854711"/>
                </a:lnTo>
                <a:lnTo>
                  <a:pt x="203780" y="867728"/>
                </a:lnTo>
                <a:lnTo>
                  <a:pt x="195210" y="881698"/>
                </a:lnTo>
                <a:lnTo>
                  <a:pt x="187274" y="895351"/>
                </a:lnTo>
                <a:lnTo>
                  <a:pt x="180291" y="910273"/>
                </a:lnTo>
                <a:lnTo>
                  <a:pt x="173943" y="924878"/>
                </a:lnTo>
                <a:lnTo>
                  <a:pt x="168864" y="939801"/>
                </a:lnTo>
                <a:lnTo>
                  <a:pt x="166642" y="947421"/>
                </a:lnTo>
                <a:lnTo>
                  <a:pt x="164103" y="955041"/>
                </a:lnTo>
                <a:lnTo>
                  <a:pt x="162516" y="962978"/>
                </a:lnTo>
                <a:lnTo>
                  <a:pt x="160929" y="970916"/>
                </a:lnTo>
                <a:lnTo>
                  <a:pt x="159342" y="978853"/>
                </a:lnTo>
                <a:lnTo>
                  <a:pt x="158072" y="986791"/>
                </a:lnTo>
                <a:lnTo>
                  <a:pt x="157437" y="994728"/>
                </a:lnTo>
                <a:lnTo>
                  <a:pt x="157120" y="1002983"/>
                </a:lnTo>
                <a:lnTo>
                  <a:pt x="156485" y="1010921"/>
                </a:lnTo>
                <a:lnTo>
                  <a:pt x="156168" y="1019176"/>
                </a:lnTo>
                <a:lnTo>
                  <a:pt x="156168" y="1475741"/>
                </a:lnTo>
                <a:lnTo>
                  <a:pt x="156161" y="1475902"/>
                </a:lnTo>
                <a:lnTo>
                  <a:pt x="156168" y="1476058"/>
                </a:lnTo>
                <a:lnTo>
                  <a:pt x="156168" y="1620838"/>
                </a:lnTo>
                <a:lnTo>
                  <a:pt x="160611" y="1620838"/>
                </a:lnTo>
                <a:lnTo>
                  <a:pt x="164420" y="1603376"/>
                </a:lnTo>
                <a:lnTo>
                  <a:pt x="169182" y="1586231"/>
                </a:lnTo>
                <a:lnTo>
                  <a:pt x="174895" y="1569721"/>
                </a:lnTo>
                <a:lnTo>
                  <a:pt x="180926" y="1552893"/>
                </a:lnTo>
                <a:lnTo>
                  <a:pt x="187592" y="1537018"/>
                </a:lnTo>
                <a:lnTo>
                  <a:pt x="195210" y="1521143"/>
                </a:lnTo>
                <a:lnTo>
                  <a:pt x="202828" y="1505903"/>
                </a:lnTo>
                <a:lnTo>
                  <a:pt x="211715" y="1490981"/>
                </a:lnTo>
                <a:lnTo>
                  <a:pt x="221238" y="1476376"/>
                </a:lnTo>
                <a:lnTo>
                  <a:pt x="231077" y="1462088"/>
                </a:lnTo>
                <a:lnTo>
                  <a:pt x="241552" y="1448118"/>
                </a:lnTo>
                <a:lnTo>
                  <a:pt x="252662" y="1435101"/>
                </a:lnTo>
                <a:lnTo>
                  <a:pt x="264088" y="1422401"/>
                </a:lnTo>
                <a:lnTo>
                  <a:pt x="276468" y="1410018"/>
                </a:lnTo>
                <a:lnTo>
                  <a:pt x="288529" y="1398271"/>
                </a:lnTo>
                <a:lnTo>
                  <a:pt x="301861" y="1386841"/>
                </a:lnTo>
                <a:lnTo>
                  <a:pt x="315192" y="1376046"/>
                </a:lnTo>
                <a:lnTo>
                  <a:pt x="329476" y="1366203"/>
                </a:lnTo>
                <a:lnTo>
                  <a:pt x="343759" y="1356678"/>
                </a:lnTo>
                <a:lnTo>
                  <a:pt x="358361" y="1347471"/>
                </a:lnTo>
                <a:lnTo>
                  <a:pt x="373914" y="1339216"/>
                </a:lnTo>
                <a:lnTo>
                  <a:pt x="389467" y="1331596"/>
                </a:lnTo>
                <a:lnTo>
                  <a:pt x="405338" y="1324293"/>
                </a:lnTo>
                <a:lnTo>
                  <a:pt x="421526" y="1317943"/>
                </a:lnTo>
                <a:lnTo>
                  <a:pt x="438349" y="1312228"/>
                </a:lnTo>
                <a:lnTo>
                  <a:pt x="454854" y="1307466"/>
                </a:lnTo>
                <a:lnTo>
                  <a:pt x="472312" y="1303021"/>
                </a:lnTo>
                <a:lnTo>
                  <a:pt x="489770" y="1299528"/>
                </a:lnTo>
                <a:lnTo>
                  <a:pt x="507228" y="1296671"/>
                </a:lnTo>
                <a:lnTo>
                  <a:pt x="525638" y="1294766"/>
                </a:lnTo>
                <a:lnTo>
                  <a:pt x="543413" y="1293496"/>
                </a:lnTo>
                <a:lnTo>
                  <a:pt x="562140" y="1293178"/>
                </a:lnTo>
                <a:lnTo>
                  <a:pt x="580233" y="1293496"/>
                </a:lnTo>
                <a:lnTo>
                  <a:pt x="598643" y="1294766"/>
                </a:lnTo>
                <a:lnTo>
                  <a:pt x="616418" y="1296671"/>
                </a:lnTo>
                <a:lnTo>
                  <a:pt x="634193" y="1299528"/>
                </a:lnTo>
                <a:lnTo>
                  <a:pt x="651651" y="1303021"/>
                </a:lnTo>
                <a:lnTo>
                  <a:pt x="668792" y="1307466"/>
                </a:lnTo>
                <a:lnTo>
                  <a:pt x="685932" y="1312228"/>
                </a:lnTo>
                <a:lnTo>
                  <a:pt x="702120" y="1317943"/>
                </a:lnTo>
                <a:lnTo>
                  <a:pt x="718308" y="1324293"/>
                </a:lnTo>
                <a:lnTo>
                  <a:pt x="734496" y="1331596"/>
                </a:lnTo>
                <a:lnTo>
                  <a:pt x="750050" y="1339216"/>
                </a:lnTo>
                <a:lnTo>
                  <a:pt x="765286" y="1347471"/>
                </a:lnTo>
                <a:lnTo>
                  <a:pt x="780204" y="1356678"/>
                </a:lnTo>
                <a:lnTo>
                  <a:pt x="794488" y="1366203"/>
                </a:lnTo>
                <a:lnTo>
                  <a:pt x="808454" y="1376046"/>
                </a:lnTo>
                <a:lnTo>
                  <a:pt x="821785" y="1386841"/>
                </a:lnTo>
                <a:lnTo>
                  <a:pt x="835117" y="1398271"/>
                </a:lnTo>
                <a:lnTo>
                  <a:pt x="847813" y="1410018"/>
                </a:lnTo>
                <a:lnTo>
                  <a:pt x="859558" y="1422401"/>
                </a:lnTo>
                <a:lnTo>
                  <a:pt x="870984" y="1435101"/>
                </a:lnTo>
                <a:lnTo>
                  <a:pt x="882094" y="1448118"/>
                </a:lnTo>
                <a:lnTo>
                  <a:pt x="892886" y="1462088"/>
                </a:lnTo>
                <a:lnTo>
                  <a:pt x="902726" y="1476376"/>
                </a:lnTo>
                <a:lnTo>
                  <a:pt x="911931" y="1490981"/>
                </a:lnTo>
                <a:lnTo>
                  <a:pt x="920501" y="1505903"/>
                </a:lnTo>
                <a:lnTo>
                  <a:pt x="929072" y="1521143"/>
                </a:lnTo>
                <a:lnTo>
                  <a:pt x="936055" y="1537018"/>
                </a:lnTo>
                <a:lnTo>
                  <a:pt x="943355" y="1552893"/>
                </a:lnTo>
                <a:lnTo>
                  <a:pt x="949069" y="1569721"/>
                </a:lnTo>
                <a:lnTo>
                  <a:pt x="954782" y="1586231"/>
                </a:lnTo>
                <a:lnTo>
                  <a:pt x="959543" y="1603376"/>
                </a:lnTo>
                <a:lnTo>
                  <a:pt x="963352" y="1620838"/>
                </a:lnTo>
                <a:lnTo>
                  <a:pt x="1316634" y="1620838"/>
                </a:lnTo>
                <a:lnTo>
                  <a:pt x="1320443" y="1603376"/>
                </a:lnTo>
                <a:lnTo>
                  <a:pt x="1325205" y="1586231"/>
                </a:lnTo>
                <a:lnTo>
                  <a:pt x="1330918" y="1569721"/>
                </a:lnTo>
                <a:lnTo>
                  <a:pt x="1336949" y="1552893"/>
                </a:lnTo>
                <a:lnTo>
                  <a:pt x="1343615" y="1537018"/>
                </a:lnTo>
                <a:lnTo>
                  <a:pt x="1351233" y="1521143"/>
                </a:lnTo>
                <a:lnTo>
                  <a:pt x="1359168" y="1505903"/>
                </a:lnTo>
                <a:lnTo>
                  <a:pt x="1367738" y="1490981"/>
                </a:lnTo>
                <a:lnTo>
                  <a:pt x="1377260" y="1476376"/>
                </a:lnTo>
                <a:lnTo>
                  <a:pt x="1387100" y="1462088"/>
                </a:lnTo>
                <a:lnTo>
                  <a:pt x="1397575" y="1448118"/>
                </a:lnTo>
                <a:lnTo>
                  <a:pt x="1408685" y="1435101"/>
                </a:lnTo>
                <a:lnTo>
                  <a:pt x="1420111" y="1422401"/>
                </a:lnTo>
                <a:lnTo>
                  <a:pt x="1432491" y="1410018"/>
                </a:lnTo>
                <a:lnTo>
                  <a:pt x="1444870" y="1398271"/>
                </a:lnTo>
                <a:lnTo>
                  <a:pt x="1457884" y="1386841"/>
                </a:lnTo>
                <a:lnTo>
                  <a:pt x="1471215" y="1376046"/>
                </a:lnTo>
                <a:lnTo>
                  <a:pt x="1485499" y="1366203"/>
                </a:lnTo>
                <a:lnTo>
                  <a:pt x="1499782" y="1356678"/>
                </a:lnTo>
                <a:lnTo>
                  <a:pt x="1514701" y="1347471"/>
                </a:lnTo>
                <a:lnTo>
                  <a:pt x="1529937" y="1339216"/>
                </a:lnTo>
                <a:lnTo>
                  <a:pt x="1545490" y="1331596"/>
                </a:lnTo>
                <a:lnTo>
                  <a:pt x="1561361" y="1324293"/>
                </a:lnTo>
                <a:lnTo>
                  <a:pt x="1577549" y="1317943"/>
                </a:lnTo>
                <a:lnTo>
                  <a:pt x="1594372" y="1312228"/>
                </a:lnTo>
                <a:lnTo>
                  <a:pt x="1610877" y="1307466"/>
                </a:lnTo>
                <a:lnTo>
                  <a:pt x="1628335" y="1303021"/>
                </a:lnTo>
                <a:lnTo>
                  <a:pt x="1645793" y="1299528"/>
                </a:lnTo>
                <a:lnTo>
                  <a:pt x="1663251" y="1296671"/>
                </a:lnTo>
                <a:lnTo>
                  <a:pt x="1681661" y="1294766"/>
                </a:lnTo>
                <a:lnTo>
                  <a:pt x="1699436" y="1293496"/>
                </a:lnTo>
                <a:lnTo>
                  <a:pt x="1718163" y="1293178"/>
                </a:lnTo>
                <a:lnTo>
                  <a:pt x="1736256" y="1293496"/>
                </a:lnTo>
                <a:lnTo>
                  <a:pt x="1754666" y="1294766"/>
                </a:lnTo>
                <a:lnTo>
                  <a:pt x="1772441" y="1296671"/>
                </a:lnTo>
                <a:lnTo>
                  <a:pt x="1790216" y="1299528"/>
                </a:lnTo>
                <a:lnTo>
                  <a:pt x="1807674" y="1303021"/>
                </a:lnTo>
                <a:lnTo>
                  <a:pt x="1824815" y="1307466"/>
                </a:lnTo>
                <a:lnTo>
                  <a:pt x="1841955" y="1312228"/>
                </a:lnTo>
                <a:lnTo>
                  <a:pt x="1858143" y="1317943"/>
                </a:lnTo>
                <a:lnTo>
                  <a:pt x="1874331" y="1324293"/>
                </a:lnTo>
                <a:lnTo>
                  <a:pt x="1890519" y="1331596"/>
                </a:lnTo>
                <a:lnTo>
                  <a:pt x="1906073" y="1339216"/>
                </a:lnTo>
                <a:lnTo>
                  <a:pt x="1921308" y="1347471"/>
                </a:lnTo>
                <a:lnTo>
                  <a:pt x="1936227" y="1356678"/>
                </a:lnTo>
                <a:lnTo>
                  <a:pt x="1950511" y="1366203"/>
                </a:lnTo>
                <a:lnTo>
                  <a:pt x="1964477" y="1376046"/>
                </a:lnTo>
                <a:lnTo>
                  <a:pt x="1977808" y="1386841"/>
                </a:lnTo>
                <a:lnTo>
                  <a:pt x="1991140" y="1398271"/>
                </a:lnTo>
                <a:lnTo>
                  <a:pt x="2003836" y="1410018"/>
                </a:lnTo>
                <a:lnTo>
                  <a:pt x="2015580" y="1422401"/>
                </a:lnTo>
                <a:lnTo>
                  <a:pt x="2027007" y="1435101"/>
                </a:lnTo>
                <a:lnTo>
                  <a:pt x="2038117" y="1448118"/>
                </a:lnTo>
                <a:lnTo>
                  <a:pt x="2048909" y="1462088"/>
                </a:lnTo>
                <a:lnTo>
                  <a:pt x="2058749" y="1476376"/>
                </a:lnTo>
                <a:lnTo>
                  <a:pt x="2067954" y="1490981"/>
                </a:lnTo>
                <a:lnTo>
                  <a:pt x="2076841" y="1505903"/>
                </a:lnTo>
                <a:lnTo>
                  <a:pt x="2084777" y="1521143"/>
                </a:lnTo>
                <a:lnTo>
                  <a:pt x="2092077" y="1537018"/>
                </a:lnTo>
                <a:lnTo>
                  <a:pt x="2099060" y="1552893"/>
                </a:lnTo>
                <a:lnTo>
                  <a:pt x="2105409" y="1569721"/>
                </a:lnTo>
                <a:lnTo>
                  <a:pt x="2110487" y="1586231"/>
                </a:lnTo>
                <a:lnTo>
                  <a:pt x="2115249" y="1603376"/>
                </a:lnTo>
                <a:lnTo>
                  <a:pt x="2119057" y="1620838"/>
                </a:lnTo>
                <a:lnTo>
                  <a:pt x="2191428" y="1620838"/>
                </a:lnTo>
                <a:lnTo>
                  <a:pt x="2191428" y="1289368"/>
                </a:lnTo>
                <a:lnTo>
                  <a:pt x="2191435" y="1289209"/>
                </a:lnTo>
                <a:lnTo>
                  <a:pt x="2191428" y="1289051"/>
                </a:lnTo>
                <a:lnTo>
                  <a:pt x="2191428" y="1183958"/>
                </a:lnTo>
                <a:lnTo>
                  <a:pt x="1555330" y="1183958"/>
                </a:lnTo>
                <a:lnTo>
                  <a:pt x="1550569" y="1183958"/>
                </a:lnTo>
                <a:lnTo>
                  <a:pt x="1546442" y="1183641"/>
                </a:lnTo>
                <a:lnTo>
                  <a:pt x="1537555" y="1182053"/>
                </a:lnTo>
                <a:lnTo>
                  <a:pt x="1530889" y="1180148"/>
                </a:lnTo>
                <a:lnTo>
                  <a:pt x="1524541" y="1177926"/>
                </a:lnTo>
                <a:lnTo>
                  <a:pt x="1518510" y="1175386"/>
                </a:lnTo>
                <a:lnTo>
                  <a:pt x="1512479" y="1172211"/>
                </a:lnTo>
                <a:lnTo>
                  <a:pt x="1507083" y="1168401"/>
                </a:lnTo>
                <a:lnTo>
                  <a:pt x="1502004" y="1164591"/>
                </a:lnTo>
                <a:lnTo>
                  <a:pt x="1497243" y="1159828"/>
                </a:lnTo>
                <a:lnTo>
                  <a:pt x="1492799" y="1155066"/>
                </a:lnTo>
                <a:lnTo>
                  <a:pt x="1488673" y="1149986"/>
                </a:lnTo>
                <a:lnTo>
                  <a:pt x="1485181" y="1144271"/>
                </a:lnTo>
                <a:lnTo>
                  <a:pt x="1482325" y="1138238"/>
                </a:lnTo>
                <a:lnTo>
                  <a:pt x="1479785" y="1131888"/>
                </a:lnTo>
                <a:lnTo>
                  <a:pt x="1477563" y="1125538"/>
                </a:lnTo>
                <a:lnTo>
                  <a:pt x="1475976" y="1118871"/>
                </a:lnTo>
                <a:lnTo>
                  <a:pt x="1475341" y="1112203"/>
                </a:lnTo>
                <a:lnTo>
                  <a:pt x="1475024" y="1104901"/>
                </a:lnTo>
                <a:lnTo>
                  <a:pt x="1475024" y="701358"/>
                </a:lnTo>
                <a:lnTo>
                  <a:pt x="549761" y="701358"/>
                </a:lnTo>
                <a:close/>
                <a:moveTo>
                  <a:pt x="1413828" y="353736"/>
                </a:moveTo>
                <a:lnTo>
                  <a:pt x="1523366" y="353736"/>
                </a:lnTo>
                <a:lnTo>
                  <a:pt x="1531303" y="354054"/>
                </a:lnTo>
                <a:lnTo>
                  <a:pt x="1539241" y="355325"/>
                </a:lnTo>
                <a:lnTo>
                  <a:pt x="1546226" y="357232"/>
                </a:lnTo>
                <a:lnTo>
                  <a:pt x="1553846" y="360092"/>
                </a:lnTo>
                <a:lnTo>
                  <a:pt x="1560513" y="363271"/>
                </a:lnTo>
                <a:lnTo>
                  <a:pt x="1566863" y="367085"/>
                </a:lnTo>
                <a:lnTo>
                  <a:pt x="1572896" y="371534"/>
                </a:lnTo>
                <a:lnTo>
                  <a:pt x="1578611" y="376619"/>
                </a:lnTo>
                <a:lnTo>
                  <a:pt x="1583691" y="382340"/>
                </a:lnTo>
                <a:lnTo>
                  <a:pt x="1588136" y="388061"/>
                </a:lnTo>
                <a:lnTo>
                  <a:pt x="1591946" y="395053"/>
                </a:lnTo>
                <a:lnTo>
                  <a:pt x="1595438" y="401727"/>
                </a:lnTo>
                <a:lnTo>
                  <a:pt x="1597978" y="408719"/>
                </a:lnTo>
                <a:lnTo>
                  <a:pt x="1599883" y="416347"/>
                </a:lnTo>
                <a:lnTo>
                  <a:pt x="1601153" y="424293"/>
                </a:lnTo>
                <a:lnTo>
                  <a:pt x="1601471" y="432238"/>
                </a:lnTo>
                <a:lnTo>
                  <a:pt x="1601471" y="544513"/>
                </a:lnTo>
                <a:lnTo>
                  <a:pt x="1797834" y="544513"/>
                </a:lnTo>
                <a:lnTo>
                  <a:pt x="1812118" y="545148"/>
                </a:lnTo>
                <a:lnTo>
                  <a:pt x="1826084" y="545466"/>
                </a:lnTo>
                <a:lnTo>
                  <a:pt x="1840368" y="546101"/>
                </a:lnTo>
                <a:lnTo>
                  <a:pt x="1854017" y="547053"/>
                </a:lnTo>
                <a:lnTo>
                  <a:pt x="1867665" y="548641"/>
                </a:lnTo>
                <a:lnTo>
                  <a:pt x="1881632" y="550228"/>
                </a:lnTo>
                <a:lnTo>
                  <a:pt x="1894963" y="552133"/>
                </a:lnTo>
                <a:lnTo>
                  <a:pt x="1908612" y="554038"/>
                </a:lnTo>
                <a:lnTo>
                  <a:pt x="1921943" y="556896"/>
                </a:lnTo>
                <a:lnTo>
                  <a:pt x="1934957" y="559753"/>
                </a:lnTo>
                <a:lnTo>
                  <a:pt x="1948289" y="562928"/>
                </a:lnTo>
                <a:lnTo>
                  <a:pt x="1961303" y="566103"/>
                </a:lnTo>
                <a:lnTo>
                  <a:pt x="1973999" y="569596"/>
                </a:lnTo>
                <a:lnTo>
                  <a:pt x="1986696" y="573723"/>
                </a:lnTo>
                <a:lnTo>
                  <a:pt x="1999392" y="577533"/>
                </a:lnTo>
                <a:lnTo>
                  <a:pt x="2011771" y="581978"/>
                </a:lnTo>
                <a:lnTo>
                  <a:pt x="2023833" y="586741"/>
                </a:lnTo>
                <a:lnTo>
                  <a:pt x="2036212" y="591503"/>
                </a:lnTo>
                <a:lnTo>
                  <a:pt x="2048274" y="596583"/>
                </a:lnTo>
                <a:lnTo>
                  <a:pt x="2059701" y="602298"/>
                </a:lnTo>
                <a:lnTo>
                  <a:pt x="2071445" y="607696"/>
                </a:lnTo>
                <a:lnTo>
                  <a:pt x="2082555" y="613411"/>
                </a:lnTo>
                <a:lnTo>
                  <a:pt x="2094299" y="619761"/>
                </a:lnTo>
                <a:lnTo>
                  <a:pt x="2105409" y="626111"/>
                </a:lnTo>
                <a:lnTo>
                  <a:pt x="2115883" y="632461"/>
                </a:lnTo>
                <a:lnTo>
                  <a:pt x="2126675" y="639128"/>
                </a:lnTo>
                <a:lnTo>
                  <a:pt x="2137467" y="645796"/>
                </a:lnTo>
                <a:lnTo>
                  <a:pt x="2147307" y="653098"/>
                </a:lnTo>
                <a:lnTo>
                  <a:pt x="2157782" y="660401"/>
                </a:lnTo>
                <a:lnTo>
                  <a:pt x="2167622" y="668021"/>
                </a:lnTo>
                <a:lnTo>
                  <a:pt x="2177144" y="675958"/>
                </a:lnTo>
                <a:lnTo>
                  <a:pt x="2186667" y="683896"/>
                </a:lnTo>
                <a:lnTo>
                  <a:pt x="2195872" y="691833"/>
                </a:lnTo>
                <a:lnTo>
                  <a:pt x="2204759" y="700088"/>
                </a:lnTo>
                <a:lnTo>
                  <a:pt x="2213647" y="708978"/>
                </a:lnTo>
                <a:lnTo>
                  <a:pt x="2222217" y="717551"/>
                </a:lnTo>
                <a:lnTo>
                  <a:pt x="2230152" y="726441"/>
                </a:lnTo>
                <a:lnTo>
                  <a:pt x="2238723" y="735648"/>
                </a:lnTo>
                <a:lnTo>
                  <a:pt x="2246023" y="744538"/>
                </a:lnTo>
                <a:lnTo>
                  <a:pt x="2253641" y="754063"/>
                </a:lnTo>
                <a:lnTo>
                  <a:pt x="2261259" y="763588"/>
                </a:lnTo>
                <a:lnTo>
                  <a:pt x="2268242" y="773113"/>
                </a:lnTo>
                <a:lnTo>
                  <a:pt x="2275225" y="783273"/>
                </a:lnTo>
                <a:lnTo>
                  <a:pt x="2281573" y="793116"/>
                </a:lnTo>
                <a:lnTo>
                  <a:pt x="2287922" y="803276"/>
                </a:lnTo>
                <a:lnTo>
                  <a:pt x="2293635" y="813753"/>
                </a:lnTo>
                <a:lnTo>
                  <a:pt x="2299349" y="823913"/>
                </a:lnTo>
                <a:lnTo>
                  <a:pt x="2304427" y="834708"/>
                </a:lnTo>
                <a:lnTo>
                  <a:pt x="2309506" y="845503"/>
                </a:lnTo>
                <a:lnTo>
                  <a:pt x="2314267" y="856298"/>
                </a:lnTo>
                <a:lnTo>
                  <a:pt x="2319028" y="867411"/>
                </a:lnTo>
                <a:lnTo>
                  <a:pt x="2323155" y="878523"/>
                </a:lnTo>
                <a:lnTo>
                  <a:pt x="2326964" y="889636"/>
                </a:lnTo>
                <a:lnTo>
                  <a:pt x="2330455" y="900748"/>
                </a:lnTo>
                <a:lnTo>
                  <a:pt x="2333629" y="912178"/>
                </a:lnTo>
                <a:lnTo>
                  <a:pt x="2336486" y="923608"/>
                </a:lnTo>
                <a:lnTo>
                  <a:pt x="2339343" y="935038"/>
                </a:lnTo>
                <a:lnTo>
                  <a:pt x="2341565" y="947103"/>
                </a:lnTo>
                <a:lnTo>
                  <a:pt x="2343152" y="958851"/>
                </a:lnTo>
                <a:lnTo>
                  <a:pt x="2344739" y="970916"/>
                </a:lnTo>
                <a:lnTo>
                  <a:pt x="2346009" y="982663"/>
                </a:lnTo>
                <a:lnTo>
                  <a:pt x="2347278" y="994728"/>
                </a:lnTo>
                <a:lnTo>
                  <a:pt x="2347596" y="1007111"/>
                </a:lnTo>
                <a:lnTo>
                  <a:pt x="2347913" y="1019176"/>
                </a:lnTo>
                <a:lnTo>
                  <a:pt x="2347913" y="1089978"/>
                </a:lnTo>
                <a:lnTo>
                  <a:pt x="2349183" y="1097916"/>
                </a:lnTo>
                <a:lnTo>
                  <a:pt x="2349500" y="1105853"/>
                </a:lnTo>
                <a:lnTo>
                  <a:pt x="2349183" y="1113791"/>
                </a:lnTo>
                <a:lnTo>
                  <a:pt x="2347913" y="1121728"/>
                </a:lnTo>
                <a:lnTo>
                  <a:pt x="2347913" y="1289051"/>
                </a:lnTo>
                <a:lnTo>
                  <a:pt x="2347907" y="1289209"/>
                </a:lnTo>
                <a:lnTo>
                  <a:pt x="2347913" y="1289368"/>
                </a:lnTo>
                <a:lnTo>
                  <a:pt x="2347913" y="1652906"/>
                </a:lnTo>
                <a:lnTo>
                  <a:pt x="2347596" y="1659256"/>
                </a:lnTo>
                <a:lnTo>
                  <a:pt x="2347278" y="1665606"/>
                </a:lnTo>
                <a:lnTo>
                  <a:pt x="2346326" y="1671956"/>
                </a:lnTo>
                <a:lnTo>
                  <a:pt x="2345374" y="1677988"/>
                </a:lnTo>
                <a:lnTo>
                  <a:pt x="2343787" y="1684021"/>
                </a:lnTo>
                <a:lnTo>
                  <a:pt x="2341565" y="1690053"/>
                </a:lnTo>
                <a:lnTo>
                  <a:pt x="2339660" y="1695768"/>
                </a:lnTo>
                <a:lnTo>
                  <a:pt x="2337438" y="1701483"/>
                </a:lnTo>
                <a:lnTo>
                  <a:pt x="2334582" y="1706881"/>
                </a:lnTo>
                <a:lnTo>
                  <a:pt x="2331725" y="1712278"/>
                </a:lnTo>
                <a:lnTo>
                  <a:pt x="2328551" y="1717358"/>
                </a:lnTo>
                <a:lnTo>
                  <a:pt x="2325059" y="1722438"/>
                </a:lnTo>
                <a:lnTo>
                  <a:pt x="2321568" y="1727518"/>
                </a:lnTo>
                <a:lnTo>
                  <a:pt x="2317441" y="1731963"/>
                </a:lnTo>
                <a:lnTo>
                  <a:pt x="2312998" y="1736726"/>
                </a:lnTo>
                <a:lnTo>
                  <a:pt x="2308871" y="1741171"/>
                </a:lnTo>
                <a:lnTo>
                  <a:pt x="2304110" y="1744981"/>
                </a:lnTo>
                <a:lnTo>
                  <a:pt x="2299349" y="1749108"/>
                </a:lnTo>
                <a:lnTo>
                  <a:pt x="2293953" y="1752601"/>
                </a:lnTo>
                <a:lnTo>
                  <a:pt x="2288874" y="1756093"/>
                </a:lnTo>
                <a:lnTo>
                  <a:pt x="2283795" y="1759268"/>
                </a:lnTo>
                <a:lnTo>
                  <a:pt x="2278399" y="1762443"/>
                </a:lnTo>
                <a:lnTo>
                  <a:pt x="2272369" y="1765301"/>
                </a:lnTo>
                <a:lnTo>
                  <a:pt x="2266338" y="1767841"/>
                </a:lnTo>
                <a:lnTo>
                  <a:pt x="2260307" y="1770063"/>
                </a:lnTo>
                <a:lnTo>
                  <a:pt x="2253959" y="1771651"/>
                </a:lnTo>
                <a:lnTo>
                  <a:pt x="2247610" y="1773556"/>
                </a:lnTo>
                <a:lnTo>
                  <a:pt x="2241262" y="1774826"/>
                </a:lnTo>
                <a:lnTo>
                  <a:pt x="2234914" y="1776096"/>
                </a:lnTo>
                <a:lnTo>
                  <a:pt x="2228248" y="1776731"/>
                </a:lnTo>
                <a:lnTo>
                  <a:pt x="2221582" y="1777366"/>
                </a:lnTo>
                <a:lnTo>
                  <a:pt x="2214917" y="1777683"/>
                </a:lnTo>
                <a:lnTo>
                  <a:pt x="2049861" y="1777683"/>
                </a:lnTo>
                <a:lnTo>
                  <a:pt x="2041926" y="1777366"/>
                </a:lnTo>
                <a:lnTo>
                  <a:pt x="2034308" y="1776096"/>
                </a:lnTo>
                <a:lnTo>
                  <a:pt x="2026690" y="1774191"/>
                </a:lnTo>
                <a:lnTo>
                  <a:pt x="2019707" y="1771333"/>
                </a:lnTo>
                <a:lnTo>
                  <a:pt x="2012724" y="1768158"/>
                </a:lnTo>
                <a:lnTo>
                  <a:pt x="2006375" y="1764031"/>
                </a:lnTo>
                <a:lnTo>
                  <a:pt x="2000662" y="1759903"/>
                </a:lnTo>
                <a:lnTo>
                  <a:pt x="1994949" y="1755141"/>
                </a:lnTo>
                <a:lnTo>
                  <a:pt x="1989870" y="1749426"/>
                </a:lnTo>
                <a:lnTo>
                  <a:pt x="1985426" y="1743393"/>
                </a:lnTo>
                <a:lnTo>
                  <a:pt x="1981617" y="1737043"/>
                </a:lnTo>
                <a:lnTo>
                  <a:pt x="1977808" y="1730376"/>
                </a:lnTo>
                <a:lnTo>
                  <a:pt x="1975586" y="1723391"/>
                </a:lnTo>
                <a:lnTo>
                  <a:pt x="1973682" y="1715771"/>
                </a:lnTo>
                <a:lnTo>
                  <a:pt x="1972095" y="1708151"/>
                </a:lnTo>
                <a:lnTo>
                  <a:pt x="1971460" y="1700213"/>
                </a:lnTo>
                <a:lnTo>
                  <a:pt x="1971143" y="1687196"/>
                </a:lnTo>
                <a:lnTo>
                  <a:pt x="1969873" y="1674496"/>
                </a:lnTo>
                <a:lnTo>
                  <a:pt x="1968286" y="1662113"/>
                </a:lnTo>
                <a:lnTo>
                  <a:pt x="1966064" y="1649731"/>
                </a:lnTo>
                <a:lnTo>
                  <a:pt x="1962890" y="1637666"/>
                </a:lnTo>
                <a:lnTo>
                  <a:pt x="1959398" y="1625601"/>
                </a:lnTo>
                <a:lnTo>
                  <a:pt x="1955272" y="1614171"/>
                </a:lnTo>
                <a:lnTo>
                  <a:pt x="1950511" y="1602741"/>
                </a:lnTo>
                <a:lnTo>
                  <a:pt x="1945432" y="1591628"/>
                </a:lnTo>
                <a:lnTo>
                  <a:pt x="1939718" y="1580833"/>
                </a:lnTo>
                <a:lnTo>
                  <a:pt x="1933370" y="1570356"/>
                </a:lnTo>
                <a:lnTo>
                  <a:pt x="1927022" y="1560196"/>
                </a:lnTo>
                <a:lnTo>
                  <a:pt x="1920039" y="1550353"/>
                </a:lnTo>
                <a:lnTo>
                  <a:pt x="1912421" y="1540828"/>
                </a:lnTo>
                <a:lnTo>
                  <a:pt x="1904168" y="1531621"/>
                </a:lnTo>
                <a:lnTo>
                  <a:pt x="1895915" y="1522731"/>
                </a:lnTo>
                <a:lnTo>
                  <a:pt x="1887028" y="1514476"/>
                </a:lnTo>
                <a:lnTo>
                  <a:pt x="1877823" y="1506856"/>
                </a:lnTo>
                <a:lnTo>
                  <a:pt x="1868300" y="1499553"/>
                </a:lnTo>
                <a:lnTo>
                  <a:pt x="1858460" y="1492251"/>
                </a:lnTo>
                <a:lnTo>
                  <a:pt x="1848303" y="1485901"/>
                </a:lnTo>
                <a:lnTo>
                  <a:pt x="1837511" y="1479868"/>
                </a:lnTo>
                <a:lnTo>
                  <a:pt x="1826719" y="1474471"/>
                </a:lnTo>
                <a:lnTo>
                  <a:pt x="1815610" y="1469391"/>
                </a:lnTo>
                <a:lnTo>
                  <a:pt x="1804183" y="1464946"/>
                </a:lnTo>
                <a:lnTo>
                  <a:pt x="1792756" y="1460818"/>
                </a:lnTo>
                <a:lnTo>
                  <a:pt x="1780694" y="1457326"/>
                </a:lnTo>
                <a:lnTo>
                  <a:pt x="1768315" y="1454468"/>
                </a:lnTo>
                <a:lnTo>
                  <a:pt x="1756253" y="1452246"/>
                </a:lnTo>
                <a:lnTo>
                  <a:pt x="1743557" y="1450658"/>
                </a:lnTo>
                <a:lnTo>
                  <a:pt x="1730860" y="1449706"/>
                </a:lnTo>
                <a:lnTo>
                  <a:pt x="1718163" y="1449388"/>
                </a:lnTo>
                <a:lnTo>
                  <a:pt x="1704832" y="1449706"/>
                </a:lnTo>
                <a:lnTo>
                  <a:pt x="1692135" y="1450658"/>
                </a:lnTo>
                <a:lnTo>
                  <a:pt x="1680074" y="1452246"/>
                </a:lnTo>
                <a:lnTo>
                  <a:pt x="1667695" y="1454468"/>
                </a:lnTo>
                <a:lnTo>
                  <a:pt x="1655315" y="1457326"/>
                </a:lnTo>
                <a:lnTo>
                  <a:pt x="1643571" y="1460818"/>
                </a:lnTo>
                <a:lnTo>
                  <a:pt x="1631509" y="1464946"/>
                </a:lnTo>
                <a:lnTo>
                  <a:pt x="1620400" y="1469391"/>
                </a:lnTo>
                <a:lnTo>
                  <a:pt x="1609290" y="1474471"/>
                </a:lnTo>
                <a:lnTo>
                  <a:pt x="1598181" y="1479868"/>
                </a:lnTo>
                <a:lnTo>
                  <a:pt x="1587706" y="1485901"/>
                </a:lnTo>
                <a:lnTo>
                  <a:pt x="1577549" y="1492251"/>
                </a:lnTo>
                <a:lnTo>
                  <a:pt x="1567709" y="1499553"/>
                </a:lnTo>
                <a:lnTo>
                  <a:pt x="1558187" y="1506856"/>
                </a:lnTo>
                <a:lnTo>
                  <a:pt x="1548664" y="1514476"/>
                </a:lnTo>
                <a:lnTo>
                  <a:pt x="1540094" y="1522731"/>
                </a:lnTo>
                <a:lnTo>
                  <a:pt x="1531524" y="1531621"/>
                </a:lnTo>
                <a:lnTo>
                  <a:pt x="1523588" y="1540828"/>
                </a:lnTo>
                <a:lnTo>
                  <a:pt x="1516288" y="1550353"/>
                </a:lnTo>
                <a:lnTo>
                  <a:pt x="1508987" y="1560196"/>
                </a:lnTo>
                <a:lnTo>
                  <a:pt x="1502322" y="1570356"/>
                </a:lnTo>
                <a:lnTo>
                  <a:pt x="1495973" y="1580833"/>
                </a:lnTo>
                <a:lnTo>
                  <a:pt x="1490260" y="1591628"/>
                </a:lnTo>
                <a:lnTo>
                  <a:pt x="1485181" y="1602741"/>
                </a:lnTo>
                <a:lnTo>
                  <a:pt x="1480420" y="1614171"/>
                </a:lnTo>
                <a:lnTo>
                  <a:pt x="1476611" y="1625601"/>
                </a:lnTo>
                <a:lnTo>
                  <a:pt x="1472802" y="1637666"/>
                </a:lnTo>
                <a:lnTo>
                  <a:pt x="1470263" y="1649731"/>
                </a:lnTo>
                <a:lnTo>
                  <a:pt x="1467724" y="1662113"/>
                </a:lnTo>
                <a:lnTo>
                  <a:pt x="1465819" y="1674496"/>
                </a:lnTo>
                <a:lnTo>
                  <a:pt x="1464549" y="1687196"/>
                </a:lnTo>
                <a:lnTo>
                  <a:pt x="1464232" y="1700213"/>
                </a:lnTo>
                <a:lnTo>
                  <a:pt x="1463915" y="1708151"/>
                </a:lnTo>
                <a:lnTo>
                  <a:pt x="1462645" y="1715771"/>
                </a:lnTo>
                <a:lnTo>
                  <a:pt x="1460740" y="1723391"/>
                </a:lnTo>
                <a:lnTo>
                  <a:pt x="1457884" y="1730376"/>
                </a:lnTo>
                <a:lnTo>
                  <a:pt x="1454710" y="1737043"/>
                </a:lnTo>
                <a:lnTo>
                  <a:pt x="1450583" y="1743393"/>
                </a:lnTo>
                <a:lnTo>
                  <a:pt x="1445822" y="1749426"/>
                </a:lnTo>
                <a:lnTo>
                  <a:pt x="1440743" y="1755141"/>
                </a:lnTo>
                <a:lnTo>
                  <a:pt x="1435347" y="1759903"/>
                </a:lnTo>
                <a:lnTo>
                  <a:pt x="1429316" y="1764031"/>
                </a:lnTo>
                <a:lnTo>
                  <a:pt x="1422968" y="1768158"/>
                </a:lnTo>
                <a:lnTo>
                  <a:pt x="1416302" y="1771333"/>
                </a:lnTo>
                <a:lnTo>
                  <a:pt x="1409002" y="1774191"/>
                </a:lnTo>
                <a:lnTo>
                  <a:pt x="1401384" y="1776096"/>
                </a:lnTo>
                <a:lnTo>
                  <a:pt x="1394083" y="1777366"/>
                </a:lnTo>
                <a:lnTo>
                  <a:pt x="1386148" y="1777683"/>
                </a:lnTo>
                <a:lnTo>
                  <a:pt x="894156" y="1777683"/>
                </a:lnTo>
                <a:lnTo>
                  <a:pt x="886221" y="1777366"/>
                </a:lnTo>
                <a:lnTo>
                  <a:pt x="878285" y="1776096"/>
                </a:lnTo>
                <a:lnTo>
                  <a:pt x="870667" y="1774191"/>
                </a:lnTo>
                <a:lnTo>
                  <a:pt x="863684" y="1771333"/>
                </a:lnTo>
                <a:lnTo>
                  <a:pt x="856701" y="1768158"/>
                </a:lnTo>
                <a:lnTo>
                  <a:pt x="850353" y="1764031"/>
                </a:lnTo>
                <a:lnTo>
                  <a:pt x="844639" y="1759903"/>
                </a:lnTo>
                <a:lnTo>
                  <a:pt x="838926" y="1755141"/>
                </a:lnTo>
                <a:lnTo>
                  <a:pt x="833847" y="1749426"/>
                </a:lnTo>
                <a:lnTo>
                  <a:pt x="829403" y="1743393"/>
                </a:lnTo>
                <a:lnTo>
                  <a:pt x="825594" y="1737043"/>
                </a:lnTo>
                <a:lnTo>
                  <a:pt x="822420" y="1730376"/>
                </a:lnTo>
                <a:lnTo>
                  <a:pt x="819563" y="1723391"/>
                </a:lnTo>
                <a:lnTo>
                  <a:pt x="817659" y="1715771"/>
                </a:lnTo>
                <a:lnTo>
                  <a:pt x="816389" y="1708151"/>
                </a:lnTo>
                <a:lnTo>
                  <a:pt x="815437" y="1700213"/>
                </a:lnTo>
                <a:lnTo>
                  <a:pt x="815120" y="1687196"/>
                </a:lnTo>
                <a:lnTo>
                  <a:pt x="813850" y="1674496"/>
                </a:lnTo>
                <a:lnTo>
                  <a:pt x="812263" y="1662113"/>
                </a:lnTo>
                <a:lnTo>
                  <a:pt x="810041" y="1649731"/>
                </a:lnTo>
                <a:lnTo>
                  <a:pt x="806867" y="1637666"/>
                </a:lnTo>
                <a:lnTo>
                  <a:pt x="803375" y="1625601"/>
                </a:lnTo>
                <a:lnTo>
                  <a:pt x="799249" y="1614171"/>
                </a:lnTo>
                <a:lnTo>
                  <a:pt x="794488" y="1602741"/>
                </a:lnTo>
                <a:lnTo>
                  <a:pt x="789409" y="1591628"/>
                </a:lnTo>
                <a:lnTo>
                  <a:pt x="783696" y="1580833"/>
                </a:lnTo>
                <a:lnTo>
                  <a:pt x="777982" y="1570356"/>
                </a:lnTo>
                <a:lnTo>
                  <a:pt x="770999" y="1560196"/>
                </a:lnTo>
                <a:lnTo>
                  <a:pt x="764016" y="1550353"/>
                </a:lnTo>
                <a:lnTo>
                  <a:pt x="756398" y="1540828"/>
                </a:lnTo>
                <a:lnTo>
                  <a:pt x="748463" y="1531621"/>
                </a:lnTo>
                <a:lnTo>
                  <a:pt x="739892" y="1522731"/>
                </a:lnTo>
                <a:lnTo>
                  <a:pt x="731005" y="1514476"/>
                </a:lnTo>
                <a:lnTo>
                  <a:pt x="721800" y="1506856"/>
                </a:lnTo>
                <a:lnTo>
                  <a:pt x="712277" y="1499553"/>
                </a:lnTo>
                <a:lnTo>
                  <a:pt x="702438" y="1492251"/>
                </a:lnTo>
                <a:lnTo>
                  <a:pt x="692280" y="1485901"/>
                </a:lnTo>
                <a:lnTo>
                  <a:pt x="681488" y="1479868"/>
                </a:lnTo>
                <a:lnTo>
                  <a:pt x="670696" y="1474471"/>
                </a:lnTo>
                <a:lnTo>
                  <a:pt x="659587" y="1469391"/>
                </a:lnTo>
                <a:lnTo>
                  <a:pt x="648160" y="1464946"/>
                </a:lnTo>
                <a:lnTo>
                  <a:pt x="636733" y="1460818"/>
                </a:lnTo>
                <a:lnTo>
                  <a:pt x="624671" y="1457326"/>
                </a:lnTo>
                <a:lnTo>
                  <a:pt x="612292" y="1454468"/>
                </a:lnTo>
                <a:lnTo>
                  <a:pt x="600230" y="1452246"/>
                </a:lnTo>
                <a:lnTo>
                  <a:pt x="587534" y="1450658"/>
                </a:lnTo>
                <a:lnTo>
                  <a:pt x="574837" y="1449706"/>
                </a:lnTo>
                <a:lnTo>
                  <a:pt x="562140" y="1449388"/>
                </a:lnTo>
                <a:lnTo>
                  <a:pt x="548809" y="1449706"/>
                </a:lnTo>
                <a:lnTo>
                  <a:pt x="536112" y="1450658"/>
                </a:lnTo>
                <a:lnTo>
                  <a:pt x="524051" y="1452246"/>
                </a:lnTo>
                <a:lnTo>
                  <a:pt x="511354" y="1454468"/>
                </a:lnTo>
                <a:lnTo>
                  <a:pt x="499292" y="1457326"/>
                </a:lnTo>
                <a:lnTo>
                  <a:pt x="487548" y="1460818"/>
                </a:lnTo>
                <a:lnTo>
                  <a:pt x="475486" y="1464946"/>
                </a:lnTo>
                <a:lnTo>
                  <a:pt x="464377" y="1469391"/>
                </a:lnTo>
                <a:lnTo>
                  <a:pt x="452950" y="1474471"/>
                </a:lnTo>
                <a:lnTo>
                  <a:pt x="442158" y="1479868"/>
                </a:lnTo>
                <a:lnTo>
                  <a:pt x="431366" y="1485901"/>
                </a:lnTo>
                <a:lnTo>
                  <a:pt x="421526" y="1492251"/>
                </a:lnTo>
                <a:lnTo>
                  <a:pt x="411686" y="1499553"/>
                </a:lnTo>
                <a:lnTo>
                  <a:pt x="402164" y="1506856"/>
                </a:lnTo>
                <a:lnTo>
                  <a:pt x="392641" y="1514476"/>
                </a:lnTo>
                <a:lnTo>
                  <a:pt x="383754" y="1522731"/>
                </a:lnTo>
                <a:lnTo>
                  <a:pt x="375501" y="1531621"/>
                </a:lnTo>
                <a:lnTo>
                  <a:pt x="367566" y="1540828"/>
                </a:lnTo>
                <a:lnTo>
                  <a:pt x="359948" y="1550353"/>
                </a:lnTo>
                <a:lnTo>
                  <a:pt x="352964" y="1560196"/>
                </a:lnTo>
                <a:lnTo>
                  <a:pt x="346299" y="1570356"/>
                </a:lnTo>
                <a:lnTo>
                  <a:pt x="340268" y="1580833"/>
                </a:lnTo>
                <a:lnTo>
                  <a:pt x="334237" y="1591628"/>
                </a:lnTo>
                <a:lnTo>
                  <a:pt x="329158" y="1602741"/>
                </a:lnTo>
                <a:lnTo>
                  <a:pt x="324715" y="1614171"/>
                </a:lnTo>
                <a:lnTo>
                  <a:pt x="320271" y="1625601"/>
                </a:lnTo>
                <a:lnTo>
                  <a:pt x="316779" y="1637666"/>
                </a:lnTo>
                <a:lnTo>
                  <a:pt x="313923" y="1649731"/>
                </a:lnTo>
                <a:lnTo>
                  <a:pt x="311701" y="1662113"/>
                </a:lnTo>
                <a:lnTo>
                  <a:pt x="309796" y="1674496"/>
                </a:lnTo>
                <a:lnTo>
                  <a:pt x="308844" y="1687196"/>
                </a:lnTo>
                <a:lnTo>
                  <a:pt x="308209" y="1700213"/>
                </a:lnTo>
                <a:lnTo>
                  <a:pt x="307574" y="1708151"/>
                </a:lnTo>
                <a:lnTo>
                  <a:pt x="306622" y="1715771"/>
                </a:lnTo>
                <a:lnTo>
                  <a:pt x="304400" y="1723391"/>
                </a:lnTo>
                <a:lnTo>
                  <a:pt x="301861" y="1730376"/>
                </a:lnTo>
                <a:lnTo>
                  <a:pt x="298687" y="1737043"/>
                </a:lnTo>
                <a:lnTo>
                  <a:pt x="294560" y="1743393"/>
                </a:lnTo>
                <a:lnTo>
                  <a:pt x="289799" y="1749426"/>
                </a:lnTo>
                <a:lnTo>
                  <a:pt x="285038" y="1755141"/>
                </a:lnTo>
                <a:lnTo>
                  <a:pt x="279642" y="1759903"/>
                </a:lnTo>
                <a:lnTo>
                  <a:pt x="273611" y="1764031"/>
                </a:lnTo>
                <a:lnTo>
                  <a:pt x="266945" y="1768158"/>
                </a:lnTo>
                <a:lnTo>
                  <a:pt x="259962" y="1771333"/>
                </a:lnTo>
                <a:lnTo>
                  <a:pt x="252979" y="1774191"/>
                </a:lnTo>
                <a:lnTo>
                  <a:pt x="245678" y="1776096"/>
                </a:lnTo>
                <a:lnTo>
                  <a:pt x="237743" y="1777366"/>
                </a:lnTo>
                <a:lnTo>
                  <a:pt x="229808" y="1777683"/>
                </a:lnTo>
                <a:lnTo>
                  <a:pt x="132679" y="1777683"/>
                </a:lnTo>
                <a:lnTo>
                  <a:pt x="126013" y="1777366"/>
                </a:lnTo>
                <a:lnTo>
                  <a:pt x="119348" y="1776731"/>
                </a:lnTo>
                <a:lnTo>
                  <a:pt x="112682" y="1776096"/>
                </a:lnTo>
                <a:lnTo>
                  <a:pt x="106334" y="1774826"/>
                </a:lnTo>
                <a:lnTo>
                  <a:pt x="99985" y="1773556"/>
                </a:lnTo>
                <a:lnTo>
                  <a:pt x="93637" y="1771651"/>
                </a:lnTo>
                <a:lnTo>
                  <a:pt x="87289" y="1770063"/>
                </a:lnTo>
                <a:lnTo>
                  <a:pt x="81258" y="1767841"/>
                </a:lnTo>
                <a:lnTo>
                  <a:pt x="75227" y="1765301"/>
                </a:lnTo>
                <a:lnTo>
                  <a:pt x="69196" y="1762443"/>
                </a:lnTo>
                <a:lnTo>
                  <a:pt x="63800" y="1759268"/>
                </a:lnTo>
                <a:lnTo>
                  <a:pt x="58722" y="1756093"/>
                </a:lnTo>
                <a:lnTo>
                  <a:pt x="53325" y="1752601"/>
                </a:lnTo>
                <a:lnTo>
                  <a:pt x="48247" y="1749108"/>
                </a:lnTo>
                <a:lnTo>
                  <a:pt x="43486" y="1744981"/>
                </a:lnTo>
                <a:lnTo>
                  <a:pt x="38724" y="1741171"/>
                </a:lnTo>
                <a:lnTo>
                  <a:pt x="34281" y="1736726"/>
                </a:lnTo>
                <a:lnTo>
                  <a:pt x="30154" y="1731963"/>
                </a:lnTo>
                <a:lnTo>
                  <a:pt x="26028" y="1727518"/>
                </a:lnTo>
                <a:lnTo>
                  <a:pt x="22536" y="1722438"/>
                </a:lnTo>
                <a:lnTo>
                  <a:pt x="19045" y="1717358"/>
                </a:lnTo>
                <a:lnTo>
                  <a:pt x="15871" y="1712278"/>
                </a:lnTo>
                <a:lnTo>
                  <a:pt x="13014" y="1706881"/>
                </a:lnTo>
                <a:lnTo>
                  <a:pt x="10157" y="1701483"/>
                </a:lnTo>
                <a:lnTo>
                  <a:pt x="7935" y="1695768"/>
                </a:lnTo>
                <a:lnTo>
                  <a:pt x="5713" y="1690053"/>
                </a:lnTo>
                <a:lnTo>
                  <a:pt x="3809" y="1684021"/>
                </a:lnTo>
                <a:lnTo>
                  <a:pt x="2222" y="1677988"/>
                </a:lnTo>
                <a:lnTo>
                  <a:pt x="1587" y="1671956"/>
                </a:lnTo>
                <a:lnTo>
                  <a:pt x="317" y="1665606"/>
                </a:lnTo>
                <a:lnTo>
                  <a:pt x="0" y="1659256"/>
                </a:lnTo>
                <a:lnTo>
                  <a:pt x="0" y="1652906"/>
                </a:lnTo>
                <a:lnTo>
                  <a:pt x="0" y="1476058"/>
                </a:lnTo>
                <a:lnTo>
                  <a:pt x="6" y="1475902"/>
                </a:lnTo>
                <a:lnTo>
                  <a:pt x="0" y="1475741"/>
                </a:lnTo>
                <a:lnTo>
                  <a:pt x="0" y="1019176"/>
                </a:lnTo>
                <a:lnTo>
                  <a:pt x="0" y="1007111"/>
                </a:lnTo>
                <a:lnTo>
                  <a:pt x="317" y="994728"/>
                </a:lnTo>
                <a:lnTo>
                  <a:pt x="1587" y="982663"/>
                </a:lnTo>
                <a:lnTo>
                  <a:pt x="2539" y="970916"/>
                </a:lnTo>
                <a:lnTo>
                  <a:pt x="4126" y="958851"/>
                </a:lnTo>
                <a:lnTo>
                  <a:pt x="6348" y="947103"/>
                </a:lnTo>
                <a:lnTo>
                  <a:pt x="8253" y="935038"/>
                </a:lnTo>
                <a:lnTo>
                  <a:pt x="11109" y="923608"/>
                </a:lnTo>
                <a:lnTo>
                  <a:pt x="13649" y="912178"/>
                </a:lnTo>
                <a:lnTo>
                  <a:pt x="16823" y="900748"/>
                </a:lnTo>
                <a:lnTo>
                  <a:pt x="20632" y="889636"/>
                </a:lnTo>
                <a:lnTo>
                  <a:pt x="24441" y="878523"/>
                </a:lnTo>
                <a:lnTo>
                  <a:pt x="28885" y="867411"/>
                </a:lnTo>
                <a:lnTo>
                  <a:pt x="33328" y="856298"/>
                </a:lnTo>
                <a:lnTo>
                  <a:pt x="38090" y="845503"/>
                </a:lnTo>
                <a:lnTo>
                  <a:pt x="43168" y="834708"/>
                </a:lnTo>
                <a:lnTo>
                  <a:pt x="48247" y="823913"/>
                </a:lnTo>
                <a:lnTo>
                  <a:pt x="54278" y="813753"/>
                </a:lnTo>
                <a:lnTo>
                  <a:pt x="60309" y="803276"/>
                </a:lnTo>
                <a:lnTo>
                  <a:pt x="66022" y="793116"/>
                </a:lnTo>
                <a:lnTo>
                  <a:pt x="73005" y="783273"/>
                </a:lnTo>
                <a:lnTo>
                  <a:pt x="79671" y="773113"/>
                </a:lnTo>
                <a:lnTo>
                  <a:pt x="86337" y="763588"/>
                </a:lnTo>
                <a:lnTo>
                  <a:pt x="93954" y="754063"/>
                </a:lnTo>
                <a:lnTo>
                  <a:pt x="101572" y="744538"/>
                </a:lnTo>
                <a:lnTo>
                  <a:pt x="108873" y="735648"/>
                </a:lnTo>
                <a:lnTo>
                  <a:pt x="117443" y="726441"/>
                </a:lnTo>
                <a:lnTo>
                  <a:pt x="125696" y="717551"/>
                </a:lnTo>
                <a:lnTo>
                  <a:pt x="133949" y="708978"/>
                </a:lnTo>
                <a:lnTo>
                  <a:pt x="142836" y="700088"/>
                </a:lnTo>
                <a:lnTo>
                  <a:pt x="151724" y="691833"/>
                </a:lnTo>
                <a:lnTo>
                  <a:pt x="160929" y="683896"/>
                </a:lnTo>
                <a:lnTo>
                  <a:pt x="170451" y="675958"/>
                </a:lnTo>
                <a:lnTo>
                  <a:pt x="179974" y="668021"/>
                </a:lnTo>
                <a:lnTo>
                  <a:pt x="189814" y="660401"/>
                </a:lnTo>
                <a:lnTo>
                  <a:pt x="200288" y="653098"/>
                </a:lnTo>
                <a:lnTo>
                  <a:pt x="210445" y="645796"/>
                </a:lnTo>
                <a:lnTo>
                  <a:pt x="220920" y="639128"/>
                </a:lnTo>
                <a:lnTo>
                  <a:pt x="231395" y="632461"/>
                </a:lnTo>
                <a:lnTo>
                  <a:pt x="242187" y="626111"/>
                </a:lnTo>
                <a:lnTo>
                  <a:pt x="253296" y="619761"/>
                </a:lnTo>
                <a:lnTo>
                  <a:pt x="264723" y="613411"/>
                </a:lnTo>
                <a:lnTo>
                  <a:pt x="275833" y="607696"/>
                </a:lnTo>
                <a:lnTo>
                  <a:pt x="287895" y="602298"/>
                </a:lnTo>
                <a:lnTo>
                  <a:pt x="299321" y="596583"/>
                </a:lnTo>
                <a:lnTo>
                  <a:pt x="311383" y="591503"/>
                </a:lnTo>
                <a:lnTo>
                  <a:pt x="323445" y="586741"/>
                </a:lnTo>
                <a:lnTo>
                  <a:pt x="335824" y="581978"/>
                </a:lnTo>
                <a:lnTo>
                  <a:pt x="348203" y="577533"/>
                </a:lnTo>
                <a:lnTo>
                  <a:pt x="360900" y="573723"/>
                </a:lnTo>
                <a:lnTo>
                  <a:pt x="373596" y="569596"/>
                </a:lnTo>
                <a:lnTo>
                  <a:pt x="386293" y="566103"/>
                </a:lnTo>
                <a:lnTo>
                  <a:pt x="399307" y="562928"/>
                </a:lnTo>
                <a:lnTo>
                  <a:pt x="412321" y="559753"/>
                </a:lnTo>
                <a:lnTo>
                  <a:pt x="425652" y="556896"/>
                </a:lnTo>
                <a:lnTo>
                  <a:pt x="438984" y="554038"/>
                </a:lnTo>
                <a:lnTo>
                  <a:pt x="452633" y="552133"/>
                </a:lnTo>
                <a:lnTo>
                  <a:pt x="465964" y="550228"/>
                </a:lnTo>
                <a:lnTo>
                  <a:pt x="479930" y="548641"/>
                </a:lnTo>
                <a:lnTo>
                  <a:pt x="493262" y="547053"/>
                </a:lnTo>
                <a:lnTo>
                  <a:pt x="507228" y="546101"/>
                </a:lnTo>
                <a:lnTo>
                  <a:pt x="521511" y="545466"/>
                </a:lnTo>
                <a:lnTo>
                  <a:pt x="535478" y="545148"/>
                </a:lnTo>
                <a:lnTo>
                  <a:pt x="549761" y="544513"/>
                </a:lnTo>
                <a:lnTo>
                  <a:pt x="1335088" y="544513"/>
                </a:lnTo>
                <a:lnTo>
                  <a:pt x="1335088" y="432238"/>
                </a:lnTo>
                <a:lnTo>
                  <a:pt x="1335723" y="424293"/>
                </a:lnTo>
                <a:lnTo>
                  <a:pt x="1336676" y="416347"/>
                </a:lnTo>
                <a:lnTo>
                  <a:pt x="1338898" y="408719"/>
                </a:lnTo>
                <a:lnTo>
                  <a:pt x="1341438" y="401727"/>
                </a:lnTo>
                <a:lnTo>
                  <a:pt x="1344613" y="395053"/>
                </a:lnTo>
                <a:lnTo>
                  <a:pt x="1348741" y="388061"/>
                </a:lnTo>
                <a:lnTo>
                  <a:pt x="1353186" y="382340"/>
                </a:lnTo>
                <a:lnTo>
                  <a:pt x="1358266" y="376619"/>
                </a:lnTo>
                <a:lnTo>
                  <a:pt x="1363663" y="371534"/>
                </a:lnTo>
                <a:lnTo>
                  <a:pt x="1369696" y="367085"/>
                </a:lnTo>
                <a:lnTo>
                  <a:pt x="1376363" y="363271"/>
                </a:lnTo>
                <a:lnTo>
                  <a:pt x="1383348" y="360092"/>
                </a:lnTo>
                <a:lnTo>
                  <a:pt x="1390333" y="357232"/>
                </a:lnTo>
                <a:lnTo>
                  <a:pt x="1397953" y="355325"/>
                </a:lnTo>
                <a:lnTo>
                  <a:pt x="1405573" y="354054"/>
                </a:lnTo>
                <a:lnTo>
                  <a:pt x="1413828" y="353736"/>
                </a:lnTo>
                <a:close/>
                <a:moveTo>
                  <a:pt x="1740853" y="352465"/>
                </a:moveTo>
                <a:lnTo>
                  <a:pt x="1859916" y="352465"/>
                </a:lnTo>
                <a:lnTo>
                  <a:pt x="1867853" y="352783"/>
                </a:lnTo>
                <a:lnTo>
                  <a:pt x="1875791" y="354054"/>
                </a:lnTo>
                <a:lnTo>
                  <a:pt x="1883093" y="355643"/>
                </a:lnTo>
                <a:lnTo>
                  <a:pt x="1890396" y="358503"/>
                </a:lnTo>
                <a:lnTo>
                  <a:pt x="1897063" y="361682"/>
                </a:lnTo>
                <a:lnTo>
                  <a:pt x="1903731" y="365495"/>
                </a:lnTo>
                <a:lnTo>
                  <a:pt x="1909763" y="370263"/>
                </a:lnTo>
                <a:lnTo>
                  <a:pt x="1915478" y="375030"/>
                </a:lnTo>
                <a:lnTo>
                  <a:pt x="1920241" y="380751"/>
                </a:lnTo>
                <a:lnTo>
                  <a:pt x="1925003" y="387107"/>
                </a:lnTo>
                <a:lnTo>
                  <a:pt x="1928813" y="393464"/>
                </a:lnTo>
                <a:lnTo>
                  <a:pt x="1931988" y="400138"/>
                </a:lnTo>
                <a:lnTo>
                  <a:pt x="1934846" y="407130"/>
                </a:lnTo>
                <a:lnTo>
                  <a:pt x="1936751" y="414758"/>
                </a:lnTo>
                <a:lnTo>
                  <a:pt x="1938021" y="422703"/>
                </a:lnTo>
                <a:lnTo>
                  <a:pt x="1938338" y="430649"/>
                </a:lnTo>
                <a:lnTo>
                  <a:pt x="1938021" y="438595"/>
                </a:lnTo>
                <a:lnTo>
                  <a:pt x="1936751" y="446540"/>
                </a:lnTo>
                <a:lnTo>
                  <a:pt x="1934846" y="454168"/>
                </a:lnTo>
                <a:lnTo>
                  <a:pt x="1931988" y="461160"/>
                </a:lnTo>
                <a:lnTo>
                  <a:pt x="1928813" y="468152"/>
                </a:lnTo>
                <a:lnTo>
                  <a:pt x="1925003" y="474508"/>
                </a:lnTo>
                <a:lnTo>
                  <a:pt x="1920241" y="480229"/>
                </a:lnTo>
                <a:lnTo>
                  <a:pt x="1915478" y="485950"/>
                </a:lnTo>
                <a:lnTo>
                  <a:pt x="1909763" y="491035"/>
                </a:lnTo>
                <a:lnTo>
                  <a:pt x="1903731" y="495802"/>
                </a:lnTo>
                <a:lnTo>
                  <a:pt x="1897063" y="499299"/>
                </a:lnTo>
                <a:lnTo>
                  <a:pt x="1890396" y="503112"/>
                </a:lnTo>
                <a:lnTo>
                  <a:pt x="1883093" y="505337"/>
                </a:lnTo>
                <a:lnTo>
                  <a:pt x="1875791" y="507244"/>
                </a:lnTo>
                <a:lnTo>
                  <a:pt x="1867853" y="508515"/>
                </a:lnTo>
                <a:lnTo>
                  <a:pt x="1859916" y="508833"/>
                </a:lnTo>
                <a:lnTo>
                  <a:pt x="1740853" y="508833"/>
                </a:lnTo>
                <a:lnTo>
                  <a:pt x="1732916" y="508515"/>
                </a:lnTo>
                <a:lnTo>
                  <a:pt x="1724978" y="507244"/>
                </a:lnTo>
                <a:lnTo>
                  <a:pt x="1717358" y="505337"/>
                </a:lnTo>
                <a:lnTo>
                  <a:pt x="1710056" y="503112"/>
                </a:lnTo>
                <a:lnTo>
                  <a:pt x="1703388" y="499299"/>
                </a:lnTo>
                <a:lnTo>
                  <a:pt x="1696721" y="495802"/>
                </a:lnTo>
                <a:lnTo>
                  <a:pt x="1690688" y="491035"/>
                </a:lnTo>
                <a:lnTo>
                  <a:pt x="1685291" y="485950"/>
                </a:lnTo>
                <a:lnTo>
                  <a:pt x="1680528" y="480229"/>
                </a:lnTo>
                <a:lnTo>
                  <a:pt x="1675766" y="474508"/>
                </a:lnTo>
                <a:lnTo>
                  <a:pt x="1671638" y="468152"/>
                </a:lnTo>
                <a:lnTo>
                  <a:pt x="1668463" y="461160"/>
                </a:lnTo>
                <a:lnTo>
                  <a:pt x="1665606" y="454168"/>
                </a:lnTo>
                <a:lnTo>
                  <a:pt x="1663701" y="446540"/>
                </a:lnTo>
                <a:lnTo>
                  <a:pt x="1663066" y="438595"/>
                </a:lnTo>
                <a:lnTo>
                  <a:pt x="1662113" y="430649"/>
                </a:lnTo>
                <a:lnTo>
                  <a:pt x="1663066" y="422703"/>
                </a:lnTo>
                <a:lnTo>
                  <a:pt x="1663701" y="414758"/>
                </a:lnTo>
                <a:lnTo>
                  <a:pt x="1665606" y="407130"/>
                </a:lnTo>
                <a:lnTo>
                  <a:pt x="1668463" y="400138"/>
                </a:lnTo>
                <a:lnTo>
                  <a:pt x="1671638" y="393464"/>
                </a:lnTo>
                <a:lnTo>
                  <a:pt x="1675766" y="387107"/>
                </a:lnTo>
                <a:lnTo>
                  <a:pt x="1680528" y="380751"/>
                </a:lnTo>
                <a:lnTo>
                  <a:pt x="1685291" y="375030"/>
                </a:lnTo>
                <a:lnTo>
                  <a:pt x="1690688" y="370263"/>
                </a:lnTo>
                <a:lnTo>
                  <a:pt x="1696721" y="365495"/>
                </a:lnTo>
                <a:lnTo>
                  <a:pt x="1703388" y="361682"/>
                </a:lnTo>
                <a:lnTo>
                  <a:pt x="1710056" y="358503"/>
                </a:lnTo>
                <a:lnTo>
                  <a:pt x="1717358" y="355643"/>
                </a:lnTo>
                <a:lnTo>
                  <a:pt x="1724978" y="354054"/>
                </a:lnTo>
                <a:lnTo>
                  <a:pt x="1732916" y="352783"/>
                </a:lnTo>
                <a:lnTo>
                  <a:pt x="1740853" y="352465"/>
                </a:lnTo>
                <a:close/>
                <a:moveTo>
                  <a:pt x="1076961" y="352465"/>
                </a:moveTo>
                <a:lnTo>
                  <a:pt x="1196341" y="352465"/>
                </a:lnTo>
                <a:lnTo>
                  <a:pt x="1204278" y="352783"/>
                </a:lnTo>
                <a:lnTo>
                  <a:pt x="1211898" y="354054"/>
                </a:lnTo>
                <a:lnTo>
                  <a:pt x="1219201" y="355643"/>
                </a:lnTo>
                <a:lnTo>
                  <a:pt x="1226503" y="358503"/>
                </a:lnTo>
                <a:lnTo>
                  <a:pt x="1233488" y="361682"/>
                </a:lnTo>
                <a:lnTo>
                  <a:pt x="1239838" y="365495"/>
                </a:lnTo>
                <a:lnTo>
                  <a:pt x="1245871" y="370263"/>
                </a:lnTo>
                <a:lnTo>
                  <a:pt x="1251586" y="375030"/>
                </a:lnTo>
                <a:lnTo>
                  <a:pt x="1256666" y="380751"/>
                </a:lnTo>
                <a:lnTo>
                  <a:pt x="1261111" y="387107"/>
                </a:lnTo>
                <a:lnTo>
                  <a:pt x="1264921" y="393464"/>
                </a:lnTo>
                <a:lnTo>
                  <a:pt x="1268096" y="400138"/>
                </a:lnTo>
                <a:lnTo>
                  <a:pt x="1270953" y="407130"/>
                </a:lnTo>
                <a:lnTo>
                  <a:pt x="1272858" y="414758"/>
                </a:lnTo>
                <a:lnTo>
                  <a:pt x="1274128" y="422703"/>
                </a:lnTo>
                <a:lnTo>
                  <a:pt x="1274446" y="430649"/>
                </a:lnTo>
                <a:lnTo>
                  <a:pt x="1274128" y="438595"/>
                </a:lnTo>
                <a:lnTo>
                  <a:pt x="1272858" y="446540"/>
                </a:lnTo>
                <a:lnTo>
                  <a:pt x="1270953" y="454168"/>
                </a:lnTo>
                <a:lnTo>
                  <a:pt x="1268096" y="461160"/>
                </a:lnTo>
                <a:lnTo>
                  <a:pt x="1264921" y="468152"/>
                </a:lnTo>
                <a:lnTo>
                  <a:pt x="1261111" y="474508"/>
                </a:lnTo>
                <a:lnTo>
                  <a:pt x="1256666" y="480229"/>
                </a:lnTo>
                <a:lnTo>
                  <a:pt x="1251586" y="485950"/>
                </a:lnTo>
                <a:lnTo>
                  <a:pt x="1245871" y="491035"/>
                </a:lnTo>
                <a:lnTo>
                  <a:pt x="1239838" y="495802"/>
                </a:lnTo>
                <a:lnTo>
                  <a:pt x="1233488" y="499299"/>
                </a:lnTo>
                <a:lnTo>
                  <a:pt x="1226503" y="503112"/>
                </a:lnTo>
                <a:lnTo>
                  <a:pt x="1219201" y="505337"/>
                </a:lnTo>
                <a:lnTo>
                  <a:pt x="1211898" y="507244"/>
                </a:lnTo>
                <a:lnTo>
                  <a:pt x="1204278" y="508515"/>
                </a:lnTo>
                <a:lnTo>
                  <a:pt x="1196341" y="508833"/>
                </a:lnTo>
                <a:lnTo>
                  <a:pt x="1076961" y="508833"/>
                </a:lnTo>
                <a:lnTo>
                  <a:pt x="1069023" y="508515"/>
                </a:lnTo>
                <a:lnTo>
                  <a:pt x="1061086" y="507244"/>
                </a:lnTo>
                <a:lnTo>
                  <a:pt x="1053466" y="505337"/>
                </a:lnTo>
                <a:lnTo>
                  <a:pt x="1046163" y="503112"/>
                </a:lnTo>
                <a:lnTo>
                  <a:pt x="1039496" y="499299"/>
                </a:lnTo>
                <a:lnTo>
                  <a:pt x="1033146" y="495802"/>
                </a:lnTo>
                <a:lnTo>
                  <a:pt x="1027113" y="491035"/>
                </a:lnTo>
                <a:lnTo>
                  <a:pt x="1021716" y="485950"/>
                </a:lnTo>
                <a:lnTo>
                  <a:pt x="1016636" y="480229"/>
                </a:lnTo>
                <a:lnTo>
                  <a:pt x="1012191" y="474508"/>
                </a:lnTo>
                <a:lnTo>
                  <a:pt x="1008063" y="468152"/>
                </a:lnTo>
                <a:lnTo>
                  <a:pt x="1004571" y="461160"/>
                </a:lnTo>
                <a:lnTo>
                  <a:pt x="1002348" y="454168"/>
                </a:lnTo>
                <a:lnTo>
                  <a:pt x="1000126" y="446540"/>
                </a:lnTo>
                <a:lnTo>
                  <a:pt x="999173" y="438595"/>
                </a:lnTo>
                <a:lnTo>
                  <a:pt x="998538" y="430649"/>
                </a:lnTo>
                <a:lnTo>
                  <a:pt x="999173" y="422703"/>
                </a:lnTo>
                <a:lnTo>
                  <a:pt x="1000126" y="414758"/>
                </a:lnTo>
                <a:lnTo>
                  <a:pt x="1002348" y="407130"/>
                </a:lnTo>
                <a:lnTo>
                  <a:pt x="1004571" y="400138"/>
                </a:lnTo>
                <a:lnTo>
                  <a:pt x="1008063" y="393464"/>
                </a:lnTo>
                <a:lnTo>
                  <a:pt x="1012191" y="387107"/>
                </a:lnTo>
                <a:lnTo>
                  <a:pt x="1016636" y="380751"/>
                </a:lnTo>
                <a:lnTo>
                  <a:pt x="1021716" y="375030"/>
                </a:lnTo>
                <a:lnTo>
                  <a:pt x="1027113" y="370263"/>
                </a:lnTo>
                <a:lnTo>
                  <a:pt x="1033146" y="365495"/>
                </a:lnTo>
                <a:lnTo>
                  <a:pt x="1039496" y="361682"/>
                </a:lnTo>
                <a:lnTo>
                  <a:pt x="1046163" y="358503"/>
                </a:lnTo>
                <a:lnTo>
                  <a:pt x="1053466" y="355643"/>
                </a:lnTo>
                <a:lnTo>
                  <a:pt x="1061086" y="354054"/>
                </a:lnTo>
                <a:lnTo>
                  <a:pt x="1069023" y="352783"/>
                </a:lnTo>
                <a:lnTo>
                  <a:pt x="1076961" y="352465"/>
                </a:lnTo>
                <a:close/>
                <a:moveTo>
                  <a:pt x="1750696" y="104563"/>
                </a:moveTo>
                <a:lnTo>
                  <a:pt x="1758316" y="104881"/>
                </a:lnTo>
                <a:lnTo>
                  <a:pt x="1765301" y="105835"/>
                </a:lnTo>
                <a:lnTo>
                  <a:pt x="1772921" y="107742"/>
                </a:lnTo>
                <a:lnTo>
                  <a:pt x="1779906" y="109966"/>
                </a:lnTo>
                <a:lnTo>
                  <a:pt x="1786891" y="113145"/>
                </a:lnTo>
                <a:lnTo>
                  <a:pt x="1793558" y="117276"/>
                </a:lnTo>
                <a:lnTo>
                  <a:pt x="1799908" y="122044"/>
                </a:lnTo>
                <a:lnTo>
                  <a:pt x="1805941" y="127447"/>
                </a:lnTo>
                <a:lnTo>
                  <a:pt x="1811338" y="133485"/>
                </a:lnTo>
                <a:lnTo>
                  <a:pt x="1816101" y="139524"/>
                </a:lnTo>
                <a:lnTo>
                  <a:pt x="1819593" y="146198"/>
                </a:lnTo>
                <a:lnTo>
                  <a:pt x="1823403" y="153508"/>
                </a:lnTo>
                <a:lnTo>
                  <a:pt x="1825626" y="160500"/>
                </a:lnTo>
                <a:lnTo>
                  <a:pt x="1827213" y="167810"/>
                </a:lnTo>
                <a:lnTo>
                  <a:pt x="1828483" y="175120"/>
                </a:lnTo>
                <a:lnTo>
                  <a:pt x="1828801" y="182748"/>
                </a:lnTo>
                <a:lnTo>
                  <a:pt x="1828483" y="190375"/>
                </a:lnTo>
                <a:lnTo>
                  <a:pt x="1827213" y="198003"/>
                </a:lnTo>
                <a:lnTo>
                  <a:pt x="1825626" y="204995"/>
                </a:lnTo>
                <a:lnTo>
                  <a:pt x="1823403" y="212305"/>
                </a:lnTo>
                <a:lnTo>
                  <a:pt x="1820228" y="219297"/>
                </a:lnTo>
                <a:lnTo>
                  <a:pt x="1816101" y="225972"/>
                </a:lnTo>
                <a:lnTo>
                  <a:pt x="1811338" y="232328"/>
                </a:lnTo>
                <a:lnTo>
                  <a:pt x="1805941" y="238367"/>
                </a:lnTo>
                <a:lnTo>
                  <a:pt x="1721803" y="322589"/>
                </a:lnTo>
                <a:lnTo>
                  <a:pt x="1715771" y="328310"/>
                </a:lnTo>
                <a:lnTo>
                  <a:pt x="1709421" y="333078"/>
                </a:lnTo>
                <a:lnTo>
                  <a:pt x="1702753" y="336891"/>
                </a:lnTo>
                <a:lnTo>
                  <a:pt x="1695451" y="340070"/>
                </a:lnTo>
                <a:lnTo>
                  <a:pt x="1688466" y="342612"/>
                </a:lnTo>
                <a:lnTo>
                  <a:pt x="1681163" y="344519"/>
                </a:lnTo>
                <a:lnTo>
                  <a:pt x="1673543" y="345155"/>
                </a:lnTo>
                <a:lnTo>
                  <a:pt x="1666241" y="345790"/>
                </a:lnTo>
                <a:lnTo>
                  <a:pt x="1658621" y="345155"/>
                </a:lnTo>
                <a:lnTo>
                  <a:pt x="1651318" y="344519"/>
                </a:lnTo>
                <a:lnTo>
                  <a:pt x="1644016" y="342612"/>
                </a:lnTo>
                <a:lnTo>
                  <a:pt x="1636713" y="340070"/>
                </a:lnTo>
                <a:lnTo>
                  <a:pt x="1629728" y="336891"/>
                </a:lnTo>
                <a:lnTo>
                  <a:pt x="1623378" y="333078"/>
                </a:lnTo>
                <a:lnTo>
                  <a:pt x="1617028" y="328310"/>
                </a:lnTo>
                <a:lnTo>
                  <a:pt x="1610996" y="322589"/>
                </a:lnTo>
                <a:lnTo>
                  <a:pt x="1605281" y="316551"/>
                </a:lnTo>
                <a:lnTo>
                  <a:pt x="1600518" y="310194"/>
                </a:lnTo>
                <a:lnTo>
                  <a:pt x="1596708" y="303838"/>
                </a:lnTo>
                <a:lnTo>
                  <a:pt x="1593533" y="296846"/>
                </a:lnTo>
                <a:lnTo>
                  <a:pt x="1591311" y="289536"/>
                </a:lnTo>
                <a:lnTo>
                  <a:pt x="1589088" y="282544"/>
                </a:lnTo>
                <a:lnTo>
                  <a:pt x="1588453" y="274916"/>
                </a:lnTo>
                <a:lnTo>
                  <a:pt x="1588136" y="267288"/>
                </a:lnTo>
                <a:lnTo>
                  <a:pt x="1588453" y="259978"/>
                </a:lnTo>
                <a:lnTo>
                  <a:pt x="1589088" y="252351"/>
                </a:lnTo>
                <a:lnTo>
                  <a:pt x="1591311" y="245041"/>
                </a:lnTo>
                <a:lnTo>
                  <a:pt x="1593533" y="238049"/>
                </a:lnTo>
                <a:lnTo>
                  <a:pt x="1596708" y="230739"/>
                </a:lnTo>
                <a:lnTo>
                  <a:pt x="1600518" y="224065"/>
                </a:lnTo>
                <a:lnTo>
                  <a:pt x="1605281" y="217708"/>
                </a:lnTo>
                <a:lnTo>
                  <a:pt x="1610996" y="211670"/>
                </a:lnTo>
                <a:lnTo>
                  <a:pt x="1695133" y="127447"/>
                </a:lnTo>
                <a:lnTo>
                  <a:pt x="1701166" y="122044"/>
                </a:lnTo>
                <a:lnTo>
                  <a:pt x="1707516" y="117276"/>
                </a:lnTo>
                <a:lnTo>
                  <a:pt x="1714183" y="113145"/>
                </a:lnTo>
                <a:lnTo>
                  <a:pt x="1720851" y="109966"/>
                </a:lnTo>
                <a:lnTo>
                  <a:pt x="1728471" y="107742"/>
                </a:lnTo>
                <a:lnTo>
                  <a:pt x="1735456" y="105835"/>
                </a:lnTo>
                <a:lnTo>
                  <a:pt x="1743076" y="104881"/>
                </a:lnTo>
                <a:lnTo>
                  <a:pt x="1750696" y="104563"/>
                </a:lnTo>
                <a:close/>
                <a:moveTo>
                  <a:pt x="1186498" y="93758"/>
                </a:moveTo>
                <a:lnTo>
                  <a:pt x="1193801" y="94075"/>
                </a:lnTo>
                <a:lnTo>
                  <a:pt x="1201103" y="95029"/>
                </a:lnTo>
                <a:lnTo>
                  <a:pt x="1208723" y="96936"/>
                </a:lnTo>
                <a:lnTo>
                  <a:pt x="1215708" y="99478"/>
                </a:lnTo>
                <a:lnTo>
                  <a:pt x="1222376" y="102656"/>
                </a:lnTo>
                <a:lnTo>
                  <a:pt x="1229361" y="106470"/>
                </a:lnTo>
                <a:lnTo>
                  <a:pt x="1235711" y="111238"/>
                </a:lnTo>
                <a:lnTo>
                  <a:pt x="1241426" y="116959"/>
                </a:lnTo>
                <a:lnTo>
                  <a:pt x="1326198" y="201181"/>
                </a:lnTo>
                <a:lnTo>
                  <a:pt x="1331278" y="206902"/>
                </a:lnTo>
                <a:lnTo>
                  <a:pt x="1336041" y="213259"/>
                </a:lnTo>
                <a:lnTo>
                  <a:pt x="1339851" y="220251"/>
                </a:lnTo>
                <a:lnTo>
                  <a:pt x="1343026" y="227243"/>
                </a:lnTo>
                <a:lnTo>
                  <a:pt x="1345566" y="234553"/>
                </a:lnTo>
                <a:lnTo>
                  <a:pt x="1347471" y="241545"/>
                </a:lnTo>
                <a:lnTo>
                  <a:pt x="1348741" y="249173"/>
                </a:lnTo>
                <a:lnTo>
                  <a:pt x="1348741" y="256800"/>
                </a:lnTo>
                <a:lnTo>
                  <a:pt x="1348741" y="264110"/>
                </a:lnTo>
                <a:lnTo>
                  <a:pt x="1347471" y="271738"/>
                </a:lnTo>
                <a:lnTo>
                  <a:pt x="1345566" y="279048"/>
                </a:lnTo>
                <a:lnTo>
                  <a:pt x="1343026" y="286040"/>
                </a:lnTo>
                <a:lnTo>
                  <a:pt x="1339851" y="293350"/>
                </a:lnTo>
                <a:lnTo>
                  <a:pt x="1336041" y="300024"/>
                </a:lnTo>
                <a:lnTo>
                  <a:pt x="1331278" y="306063"/>
                </a:lnTo>
                <a:lnTo>
                  <a:pt x="1326198" y="311784"/>
                </a:lnTo>
                <a:lnTo>
                  <a:pt x="1320166" y="317504"/>
                </a:lnTo>
                <a:lnTo>
                  <a:pt x="1313816" y="322272"/>
                </a:lnTo>
                <a:lnTo>
                  <a:pt x="1307148" y="326085"/>
                </a:lnTo>
                <a:lnTo>
                  <a:pt x="1299846" y="329264"/>
                </a:lnTo>
                <a:lnTo>
                  <a:pt x="1292861" y="331806"/>
                </a:lnTo>
                <a:lnTo>
                  <a:pt x="1285558" y="333713"/>
                </a:lnTo>
                <a:lnTo>
                  <a:pt x="1277938" y="334667"/>
                </a:lnTo>
                <a:lnTo>
                  <a:pt x="1270636" y="334985"/>
                </a:lnTo>
                <a:lnTo>
                  <a:pt x="1263016" y="334667"/>
                </a:lnTo>
                <a:lnTo>
                  <a:pt x="1255396" y="333713"/>
                </a:lnTo>
                <a:lnTo>
                  <a:pt x="1248411" y="331806"/>
                </a:lnTo>
                <a:lnTo>
                  <a:pt x="1241108" y="329264"/>
                </a:lnTo>
                <a:lnTo>
                  <a:pt x="1234123" y="326085"/>
                </a:lnTo>
                <a:lnTo>
                  <a:pt x="1227773" y="322272"/>
                </a:lnTo>
                <a:lnTo>
                  <a:pt x="1221423" y="317504"/>
                </a:lnTo>
                <a:lnTo>
                  <a:pt x="1215391" y="311784"/>
                </a:lnTo>
                <a:lnTo>
                  <a:pt x="1130936" y="227561"/>
                </a:lnTo>
                <a:lnTo>
                  <a:pt x="1125221" y="221840"/>
                </a:lnTo>
                <a:lnTo>
                  <a:pt x="1120776" y="215483"/>
                </a:lnTo>
                <a:lnTo>
                  <a:pt x="1116966" y="208491"/>
                </a:lnTo>
                <a:lnTo>
                  <a:pt x="1113791" y="201499"/>
                </a:lnTo>
                <a:lnTo>
                  <a:pt x="1110933" y="194189"/>
                </a:lnTo>
                <a:lnTo>
                  <a:pt x="1109346" y="187197"/>
                </a:lnTo>
                <a:lnTo>
                  <a:pt x="1108076" y="179570"/>
                </a:lnTo>
                <a:lnTo>
                  <a:pt x="1107758" y="171942"/>
                </a:lnTo>
                <a:lnTo>
                  <a:pt x="1108076" y="164632"/>
                </a:lnTo>
                <a:lnTo>
                  <a:pt x="1109346" y="157004"/>
                </a:lnTo>
                <a:lnTo>
                  <a:pt x="1110933" y="149694"/>
                </a:lnTo>
                <a:lnTo>
                  <a:pt x="1113791" y="142702"/>
                </a:lnTo>
                <a:lnTo>
                  <a:pt x="1116966" y="135392"/>
                </a:lnTo>
                <a:lnTo>
                  <a:pt x="1120776" y="129036"/>
                </a:lnTo>
                <a:lnTo>
                  <a:pt x="1125221" y="122679"/>
                </a:lnTo>
                <a:lnTo>
                  <a:pt x="1130936" y="116959"/>
                </a:lnTo>
                <a:lnTo>
                  <a:pt x="1136651" y="111238"/>
                </a:lnTo>
                <a:lnTo>
                  <a:pt x="1143001" y="106470"/>
                </a:lnTo>
                <a:lnTo>
                  <a:pt x="1149986" y="102656"/>
                </a:lnTo>
                <a:lnTo>
                  <a:pt x="1156653" y="99478"/>
                </a:lnTo>
                <a:lnTo>
                  <a:pt x="1163638" y="96936"/>
                </a:lnTo>
                <a:lnTo>
                  <a:pt x="1171258" y="95029"/>
                </a:lnTo>
                <a:lnTo>
                  <a:pt x="1178878" y="94075"/>
                </a:lnTo>
                <a:lnTo>
                  <a:pt x="1186498" y="93758"/>
                </a:lnTo>
                <a:close/>
                <a:moveTo>
                  <a:pt x="1468438" y="0"/>
                </a:moveTo>
                <a:lnTo>
                  <a:pt x="1476376" y="318"/>
                </a:lnTo>
                <a:lnTo>
                  <a:pt x="1483996" y="1589"/>
                </a:lnTo>
                <a:lnTo>
                  <a:pt x="1491616" y="3496"/>
                </a:lnTo>
                <a:lnTo>
                  <a:pt x="1498601" y="6039"/>
                </a:lnTo>
                <a:lnTo>
                  <a:pt x="1505903" y="9535"/>
                </a:lnTo>
                <a:lnTo>
                  <a:pt x="1512253" y="13666"/>
                </a:lnTo>
                <a:lnTo>
                  <a:pt x="1518286" y="17798"/>
                </a:lnTo>
                <a:lnTo>
                  <a:pt x="1523683" y="23201"/>
                </a:lnTo>
                <a:lnTo>
                  <a:pt x="1528763" y="28604"/>
                </a:lnTo>
                <a:lnTo>
                  <a:pt x="1533208" y="34643"/>
                </a:lnTo>
                <a:lnTo>
                  <a:pt x="1537336" y="40999"/>
                </a:lnTo>
                <a:lnTo>
                  <a:pt x="1540828" y="47991"/>
                </a:lnTo>
                <a:lnTo>
                  <a:pt x="1543051" y="55301"/>
                </a:lnTo>
                <a:lnTo>
                  <a:pt x="1545273" y="62929"/>
                </a:lnTo>
                <a:lnTo>
                  <a:pt x="1546226" y="70239"/>
                </a:lnTo>
                <a:lnTo>
                  <a:pt x="1546861" y="78184"/>
                </a:lnTo>
                <a:lnTo>
                  <a:pt x="1546861" y="198003"/>
                </a:lnTo>
                <a:lnTo>
                  <a:pt x="1546226" y="205949"/>
                </a:lnTo>
                <a:lnTo>
                  <a:pt x="1545273" y="213259"/>
                </a:lnTo>
                <a:lnTo>
                  <a:pt x="1543051" y="220886"/>
                </a:lnTo>
                <a:lnTo>
                  <a:pt x="1540828" y="228196"/>
                </a:lnTo>
                <a:lnTo>
                  <a:pt x="1537336" y="235188"/>
                </a:lnTo>
                <a:lnTo>
                  <a:pt x="1533208" y="241545"/>
                </a:lnTo>
                <a:lnTo>
                  <a:pt x="1528763" y="247583"/>
                </a:lnTo>
                <a:lnTo>
                  <a:pt x="1523683" y="252986"/>
                </a:lnTo>
                <a:lnTo>
                  <a:pt x="1518286" y="258389"/>
                </a:lnTo>
                <a:lnTo>
                  <a:pt x="1512253" y="262521"/>
                </a:lnTo>
                <a:lnTo>
                  <a:pt x="1505903" y="266653"/>
                </a:lnTo>
                <a:lnTo>
                  <a:pt x="1498601" y="269831"/>
                </a:lnTo>
                <a:lnTo>
                  <a:pt x="1491616" y="272691"/>
                </a:lnTo>
                <a:lnTo>
                  <a:pt x="1483996" y="274598"/>
                </a:lnTo>
                <a:lnTo>
                  <a:pt x="1476376" y="275870"/>
                </a:lnTo>
                <a:lnTo>
                  <a:pt x="1468438" y="276187"/>
                </a:lnTo>
                <a:lnTo>
                  <a:pt x="1460183" y="275870"/>
                </a:lnTo>
                <a:lnTo>
                  <a:pt x="1452563" y="274598"/>
                </a:lnTo>
                <a:lnTo>
                  <a:pt x="1445261" y="272691"/>
                </a:lnTo>
                <a:lnTo>
                  <a:pt x="1437958" y="269831"/>
                </a:lnTo>
                <a:lnTo>
                  <a:pt x="1431291" y="266653"/>
                </a:lnTo>
                <a:lnTo>
                  <a:pt x="1424623" y="262521"/>
                </a:lnTo>
                <a:lnTo>
                  <a:pt x="1418591" y="258389"/>
                </a:lnTo>
                <a:lnTo>
                  <a:pt x="1412876" y="252986"/>
                </a:lnTo>
                <a:lnTo>
                  <a:pt x="1407796" y="247583"/>
                </a:lnTo>
                <a:lnTo>
                  <a:pt x="1403351" y="241545"/>
                </a:lnTo>
                <a:lnTo>
                  <a:pt x="1399541" y="235188"/>
                </a:lnTo>
                <a:lnTo>
                  <a:pt x="1396366" y="228196"/>
                </a:lnTo>
                <a:lnTo>
                  <a:pt x="1393508" y="220886"/>
                </a:lnTo>
                <a:lnTo>
                  <a:pt x="1391603" y="213259"/>
                </a:lnTo>
                <a:lnTo>
                  <a:pt x="1390333" y="205949"/>
                </a:lnTo>
                <a:lnTo>
                  <a:pt x="1390016" y="198003"/>
                </a:lnTo>
                <a:lnTo>
                  <a:pt x="1390016" y="78184"/>
                </a:lnTo>
                <a:lnTo>
                  <a:pt x="1390333" y="70239"/>
                </a:lnTo>
                <a:lnTo>
                  <a:pt x="1391603" y="62929"/>
                </a:lnTo>
                <a:lnTo>
                  <a:pt x="1393508" y="55301"/>
                </a:lnTo>
                <a:lnTo>
                  <a:pt x="1396366" y="47991"/>
                </a:lnTo>
                <a:lnTo>
                  <a:pt x="1399541" y="40999"/>
                </a:lnTo>
                <a:lnTo>
                  <a:pt x="1403351" y="34643"/>
                </a:lnTo>
                <a:lnTo>
                  <a:pt x="1407796" y="28604"/>
                </a:lnTo>
                <a:lnTo>
                  <a:pt x="1412876" y="23201"/>
                </a:lnTo>
                <a:lnTo>
                  <a:pt x="1418591" y="17798"/>
                </a:lnTo>
                <a:lnTo>
                  <a:pt x="1424623" y="13666"/>
                </a:lnTo>
                <a:lnTo>
                  <a:pt x="1431291" y="9535"/>
                </a:lnTo>
                <a:lnTo>
                  <a:pt x="1437958" y="6039"/>
                </a:lnTo>
                <a:lnTo>
                  <a:pt x="1445261" y="3496"/>
                </a:lnTo>
                <a:lnTo>
                  <a:pt x="1452563" y="1589"/>
                </a:lnTo>
                <a:lnTo>
                  <a:pt x="1460183" y="318"/>
                </a:lnTo>
                <a:lnTo>
                  <a:pt x="1468438" y="0"/>
                </a:lnTo>
                <a:close/>
              </a:path>
            </a:pathLst>
          </a:custGeom>
          <a:solidFill>
            <a:schemeClr val="accent3"/>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endParaRPr lang="zh-CN" altLang="en-US">
              <a:solidFill>
                <a:srgbClr val="FFFFFF"/>
              </a:solidFill>
              <a:latin typeface="Arial" panose="020B0604020202020204" pitchFamily="34" charset="0"/>
              <a:ea typeface="思源黑体 CN Regular" panose="020B0500000000000000" pitchFamily="34" charset="-122"/>
              <a:cs typeface="+mn-ea"/>
              <a:sym typeface="Arial" panose="020B0604020202020204" pitchFamily="34" charset="0"/>
            </a:endParaRPr>
          </a:p>
        </p:txBody>
      </p:sp>
    </p:spTree>
    <p:custDataLst>
      <p:tags r:id="rId1"/>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048740"/>
                                        </p:tgtEl>
                                        <p:attrNameLst>
                                          <p:attrName>style.visibility</p:attrName>
                                        </p:attrNameLst>
                                      </p:cBhvr>
                                      <p:to>
                                        <p:strVal val="visible"/>
                                      </p:to>
                                    </p:set>
                                    <p:animEffect transition="in" filter="strips(downLeft)">
                                      <p:cBhvr>
                                        <p:cTn id="7" dur="500"/>
                                        <p:tgtEl>
                                          <p:spTgt spid="1048740"/>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grpId="0" nodeType="clickEffect">
                                  <p:stCondLst>
                                    <p:cond delay="0"/>
                                  </p:stCondLst>
                                  <p:iterate type="lt">
                                    <p:tmPct val="10000"/>
                                  </p:iterate>
                                  <p:childTnLst>
                                    <p:set>
                                      <p:cBhvr>
                                        <p:cTn id="11" dur="1" fill="hold">
                                          <p:stCondLst>
                                            <p:cond delay="0"/>
                                          </p:stCondLst>
                                        </p:cTn>
                                        <p:tgtEl>
                                          <p:spTgt spid="1048738"/>
                                        </p:tgtEl>
                                        <p:attrNameLst>
                                          <p:attrName>style.visibility</p:attrName>
                                        </p:attrNameLst>
                                      </p:cBhvr>
                                      <p:to>
                                        <p:strVal val="visible"/>
                                      </p:to>
                                    </p:set>
                                    <p:anim by="(-#ppt_w*2)" calcmode="lin" valueType="num">
                                      <p:cBhvr rctx="PPT">
                                        <p:cTn id="12" dur="500" autoRev="1" fill="hold">
                                          <p:stCondLst>
                                            <p:cond delay="0"/>
                                          </p:stCondLst>
                                        </p:cTn>
                                        <p:tgtEl>
                                          <p:spTgt spid="1048738"/>
                                        </p:tgtEl>
                                        <p:attrNameLst>
                                          <p:attrName>ppt_w</p:attrName>
                                        </p:attrNameLst>
                                      </p:cBhvr>
                                    </p:anim>
                                    <p:anim by="(#ppt_w*0.50)" calcmode="lin" valueType="num">
                                      <p:cBhvr>
                                        <p:cTn id="13" dur="500" decel="50000" autoRev="1" fill="hold">
                                          <p:stCondLst>
                                            <p:cond delay="0"/>
                                          </p:stCondLst>
                                        </p:cTn>
                                        <p:tgtEl>
                                          <p:spTgt spid="1048738"/>
                                        </p:tgtEl>
                                        <p:attrNameLst>
                                          <p:attrName>ppt_x</p:attrName>
                                        </p:attrNameLst>
                                      </p:cBhvr>
                                    </p:anim>
                                    <p:anim from="(-#ppt_h/2)" to="(#ppt_y)" calcmode="lin" valueType="num">
                                      <p:cBhvr>
                                        <p:cTn id="14" dur="1000" fill="hold">
                                          <p:stCondLst>
                                            <p:cond delay="0"/>
                                          </p:stCondLst>
                                        </p:cTn>
                                        <p:tgtEl>
                                          <p:spTgt spid="1048738"/>
                                        </p:tgtEl>
                                        <p:attrNameLst>
                                          <p:attrName>ppt_y</p:attrName>
                                        </p:attrNameLst>
                                      </p:cBhvr>
                                    </p:anim>
                                    <p:animRot by="21600000">
                                      <p:cBhvr>
                                        <p:cTn id="15" dur="1000" fill="hold">
                                          <p:stCondLst>
                                            <p:cond delay="0"/>
                                          </p:stCondLst>
                                        </p:cTn>
                                        <p:tgtEl>
                                          <p:spTgt spid="1048738"/>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21" presetClass="entr" presetSubtype="1" fill="hold" grpId="0" nodeType="clickEffect">
                                  <p:stCondLst>
                                    <p:cond delay="0"/>
                                  </p:stCondLst>
                                  <p:childTnLst>
                                    <p:set>
                                      <p:cBhvr>
                                        <p:cTn id="19" dur="1" fill="hold">
                                          <p:stCondLst>
                                            <p:cond delay="0"/>
                                          </p:stCondLst>
                                        </p:cTn>
                                        <p:tgtEl>
                                          <p:spTgt spid="1048739"/>
                                        </p:tgtEl>
                                        <p:attrNameLst>
                                          <p:attrName>style.visibility</p:attrName>
                                        </p:attrNameLst>
                                      </p:cBhvr>
                                      <p:to>
                                        <p:strVal val="visible"/>
                                      </p:to>
                                    </p:set>
                                    <p:animEffect transition="in" filter="wheel(1)">
                                      <p:cBhvr>
                                        <p:cTn id="20" dur="2000"/>
                                        <p:tgtEl>
                                          <p:spTgt spid="10487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740" grpId="0" animBg="1"/>
      <p:bldP spid="1048740" grpId="1" animBg="1"/>
      <p:bldP spid="1048738" grpId="0"/>
      <p:bldP spid="1048738" grpId="1"/>
      <p:bldP spid="1048739" grpId="0"/>
      <p:bldP spid="1048739" grpId="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69CDDC"/>
        </a:solidFill>
        <a:effectLst/>
      </p:bgPr>
    </p:bg>
    <p:spTree>
      <p:nvGrpSpPr>
        <p:cNvPr id="119" name=""/>
        <p:cNvGrpSpPr/>
        <p:nvPr/>
      </p:nvGrpSpPr>
      <p:grpSpPr>
        <a:xfrm>
          <a:off x="0" y="0"/>
          <a:ext cx="0" cy="0"/>
          <a:chOff x="0" y="0"/>
          <a:chExt cx="0" cy="0"/>
        </a:xfrm>
      </p:grpSpPr>
      <p:sp>
        <p:nvSpPr>
          <p:cNvPr id="1048744" name="矩形 11"/>
          <p:cNvSpPr/>
          <p:nvPr/>
        </p:nvSpPr>
        <p:spPr>
          <a:xfrm>
            <a:off x="1068902" y="467854"/>
            <a:ext cx="2954655" cy="461665"/>
          </a:xfrm>
          <a:prstGeom prst="rect">
            <a:avLst/>
          </a:prstGeom>
        </p:spPr>
        <p:txBody>
          <a:bodyPr wrap="none">
            <a:spAutoFit/>
          </a:bodyPr>
          <a:p>
            <a:pPr algn="ctr"/>
            <a:r>
              <a:rPr lang="zh-CN" altLang="en-US" sz="2400" dirty="0">
                <a:solidFill>
                  <a:schemeClr val="accent3"/>
                </a:solidFill>
                <a:latin typeface="Arial" panose="020B0604020202020204" pitchFamily="34" charset="0"/>
                <a:ea typeface="思源黑体 CN Regular" panose="020B0500000000000000" pitchFamily="34" charset="-122"/>
                <a:sym typeface="Arial" panose="020B0604020202020204" pitchFamily="34" charset="0"/>
              </a:rPr>
              <a:t>如何选择、佩戴口罩</a:t>
            </a:r>
            <a:endParaRPr lang="zh-CN" altLang="en-US" sz="2400" dirty="0">
              <a:solidFill>
                <a:schemeClr val="accent3"/>
              </a:solidFill>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745" name="文本框 48"/>
          <p:cNvSpPr txBox="1"/>
          <p:nvPr/>
        </p:nvSpPr>
        <p:spPr>
          <a:xfrm>
            <a:off x="926662" y="2677430"/>
            <a:ext cx="1944688" cy="1938020"/>
          </a:xfrm>
          <a:prstGeom prst="rect">
            <a:avLst/>
          </a:prstGeom>
          <a:noFill/>
          <a:ln w="9525">
            <a:noFill/>
          </a:ln>
        </p:spPr>
        <p:txBody>
          <a:bodyPr wrap="square" anchor="t">
            <a:spAutoFit/>
          </a:bodyPr>
          <a:p>
            <a:pPr>
              <a:lnSpc>
                <a:spcPct val="150000"/>
              </a:lnSpc>
            </a:pPr>
            <a:r>
              <a:rPr lang="zh-CN" altLang="en-US" sz="1600" dirty="0">
                <a:latin typeface="Arial" panose="020B0604020202020204" pitchFamily="34" charset="0"/>
                <a:ea typeface="思源黑体 CN Regular" panose="020B0500000000000000" pitchFamily="34" charset="-122"/>
                <a:sym typeface="Arial" panose="020B0604020202020204" pitchFamily="34" charset="0"/>
              </a:rPr>
              <a:t>以自我防护、降低呼吸道感染风险为目的，佩戴医用外科口罩、</a:t>
            </a:r>
            <a:r>
              <a:rPr lang="en-US" altLang="zh-CN" sz="1600" dirty="0">
                <a:latin typeface="Arial" panose="020B0604020202020204" pitchFamily="34" charset="0"/>
                <a:ea typeface="思源黑体 CN Regular" panose="020B0500000000000000" pitchFamily="34" charset="-122"/>
                <a:sym typeface="Arial" panose="020B0604020202020204" pitchFamily="34" charset="0"/>
              </a:rPr>
              <a:t>N95 </a:t>
            </a:r>
            <a:r>
              <a:rPr lang="zh-CN" altLang="en-US" sz="1600" dirty="0">
                <a:latin typeface="Arial" panose="020B0604020202020204" pitchFamily="34" charset="0"/>
                <a:ea typeface="思源黑体 CN Regular" panose="020B0500000000000000" pitchFamily="34" charset="-122"/>
                <a:sym typeface="Arial" panose="020B0604020202020204" pitchFamily="34" charset="0"/>
              </a:rPr>
              <a:t>口罩都可以。</a:t>
            </a:r>
            <a:endParaRPr lang="zh-CN" altLang="en-US" sz="1600" dirty="0">
              <a:latin typeface="Arial" panose="020B0604020202020204" pitchFamily="34" charset="0"/>
              <a:ea typeface="思源黑体 CN Regular" panose="020B0500000000000000" pitchFamily="34" charset="-122"/>
              <a:sym typeface="Arial" panose="020B0604020202020204" pitchFamily="34" charset="0"/>
            </a:endParaRPr>
          </a:p>
        </p:txBody>
      </p:sp>
      <p:grpSp>
        <p:nvGrpSpPr>
          <p:cNvPr id="120" name="组合 2"/>
          <p:cNvGrpSpPr/>
          <p:nvPr/>
        </p:nvGrpSpPr>
        <p:grpSpPr>
          <a:xfrm>
            <a:off x="2871470" y="2457450"/>
            <a:ext cx="1151890" cy="1943100"/>
            <a:chOff x="4522" y="3870"/>
            <a:chExt cx="1814" cy="3060"/>
          </a:xfrm>
        </p:grpSpPr>
        <p:sp>
          <p:nvSpPr>
            <p:cNvPr id="1048746" name="燕尾形 42"/>
            <p:cNvSpPr/>
            <p:nvPr/>
          </p:nvSpPr>
          <p:spPr>
            <a:xfrm>
              <a:off x="4522" y="3870"/>
              <a:ext cx="1814" cy="3061"/>
            </a:xfrm>
            <a:prstGeom prst="chevron">
              <a:avLst/>
            </a:prstGeom>
            <a:solidFill>
              <a:schemeClr val="accent3"/>
            </a:solidFill>
            <a:ln>
              <a:noFill/>
            </a:ln>
            <a:effectLst>
              <a:outerShdw blurRad="50800" dist="38100" dir="2700000" algn="tl" rotWithShape="0">
                <a:prstClr val="black">
                  <a:alpha val="4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solidFill>
                  <a:srgbClr val="0070C0"/>
                </a:solidFill>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747" name="椭圆 18"/>
            <p:cNvSpPr/>
            <p:nvPr/>
          </p:nvSpPr>
          <p:spPr>
            <a:xfrm>
              <a:off x="4813" y="4834"/>
              <a:ext cx="1135" cy="1132"/>
            </a:xfrm>
            <a:prstGeom prst="ellipse">
              <a:avLst/>
            </a:prstGeom>
            <a:solidFill>
              <a:schemeClr val="bg1"/>
            </a:solidFill>
            <a:ln w="57150">
              <a:solidFill>
                <a:schemeClr val="accent3"/>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solidFill>
                  <a:srgbClr val="0070C0"/>
                </a:solidFill>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748" name="Freeform 66"/>
            <p:cNvSpPr>
              <a:spLocks noEditPoints="1"/>
            </p:cNvSpPr>
            <p:nvPr/>
          </p:nvSpPr>
          <p:spPr bwMode="auto">
            <a:xfrm>
              <a:off x="5078" y="5026"/>
              <a:ext cx="598" cy="737"/>
            </a:xfrm>
            <a:custGeom>
              <a:avLst/>
              <a:gdLst>
                <a:gd name="T0" fmla="*/ 196 w 208"/>
                <a:gd name="T1" fmla="*/ 256 h 256"/>
                <a:gd name="T2" fmla="*/ 12 w 208"/>
                <a:gd name="T3" fmla="*/ 256 h 256"/>
                <a:gd name="T4" fmla="*/ 0 w 208"/>
                <a:gd name="T5" fmla="*/ 244 h 256"/>
                <a:gd name="T6" fmla="*/ 0 w 208"/>
                <a:gd name="T7" fmla="*/ 140 h 256"/>
                <a:gd name="T8" fmla="*/ 12 w 208"/>
                <a:gd name="T9" fmla="*/ 128 h 256"/>
                <a:gd name="T10" fmla="*/ 32 w 208"/>
                <a:gd name="T11" fmla="*/ 128 h 256"/>
                <a:gd name="T12" fmla="*/ 32 w 208"/>
                <a:gd name="T13" fmla="*/ 72 h 256"/>
                <a:gd name="T14" fmla="*/ 104 w 208"/>
                <a:gd name="T15" fmla="*/ 0 h 256"/>
                <a:gd name="T16" fmla="*/ 176 w 208"/>
                <a:gd name="T17" fmla="*/ 72 h 256"/>
                <a:gd name="T18" fmla="*/ 176 w 208"/>
                <a:gd name="T19" fmla="*/ 128 h 256"/>
                <a:gd name="T20" fmla="*/ 196 w 208"/>
                <a:gd name="T21" fmla="*/ 128 h 256"/>
                <a:gd name="T22" fmla="*/ 208 w 208"/>
                <a:gd name="T23" fmla="*/ 140 h 256"/>
                <a:gd name="T24" fmla="*/ 208 w 208"/>
                <a:gd name="T25" fmla="*/ 244 h 256"/>
                <a:gd name="T26" fmla="*/ 196 w 208"/>
                <a:gd name="T27" fmla="*/ 256 h 256"/>
                <a:gd name="T28" fmla="*/ 92 w 208"/>
                <a:gd name="T29" fmla="*/ 197 h 256"/>
                <a:gd name="T30" fmla="*/ 92 w 208"/>
                <a:gd name="T31" fmla="*/ 220 h 256"/>
                <a:gd name="T32" fmla="*/ 104 w 208"/>
                <a:gd name="T33" fmla="*/ 232 h 256"/>
                <a:gd name="T34" fmla="*/ 116 w 208"/>
                <a:gd name="T35" fmla="*/ 220 h 256"/>
                <a:gd name="T36" fmla="*/ 116 w 208"/>
                <a:gd name="T37" fmla="*/ 197 h 256"/>
                <a:gd name="T38" fmla="*/ 128 w 208"/>
                <a:gd name="T39" fmla="*/ 176 h 256"/>
                <a:gd name="T40" fmla="*/ 104 w 208"/>
                <a:gd name="T41" fmla="*/ 152 h 256"/>
                <a:gd name="T42" fmla="*/ 80 w 208"/>
                <a:gd name="T43" fmla="*/ 176 h 256"/>
                <a:gd name="T44" fmla="*/ 92 w 208"/>
                <a:gd name="T45" fmla="*/ 197 h 256"/>
                <a:gd name="T46" fmla="*/ 152 w 208"/>
                <a:gd name="T47" fmla="*/ 72 h 256"/>
                <a:gd name="T48" fmla="*/ 104 w 208"/>
                <a:gd name="T49" fmla="*/ 24 h 256"/>
                <a:gd name="T50" fmla="*/ 56 w 208"/>
                <a:gd name="T51" fmla="*/ 72 h 256"/>
                <a:gd name="T52" fmla="*/ 56 w 208"/>
                <a:gd name="T53" fmla="*/ 128 h 256"/>
                <a:gd name="T54" fmla="*/ 152 w 208"/>
                <a:gd name="T55" fmla="*/ 128 h 256"/>
                <a:gd name="T56" fmla="*/ 152 w 208"/>
                <a:gd name="T57" fmla="*/ 7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08" h="256">
                  <a:moveTo>
                    <a:pt x="196" y="256"/>
                  </a:moveTo>
                  <a:cubicBezTo>
                    <a:pt x="12" y="256"/>
                    <a:pt x="12" y="256"/>
                    <a:pt x="12" y="256"/>
                  </a:cubicBezTo>
                  <a:cubicBezTo>
                    <a:pt x="5" y="256"/>
                    <a:pt x="0" y="251"/>
                    <a:pt x="0" y="244"/>
                  </a:cubicBezTo>
                  <a:cubicBezTo>
                    <a:pt x="0" y="140"/>
                    <a:pt x="0" y="140"/>
                    <a:pt x="0" y="140"/>
                  </a:cubicBezTo>
                  <a:cubicBezTo>
                    <a:pt x="0" y="133"/>
                    <a:pt x="5" y="128"/>
                    <a:pt x="12" y="128"/>
                  </a:cubicBezTo>
                  <a:cubicBezTo>
                    <a:pt x="32" y="128"/>
                    <a:pt x="32" y="128"/>
                    <a:pt x="32" y="128"/>
                  </a:cubicBezTo>
                  <a:cubicBezTo>
                    <a:pt x="32" y="72"/>
                    <a:pt x="32" y="72"/>
                    <a:pt x="32" y="72"/>
                  </a:cubicBezTo>
                  <a:cubicBezTo>
                    <a:pt x="32" y="32"/>
                    <a:pt x="64" y="0"/>
                    <a:pt x="104" y="0"/>
                  </a:cubicBezTo>
                  <a:cubicBezTo>
                    <a:pt x="144" y="0"/>
                    <a:pt x="176" y="32"/>
                    <a:pt x="176" y="72"/>
                  </a:cubicBezTo>
                  <a:cubicBezTo>
                    <a:pt x="176" y="128"/>
                    <a:pt x="176" y="128"/>
                    <a:pt x="176" y="128"/>
                  </a:cubicBezTo>
                  <a:cubicBezTo>
                    <a:pt x="196" y="128"/>
                    <a:pt x="196" y="128"/>
                    <a:pt x="196" y="128"/>
                  </a:cubicBezTo>
                  <a:cubicBezTo>
                    <a:pt x="203" y="128"/>
                    <a:pt x="208" y="133"/>
                    <a:pt x="208" y="140"/>
                  </a:cubicBezTo>
                  <a:cubicBezTo>
                    <a:pt x="208" y="244"/>
                    <a:pt x="208" y="244"/>
                    <a:pt x="208" y="244"/>
                  </a:cubicBezTo>
                  <a:cubicBezTo>
                    <a:pt x="208" y="251"/>
                    <a:pt x="203" y="256"/>
                    <a:pt x="196" y="256"/>
                  </a:cubicBezTo>
                  <a:moveTo>
                    <a:pt x="92" y="197"/>
                  </a:moveTo>
                  <a:cubicBezTo>
                    <a:pt x="92" y="220"/>
                    <a:pt x="92" y="220"/>
                    <a:pt x="92" y="220"/>
                  </a:cubicBezTo>
                  <a:cubicBezTo>
                    <a:pt x="92" y="227"/>
                    <a:pt x="97" y="232"/>
                    <a:pt x="104" y="232"/>
                  </a:cubicBezTo>
                  <a:cubicBezTo>
                    <a:pt x="111" y="232"/>
                    <a:pt x="116" y="227"/>
                    <a:pt x="116" y="220"/>
                  </a:cubicBezTo>
                  <a:cubicBezTo>
                    <a:pt x="116" y="197"/>
                    <a:pt x="116" y="197"/>
                    <a:pt x="116" y="197"/>
                  </a:cubicBezTo>
                  <a:cubicBezTo>
                    <a:pt x="123" y="193"/>
                    <a:pt x="128" y="185"/>
                    <a:pt x="128" y="176"/>
                  </a:cubicBezTo>
                  <a:cubicBezTo>
                    <a:pt x="128" y="163"/>
                    <a:pt x="117" y="152"/>
                    <a:pt x="104" y="152"/>
                  </a:cubicBezTo>
                  <a:cubicBezTo>
                    <a:pt x="91" y="152"/>
                    <a:pt x="80" y="163"/>
                    <a:pt x="80" y="176"/>
                  </a:cubicBezTo>
                  <a:cubicBezTo>
                    <a:pt x="80" y="185"/>
                    <a:pt x="85" y="193"/>
                    <a:pt x="92" y="197"/>
                  </a:cubicBezTo>
                  <a:moveTo>
                    <a:pt x="152" y="72"/>
                  </a:moveTo>
                  <a:cubicBezTo>
                    <a:pt x="152" y="45"/>
                    <a:pt x="131" y="24"/>
                    <a:pt x="104" y="24"/>
                  </a:cubicBezTo>
                  <a:cubicBezTo>
                    <a:pt x="77" y="24"/>
                    <a:pt x="56" y="45"/>
                    <a:pt x="56" y="72"/>
                  </a:cubicBezTo>
                  <a:cubicBezTo>
                    <a:pt x="56" y="128"/>
                    <a:pt x="56" y="128"/>
                    <a:pt x="56" y="128"/>
                  </a:cubicBezTo>
                  <a:cubicBezTo>
                    <a:pt x="152" y="128"/>
                    <a:pt x="152" y="128"/>
                    <a:pt x="152" y="128"/>
                  </a:cubicBezTo>
                  <a:lnTo>
                    <a:pt x="152" y="72"/>
                  </a:lnTo>
                  <a:close/>
                </a:path>
              </a:pathLst>
            </a:custGeom>
            <a:solidFill>
              <a:schemeClr val="accent3"/>
            </a:solidFill>
            <a:ln>
              <a:noFill/>
            </a:ln>
            <a:effectLst>
              <a:outerShdw blurRad="50800" dist="38100" dir="2700000" algn="tl" rotWithShape="0">
                <a:prstClr val="black">
                  <a:alpha val="40000"/>
                </a:prstClr>
              </a:outerShdw>
            </a:effectLst>
          </p:spPr>
          <p:txBody>
            <a:bodyPr vert="horz" wrap="square" lIns="91416" tIns="45708" rIns="91416" bIns="45708" numCol="1" anchor="t" anchorCtr="0" compatLnSpc="1"/>
            <a:p>
              <a:pPr fontAlgn="auto"/>
              <a:endParaRPr lang="zh-CN" altLang="en-US" strike="noStrike" noProof="1">
                <a:solidFill>
                  <a:srgbClr val="0070C0"/>
                </a:solidFill>
                <a:latin typeface="Arial" panose="020B0604020202020204" pitchFamily="34" charset="0"/>
                <a:ea typeface="思源黑体 CN Regular" panose="020B0500000000000000" pitchFamily="34" charset="-122"/>
                <a:sym typeface="Arial" panose="020B0604020202020204" pitchFamily="34" charset="0"/>
              </a:endParaRPr>
            </a:p>
          </p:txBody>
        </p:sp>
      </p:grpSp>
      <p:grpSp>
        <p:nvGrpSpPr>
          <p:cNvPr id="121" name="组合 3"/>
          <p:cNvGrpSpPr/>
          <p:nvPr/>
        </p:nvGrpSpPr>
        <p:grpSpPr>
          <a:xfrm>
            <a:off x="6852285" y="2453640"/>
            <a:ext cx="1151890" cy="1943100"/>
            <a:chOff x="10791" y="3864"/>
            <a:chExt cx="1814" cy="3060"/>
          </a:xfrm>
        </p:grpSpPr>
        <p:sp>
          <p:nvSpPr>
            <p:cNvPr id="1048749" name="燕尾形 43"/>
            <p:cNvSpPr/>
            <p:nvPr/>
          </p:nvSpPr>
          <p:spPr>
            <a:xfrm>
              <a:off x="10791" y="3864"/>
              <a:ext cx="1814" cy="3061"/>
            </a:xfrm>
            <a:prstGeom prst="chevron">
              <a:avLst/>
            </a:prstGeom>
            <a:solidFill>
              <a:schemeClr val="accent3"/>
            </a:solidFill>
            <a:ln>
              <a:noFill/>
            </a:ln>
            <a:effectLst>
              <a:outerShdw blurRad="50800" dist="38100" dir="2700000" algn="tl" rotWithShape="0">
                <a:prstClr val="black">
                  <a:alpha val="4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solidFill>
                  <a:srgbClr val="0070C0"/>
                </a:solidFill>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750" name="椭圆 21"/>
            <p:cNvSpPr/>
            <p:nvPr/>
          </p:nvSpPr>
          <p:spPr>
            <a:xfrm>
              <a:off x="10947" y="4828"/>
              <a:ext cx="1132" cy="1132"/>
            </a:xfrm>
            <a:prstGeom prst="ellipse">
              <a:avLst/>
            </a:prstGeom>
            <a:solidFill>
              <a:schemeClr val="bg1"/>
            </a:solidFill>
            <a:ln w="57150">
              <a:solidFill>
                <a:schemeClr val="accent3"/>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solidFill>
                  <a:srgbClr val="0070C0"/>
                </a:solidFill>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751" name="Freeform 107"/>
            <p:cNvSpPr>
              <a:spLocks noEditPoints="1"/>
            </p:cNvSpPr>
            <p:nvPr/>
          </p:nvSpPr>
          <p:spPr bwMode="auto">
            <a:xfrm>
              <a:off x="11227" y="5264"/>
              <a:ext cx="573" cy="273"/>
            </a:xfrm>
            <a:custGeom>
              <a:avLst/>
              <a:gdLst>
                <a:gd name="T0" fmla="*/ 244 w 256"/>
                <a:gd name="T1" fmla="*/ 196 h 232"/>
                <a:gd name="T2" fmla="*/ 188 w 256"/>
                <a:gd name="T3" fmla="*/ 196 h 232"/>
                <a:gd name="T4" fmla="*/ 96 w 256"/>
                <a:gd name="T5" fmla="*/ 196 h 232"/>
                <a:gd name="T6" fmla="*/ 84 w 256"/>
                <a:gd name="T7" fmla="*/ 196 h 232"/>
                <a:gd name="T8" fmla="*/ 81 w 256"/>
                <a:gd name="T9" fmla="*/ 196 h 232"/>
                <a:gd name="T10" fmla="*/ 48 w 256"/>
                <a:gd name="T11" fmla="*/ 228 h 232"/>
                <a:gd name="T12" fmla="*/ 40 w 256"/>
                <a:gd name="T13" fmla="*/ 232 h 232"/>
                <a:gd name="T14" fmla="*/ 40 w 256"/>
                <a:gd name="T15" fmla="*/ 232 h 232"/>
                <a:gd name="T16" fmla="*/ 32 w 256"/>
                <a:gd name="T17" fmla="*/ 228 h 232"/>
                <a:gd name="T18" fmla="*/ 31 w 256"/>
                <a:gd name="T19" fmla="*/ 228 h 232"/>
                <a:gd name="T20" fmla="*/ 30 w 256"/>
                <a:gd name="T21" fmla="*/ 227 h 232"/>
                <a:gd name="T22" fmla="*/ 30 w 256"/>
                <a:gd name="T23" fmla="*/ 226 h 232"/>
                <a:gd name="T24" fmla="*/ 29 w 256"/>
                <a:gd name="T25" fmla="*/ 225 h 232"/>
                <a:gd name="T26" fmla="*/ 29 w 256"/>
                <a:gd name="T27" fmla="*/ 224 h 232"/>
                <a:gd name="T28" fmla="*/ 28 w 256"/>
                <a:gd name="T29" fmla="*/ 222 h 232"/>
                <a:gd name="T30" fmla="*/ 28 w 256"/>
                <a:gd name="T31" fmla="*/ 220 h 232"/>
                <a:gd name="T32" fmla="*/ 28 w 256"/>
                <a:gd name="T33" fmla="*/ 196 h 232"/>
                <a:gd name="T34" fmla="*/ 26 w 256"/>
                <a:gd name="T35" fmla="*/ 196 h 232"/>
                <a:gd name="T36" fmla="*/ 12 w 256"/>
                <a:gd name="T37" fmla="*/ 196 h 232"/>
                <a:gd name="T38" fmla="*/ 0 w 256"/>
                <a:gd name="T39" fmla="*/ 184 h 232"/>
                <a:gd name="T40" fmla="*/ 0 w 256"/>
                <a:gd name="T41" fmla="*/ 12 h 232"/>
                <a:gd name="T42" fmla="*/ 12 w 256"/>
                <a:gd name="T43" fmla="*/ 0 h 232"/>
                <a:gd name="T44" fmla="*/ 244 w 256"/>
                <a:gd name="T45" fmla="*/ 0 h 232"/>
                <a:gd name="T46" fmla="*/ 256 w 256"/>
                <a:gd name="T47" fmla="*/ 12 h 232"/>
                <a:gd name="T48" fmla="*/ 256 w 256"/>
                <a:gd name="T49" fmla="*/ 184 h 232"/>
                <a:gd name="T50" fmla="*/ 244 w 256"/>
                <a:gd name="T51" fmla="*/ 196 h 232"/>
                <a:gd name="T52" fmla="*/ 68 w 256"/>
                <a:gd name="T53" fmla="*/ 76 h 232"/>
                <a:gd name="T54" fmla="*/ 44 w 256"/>
                <a:gd name="T55" fmla="*/ 100 h 232"/>
                <a:gd name="T56" fmla="*/ 68 w 256"/>
                <a:gd name="T57" fmla="*/ 124 h 232"/>
                <a:gd name="T58" fmla="*/ 92 w 256"/>
                <a:gd name="T59" fmla="*/ 100 h 232"/>
                <a:gd name="T60" fmla="*/ 68 w 256"/>
                <a:gd name="T61" fmla="*/ 76 h 232"/>
                <a:gd name="T62" fmla="*/ 128 w 256"/>
                <a:gd name="T63" fmla="*/ 76 h 232"/>
                <a:gd name="T64" fmla="*/ 104 w 256"/>
                <a:gd name="T65" fmla="*/ 100 h 232"/>
                <a:gd name="T66" fmla="*/ 128 w 256"/>
                <a:gd name="T67" fmla="*/ 124 h 232"/>
                <a:gd name="T68" fmla="*/ 152 w 256"/>
                <a:gd name="T69" fmla="*/ 100 h 232"/>
                <a:gd name="T70" fmla="*/ 128 w 256"/>
                <a:gd name="T71" fmla="*/ 76 h 232"/>
                <a:gd name="T72" fmla="*/ 188 w 256"/>
                <a:gd name="T73" fmla="*/ 76 h 232"/>
                <a:gd name="T74" fmla="*/ 164 w 256"/>
                <a:gd name="T75" fmla="*/ 100 h 232"/>
                <a:gd name="T76" fmla="*/ 188 w 256"/>
                <a:gd name="T77" fmla="*/ 124 h 232"/>
                <a:gd name="T78" fmla="*/ 212 w 256"/>
                <a:gd name="T79" fmla="*/ 100 h 232"/>
                <a:gd name="T80" fmla="*/ 188 w 256"/>
                <a:gd name="T81" fmla="*/ 7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56" h="232">
                  <a:moveTo>
                    <a:pt x="244" y="196"/>
                  </a:moveTo>
                  <a:cubicBezTo>
                    <a:pt x="188" y="196"/>
                    <a:pt x="188" y="196"/>
                    <a:pt x="188" y="196"/>
                  </a:cubicBezTo>
                  <a:cubicBezTo>
                    <a:pt x="96" y="196"/>
                    <a:pt x="96" y="196"/>
                    <a:pt x="96" y="196"/>
                  </a:cubicBezTo>
                  <a:cubicBezTo>
                    <a:pt x="84" y="196"/>
                    <a:pt x="84" y="196"/>
                    <a:pt x="84" y="196"/>
                  </a:cubicBezTo>
                  <a:cubicBezTo>
                    <a:pt x="81" y="196"/>
                    <a:pt x="81" y="196"/>
                    <a:pt x="81" y="196"/>
                  </a:cubicBezTo>
                  <a:cubicBezTo>
                    <a:pt x="48" y="228"/>
                    <a:pt x="48" y="228"/>
                    <a:pt x="48" y="228"/>
                  </a:cubicBezTo>
                  <a:cubicBezTo>
                    <a:pt x="46" y="231"/>
                    <a:pt x="43" y="232"/>
                    <a:pt x="40" y="232"/>
                  </a:cubicBezTo>
                  <a:cubicBezTo>
                    <a:pt x="40" y="232"/>
                    <a:pt x="40" y="232"/>
                    <a:pt x="40" y="232"/>
                  </a:cubicBezTo>
                  <a:cubicBezTo>
                    <a:pt x="37" y="232"/>
                    <a:pt x="34" y="231"/>
                    <a:pt x="32" y="228"/>
                  </a:cubicBezTo>
                  <a:cubicBezTo>
                    <a:pt x="31" y="228"/>
                    <a:pt x="31" y="228"/>
                    <a:pt x="31" y="228"/>
                  </a:cubicBezTo>
                  <a:cubicBezTo>
                    <a:pt x="31" y="228"/>
                    <a:pt x="30" y="227"/>
                    <a:pt x="30" y="227"/>
                  </a:cubicBezTo>
                  <a:cubicBezTo>
                    <a:pt x="30" y="226"/>
                    <a:pt x="30" y="226"/>
                    <a:pt x="30" y="226"/>
                  </a:cubicBezTo>
                  <a:cubicBezTo>
                    <a:pt x="29" y="226"/>
                    <a:pt x="29" y="225"/>
                    <a:pt x="29" y="225"/>
                  </a:cubicBezTo>
                  <a:cubicBezTo>
                    <a:pt x="29" y="224"/>
                    <a:pt x="29" y="224"/>
                    <a:pt x="29" y="224"/>
                  </a:cubicBezTo>
                  <a:cubicBezTo>
                    <a:pt x="29" y="223"/>
                    <a:pt x="28" y="223"/>
                    <a:pt x="28" y="222"/>
                  </a:cubicBezTo>
                  <a:cubicBezTo>
                    <a:pt x="28" y="222"/>
                    <a:pt x="28" y="221"/>
                    <a:pt x="28" y="220"/>
                  </a:cubicBezTo>
                  <a:cubicBezTo>
                    <a:pt x="28" y="196"/>
                    <a:pt x="28" y="196"/>
                    <a:pt x="28" y="196"/>
                  </a:cubicBezTo>
                  <a:cubicBezTo>
                    <a:pt x="26" y="196"/>
                    <a:pt x="26" y="196"/>
                    <a:pt x="26" y="196"/>
                  </a:cubicBezTo>
                  <a:cubicBezTo>
                    <a:pt x="12" y="196"/>
                    <a:pt x="12" y="196"/>
                    <a:pt x="12" y="196"/>
                  </a:cubicBezTo>
                  <a:cubicBezTo>
                    <a:pt x="5" y="196"/>
                    <a:pt x="0" y="191"/>
                    <a:pt x="0" y="184"/>
                  </a:cubicBezTo>
                  <a:cubicBezTo>
                    <a:pt x="0" y="12"/>
                    <a:pt x="0" y="12"/>
                    <a:pt x="0" y="12"/>
                  </a:cubicBezTo>
                  <a:cubicBezTo>
                    <a:pt x="0" y="5"/>
                    <a:pt x="5" y="0"/>
                    <a:pt x="12" y="0"/>
                  </a:cubicBezTo>
                  <a:cubicBezTo>
                    <a:pt x="244" y="0"/>
                    <a:pt x="244" y="0"/>
                    <a:pt x="244" y="0"/>
                  </a:cubicBezTo>
                  <a:cubicBezTo>
                    <a:pt x="251" y="0"/>
                    <a:pt x="256" y="5"/>
                    <a:pt x="256" y="12"/>
                  </a:cubicBezTo>
                  <a:cubicBezTo>
                    <a:pt x="256" y="184"/>
                    <a:pt x="256" y="184"/>
                    <a:pt x="256" y="184"/>
                  </a:cubicBezTo>
                  <a:cubicBezTo>
                    <a:pt x="256" y="191"/>
                    <a:pt x="251" y="196"/>
                    <a:pt x="244" y="196"/>
                  </a:cubicBezTo>
                  <a:moveTo>
                    <a:pt x="68" y="76"/>
                  </a:moveTo>
                  <a:cubicBezTo>
                    <a:pt x="55" y="76"/>
                    <a:pt x="44" y="87"/>
                    <a:pt x="44" y="100"/>
                  </a:cubicBezTo>
                  <a:cubicBezTo>
                    <a:pt x="44" y="113"/>
                    <a:pt x="55" y="124"/>
                    <a:pt x="68" y="124"/>
                  </a:cubicBezTo>
                  <a:cubicBezTo>
                    <a:pt x="81" y="124"/>
                    <a:pt x="92" y="113"/>
                    <a:pt x="92" y="100"/>
                  </a:cubicBezTo>
                  <a:cubicBezTo>
                    <a:pt x="92" y="87"/>
                    <a:pt x="81" y="76"/>
                    <a:pt x="68" y="76"/>
                  </a:cubicBezTo>
                  <a:moveTo>
                    <a:pt x="128" y="76"/>
                  </a:moveTo>
                  <a:cubicBezTo>
                    <a:pt x="115" y="76"/>
                    <a:pt x="104" y="87"/>
                    <a:pt x="104" y="100"/>
                  </a:cubicBezTo>
                  <a:cubicBezTo>
                    <a:pt x="104" y="113"/>
                    <a:pt x="115" y="124"/>
                    <a:pt x="128" y="124"/>
                  </a:cubicBezTo>
                  <a:cubicBezTo>
                    <a:pt x="141" y="124"/>
                    <a:pt x="152" y="113"/>
                    <a:pt x="152" y="100"/>
                  </a:cubicBezTo>
                  <a:cubicBezTo>
                    <a:pt x="152" y="87"/>
                    <a:pt x="141" y="76"/>
                    <a:pt x="128" y="76"/>
                  </a:cubicBezTo>
                  <a:moveTo>
                    <a:pt x="188" y="76"/>
                  </a:moveTo>
                  <a:cubicBezTo>
                    <a:pt x="175" y="76"/>
                    <a:pt x="164" y="87"/>
                    <a:pt x="164" y="100"/>
                  </a:cubicBezTo>
                  <a:cubicBezTo>
                    <a:pt x="164" y="113"/>
                    <a:pt x="175" y="124"/>
                    <a:pt x="188" y="124"/>
                  </a:cubicBezTo>
                  <a:cubicBezTo>
                    <a:pt x="201" y="124"/>
                    <a:pt x="212" y="113"/>
                    <a:pt x="212" y="100"/>
                  </a:cubicBezTo>
                  <a:cubicBezTo>
                    <a:pt x="212" y="87"/>
                    <a:pt x="201" y="76"/>
                    <a:pt x="188" y="76"/>
                  </a:cubicBezTo>
                </a:path>
              </a:pathLst>
            </a:custGeom>
            <a:solidFill>
              <a:schemeClr val="accent3"/>
            </a:solidFill>
            <a:ln>
              <a:noFill/>
            </a:ln>
            <a:effectLst>
              <a:outerShdw blurRad="50800" dist="38100" dir="2700000" algn="tl" rotWithShape="0">
                <a:prstClr val="black">
                  <a:alpha val="40000"/>
                </a:prstClr>
              </a:outerShdw>
            </a:effectLst>
          </p:spPr>
          <p:txBody>
            <a:bodyPr vert="horz" wrap="square" lIns="91416" tIns="45708" rIns="91416" bIns="45708" numCol="1" anchor="t" anchorCtr="0" compatLnSpc="1"/>
            <a:p>
              <a:pPr fontAlgn="auto"/>
              <a:endParaRPr lang="zh-CN" altLang="en-US" strike="noStrike" noProof="1">
                <a:solidFill>
                  <a:srgbClr val="0070C0"/>
                </a:solidFill>
                <a:latin typeface="Arial" panose="020B0604020202020204" pitchFamily="34" charset="0"/>
                <a:ea typeface="思源黑体 CN Regular" panose="020B0500000000000000" pitchFamily="34" charset="-122"/>
                <a:sym typeface="Arial" panose="020B0604020202020204" pitchFamily="34" charset="0"/>
              </a:endParaRPr>
            </a:p>
          </p:txBody>
        </p:sp>
      </p:grpSp>
      <p:grpSp>
        <p:nvGrpSpPr>
          <p:cNvPr id="122" name="组合 4"/>
          <p:cNvGrpSpPr/>
          <p:nvPr/>
        </p:nvGrpSpPr>
        <p:grpSpPr>
          <a:xfrm>
            <a:off x="9965055" y="2456815"/>
            <a:ext cx="1151890" cy="1943100"/>
            <a:chOff x="15643" y="3870"/>
            <a:chExt cx="1814" cy="3060"/>
          </a:xfrm>
        </p:grpSpPr>
        <p:sp>
          <p:nvSpPr>
            <p:cNvPr id="1048752" name="燕尾形 44"/>
            <p:cNvSpPr/>
            <p:nvPr/>
          </p:nvSpPr>
          <p:spPr>
            <a:xfrm>
              <a:off x="15643" y="3870"/>
              <a:ext cx="1814" cy="3061"/>
            </a:xfrm>
            <a:prstGeom prst="chevron">
              <a:avLst/>
            </a:prstGeom>
            <a:solidFill>
              <a:schemeClr val="accent3"/>
            </a:solidFill>
            <a:ln>
              <a:noFill/>
            </a:ln>
            <a:effectLst>
              <a:outerShdw blurRad="50800" dist="38100" dir="2700000" algn="tl" rotWithShape="0">
                <a:prstClr val="black">
                  <a:alpha val="4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solidFill>
                  <a:srgbClr val="0070C0"/>
                </a:solidFill>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753" name="椭圆 24"/>
            <p:cNvSpPr/>
            <p:nvPr/>
          </p:nvSpPr>
          <p:spPr>
            <a:xfrm>
              <a:off x="15934" y="4834"/>
              <a:ext cx="1135" cy="1132"/>
            </a:xfrm>
            <a:prstGeom prst="ellipse">
              <a:avLst/>
            </a:prstGeom>
            <a:solidFill>
              <a:schemeClr val="bg1"/>
            </a:solidFill>
            <a:ln w="57150">
              <a:solidFill>
                <a:schemeClr val="accent3"/>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solidFill>
                  <a:srgbClr val="0070C0"/>
                </a:solidFill>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754" name="Freeform 105"/>
            <p:cNvSpPr/>
            <p:nvPr/>
          </p:nvSpPr>
          <p:spPr bwMode="auto">
            <a:xfrm>
              <a:off x="16219" y="5120"/>
              <a:ext cx="579" cy="550"/>
            </a:xfrm>
            <a:custGeom>
              <a:avLst/>
              <a:gdLst>
                <a:gd name="T0" fmla="*/ 251 w 256"/>
                <a:gd name="T1" fmla="*/ 106 h 244"/>
                <a:gd name="T2" fmla="*/ 251 w 256"/>
                <a:gd name="T3" fmla="*/ 106 h 244"/>
                <a:gd name="T4" fmla="*/ 187 w 256"/>
                <a:gd name="T5" fmla="*/ 152 h 244"/>
                <a:gd name="T6" fmla="*/ 211 w 256"/>
                <a:gd name="T7" fmla="*/ 228 h 244"/>
                <a:gd name="T8" fmla="*/ 212 w 256"/>
                <a:gd name="T9" fmla="*/ 232 h 244"/>
                <a:gd name="T10" fmla="*/ 200 w 256"/>
                <a:gd name="T11" fmla="*/ 244 h 244"/>
                <a:gd name="T12" fmla="*/ 193 w 256"/>
                <a:gd name="T13" fmla="*/ 242 h 244"/>
                <a:gd name="T14" fmla="*/ 193 w 256"/>
                <a:gd name="T15" fmla="*/ 242 h 244"/>
                <a:gd name="T16" fmla="*/ 128 w 256"/>
                <a:gd name="T17" fmla="*/ 195 h 244"/>
                <a:gd name="T18" fmla="*/ 63 w 256"/>
                <a:gd name="T19" fmla="*/ 242 h 244"/>
                <a:gd name="T20" fmla="*/ 63 w 256"/>
                <a:gd name="T21" fmla="*/ 242 h 244"/>
                <a:gd name="T22" fmla="*/ 56 w 256"/>
                <a:gd name="T23" fmla="*/ 244 h 244"/>
                <a:gd name="T24" fmla="*/ 44 w 256"/>
                <a:gd name="T25" fmla="*/ 232 h 244"/>
                <a:gd name="T26" fmla="*/ 45 w 256"/>
                <a:gd name="T27" fmla="*/ 228 h 244"/>
                <a:gd name="T28" fmla="*/ 69 w 256"/>
                <a:gd name="T29" fmla="*/ 152 h 244"/>
                <a:gd name="T30" fmla="*/ 5 w 256"/>
                <a:gd name="T31" fmla="*/ 106 h 244"/>
                <a:gd name="T32" fmla="*/ 0 w 256"/>
                <a:gd name="T33" fmla="*/ 96 h 244"/>
                <a:gd name="T34" fmla="*/ 12 w 256"/>
                <a:gd name="T35" fmla="*/ 84 h 244"/>
                <a:gd name="T36" fmla="*/ 92 w 256"/>
                <a:gd name="T37" fmla="*/ 84 h 244"/>
                <a:gd name="T38" fmla="*/ 117 w 256"/>
                <a:gd name="T39" fmla="*/ 8 h 244"/>
                <a:gd name="T40" fmla="*/ 128 w 256"/>
                <a:gd name="T41" fmla="*/ 0 h 244"/>
                <a:gd name="T42" fmla="*/ 139 w 256"/>
                <a:gd name="T43" fmla="*/ 8 h 244"/>
                <a:gd name="T44" fmla="*/ 164 w 256"/>
                <a:gd name="T45" fmla="*/ 84 h 244"/>
                <a:gd name="T46" fmla="*/ 244 w 256"/>
                <a:gd name="T47" fmla="*/ 84 h 244"/>
                <a:gd name="T48" fmla="*/ 256 w 256"/>
                <a:gd name="T49" fmla="*/ 96 h 244"/>
                <a:gd name="T50" fmla="*/ 251 w 256"/>
                <a:gd name="T51" fmla="*/ 106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56" h="244">
                  <a:moveTo>
                    <a:pt x="251" y="106"/>
                  </a:moveTo>
                  <a:cubicBezTo>
                    <a:pt x="251" y="106"/>
                    <a:pt x="251" y="106"/>
                    <a:pt x="251" y="106"/>
                  </a:cubicBezTo>
                  <a:cubicBezTo>
                    <a:pt x="187" y="152"/>
                    <a:pt x="187" y="152"/>
                    <a:pt x="187" y="152"/>
                  </a:cubicBezTo>
                  <a:cubicBezTo>
                    <a:pt x="211" y="228"/>
                    <a:pt x="211" y="228"/>
                    <a:pt x="211" y="228"/>
                  </a:cubicBezTo>
                  <a:cubicBezTo>
                    <a:pt x="212" y="229"/>
                    <a:pt x="212" y="231"/>
                    <a:pt x="212" y="232"/>
                  </a:cubicBezTo>
                  <a:cubicBezTo>
                    <a:pt x="212" y="239"/>
                    <a:pt x="207" y="244"/>
                    <a:pt x="200" y="244"/>
                  </a:cubicBezTo>
                  <a:cubicBezTo>
                    <a:pt x="197" y="244"/>
                    <a:pt x="195" y="243"/>
                    <a:pt x="193" y="242"/>
                  </a:cubicBezTo>
                  <a:cubicBezTo>
                    <a:pt x="193" y="242"/>
                    <a:pt x="193" y="242"/>
                    <a:pt x="193" y="242"/>
                  </a:cubicBezTo>
                  <a:cubicBezTo>
                    <a:pt x="128" y="195"/>
                    <a:pt x="128" y="195"/>
                    <a:pt x="128" y="195"/>
                  </a:cubicBezTo>
                  <a:cubicBezTo>
                    <a:pt x="63" y="242"/>
                    <a:pt x="63" y="242"/>
                    <a:pt x="63" y="242"/>
                  </a:cubicBezTo>
                  <a:cubicBezTo>
                    <a:pt x="63" y="242"/>
                    <a:pt x="63" y="242"/>
                    <a:pt x="63" y="242"/>
                  </a:cubicBezTo>
                  <a:cubicBezTo>
                    <a:pt x="61" y="243"/>
                    <a:pt x="59" y="244"/>
                    <a:pt x="56" y="244"/>
                  </a:cubicBezTo>
                  <a:cubicBezTo>
                    <a:pt x="49" y="244"/>
                    <a:pt x="44" y="239"/>
                    <a:pt x="44" y="232"/>
                  </a:cubicBezTo>
                  <a:cubicBezTo>
                    <a:pt x="44" y="231"/>
                    <a:pt x="44" y="229"/>
                    <a:pt x="45" y="228"/>
                  </a:cubicBezTo>
                  <a:cubicBezTo>
                    <a:pt x="69" y="152"/>
                    <a:pt x="69" y="152"/>
                    <a:pt x="69" y="152"/>
                  </a:cubicBezTo>
                  <a:cubicBezTo>
                    <a:pt x="5" y="106"/>
                    <a:pt x="5" y="106"/>
                    <a:pt x="5" y="106"/>
                  </a:cubicBezTo>
                  <a:cubicBezTo>
                    <a:pt x="2" y="104"/>
                    <a:pt x="0" y="100"/>
                    <a:pt x="0" y="96"/>
                  </a:cubicBezTo>
                  <a:cubicBezTo>
                    <a:pt x="0" y="89"/>
                    <a:pt x="5" y="84"/>
                    <a:pt x="12" y="84"/>
                  </a:cubicBezTo>
                  <a:cubicBezTo>
                    <a:pt x="92" y="84"/>
                    <a:pt x="92" y="84"/>
                    <a:pt x="92" y="84"/>
                  </a:cubicBezTo>
                  <a:cubicBezTo>
                    <a:pt x="117" y="8"/>
                    <a:pt x="117" y="8"/>
                    <a:pt x="117" y="8"/>
                  </a:cubicBezTo>
                  <a:cubicBezTo>
                    <a:pt x="118" y="4"/>
                    <a:pt x="123" y="0"/>
                    <a:pt x="128" y="0"/>
                  </a:cubicBezTo>
                  <a:cubicBezTo>
                    <a:pt x="133" y="0"/>
                    <a:pt x="138" y="4"/>
                    <a:pt x="139" y="8"/>
                  </a:cubicBezTo>
                  <a:cubicBezTo>
                    <a:pt x="164" y="84"/>
                    <a:pt x="164" y="84"/>
                    <a:pt x="164" y="84"/>
                  </a:cubicBezTo>
                  <a:cubicBezTo>
                    <a:pt x="244" y="84"/>
                    <a:pt x="244" y="84"/>
                    <a:pt x="244" y="84"/>
                  </a:cubicBezTo>
                  <a:cubicBezTo>
                    <a:pt x="251" y="84"/>
                    <a:pt x="256" y="89"/>
                    <a:pt x="256" y="96"/>
                  </a:cubicBezTo>
                  <a:cubicBezTo>
                    <a:pt x="256" y="100"/>
                    <a:pt x="254" y="104"/>
                    <a:pt x="251" y="106"/>
                  </a:cubicBezTo>
                </a:path>
              </a:pathLst>
            </a:custGeom>
            <a:solidFill>
              <a:schemeClr val="accent3"/>
            </a:solidFill>
            <a:ln>
              <a:noFill/>
            </a:ln>
            <a:effectLst>
              <a:outerShdw blurRad="50800" dist="38100" dir="2700000" algn="tl" rotWithShape="0">
                <a:prstClr val="black">
                  <a:alpha val="40000"/>
                </a:prstClr>
              </a:outerShdw>
            </a:effectLst>
          </p:spPr>
          <p:txBody>
            <a:bodyPr vert="horz" wrap="square" lIns="91416" tIns="45708" rIns="91416" bIns="45708" numCol="1" anchor="t" anchorCtr="0" compatLnSpc="1"/>
            <a:p>
              <a:pPr fontAlgn="auto"/>
              <a:endParaRPr lang="zh-CN" altLang="en-US" strike="noStrike" noProof="1">
                <a:solidFill>
                  <a:srgbClr val="0070C0"/>
                </a:solidFill>
                <a:latin typeface="Arial" panose="020B0604020202020204" pitchFamily="34" charset="0"/>
                <a:ea typeface="思源黑体 CN Regular" panose="020B0500000000000000" pitchFamily="34" charset="-122"/>
                <a:sym typeface="Arial" panose="020B0604020202020204" pitchFamily="34" charset="0"/>
              </a:endParaRPr>
            </a:p>
          </p:txBody>
        </p:sp>
      </p:grpSp>
      <p:sp>
        <p:nvSpPr>
          <p:cNvPr id="1048755" name="文本框 48"/>
          <p:cNvSpPr txBox="1"/>
          <p:nvPr/>
        </p:nvSpPr>
        <p:spPr>
          <a:xfrm>
            <a:off x="4145476" y="2453687"/>
            <a:ext cx="2983881" cy="2031325"/>
          </a:xfrm>
          <a:prstGeom prst="rect">
            <a:avLst/>
          </a:prstGeom>
          <a:noFill/>
          <a:ln w="9525">
            <a:noFill/>
          </a:ln>
        </p:spPr>
        <p:txBody>
          <a:bodyPr wrap="square" anchor="t">
            <a:spAutoFit/>
          </a:bodyPr>
          <a:p>
            <a:pPr>
              <a:lnSpc>
                <a:spcPct val="150000"/>
              </a:lnSpc>
            </a:pPr>
            <a:r>
              <a:rPr lang="zh-CN" altLang="en-US" sz="1400" dirty="0">
                <a:latin typeface="Arial" panose="020B0604020202020204" pitchFamily="34" charset="0"/>
                <a:ea typeface="思源黑体 CN Regular" panose="020B0500000000000000" pitchFamily="34" charset="-122"/>
                <a:sym typeface="Arial" panose="020B0604020202020204" pitchFamily="34" charset="0"/>
              </a:rPr>
              <a:t>如果是去一般露天公共场所、不与呼吸道病人近距离接触，佩戴医用外科口罩足以，不必过度防护。但如果会接触疑似呼吸道感染的病人，则需要佩戴防生物的</a:t>
            </a:r>
            <a:r>
              <a:rPr lang="en-US" altLang="zh-CN" sz="1400" dirty="0">
                <a:latin typeface="Arial" panose="020B0604020202020204" pitchFamily="34" charset="0"/>
                <a:ea typeface="思源黑体 CN Regular" panose="020B0500000000000000" pitchFamily="34" charset="-122"/>
                <a:sym typeface="Arial" panose="020B0604020202020204" pitchFamily="34" charset="0"/>
              </a:rPr>
              <a:t>N95</a:t>
            </a:r>
            <a:r>
              <a:rPr lang="zh-CN" altLang="en-US" sz="1400" dirty="0">
                <a:latin typeface="Arial" panose="020B0604020202020204" pitchFamily="34" charset="0"/>
                <a:ea typeface="思源黑体 CN Regular" panose="020B0500000000000000" pitchFamily="34" charset="-122"/>
                <a:sym typeface="Arial" panose="020B0604020202020204" pitchFamily="34" charset="0"/>
              </a:rPr>
              <a:t>口罩，才能起到有效的防护。</a:t>
            </a:r>
            <a:endParaRPr lang="zh-CN" altLang="en-US" sz="1400" dirty="0">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756" name="文本框 1"/>
          <p:cNvSpPr txBox="1"/>
          <p:nvPr/>
        </p:nvSpPr>
        <p:spPr>
          <a:xfrm>
            <a:off x="7909560" y="2457450"/>
            <a:ext cx="2208530" cy="2030095"/>
          </a:xfrm>
          <a:prstGeom prst="rect">
            <a:avLst/>
          </a:prstGeom>
          <a:noFill/>
        </p:spPr>
        <p:txBody>
          <a:bodyPr wrap="square" rtlCol="0" anchor="t">
            <a:spAutoFit/>
          </a:bodyPr>
          <a:p>
            <a:r>
              <a:rPr lang="zh-CN" altLang="en-US"/>
              <a:t>口罩佩戴一段时间后应及时更换。医用外科口罩建议最少4小时更换一次；如果口罩被液体打湿、出现破损等，应立即更换。</a:t>
            </a:r>
            <a:endParaRPr lang="zh-CN" altLang="en-US"/>
          </a:p>
        </p:txBody>
      </p:sp>
    </p:spTree>
    <p:custDataLst>
      <p:tags r:id="rId1"/>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48745"/>
                                        </p:tgtEl>
                                        <p:attrNameLst>
                                          <p:attrName>style.visibility</p:attrName>
                                        </p:attrNameLst>
                                      </p:cBhvr>
                                      <p:to>
                                        <p:strVal val="visible"/>
                                      </p:to>
                                    </p:set>
                                    <p:animEffect transition="in" filter="wipe(down)">
                                      <p:cBhvr>
                                        <p:cTn id="7" dur="500"/>
                                        <p:tgtEl>
                                          <p:spTgt spid="104874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20"/>
                                        </p:tgtEl>
                                        <p:attrNameLst>
                                          <p:attrName>style.visibility</p:attrName>
                                        </p:attrNameLst>
                                      </p:cBhvr>
                                      <p:to>
                                        <p:strVal val="visible"/>
                                      </p:to>
                                    </p:set>
                                    <p:anim calcmode="lin" valueType="num">
                                      <p:cBhvr additive="base">
                                        <p:cTn id="12" dur="500" fill="hold"/>
                                        <p:tgtEl>
                                          <p:spTgt spid="120"/>
                                        </p:tgtEl>
                                        <p:attrNameLst>
                                          <p:attrName>ppt_x</p:attrName>
                                        </p:attrNameLst>
                                      </p:cBhvr>
                                      <p:tavLst>
                                        <p:tav tm="0">
                                          <p:val>
                                            <p:strVal val="#ppt_x"/>
                                          </p:val>
                                        </p:tav>
                                        <p:tav tm="100000">
                                          <p:val>
                                            <p:strVal val="#ppt_x"/>
                                          </p:val>
                                        </p:tav>
                                      </p:tavLst>
                                    </p:anim>
                                    <p:anim calcmode="lin" valueType="num">
                                      <p:cBhvr additive="base">
                                        <p:cTn id="13" dur="500" fill="hold"/>
                                        <p:tgtEl>
                                          <p:spTgt spid="120"/>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1048755"/>
                                        </p:tgtEl>
                                        <p:attrNameLst>
                                          <p:attrName>style.visibility</p:attrName>
                                        </p:attrNameLst>
                                      </p:cBhvr>
                                      <p:to>
                                        <p:strVal val="visible"/>
                                      </p:to>
                                    </p:set>
                                    <p:animEffect transition="in" filter="wipe(down)">
                                      <p:cBhvr>
                                        <p:cTn id="18" dur="500"/>
                                        <p:tgtEl>
                                          <p:spTgt spid="1048755"/>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121"/>
                                        </p:tgtEl>
                                        <p:attrNameLst>
                                          <p:attrName>style.visibility</p:attrName>
                                        </p:attrNameLst>
                                      </p:cBhvr>
                                      <p:to>
                                        <p:strVal val="visible"/>
                                      </p:to>
                                    </p:set>
                                    <p:anim calcmode="lin" valueType="num">
                                      <p:cBhvr additive="base">
                                        <p:cTn id="23" dur="500" fill="hold"/>
                                        <p:tgtEl>
                                          <p:spTgt spid="121"/>
                                        </p:tgtEl>
                                        <p:attrNameLst>
                                          <p:attrName>ppt_x</p:attrName>
                                        </p:attrNameLst>
                                      </p:cBhvr>
                                      <p:tavLst>
                                        <p:tav tm="0">
                                          <p:val>
                                            <p:strVal val="#ppt_x"/>
                                          </p:val>
                                        </p:tav>
                                        <p:tav tm="100000">
                                          <p:val>
                                            <p:strVal val="#ppt_x"/>
                                          </p:val>
                                        </p:tav>
                                      </p:tavLst>
                                    </p:anim>
                                    <p:anim calcmode="lin" valueType="num">
                                      <p:cBhvr additive="base">
                                        <p:cTn id="24" dur="500" fill="hold"/>
                                        <p:tgtEl>
                                          <p:spTgt spid="121"/>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1048756"/>
                                        </p:tgtEl>
                                        <p:attrNameLst>
                                          <p:attrName>style.visibility</p:attrName>
                                        </p:attrNameLst>
                                      </p:cBhvr>
                                      <p:to>
                                        <p:strVal val="visible"/>
                                      </p:to>
                                    </p:set>
                                    <p:anim calcmode="lin" valueType="num">
                                      <p:cBhvr additive="base">
                                        <p:cTn id="29" dur="500" fill="hold"/>
                                        <p:tgtEl>
                                          <p:spTgt spid="1048756"/>
                                        </p:tgtEl>
                                        <p:attrNameLst>
                                          <p:attrName>ppt_x</p:attrName>
                                        </p:attrNameLst>
                                      </p:cBhvr>
                                      <p:tavLst>
                                        <p:tav tm="0">
                                          <p:val>
                                            <p:strVal val="#ppt_x"/>
                                          </p:val>
                                        </p:tav>
                                        <p:tav tm="100000">
                                          <p:val>
                                            <p:strVal val="#ppt_x"/>
                                          </p:val>
                                        </p:tav>
                                      </p:tavLst>
                                    </p:anim>
                                    <p:anim calcmode="lin" valueType="num">
                                      <p:cBhvr additive="base">
                                        <p:cTn id="30" dur="500" fill="hold"/>
                                        <p:tgtEl>
                                          <p:spTgt spid="1048756"/>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12" presetClass="entr" presetSubtype="4" fill="hold" nodeType="clickEffect">
                                  <p:stCondLst>
                                    <p:cond delay="0"/>
                                  </p:stCondLst>
                                  <p:childTnLst>
                                    <p:set>
                                      <p:cBhvr>
                                        <p:cTn id="34" dur="1" fill="hold">
                                          <p:stCondLst>
                                            <p:cond delay="0"/>
                                          </p:stCondLst>
                                        </p:cTn>
                                        <p:tgtEl>
                                          <p:spTgt spid="122"/>
                                        </p:tgtEl>
                                        <p:attrNameLst>
                                          <p:attrName>style.visibility</p:attrName>
                                        </p:attrNameLst>
                                      </p:cBhvr>
                                      <p:to>
                                        <p:strVal val="visible"/>
                                      </p:to>
                                    </p:set>
                                    <p:anim calcmode="lin" valueType="num">
                                      <p:cBhvr additive="base">
                                        <p:cTn id="35" dur="500"/>
                                        <p:tgtEl>
                                          <p:spTgt spid="122"/>
                                        </p:tgtEl>
                                        <p:attrNameLst>
                                          <p:attrName>ppt_y</p:attrName>
                                        </p:attrNameLst>
                                      </p:cBhvr>
                                      <p:tavLst>
                                        <p:tav tm="0">
                                          <p:val>
                                            <p:strVal val="#ppt_y+#ppt_h*1.125000"/>
                                          </p:val>
                                        </p:tav>
                                        <p:tav tm="100000">
                                          <p:val>
                                            <p:strVal val="#ppt_y"/>
                                          </p:val>
                                        </p:tav>
                                      </p:tavLst>
                                    </p:anim>
                                    <p:animEffect transition="in" filter="wipe(up)">
                                      <p:cBhvr>
                                        <p:cTn id="36" dur="500"/>
                                        <p:tgtEl>
                                          <p:spTgt spid="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745" grpId="0"/>
      <p:bldP spid="1048745" grpId="1"/>
      <p:bldP spid="1048755" grpId="0"/>
      <p:bldP spid="1048755" grpId="1"/>
      <p:bldP spid="1048756" grpId="0"/>
      <p:bldP spid="1048756" grpId="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37A76F"/>
        </a:solidFill>
        <a:effectLst/>
      </p:bgPr>
    </p:bg>
    <p:spTree>
      <p:nvGrpSpPr>
        <p:cNvPr id="125" name=""/>
        <p:cNvGrpSpPr/>
        <p:nvPr/>
      </p:nvGrpSpPr>
      <p:grpSpPr>
        <a:xfrm>
          <a:off x="0" y="0"/>
          <a:ext cx="0" cy="0"/>
          <a:chOff x="0" y="0"/>
          <a:chExt cx="0" cy="0"/>
        </a:xfrm>
      </p:grpSpPr>
      <p:sp>
        <p:nvSpPr>
          <p:cNvPr id="1048760" name="矩形 3"/>
          <p:cNvSpPr/>
          <p:nvPr/>
        </p:nvSpPr>
        <p:spPr>
          <a:xfrm>
            <a:off x="4334510" y="2110740"/>
            <a:ext cx="6753860" cy="104394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p>
            <a:pPr algn="ctr"/>
            <a:endParaRPr lang="zh-CN" altLang="en-US"/>
          </a:p>
        </p:txBody>
      </p:sp>
      <p:sp>
        <p:nvSpPr>
          <p:cNvPr id="1048761" name="矩形 11"/>
          <p:cNvSpPr/>
          <p:nvPr/>
        </p:nvSpPr>
        <p:spPr>
          <a:xfrm>
            <a:off x="1049655" y="266065"/>
            <a:ext cx="7597140" cy="829945"/>
          </a:xfrm>
          <a:prstGeom prst="rect">
            <a:avLst/>
          </a:prstGeom>
        </p:spPr>
        <p:txBody>
          <a:bodyPr wrap="square">
            <a:spAutoFit/>
          </a:bodyPr>
          <a:p>
            <a:r>
              <a:rPr lang="zh-CN" altLang="en-US" sz="2400" dirty="0">
                <a:solidFill>
                  <a:schemeClr val="accent3"/>
                </a:solidFill>
                <a:latin typeface="Arial" panose="020B0604020202020204" pitchFamily="34" charset="0"/>
                <a:ea typeface="思源黑体 CN Regular" panose="020B0500000000000000" pitchFamily="34" charset="-122"/>
                <a:sym typeface="Arial" panose="020B0604020202020204" pitchFamily="34" charset="0"/>
              </a:rPr>
              <a:t>如果不慎被感染</a:t>
            </a:r>
            <a:endParaRPr lang="zh-CN" altLang="en-US" sz="2400" dirty="0">
              <a:solidFill>
                <a:schemeClr val="accent3"/>
              </a:solidFill>
              <a:latin typeface="Arial" panose="020B0604020202020204" pitchFamily="34" charset="0"/>
              <a:ea typeface="思源黑体 CN Regular" panose="020B0500000000000000" pitchFamily="34" charset="-122"/>
              <a:sym typeface="Arial" panose="020B0604020202020204" pitchFamily="34" charset="0"/>
            </a:endParaRPr>
          </a:p>
          <a:p>
            <a:r>
              <a:rPr lang="en-US" altLang="zh-CN" sz="2400" dirty="0">
                <a:solidFill>
                  <a:schemeClr val="accent3"/>
                </a:solidFill>
                <a:latin typeface="Arial" panose="020B0604020202020204" pitchFamily="34" charset="0"/>
                <a:ea typeface="思源黑体 CN Regular" panose="020B0500000000000000" pitchFamily="34" charset="-122"/>
                <a:sym typeface="Arial" panose="020B0604020202020204" pitchFamily="34" charset="0"/>
              </a:rPr>
              <a:t>		</a:t>
            </a:r>
            <a:r>
              <a:rPr lang="zh-CN" altLang="en-US" sz="2400" dirty="0">
                <a:solidFill>
                  <a:schemeClr val="accent3"/>
                </a:solidFill>
                <a:latin typeface="Arial" panose="020B0604020202020204" pitchFamily="34" charset="0"/>
                <a:ea typeface="思源黑体 CN Regular" panose="020B0500000000000000" pitchFamily="34" charset="-122"/>
                <a:sym typeface="Arial" panose="020B0604020202020204" pitchFamily="34" charset="0"/>
              </a:rPr>
              <a:t>出现发热、乏力等症状怎么处理？</a:t>
            </a:r>
            <a:endParaRPr lang="zh-CN" altLang="en-US" sz="2400" dirty="0">
              <a:solidFill>
                <a:schemeClr val="accent3"/>
              </a:solidFill>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762" name="文本框 13"/>
          <p:cNvSpPr txBox="1"/>
          <p:nvPr/>
        </p:nvSpPr>
        <p:spPr>
          <a:xfrm>
            <a:off x="4402455" y="1955800"/>
            <a:ext cx="6618605" cy="1198880"/>
          </a:xfrm>
          <a:prstGeom prst="rect">
            <a:avLst/>
          </a:prstGeom>
          <a:noFill/>
        </p:spPr>
        <p:txBody>
          <a:bodyPr wrap="square" rtlCol="0">
            <a:spAutoFit/>
          </a:bodyPr>
          <a:p>
            <a:pPr marL="342900" indent="-342900">
              <a:lnSpc>
                <a:spcPct val="200000"/>
              </a:lnSpc>
              <a:buClr>
                <a:srgbClr val="C00000"/>
              </a:buClr>
              <a:buFont typeface="Wingdings" panose="05000000000000000000" pitchFamily="2" charset="2"/>
              <a:buChar char="u"/>
            </a:pPr>
            <a:r>
              <a:rPr lang="zh-CN" altLang="en-US" dirty="0">
                <a:solidFill>
                  <a:schemeClr val="bg1"/>
                </a:solidFill>
                <a:latin typeface="Arial" panose="020B0604020202020204" pitchFamily="34" charset="0"/>
                <a:ea typeface="思源黑体 CN Regular" panose="020B0500000000000000" pitchFamily="34" charset="-122"/>
                <a:sym typeface="Arial" panose="020B0604020202020204" pitchFamily="34" charset="0"/>
              </a:rPr>
              <a:t>出现上述症状不一定感染冠状病毒，应及时到正规医疗机构就诊，详细告知个人症状和近期活动情况。</a:t>
            </a:r>
            <a:endParaRPr lang="zh-CN" altLang="en-US" dirty="0">
              <a:solidFill>
                <a:schemeClr val="bg1"/>
              </a:solidFill>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763" name="文本框 14"/>
          <p:cNvSpPr txBox="1"/>
          <p:nvPr/>
        </p:nvSpPr>
        <p:spPr>
          <a:xfrm>
            <a:off x="4334383" y="3972570"/>
            <a:ext cx="6889960" cy="132453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square" rtlCol="0">
            <a:spAutoFit/>
          </a:bodyPr>
          <a:p>
            <a:pPr marL="342900" indent="-342900">
              <a:lnSpc>
                <a:spcPct val="200000"/>
              </a:lnSpc>
              <a:buClr>
                <a:srgbClr val="C00000"/>
              </a:buClr>
              <a:buFont typeface="Wingdings" panose="05000000000000000000" pitchFamily="2" charset="2"/>
              <a:buChar char="u"/>
            </a:pPr>
            <a:r>
              <a:rPr lang="zh-CN" altLang="en-US" sz="1400" dirty="0">
                <a:latin typeface="Arial" panose="020B0604020202020204" pitchFamily="34" charset="0"/>
                <a:ea typeface="思源黑体 CN Regular" panose="020B0500000000000000" pitchFamily="34" charset="-122"/>
                <a:sym typeface="Arial" panose="020B0604020202020204" pitchFamily="34" charset="0"/>
              </a:rPr>
              <a:t>如果发病前</a:t>
            </a:r>
            <a:r>
              <a:rPr lang="en-US" altLang="zh-CN" sz="1400" dirty="0">
                <a:latin typeface="Arial" panose="020B0604020202020204" pitchFamily="34" charset="0"/>
                <a:ea typeface="思源黑体 CN Regular" panose="020B0500000000000000" pitchFamily="34" charset="-122"/>
                <a:sym typeface="Arial" panose="020B0604020202020204" pitchFamily="34" charset="0"/>
              </a:rPr>
              <a:t>14</a:t>
            </a:r>
            <a:r>
              <a:rPr lang="zh-CN" altLang="en-US" sz="1400" dirty="0">
                <a:latin typeface="Arial" panose="020B0604020202020204" pitchFamily="34" charset="0"/>
                <a:ea typeface="思源黑体 CN Regular" panose="020B0500000000000000" pitchFamily="34" charset="-122"/>
                <a:sym typeface="Arial" panose="020B0604020202020204" pitchFamily="34" charset="0"/>
              </a:rPr>
              <a:t>天内曾在武汉旅行；或发病前</a:t>
            </a:r>
            <a:r>
              <a:rPr lang="en-US" altLang="zh-CN" sz="1400" dirty="0">
                <a:latin typeface="Arial" panose="020B0604020202020204" pitchFamily="34" charset="0"/>
                <a:ea typeface="思源黑体 CN Regular" panose="020B0500000000000000" pitchFamily="34" charset="-122"/>
                <a:sym typeface="Arial" panose="020B0604020202020204" pitchFamily="34" charset="0"/>
              </a:rPr>
              <a:t>14</a:t>
            </a:r>
            <a:r>
              <a:rPr lang="zh-CN" altLang="en-US" sz="1400" dirty="0">
                <a:latin typeface="Arial" panose="020B0604020202020204" pitchFamily="34" charset="0"/>
                <a:ea typeface="思源黑体 CN Regular" panose="020B0500000000000000" pitchFamily="34" charset="-122"/>
                <a:sym typeface="Arial" panose="020B0604020202020204" pitchFamily="34" charset="0"/>
              </a:rPr>
              <a:t>天内接触过来自武汉的发热伴呼吸道症状的患者；或出现小范围的聚集发病。应到当地指定的医疗机构就诊，排查，也可联系本地疾控中心进行咨询。</a:t>
            </a:r>
            <a:endParaRPr lang="zh-CN" altLang="en-US" sz="1400" dirty="0">
              <a:latin typeface="Arial" panose="020B0604020202020204" pitchFamily="34" charset="0"/>
              <a:ea typeface="思源黑体 CN Regular" panose="020B0500000000000000" pitchFamily="34" charset="-122"/>
              <a:sym typeface="Arial" panose="020B0604020202020204" pitchFamily="34" charset="0"/>
            </a:endParaRPr>
          </a:p>
        </p:txBody>
      </p:sp>
      <p:pic>
        <p:nvPicPr>
          <p:cNvPr id="2097165" name="图片 5"/>
          <p:cNvPicPr>
            <a:picLocks noChangeAspect="1"/>
          </p:cNvPicPr>
          <p:nvPr/>
        </p:nvPicPr>
        <p:blipFill rotWithShape="1">
          <a:blip r:embed="rId1" cstate="print"/>
          <a:srcRect l="38824" t="2562" r="-3552" b="12035"/>
          <a:stretch>
            <a:fillRect/>
          </a:stretch>
        </p:blipFill>
        <p:spPr>
          <a:xfrm>
            <a:off x="183515" y="728026"/>
            <a:ext cx="4947967" cy="5677331"/>
          </a:xfrm>
          <a:prstGeom prst="rect">
            <a:avLst/>
          </a:prstGeom>
        </p:spPr>
      </p:pic>
    </p:spTree>
    <p:custDataLst>
      <p:tags r:id="rId2"/>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048762"/>
                                        </p:tgtEl>
                                        <p:attrNameLst>
                                          <p:attrName>style.visibility</p:attrName>
                                        </p:attrNameLst>
                                      </p:cBhvr>
                                      <p:to>
                                        <p:strVal val="visible"/>
                                      </p:to>
                                    </p:set>
                                    <p:animEffect transition="in" filter="wheel(1)">
                                      <p:cBhvr>
                                        <p:cTn id="7" dur="2000"/>
                                        <p:tgtEl>
                                          <p:spTgt spid="1048762"/>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grpId="0" nodeType="clickEffect">
                                  <p:stCondLst>
                                    <p:cond delay="0"/>
                                  </p:stCondLst>
                                  <p:iterate type="lt">
                                    <p:tmPct val="10000"/>
                                  </p:iterate>
                                  <p:childTnLst>
                                    <p:set>
                                      <p:cBhvr>
                                        <p:cTn id="11" dur="1" fill="hold">
                                          <p:stCondLst>
                                            <p:cond delay="0"/>
                                          </p:stCondLst>
                                        </p:cTn>
                                        <p:tgtEl>
                                          <p:spTgt spid="1048763"/>
                                        </p:tgtEl>
                                        <p:attrNameLst>
                                          <p:attrName>style.visibility</p:attrName>
                                        </p:attrNameLst>
                                      </p:cBhvr>
                                      <p:to>
                                        <p:strVal val="visible"/>
                                      </p:to>
                                    </p:set>
                                    <p:anim by="(-#ppt_w*2)" calcmode="lin" valueType="num">
                                      <p:cBhvr rctx="PPT">
                                        <p:cTn id="12" dur="500" autoRev="1" fill="hold">
                                          <p:stCondLst>
                                            <p:cond delay="0"/>
                                          </p:stCondLst>
                                        </p:cTn>
                                        <p:tgtEl>
                                          <p:spTgt spid="1048763"/>
                                        </p:tgtEl>
                                        <p:attrNameLst>
                                          <p:attrName>ppt_w</p:attrName>
                                        </p:attrNameLst>
                                      </p:cBhvr>
                                    </p:anim>
                                    <p:anim by="(#ppt_w*0.50)" calcmode="lin" valueType="num">
                                      <p:cBhvr>
                                        <p:cTn id="13" dur="500" decel="50000" autoRev="1" fill="hold">
                                          <p:stCondLst>
                                            <p:cond delay="0"/>
                                          </p:stCondLst>
                                        </p:cTn>
                                        <p:tgtEl>
                                          <p:spTgt spid="1048763"/>
                                        </p:tgtEl>
                                        <p:attrNameLst>
                                          <p:attrName>ppt_x</p:attrName>
                                        </p:attrNameLst>
                                      </p:cBhvr>
                                    </p:anim>
                                    <p:anim from="(-#ppt_h/2)" to="(#ppt_y)" calcmode="lin" valueType="num">
                                      <p:cBhvr>
                                        <p:cTn id="14" dur="1000" fill="hold">
                                          <p:stCondLst>
                                            <p:cond delay="0"/>
                                          </p:stCondLst>
                                        </p:cTn>
                                        <p:tgtEl>
                                          <p:spTgt spid="1048763"/>
                                        </p:tgtEl>
                                        <p:attrNameLst>
                                          <p:attrName>ppt_y</p:attrName>
                                        </p:attrNameLst>
                                      </p:cBhvr>
                                    </p:anim>
                                    <p:animRot by="21600000">
                                      <p:cBhvr>
                                        <p:cTn id="15" dur="1000" fill="hold">
                                          <p:stCondLst>
                                            <p:cond delay="0"/>
                                          </p:stCondLst>
                                        </p:cTn>
                                        <p:tgtEl>
                                          <p:spTgt spid="104876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762" grpId="0"/>
      <p:bldP spid="1048762" grpId="1"/>
      <p:bldP spid="1048763" grpId="0" animBg="1"/>
      <p:bldP spid="1048763" grpId="1"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69CDDC"/>
        </a:solidFill>
        <a:effectLst/>
      </p:bgPr>
    </p:bg>
    <p:spTree>
      <p:nvGrpSpPr>
        <p:cNvPr id="128" name=""/>
        <p:cNvGrpSpPr/>
        <p:nvPr/>
      </p:nvGrpSpPr>
      <p:grpSpPr>
        <a:xfrm>
          <a:off x="0" y="0"/>
          <a:ext cx="0" cy="0"/>
          <a:chOff x="0" y="0"/>
          <a:chExt cx="0" cy="0"/>
        </a:xfrm>
      </p:grpSpPr>
      <p:sp>
        <p:nvSpPr>
          <p:cNvPr id="1048767" name="矩形 11"/>
          <p:cNvSpPr/>
          <p:nvPr/>
        </p:nvSpPr>
        <p:spPr>
          <a:xfrm>
            <a:off x="1127184" y="565657"/>
            <a:ext cx="3840480" cy="460375"/>
          </a:xfrm>
          <a:prstGeom prst="rect">
            <a:avLst/>
          </a:prstGeom>
        </p:spPr>
        <p:txBody>
          <a:bodyPr wrap="none">
            <a:spAutoFit/>
          </a:bodyPr>
          <a:p>
            <a:r>
              <a:rPr lang="zh-CN" altLang="en-US" sz="2400" dirty="0">
                <a:solidFill>
                  <a:schemeClr val="accent3"/>
                </a:solidFill>
                <a:latin typeface="Arial" panose="020B0604020202020204" pitchFamily="34" charset="0"/>
                <a:ea typeface="思源黑体 CN Regular" panose="020B0500000000000000" pitchFamily="34" charset="-122"/>
                <a:sym typeface="Arial" panose="020B0604020202020204" pitchFamily="34" charset="0"/>
              </a:rPr>
              <a:t>去医院就诊时要注意什么？</a:t>
            </a:r>
            <a:endParaRPr lang="zh-CN" altLang="en-US" sz="2400" dirty="0">
              <a:solidFill>
                <a:schemeClr val="accent3"/>
              </a:solidFill>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768" name="Rectangle 22"/>
          <p:cNvSpPr/>
          <p:nvPr/>
        </p:nvSpPr>
        <p:spPr>
          <a:xfrm>
            <a:off x="524510" y="1560195"/>
            <a:ext cx="5820410" cy="469265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769" name="矩形 47"/>
          <p:cNvSpPr>
            <a:spLocks noChangeArrowheads="1"/>
          </p:cNvSpPr>
          <p:nvPr/>
        </p:nvSpPr>
        <p:spPr bwMode="auto">
          <a:xfrm>
            <a:off x="643968" y="3233726"/>
            <a:ext cx="5345445" cy="3020060"/>
          </a:xfrm>
          <a:prstGeom prst="rect">
            <a:avLst/>
          </a:prstGeom>
          <a:noFill/>
          <a:ln>
            <a:noFill/>
          </a:ln>
        </p:spPr>
        <p:txBody>
          <a:bodyPr wrap="square" lIns="68573" tIns="34287" rIns="68573" bIns="34287">
            <a:spAutoFit/>
          </a:bodyPr>
          <a:p>
            <a:pPr marL="285750" indent="-285750">
              <a:lnSpc>
                <a:spcPct val="120000"/>
              </a:lnSpc>
              <a:spcBef>
                <a:spcPct val="0"/>
              </a:spcBef>
              <a:buFont typeface="Wingdings" panose="05000000000000000000" pitchFamily="2" charset="2"/>
              <a:buChar char="u"/>
            </a:pPr>
            <a:r>
              <a:rPr lang="zh-CN" altLang="en-US" sz="3200">
                <a:solidFill>
                  <a:schemeClr val="bg1">
                    <a:lumMod val="95000"/>
                  </a:schemeClr>
                </a:solidFill>
                <a:latin typeface="Arial" panose="020B0604020202020204" pitchFamily="34" charset="0"/>
                <a:ea typeface="思源黑体 CN Regular" panose="020B0500000000000000" pitchFamily="34" charset="-122"/>
                <a:sym typeface="Arial" panose="020B0604020202020204" pitchFamily="34" charset="0"/>
              </a:rPr>
              <a:t>详细告知大夫患病情况和就医过程，尤其要告知近期是否有武汉旅行史，以及是否与可疑患者或动物有接触史</a:t>
            </a:r>
            <a:r>
              <a:rPr lang="zh-CN" altLang="en-US" sz="1600">
                <a:solidFill>
                  <a:schemeClr val="bg1">
                    <a:lumMod val="95000"/>
                  </a:schemeClr>
                </a:solidFill>
                <a:latin typeface="Arial" panose="020B0604020202020204" pitchFamily="34" charset="0"/>
                <a:ea typeface="思源黑体 CN Regular" panose="020B0500000000000000" pitchFamily="34" charset="-122"/>
                <a:sym typeface="Arial" panose="020B0604020202020204" pitchFamily="34" charset="0"/>
              </a:rPr>
              <a:t>。</a:t>
            </a:r>
            <a:endParaRPr lang="en-US" altLang="zh-CN" sz="1600" dirty="0">
              <a:solidFill>
                <a:schemeClr val="bg1">
                  <a:lumMod val="95000"/>
                </a:schemeClr>
              </a:solidFill>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770" name="矩形 47"/>
          <p:cNvSpPr>
            <a:spLocks noChangeArrowheads="1"/>
          </p:cNvSpPr>
          <p:nvPr/>
        </p:nvSpPr>
        <p:spPr bwMode="auto">
          <a:xfrm>
            <a:off x="643968" y="1863571"/>
            <a:ext cx="5345445" cy="1248410"/>
          </a:xfrm>
          <a:prstGeom prst="rect">
            <a:avLst/>
          </a:prstGeom>
          <a:noFill/>
          <a:ln>
            <a:noFill/>
          </a:ln>
        </p:spPr>
        <p:txBody>
          <a:bodyPr wrap="square" lIns="68573" tIns="34287" rIns="68573" bIns="34287">
            <a:spAutoFit/>
          </a:bodyPr>
          <a:p>
            <a:pPr marL="285750" indent="-285750">
              <a:lnSpc>
                <a:spcPct val="120000"/>
              </a:lnSpc>
              <a:spcBef>
                <a:spcPct val="0"/>
              </a:spcBef>
              <a:buFont typeface="Wingdings" panose="05000000000000000000" pitchFamily="2" charset="2"/>
              <a:buChar char="u"/>
            </a:pPr>
            <a:r>
              <a:rPr lang="zh-CN" altLang="en-US" sz="3200" dirty="0">
                <a:solidFill>
                  <a:schemeClr val="bg1">
                    <a:lumMod val="95000"/>
                  </a:schemeClr>
                </a:solidFill>
                <a:latin typeface="Arial" panose="020B0604020202020204" pitchFamily="34" charset="0"/>
                <a:ea typeface="思源黑体 CN Regular" panose="020B0500000000000000" pitchFamily="34" charset="-122"/>
                <a:sym typeface="Arial" panose="020B0604020202020204" pitchFamily="34" charset="0"/>
              </a:rPr>
              <a:t>诊疗过程应佩戴外科口罩，保护自己和他人。</a:t>
            </a:r>
            <a:endParaRPr lang="zh-CN" altLang="en-US" sz="3200" dirty="0">
              <a:solidFill>
                <a:schemeClr val="bg1">
                  <a:lumMod val="95000"/>
                </a:schemeClr>
              </a:solidFill>
              <a:latin typeface="Arial" panose="020B0604020202020204" pitchFamily="34" charset="0"/>
              <a:ea typeface="思源黑体 CN Regular" panose="020B0500000000000000" pitchFamily="34" charset="-122"/>
              <a:sym typeface="Arial" panose="020B0604020202020204" pitchFamily="34" charset="0"/>
            </a:endParaRPr>
          </a:p>
        </p:txBody>
      </p:sp>
      <p:pic>
        <p:nvPicPr>
          <p:cNvPr id="2097166" name="图片 6"/>
          <p:cNvPicPr>
            <a:picLocks noChangeAspect="1"/>
          </p:cNvPicPr>
          <p:nvPr/>
        </p:nvPicPr>
        <p:blipFill>
          <a:blip r:embed="rId1" cstate="print"/>
          <a:stretch>
            <a:fillRect/>
          </a:stretch>
        </p:blipFill>
        <p:spPr>
          <a:xfrm>
            <a:off x="5470187" y="565785"/>
            <a:ext cx="7054816" cy="5755182"/>
          </a:xfrm>
          <a:prstGeom prst="rect">
            <a:avLst/>
          </a:prstGeom>
        </p:spPr>
      </p:pic>
    </p:spTree>
    <p:custDataLst>
      <p:tags r:id="rId2"/>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48769"/>
                                        </p:tgtEl>
                                        <p:attrNameLst>
                                          <p:attrName>style.visibility</p:attrName>
                                        </p:attrNameLst>
                                      </p:cBhvr>
                                      <p:to>
                                        <p:strVal val="visible"/>
                                      </p:to>
                                    </p:set>
                                    <p:animEffect transition="in" filter="fade">
                                      <p:cBhvr>
                                        <p:cTn id="7" dur="500"/>
                                        <p:tgtEl>
                                          <p:spTgt spid="104876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48770"/>
                                        </p:tgtEl>
                                        <p:attrNameLst>
                                          <p:attrName>style.visibility</p:attrName>
                                        </p:attrNameLst>
                                      </p:cBhvr>
                                      <p:to>
                                        <p:strVal val="visible"/>
                                      </p:to>
                                    </p:set>
                                    <p:animEffect transition="in" filter="fade">
                                      <p:cBhvr>
                                        <p:cTn id="10" dur="500"/>
                                        <p:tgtEl>
                                          <p:spTgt spid="1048770"/>
                                        </p:tgtEl>
                                      </p:cBhvr>
                                    </p:animEffect>
                                  </p:childTnLst>
                                </p:cTn>
                              </p:par>
                            </p:childTnLst>
                          </p:cTn>
                        </p:par>
                      </p:childTnLst>
                    </p:cTn>
                  </p:par>
                  <p:par>
                    <p:cTn id="11" fill="hold">
                      <p:stCondLst>
                        <p:cond delay="indefinite"/>
                      </p:stCondLst>
                      <p:childTnLst>
                        <p:par>
                          <p:cTn id="12" fill="hold">
                            <p:stCondLst>
                              <p:cond delay="0"/>
                            </p:stCondLst>
                            <p:childTnLst>
                              <p:par>
                                <p:cTn id="13" presetID="32" presetClass="emph" presetSubtype="0" fill="hold" grpId="0" nodeType="clickEffect">
                                  <p:stCondLst>
                                    <p:cond delay="0"/>
                                  </p:stCondLst>
                                  <p:childTnLst>
                                    <p:animRot by="120000">
                                      <p:cBhvr>
                                        <p:cTn id="14" dur="100" fill="hold">
                                          <p:stCondLst>
                                            <p:cond delay="0"/>
                                          </p:stCondLst>
                                        </p:cTn>
                                        <p:tgtEl>
                                          <p:spTgt spid="1048768"/>
                                        </p:tgtEl>
                                        <p:attrNameLst>
                                          <p:attrName>r</p:attrName>
                                        </p:attrNameLst>
                                      </p:cBhvr>
                                    </p:animRot>
                                    <p:animRot by="-240000">
                                      <p:cBhvr>
                                        <p:cTn id="15" dur="200" fill="hold">
                                          <p:stCondLst>
                                            <p:cond delay="200"/>
                                          </p:stCondLst>
                                        </p:cTn>
                                        <p:tgtEl>
                                          <p:spTgt spid="1048768"/>
                                        </p:tgtEl>
                                        <p:attrNameLst>
                                          <p:attrName>r</p:attrName>
                                        </p:attrNameLst>
                                      </p:cBhvr>
                                    </p:animRot>
                                    <p:animRot by="240000">
                                      <p:cBhvr>
                                        <p:cTn id="16" dur="200" fill="hold">
                                          <p:stCondLst>
                                            <p:cond delay="400"/>
                                          </p:stCondLst>
                                        </p:cTn>
                                        <p:tgtEl>
                                          <p:spTgt spid="1048768"/>
                                        </p:tgtEl>
                                        <p:attrNameLst>
                                          <p:attrName>r</p:attrName>
                                        </p:attrNameLst>
                                      </p:cBhvr>
                                    </p:animRot>
                                    <p:animRot by="-240000">
                                      <p:cBhvr>
                                        <p:cTn id="17" dur="200" fill="hold">
                                          <p:stCondLst>
                                            <p:cond delay="600"/>
                                          </p:stCondLst>
                                        </p:cTn>
                                        <p:tgtEl>
                                          <p:spTgt spid="1048768"/>
                                        </p:tgtEl>
                                        <p:attrNameLst>
                                          <p:attrName>r</p:attrName>
                                        </p:attrNameLst>
                                      </p:cBhvr>
                                    </p:animRot>
                                    <p:animRot by="120000">
                                      <p:cBhvr>
                                        <p:cTn id="18" dur="200" fill="hold">
                                          <p:stCondLst>
                                            <p:cond delay="800"/>
                                          </p:stCondLst>
                                        </p:cTn>
                                        <p:tgtEl>
                                          <p:spTgt spid="104876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769" grpId="0"/>
      <p:bldP spid="1048770" grpId="0"/>
      <p:bldP spid="1048768" grpId="0" animBg="1"/>
      <p:bldP spid="1048768" grpId="1"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69CDDC"/>
        </a:solidFill>
        <a:effectLst/>
      </p:bgPr>
    </p:bg>
    <p:spTree>
      <p:nvGrpSpPr>
        <p:cNvPr id="131" name=""/>
        <p:cNvGrpSpPr/>
        <p:nvPr/>
      </p:nvGrpSpPr>
      <p:grpSpPr>
        <a:xfrm>
          <a:off x="0" y="0"/>
          <a:ext cx="0" cy="0"/>
          <a:chOff x="0" y="0"/>
          <a:chExt cx="0" cy="0"/>
        </a:xfrm>
      </p:grpSpPr>
      <p:sp>
        <p:nvSpPr>
          <p:cNvPr id="1048774" name="文本框 13"/>
          <p:cNvSpPr txBox="1"/>
          <p:nvPr/>
        </p:nvSpPr>
        <p:spPr>
          <a:xfrm>
            <a:off x="2779395" y="2706370"/>
            <a:ext cx="7312025" cy="1445260"/>
          </a:xfrm>
          <a:prstGeom prst="rect">
            <a:avLst/>
          </a:prstGeom>
          <a:noFill/>
        </p:spPr>
        <p:txBody>
          <a:bodyPr wrap="square" rtlCol="0">
            <a:spAutoFit/>
          </a:bodyPr>
          <a:p>
            <a:r>
              <a:rPr lang="en-US" altLang="zh-CN" sz="8800" b="1">
                <a:sym typeface="+mn-ea"/>
              </a:rPr>
              <a:t>02</a:t>
            </a:r>
            <a:r>
              <a:rPr lang="en-US" altLang="zh-CN" sz="8800">
                <a:sym typeface="+mn-ea"/>
              </a:rPr>
              <a:t>.</a:t>
            </a:r>
            <a:r>
              <a:rPr lang="zh-CN" altLang="en-US" sz="8800">
                <a:sym typeface="+mn-ea"/>
              </a:rPr>
              <a:t>致敬英雄</a:t>
            </a:r>
            <a:endParaRPr lang="zh-CN" altLang="en-US" sz="8800">
              <a:sym typeface="+mn-ea"/>
            </a:endParaRPr>
          </a:p>
        </p:txBody>
      </p:sp>
      <p:sp>
        <p:nvSpPr>
          <p:cNvPr id="1048775" name="文本框 16"/>
          <p:cNvSpPr txBox="1"/>
          <p:nvPr/>
        </p:nvSpPr>
        <p:spPr>
          <a:xfrm>
            <a:off x="3989705" y="4151630"/>
            <a:ext cx="5240020" cy="645160"/>
          </a:xfrm>
          <a:prstGeom prst="rect">
            <a:avLst/>
          </a:prstGeom>
          <a:noFill/>
        </p:spPr>
        <p:txBody>
          <a:bodyPr wrap="square" rtlCol="0">
            <a:spAutoFit/>
          </a:bodyPr>
          <a:p>
            <a:endParaRPr lang="zh-CN" altLang="en-US" sz="3600" b="1">
              <a:solidFill>
                <a:schemeClr val="accent2">
                  <a:lumMod val="40000"/>
                  <a:lumOff val="60000"/>
                </a:schemeClr>
              </a:solidFill>
            </a:endParaRPr>
          </a:p>
        </p:txBody>
      </p:sp>
    </p:spTree>
    <p:custDataLst>
      <p:tags r:id="rId1"/>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048774"/>
                                        </p:tgtEl>
                                        <p:attrNameLst>
                                          <p:attrName>style.visibility</p:attrName>
                                        </p:attrNameLst>
                                      </p:cBhvr>
                                      <p:to>
                                        <p:strVal val="visible"/>
                                      </p:to>
                                    </p:set>
                                    <p:animEffect transition="in" filter="checkerboard(across)">
                                      <p:cBhvr>
                                        <p:cTn id="7" dur="500"/>
                                        <p:tgtEl>
                                          <p:spTgt spid="10487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774" grpId="0"/>
      <p:bldP spid="1048774" grpId="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69CDDC"/>
        </a:solidFill>
        <a:effectLst/>
      </p:bgPr>
    </p:bg>
    <p:spTree>
      <p:nvGrpSpPr>
        <p:cNvPr id="189" name=""/>
        <p:cNvGrpSpPr/>
        <p:nvPr/>
      </p:nvGrpSpPr>
      <p:grpSpPr>
        <a:xfrm>
          <a:off x="0" y="0"/>
          <a:ext cx="0" cy="0"/>
          <a:chOff x="0" y="0"/>
          <a:chExt cx="0" cy="0"/>
        </a:xfrm>
      </p:grpSpPr>
      <p:sp>
        <p:nvSpPr>
          <p:cNvPr id="1048934" name="文本框 1"/>
          <p:cNvSpPr txBox="1"/>
          <p:nvPr/>
        </p:nvSpPr>
        <p:spPr>
          <a:xfrm>
            <a:off x="2513330" y="1492885"/>
            <a:ext cx="2032635" cy="645160"/>
          </a:xfrm>
          <a:prstGeom prst="rect">
            <a:avLst/>
          </a:prstGeom>
          <a:noFill/>
        </p:spPr>
        <p:txBody>
          <a:bodyPr wrap="square" rtlCol="0">
            <a:spAutoFit/>
          </a:bodyPr>
          <a:p>
            <a:r>
              <a:rPr lang="zh-CN" altLang="en-US" sz="3600" b="1">
                <a:ln w="13462">
                  <a:solidFill>
                    <a:schemeClr val="bg1"/>
                  </a:solidFill>
                  <a:prstDash val="solid"/>
                </a:ln>
                <a:solidFill>
                  <a:schemeClr val="tx1"/>
                </a:solidFill>
                <a:effectLst>
                  <a:outerShdw dist="38100" dir="2700000" algn="bl" rotWithShape="0">
                    <a:schemeClr val="accent5"/>
                  </a:outerShdw>
                </a:effectLst>
              </a:rPr>
              <a:t>新闻链接</a:t>
            </a:r>
            <a:endParaRPr lang="zh-CN" altLang="en-US" sz="3600" b="1">
              <a:ln w="13462">
                <a:solidFill>
                  <a:schemeClr val="bg1"/>
                </a:solidFill>
                <a:prstDash val="solid"/>
              </a:ln>
              <a:solidFill>
                <a:schemeClr val="tx1"/>
              </a:solidFill>
              <a:effectLst>
                <a:outerShdw dist="38100" dir="2700000" algn="bl" rotWithShape="0">
                  <a:schemeClr val="accent5"/>
                </a:outerShdw>
              </a:effectLst>
            </a:endParaRPr>
          </a:p>
        </p:txBody>
      </p:sp>
      <p:sp>
        <p:nvSpPr>
          <p:cNvPr id="1048935" name="文本框 2"/>
          <p:cNvSpPr txBox="1"/>
          <p:nvPr/>
        </p:nvSpPr>
        <p:spPr>
          <a:xfrm>
            <a:off x="1304925" y="2580005"/>
            <a:ext cx="4645660" cy="922020"/>
          </a:xfrm>
          <a:prstGeom prst="rect">
            <a:avLst/>
          </a:prstGeom>
          <a:solidFill>
            <a:schemeClr val="bg1">
              <a:lumMod val="85000"/>
            </a:schemeClr>
          </a:solidFill>
        </p:spPr>
        <p:txBody>
          <a:bodyPr wrap="square" rtlCol="0" anchor="t">
            <a:spAutoFit/>
          </a:bodyPr>
          <a:p>
            <a:r>
              <a:rPr lang="zh-CN" altLang="en-US"/>
              <a:t>2月1日，旗委巡察办慰问奋战在疫情防控一线的公安民警，为他们送去防寒取暖用品，用实际行动为值勘民警加油鼓劲。</a:t>
            </a:r>
            <a:endParaRPr lang="zh-CN" altLang="en-US"/>
          </a:p>
        </p:txBody>
      </p:sp>
      <p:sp>
        <p:nvSpPr>
          <p:cNvPr id="1048936" name="文本框 3"/>
          <p:cNvSpPr txBox="1"/>
          <p:nvPr/>
        </p:nvSpPr>
        <p:spPr>
          <a:xfrm>
            <a:off x="189230" y="4845050"/>
            <a:ext cx="11814175" cy="1814830"/>
          </a:xfrm>
          <a:prstGeom prst="rect">
            <a:avLst/>
          </a:prstGeom>
          <a:solidFill>
            <a:schemeClr val="tx1">
              <a:lumMod val="75000"/>
              <a:lumOff val="25000"/>
            </a:schemeClr>
          </a:solidFill>
        </p:spPr>
        <p:txBody>
          <a:bodyPr wrap="square" rtlCol="0" anchor="t">
            <a:spAutoFit/>
          </a:bodyPr>
          <a:p>
            <a:r>
              <a:rPr lang="zh-CN" altLang="en-US" sz="2800">
                <a:solidFill>
                  <a:schemeClr val="bg1"/>
                </a:solidFill>
              </a:rPr>
              <a:t>旗委巡察办工作人员先后来到鲁北镇内主要街路交汇处和鲁北南收费站,详细了解疫情防控措施执勤民警安全防护保障等工作，并为他们送去慰问品，向保障扎鲁特旗广大人民群众生命健康安全奋战在疫情防控一线的公安民警表示感谢。</a:t>
            </a:r>
            <a:endParaRPr lang="zh-CN" altLang="en-US" sz="2800">
              <a:solidFill>
                <a:schemeClr val="bg1"/>
              </a:solidFill>
            </a:endParaRPr>
          </a:p>
        </p:txBody>
      </p:sp>
      <p:pic>
        <p:nvPicPr>
          <p:cNvPr id="2097170" name="图片 7" descr="597[1]"/>
          <p:cNvPicPr>
            <a:picLocks noChangeAspect="1"/>
          </p:cNvPicPr>
          <p:nvPr/>
        </p:nvPicPr>
        <p:blipFill>
          <a:blip r:embed="rId1"/>
          <a:stretch>
            <a:fillRect/>
          </a:stretch>
        </p:blipFill>
        <p:spPr>
          <a:xfrm>
            <a:off x="6062980" y="184150"/>
            <a:ext cx="5940425" cy="4660265"/>
          </a:xfrm>
          <a:prstGeom prst="rect">
            <a:avLst/>
          </a:prstGeom>
        </p:spPr>
      </p:pic>
    </p:spTree>
    <p:custDataLst>
      <p:tags r:id="rId2"/>
    </p:custDataLst>
  </p:cSld>
  <p:clrMapOvr>
    <a:masterClrMapping/>
  </p:clrMapOvr>
  <p:transition spd="slow">
    <p:random/>
  </p:transition>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69CDDC"/>
        </a:solidFill>
        <a:effectLst/>
      </p:bgPr>
    </p:bg>
    <p:spTree>
      <p:nvGrpSpPr>
        <p:cNvPr id="192" name=""/>
        <p:cNvGrpSpPr/>
        <p:nvPr/>
      </p:nvGrpSpPr>
      <p:grpSpPr>
        <a:xfrm>
          <a:off x="0" y="0"/>
          <a:ext cx="0" cy="0"/>
          <a:chOff x="0" y="0"/>
          <a:chExt cx="0" cy="0"/>
        </a:xfrm>
      </p:grpSpPr>
      <p:sp>
        <p:nvSpPr>
          <p:cNvPr id="1048940" name="文本框 1"/>
          <p:cNvSpPr txBox="1"/>
          <p:nvPr/>
        </p:nvSpPr>
        <p:spPr>
          <a:xfrm>
            <a:off x="0" y="4995545"/>
            <a:ext cx="12192000" cy="1938020"/>
          </a:xfrm>
          <a:prstGeom prst="rect">
            <a:avLst/>
          </a:prstGeom>
          <a:solidFill>
            <a:schemeClr val="tx1">
              <a:lumMod val="65000"/>
              <a:lumOff val="35000"/>
            </a:schemeClr>
          </a:solidFill>
        </p:spPr>
        <p:txBody>
          <a:bodyPr wrap="square" rtlCol="0" anchor="t">
            <a:spAutoFit/>
          </a:bodyPr>
          <a:p>
            <a:r>
              <a:rPr lang="zh-CN" altLang="en-US" sz="2000">
                <a:solidFill>
                  <a:schemeClr val="bg1"/>
                </a:solidFill>
              </a:rPr>
              <a:t>疫情就是命令，防控就是责任。在对抗新型冠状病毒这场没有硝烟的战争中，扎鲁特旗各有关部门提前返岗、全员上路，发挥党员战斗堡垒和先锋模范作用，坚守在一线的执勤民警不顾个人安危，舍小家、顾大家，启动24小时勤务模式，不畏严寒、不分昼夜开展疫情联防联控，构筑起抵御疫情的严密防线，坚决遏制疫情蔓延势头，坚决打赢疫情防控阻击战。</a:t>
            </a:r>
            <a:endParaRPr lang="zh-CN" altLang="en-US" sz="2000">
              <a:solidFill>
                <a:schemeClr val="bg1"/>
              </a:solidFill>
            </a:endParaRPr>
          </a:p>
          <a:p>
            <a:endParaRPr lang="zh-CN" altLang="en-US" sz="2000">
              <a:solidFill>
                <a:schemeClr val="bg1"/>
              </a:solidFill>
            </a:endParaRPr>
          </a:p>
          <a:p>
            <a:r>
              <a:rPr lang="zh-CN" altLang="en-US" sz="2000">
                <a:solidFill>
                  <a:schemeClr val="bg1"/>
                </a:solidFill>
              </a:rPr>
              <a:t>一方有难，八方支援。在疫情面前，总有一些温暖会不期而遇，也总有一种力量在背后默默地支持着我们。</a:t>
            </a:r>
            <a:endParaRPr lang="zh-CN" altLang="en-US" sz="2000">
              <a:solidFill>
                <a:schemeClr val="bg1"/>
              </a:solidFill>
            </a:endParaRPr>
          </a:p>
        </p:txBody>
      </p:sp>
      <p:pic>
        <p:nvPicPr>
          <p:cNvPr id="2097171" name="图片 3" descr="598[1]"/>
          <p:cNvPicPr>
            <a:picLocks noChangeAspect="1"/>
          </p:cNvPicPr>
          <p:nvPr>
            <p:custDataLst>
              <p:tags r:id="rId1"/>
            </p:custDataLst>
          </p:nvPr>
        </p:nvPicPr>
        <p:blipFill>
          <a:blip r:embed="rId2"/>
          <a:stretch>
            <a:fillRect/>
          </a:stretch>
        </p:blipFill>
        <p:spPr>
          <a:xfrm>
            <a:off x="0" y="-635"/>
            <a:ext cx="12192000" cy="4996180"/>
          </a:xfrm>
          <a:prstGeom prst="rect">
            <a:avLst/>
          </a:prstGeom>
        </p:spPr>
      </p:pic>
    </p:spTree>
    <p:custDataLst>
      <p:tags r:id="rId3"/>
    </p:custDataLst>
  </p:cSld>
  <p:clrMapOvr>
    <a:masterClrMapping/>
  </p:clrMapOvr>
  <p:transition spd="slow">
    <p:random/>
  </p:transition>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0" name="文本框 9"/>
          <p:cNvSpPr txBox="1"/>
          <p:nvPr>
            <p:custDataLst>
              <p:tags r:id="rId1"/>
            </p:custDataLst>
          </p:nvPr>
        </p:nvSpPr>
        <p:spPr>
          <a:xfrm>
            <a:off x="7158038" y="2600643"/>
            <a:ext cx="684530" cy="561975"/>
          </a:xfrm>
          <a:prstGeom prst="rect">
            <a:avLst/>
          </a:prstGeom>
          <a:noFill/>
        </p:spPr>
        <p:txBody>
          <a:bodyPr wrap="square" rtlCol="0">
            <a:normAutofit/>
          </a:bodyPr>
          <a:lstStyle/>
          <a:p>
            <a:pPr>
              <a:lnSpc>
                <a:spcPct val="100000"/>
              </a:lnSpc>
            </a:pPr>
            <a:r>
              <a:rPr lang="en-US" altLang="zh-CN" sz="2800" b="1">
                <a:solidFill>
                  <a:schemeClr val="accent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01.</a:t>
            </a:r>
            <a:endParaRPr lang="en-US" altLang="zh-CN" sz="2800" b="1">
              <a:solidFill>
                <a:schemeClr val="accent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11" name="文本框 10"/>
          <p:cNvSpPr txBox="1"/>
          <p:nvPr>
            <p:custDataLst>
              <p:tags r:id="rId2"/>
            </p:custDataLst>
          </p:nvPr>
        </p:nvSpPr>
        <p:spPr>
          <a:xfrm>
            <a:off x="7866063" y="2568893"/>
            <a:ext cx="3263900" cy="878840"/>
          </a:xfrm>
          <a:prstGeom prst="rect">
            <a:avLst/>
          </a:prstGeom>
          <a:noFill/>
        </p:spPr>
        <p:txBody>
          <a:bodyPr wrap="square" rtlCol="0">
            <a:normAutofit/>
          </a:bodyPr>
          <a:lstStyle/>
          <a:p>
            <a:pPr fontAlgn="auto">
              <a:lnSpc>
                <a:spcPct val="120000"/>
              </a:lnSpc>
            </a:pPr>
            <a:r>
              <a:rPr lang="zh-CN" altLang="en-US" sz="2000" b="1" spc="200">
                <a:solidFill>
                  <a:schemeClr val="tx1">
                    <a:lumMod val="65000"/>
                    <a:lumOff val="35000"/>
                  </a:scheme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抗击病毒</a:t>
            </a:r>
            <a:endParaRPr lang="zh-CN" altLang="en-US" sz="2000" b="1" spc="200">
              <a:solidFill>
                <a:schemeClr val="tx1">
                  <a:lumMod val="65000"/>
                  <a:lumOff val="35000"/>
                </a:scheme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19" name="文本框 18"/>
          <p:cNvSpPr txBox="1"/>
          <p:nvPr>
            <p:custDataLst>
              <p:tags r:id="rId3"/>
            </p:custDataLst>
          </p:nvPr>
        </p:nvSpPr>
        <p:spPr>
          <a:xfrm>
            <a:off x="7158038" y="3788728"/>
            <a:ext cx="684530" cy="561975"/>
          </a:xfrm>
          <a:prstGeom prst="rect">
            <a:avLst/>
          </a:prstGeom>
          <a:noFill/>
        </p:spPr>
        <p:txBody>
          <a:bodyPr wrap="square" rtlCol="0">
            <a:normAutofit/>
          </a:bodyPr>
          <a:lstStyle/>
          <a:p>
            <a:pPr>
              <a:lnSpc>
                <a:spcPct val="100000"/>
              </a:lnSpc>
            </a:pPr>
            <a:r>
              <a:rPr lang="en-US" altLang="zh-CN" sz="2800" b="1">
                <a:solidFill>
                  <a:schemeClr val="accent2"/>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02.</a:t>
            </a:r>
            <a:endParaRPr lang="en-US" altLang="zh-CN" sz="2800" b="1">
              <a:solidFill>
                <a:schemeClr val="accent2"/>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20" name="文本框 19"/>
          <p:cNvSpPr txBox="1"/>
          <p:nvPr>
            <p:custDataLst>
              <p:tags r:id="rId4"/>
            </p:custDataLst>
          </p:nvPr>
        </p:nvSpPr>
        <p:spPr>
          <a:xfrm>
            <a:off x="7866063" y="3756978"/>
            <a:ext cx="3263900" cy="878840"/>
          </a:xfrm>
          <a:prstGeom prst="rect">
            <a:avLst/>
          </a:prstGeom>
          <a:noFill/>
        </p:spPr>
        <p:txBody>
          <a:bodyPr wrap="square" rtlCol="0">
            <a:normAutofit/>
          </a:bodyPr>
          <a:lstStyle/>
          <a:p>
            <a:pPr fontAlgn="auto">
              <a:lnSpc>
                <a:spcPct val="120000"/>
              </a:lnSpc>
            </a:pPr>
            <a:r>
              <a:rPr lang="zh-CN" altLang="en-US" sz="2000" b="1" spc="200">
                <a:solidFill>
                  <a:schemeClr val="tx1">
                    <a:lumMod val="65000"/>
                    <a:lumOff val="35000"/>
                  </a:scheme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致敬英雄</a:t>
            </a:r>
            <a:endParaRPr lang="zh-CN" altLang="en-US" sz="2000" b="1" spc="200">
              <a:solidFill>
                <a:schemeClr val="tx1">
                  <a:lumMod val="65000"/>
                  <a:lumOff val="35000"/>
                </a:scheme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23" name="文本框 22"/>
          <p:cNvSpPr txBox="1"/>
          <p:nvPr>
            <p:custDataLst>
              <p:tags r:id="rId5"/>
            </p:custDataLst>
          </p:nvPr>
        </p:nvSpPr>
        <p:spPr>
          <a:xfrm>
            <a:off x="7158038" y="4976813"/>
            <a:ext cx="684530" cy="561975"/>
          </a:xfrm>
          <a:prstGeom prst="rect">
            <a:avLst/>
          </a:prstGeom>
          <a:noFill/>
        </p:spPr>
        <p:txBody>
          <a:bodyPr wrap="square" rtlCol="0">
            <a:normAutofit/>
          </a:bodyPr>
          <a:lstStyle/>
          <a:p>
            <a:pPr>
              <a:lnSpc>
                <a:spcPct val="100000"/>
              </a:lnSpc>
            </a:pPr>
            <a:r>
              <a:rPr lang="en-US" altLang="zh-CN" sz="2800" b="1">
                <a:solidFill>
                  <a:schemeClr val="accent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03.</a:t>
            </a:r>
            <a:endParaRPr lang="en-US" altLang="zh-CN" sz="2800" b="1">
              <a:solidFill>
                <a:schemeClr val="accent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24" name="文本框 23"/>
          <p:cNvSpPr txBox="1"/>
          <p:nvPr>
            <p:custDataLst>
              <p:tags r:id="rId6"/>
            </p:custDataLst>
          </p:nvPr>
        </p:nvSpPr>
        <p:spPr>
          <a:xfrm>
            <a:off x="7866063" y="4945063"/>
            <a:ext cx="3263900" cy="878840"/>
          </a:xfrm>
          <a:prstGeom prst="rect">
            <a:avLst/>
          </a:prstGeom>
          <a:noFill/>
        </p:spPr>
        <p:txBody>
          <a:bodyPr wrap="square" rtlCol="0">
            <a:normAutofit/>
          </a:bodyPr>
          <a:lstStyle/>
          <a:p>
            <a:pPr fontAlgn="auto">
              <a:lnSpc>
                <a:spcPct val="120000"/>
              </a:lnSpc>
            </a:pPr>
            <a:r>
              <a:rPr lang="zh-CN" altLang="en-US" sz="2000" b="1" spc="200">
                <a:solidFill>
                  <a:schemeClr val="tx1">
                    <a:lumMod val="65000"/>
                    <a:lumOff val="35000"/>
                  </a:scheme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当下的我们</a:t>
            </a:r>
            <a:endParaRPr lang="zh-CN" altLang="en-US" sz="2000" b="1" spc="200">
              <a:solidFill>
                <a:schemeClr val="tx1">
                  <a:lumMod val="65000"/>
                  <a:lumOff val="35000"/>
                </a:scheme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cxnSp>
        <p:nvCxnSpPr>
          <p:cNvPr id="31" name="直接连接符 30"/>
          <p:cNvCxnSpPr/>
          <p:nvPr>
            <p:custDataLst>
              <p:tags r:id="rId7"/>
            </p:custDataLst>
          </p:nvPr>
        </p:nvCxnSpPr>
        <p:spPr>
          <a:xfrm>
            <a:off x="7158038" y="1997393"/>
            <a:ext cx="3810000" cy="0"/>
          </a:xfrm>
          <a:prstGeom prst="line">
            <a:avLst/>
          </a:prstGeom>
          <a:ln>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12" name="文本框 11"/>
          <p:cNvSpPr txBox="1"/>
          <p:nvPr>
            <p:custDataLst>
              <p:tags r:id="rId8"/>
            </p:custDataLst>
          </p:nvPr>
        </p:nvSpPr>
        <p:spPr>
          <a:xfrm>
            <a:off x="7158038" y="1034097"/>
            <a:ext cx="1713807" cy="887709"/>
          </a:xfrm>
          <a:prstGeom prst="rect">
            <a:avLst/>
          </a:prstGeom>
          <a:noFill/>
        </p:spPr>
        <p:txBody>
          <a:bodyPr wrap="square" lIns="91440" tIns="45720" rIns="91440" bIns="45720" rtlCol="0">
            <a:normAutofit/>
          </a:bodyPr>
          <a:lstStyle/>
          <a:p>
            <a:pPr algn="l">
              <a:lnSpc>
                <a:spcPct val="120000"/>
              </a:lnSpc>
            </a:pPr>
            <a:r>
              <a:rPr lang="zh-CN" altLang="en-US" sz="4400" spc="300">
                <a:solidFill>
                  <a:schemeClr val="tx1">
                    <a:lumMod val="85000"/>
                    <a:lumOff val="15000"/>
                  </a:schemeClr>
                </a:solidFill>
                <a:latin typeface="Arial" panose="020B0604020202020204" pitchFamily="34" charset="0"/>
                <a:ea typeface="汉仪旗黑-85S" panose="00020600040101010101" pitchFamily="18" charset="-122"/>
                <a:sym typeface="Arial" panose="020B0604020202020204" pitchFamily="34" charset="0"/>
              </a:rPr>
              <a:t>目录</a:t>
            </a:r>
            <a:endParaRPr lang="zh-CN" altLang="en-US" sz="4400" spc="300">
              <a:solidFill>
                <a:schemeClr val="tx1">
                  <a:lumMod val="85000"/>
                  <a:lumOff val="15000"/>
                </a:schemeClr>
              </a:solidFill>
              <a:latin typeface="Arial" panose="020B0604020202020204" pitchFamily="34" charset="0"/>
              <a:ea typeface="汉仪旗黑-85S" panose="00020600040101010101" pitchFamily="18" charset="-122"/>
              <a:sym typeface="Arial" panose="020B0604020202020204" pitchFamily="34" charset="0"/>
            </a:endParaRPr>
          </a:p>
        </p:txBody>
      </p:sp>
    </p:spTree>
    <p:custDataLst>
      <p:tags r:id="rId9"/>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69CDDC"/>
        </a:solidFill>
        <a:effectLst/>
      </p:bgPr>
    </p:bg>
    <p:spTree>
      <p:nvGrpSpPr>
        <p:cNvPr id="195" name=""/>
        <p:cNvGrpSpPr/>
        <p:nvPr/>
      </p:nvGrpSpPr>
      <p:grpSpPr>
        <a:xfrm>
          <a:off x="0" y="0"/>
          <a:ext cx="0" cy="0"/>
          <a:chOff x="0" y="0"/>
          <a:chExt cx="0" cy="0"/>
        </a:xfrm>
      </p:grpSpPr>
      <p:sp>
        <p:nvSpPr>
          <p:cNvPr id="1048944" name="文本框 6"/>
          <p:cNvSpPr txBox="1"/>
          <p:nvPr/>
        </p:nvSpPr>
        <p:spPr>
          <a:xfrm>
            <a:off x="7664450" y="612140"/>
            <a:ext cx="3895090" cy="5692775"/>
          </a:xfrm>
          <a:prstGeom prst="rect">
            <a:avLst/>
          </a:prstGeom>
          <a:noFill/>
        </p:spPr>
        <p:txBody>
          <a:bodyPr wrap="square" rtlCol="0" anchor="t">
            <a:spAutoFit/>
          </a:bodyPr>
          <a:p>
            <a:r>
              <a:rPr lang="zh-CN" altLang="en-US" sz="2800"/>
              <a:t>1月30日是乌额格其苏木卫生院在乌额格其苏木与科右中旗交界处设置体温监测点的第二天。由于天气寒冷，参加24小时值班值守的医务人员保暖物资紧缺。就在卫生院准备为大家统一采购保暖用品时，爱心人士王奇得知一线医务工作者急需保暖物资，免费为他们提供了14双雪地棉鞋。</a:t>
            </a:r>
            <a:endParaRPr lang="zh-CN" altLang="en-US" sz="2800"/>
          </a:p>
        </p:txBody>
      </p:sp>
      <p:sp>
        <p:nvSpPr>
          <p:cNvPr id="1048945" name="矩形 8"/>
          <p:cNvSpPr/>
          <p:nvPr/>
        </p:nvSpPr>
        <p:spPr>
          <a:xfrm>
            <a:off x="-9525" y="-14605"/>
            <a:ext cx="12238990" cy="55372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2097172" name="图片 5" descr="600"/>
          <p:cNvPicPr>
            <a:picLocks noChangeAspect="1"/>
          </p:cNvPicPr>
          <p:nvPr>
            <p:custDataLst>
              <p:tags r:id="rId1"/>
            </p:custDataLst>
          </p:nvPr>
        </p:nvPicPr>
        <p:blipFill>
          <a:blip r:embed="rId2"/>
          <a:stretch>
            <a:fillRect/>
          </a:stretch>
        </p:blipFill>
        <p:spPr>
          <a:xfrm>
            <a:off x="379730" y="538480"/>
            <a:ext cx="7143750" cy="5766435"/>
          </a:xfrm>
          <a:prstGeom prst="rect">
            <a:avLst/>
          </a:prstGeom>
        </p:spPr>
      </p:pic>
      <p:sp>
        <p:nvSpPr>
          <p:cNvPr id="1048946" name="矩形 9"/>
          <p:cNvSpPr/>
          <p:nvPr/>
        </p:nvSpPr>
        <p:spPr>
          <a:xfrm>
            <a:off x="11700510" y="-14605"/>
            <a:ext cx="506730" cy="689292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48947" name="矩形 11"/>
          <p:cNvSpPr/>
          <p:nvPr/>
        </p:nvSpPr>
        <p:spPr>
          <a:xfrm>
            <a:off x="0" y="6304280"/>
            <a:ext cx="12238990" cy="55372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48948" name="矩形 12"/>
          <p:cNvSpPr/>
          <p:nvPr/>
        </p:nvSpPr>
        <p:spPr>
          <a:xfrm>
            <a:off x="0" y="-14605"/>
            <a:ext cx="506730" cy="689292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3"/>
    </p:custDataLst>
  </p:cSld>
  <p:clrMapOvr>
    <a:masterClrMapping/>
  </p:clrMapOvr>
  <p:transition spd="slow">
    <p:random/>
  </p:transition>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69CDDC"/>
        </a:solidFill>
        <a:effectLst/>
      </p:bgPr>
    </p:bg>
    <p:spTree>
      <p:nvGrpSpPr>
        <p:cNvPr id="198" name=""/>
        <p:cNvGrpSpPr/>
        <p:nvPr/>
      </p:nvGrpSpPr>
      <p:grpSpPr>
        <a:xfrm>
          <a:off x="0" y="0"/>
          <a:ext cx="0" cy="0"/>
          <a:chOff x="0" y="0"/>
          <a:chExt cx="0" cy="0"/>
        </a:xfrm>
      </p:grpSpPr>
      <p:pic>
        <p:nvPicPr>
          <p:cNvPr id="2097173" name="图片 2" descr="601"/>
          <p:cNvPicPr>
            <a:picLocks noChangeAspect="1"/>
          </p:cNvPicPr>
          <p:nvPr/>
        </p:nvPicPr>
        <p:blipFill>
          <a:blip r:embed="rId1"/>
          <a:stretch>
            <a:fillRect/>
          </a:stretch>
        </p:blipFill>
        <p:spPr>
          <a:xfrm>
            <a:off x="586105" y="2022475"/>
            <a:ext cx="7412355" cy="4177030"/>
          </a:xfrm>
          <a:prstGeom prst="rect">
            <a:avLst/>
          </a:prstGeom>
        </p:spPr>
      </p:pic>
      <p:sp>
        <p:nvSpPr>
          <p:cNvPr id="1048952" name="文本框 1"/>
          <p:cNvSpPr txBox="1"/>
          <p:nvPr/>
        </p:nvSpPr>
        <p:spPr>
          <a:xfrm>
            <a:off x="234315" y="407035"/>
            <a:ext cx="11722735" cy="2030095"/>
          </a:xfrm>
          <a:prstGeom prst="rect">
            <a:avLst/>
          </a:prstGeom>
          <a:noFill/>
        </p:spPr>
        <p:txBody>
          <a:bodyPr wrap="square" rtlCol="0" anchor="t">
            <a:spAutoFit/>
          </a:bodyPr>
          <a:p>
            <a:r>
              <a:rPr lang="zh-CN" altLang="en-US"/>
              <a:t>1月26日，爱心人士郭敬贤、郭敬雨为旗中医医院捐赠了1500只一次性防护口罩，用于抗击疫情。</a:t>
            </a:r>
            <a:endParaRPr lang="zh-CN" altLang="en-US"/>
          </a:p>
          <a:p>
            <a:endParaRPr lang="zh-CN" altLang="en-US"/>
          </a:p>
          <a:p>
            <a:r>
              <a:rPr lang="zh-CN" altLang="en-US"/>
              <a:t>面对严峻的疫情防控工作，旗律师行业联合党支部号召。全旗各律师事务所加强自律管理、积极开展疫情防控普法宣传，并发起募捐行动。截止目前，各律师事务所律师现金捐款13800元，通过其他途径捐款6350元，为早日打赢疫情防控阻击战贡献了一份力量。</a:t>
            </a:r>
            <a:endParaRPr lang="zh-CN" altLang="en-US"/>
          </a:p>
          <a:p>
            <a:endParaRPr lang="zh-CN" altLang="en-US"/>
          </a:p>
          <a:p>
            <a:endParaRPr lang="zh-CN" altLang="en-US"/>
          </a:p>
        </p:txBody>
      </p:sp>
      <p:sp>
        <p:nvSpPr>
          <p:cNvPr id="1048953" name="文本框 3"/>
          <p:cNvSpPr txBox="1"/>
          <p:nvPr/>
        </p:nvSpPr>
        <p:spPr>
          <a:xfrm>
            <a:off x="8698865" y="1718945"/>
            <a:ext cx="2646045" cy="5139055"/>
          </a:xfrm>
          <a:prstGeom prst="rect">
            <a:avLst/>
          </a:prstGeom>
          <a:noFill/>
        </p:spPr>
        <p:txBody>
          <a:bodyPr wrap="square" rtlCol="0" anchor="t">
            <a:spAutoFit/>
          </a:bodyPr>
          <a:p>
            <a:r>
              <a:rPr lang="zh-CN" altLang="en-US" sz="2800">
                <a:sym typeface="+mn-ea"/>
              </a:rPr>
              <a:t>越是危难时刻，越显责任担当；越遇艰难险阻，越显大爱无疆</a:t>
            </a:r>
            <a:r>
              <a:rPr lang="zh-CN" altLang="en-US" sz="2400">
                <a:sym typeface="+mn-ea"/>
              </a:rPr>
              <a:t>！</a:t>
            </a:r>
            <a:r>
              <a:rPr lang="zh-CN" altLang="en-US" sz="3600">
                <a:sym typeface="+mn-ea"/>
              </a:rPr>
              <a:t>只要我们众志成城，守望相助，就一定能够打赢这场抗击疫情阻击战! </a:t>
            </a:r>
            <a:endParaRPr lang="zh-CN" altLang="en-US" sz="3600"/>
          </a:p>
        </p:txBody>
      </p:sp>
    </p:spTree>
    <p:custDataLst>
      <p:tags r:id="rId2"/>
    </p:custDataLst>
  </p:cSld>
  <p:clrMapOvr>
    <a:masterClrMapping/>
  </p:clrMapOvr>
  <p:transition spd="slow">
    <p:random/>
  </p:transition>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69CDDC"/>
        </a:solidFill>
        <a:effectLst/>
      </p:bgPr>
    </p:bg>
    <p:spTree>
      <p:nvGrpSpPr>
        <p:cNvPr id="195" name=""/>
        <p:cNvGrpSpPr/>
        <p:nvPr/>
      </p:nvGrpSpPr>
      <p:grpSpPr>
        <a:xfrm>
          <a:off x="0" y="0"/>
          <a:ext cx="0" cy="0"/>
          <a:chOff x="0" y="0"/>
          <a:chExt cx="0" cy="0"/>
        </a:xfrm>
      </p:grpSpPr>
      <p:sp>
        <p:nvSpPr>
          <p:cNvPr id="1048944" name="文本框 6"/>
          <p:cNvSpPr txBox="1"/>
          <p:nvPr/>
        </p:nvSpPr>
        <p:spPr>
          <a:xfrm>
            <a:off x="4977130" y="612140"/>
            <a:ext cx="6582410" cy="5262245"/>
          </a:xfrm>
          <a:prstGeom prst="rect">
            <a:avLst/>
          </a:prstGeom>
          <a:noFill/>
        </p:spPr>
        <p:txBody>
          <a:bodyPr wrap="square" rtlCol="0" anchor="t">
            <a:spAutoFit/>
          </a:bodyPr>
          <a:p>
            <a:r>
              <a:rPr lang="zh-CN" altLang="en-US" sz="2800"/>
              <a:t>2020年02月07日，新华社发表题为《深深悼念！深深致敬！》的网评：“奇迹终究未能发生。李文亮医生永远离开了我们。 作为抗击疫情一线的医务工作者，李文亮以自己的乐观、坚强、无畏，再次诠释了白衣天使的平凡与伟大。对这种向死而生、勇往直前的医者大爱，我们深深缅怀！深深悼念！深深致敬！ 战斗还在继续。我们必须要同时间赛跑、与病魔较量。胜利的消息，是对逝者最好的告慰。 李文亮医生，请安息吧。你的精神不朽！</a:t>
            </a:r>
            <a:endParaRPr lang="zh-CN" altLang="en-US" sz="2800"/>
          </a:p>
        </p:txBody>
      </p:sp>
      <p:sp>
        <p:nvSpPr>
          <p:cNvPr id="1048945" name="矩形 8"/>
          <p:cNvSpPr/>
          <p:nvPr/>
        </p:nvSpPr>
        <p:spPr>
          <a:xfrm>
            <a:off x="-9525" y="-14605"/>
            <a:ext cx="12238990" cy="55372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48946" name="矩形 9"/>
          <p:cNvSpPr/>
          <p:nvPr/>
        </p:nvSpPr>
        <p:spPr>
          <a:xfrm>
            <a:off x="11700510" y="-14605"/>
            <a:ext cx="506730" cy="689292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48947" name="矩形 11"/>
          <p:cNvSpPr/>
          <p:nvPr/>
        </p:nvSpPr>
        <p:spPr>
          <a:xfrm>
            <a:off x="0" y="6304280"/>
            <a:ext cx="12238990" cy="55372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48948" name="矩形 12"/>
          <p:cNvSpPr/>
          <p:nvPr/>
        </p:nvSpPr>
        <p:spPr>
          <a:xfrm>
            <a:off x="0" y="-14605"/>
            <a:ext cx="506730" cy="689292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 name="图片 0"/>
          <p:cNvPicPr>
            <a:picLocks noChangeAspect="1"/>
          </p:cNvPicPr>
          <p:nvPr/>
        </p:nvPicPr>
        <p:blipFill>
          <a:blip r:embed="rId1"/>
          <a:stretch>
            <a:fillRect/>
          </a:stretch>
        </p:blipFill>
        <p:spPr>
          <a:xfrm>
            <a:off x="741680" y="612140"/>
            <a:ext cx="3879215" cy="5718175"/>
          </a:xfrm>
          <a:prstGeom prst="rect">
            <a:avLst/>
          </a:prstGeom>
        </p:spPr>
      </p:pic>
    </p:spTree>
    <p:custDataLst>
      <p:tags r:id="rId2"/>
    </p:custDataLst>
  </p:cSld>
  <p:clrMapOvr>
    <a:masterClrMapping/>
  </p:clrMapOvr>
  <p:transition spd="slow">
    <p:random/>
  </p:transition>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69CDDC"/>
        </a:solidFill>
        <a:effectLst/>
      </p:bgPr>
    </p:bg>
    <p:spTree>
      <p:nvGrpSpPr>
        <p:cNvPr id="131" name=""/>
        <p:cNvGrpSpPr/>
        <p:nvPr/>
      </p:nvGrpSpPr>
      <p:grpSpPr>
        <a:xfrm>
          <a:off x="0" y="0"/>
          <a:ext cx="0" cy="0"/>
          <a:chOff x="0" y="0"/>
          <a:chExt cx="0" cy="0"/>
        </a:xfrm>
      </p:grpSpPr>
      <p:sp>
        <p:nvSpPr>
          <p:cNvPr id="1048774" name="文本框 13"/>
          <p:cNvSpPr txBox="1"/>
          <p:nvPr/>
        </p:nvSpPr>
        <p:spPr>
          <a:xfrm>
            <a:off x="2779395" y="2706370"/>
            <a:ext cx="8204200" cy="1445260"/>
          </a:xfrm>
          <a:prstGeom prst="rect">
            <a:avLst/>
          </a:prstGeom>
          <a:noFill/>
        </p:spPr>
        <p:txBody>
          <a:bodyPr wrap="square" rtlCol="0">
            <a:spAutoFit/>
          </a:bodyPr>
          <a:p>
            <a:r>
              <a:rPr lang="en-US" altLang="zh-CN" sz="8800" b="1">
                <a:sym typeface="+mn-ea"/>
              </a:rPr>
              <a:t>03</a:t>
            </a:r>
            <a:r>
              <a:rPr lang="en-US" altLang="zh-CN" sz="8800">
                <a:sym typeface="+mn-ea"/>
              </a:rPr>
              <a:t>.</a:t>
            </a:r>
            <a:r>
              <a:rPr lang="zh-CN" altLang="en-US" sz="8800">
                <a:sym typeface="+mn-ea"/>
              </a:rPr>
              <a:t>当下的我们</a:t>
            </a:r>
            <a:endParaRPr lang="zh-CN" altLang="en-US" sz="8800">
              <a:sym typeface="+mn-ea"/>
            </a:endParaRPr>
          </a:p>
        </p:txBody>
      </p:sp>
      <p:sp>
        <p:nvSpPr>
          <p:cNvPr id="1048775" name="文本框 16"/>
          <p:cNvSpPr txBox="1"/>
          <p:nvPr/>
        </p:nvSpPr>
        <p:spPr>
          <a:xfrm>
            <a:off x="3989705" y="4151630"/>
            <a:ext cx="5240020" cy="645160"/>
          </a:xfrm>
          <a:prstGeom prst="rect">
            <a:avLst/>
          </a:prstGeom>
          <a:noFill/>
        </p:spPr>
        <p:txBody>
          <a:bodyPr wrap="square" rtlCol="0">
            <a:spAutoFit/>
          </a:bodyPr>
          <a:p>
            <a:endParaRPr lang="zh-CN" altLang="en-US" sz="3600" b="1">
              <a:solidFill>
                <a:schemeClr val="accent2">
                  <a:lumMod val="40000"/>
                  <a:lumOff val="60000"/>
                </a:schemeClr>
              </a:solidFill>
            </a:endParaRPr>
          </a:p>
        </p:txBody>
      </p:sp>
    </p:spTree>
    <p:custDataLst>
      <p:tags r:id="rId1"/>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048774"/>
                                        </p:tgtEl>
                                        <p:attrNameLst>
                                          <p:attrName>style.visibility</p:attrName>
                                        </p:attrNameLst>
                                      </p:cBhvr>
                                      <p:to>
                                        <p:strVal val="visible"/>
                                      </p:to>
                                    </p:set>
                                    <p:animEffect transition="in" filter="checkerboard(across)">
                                      <p:cBhvr>
                                        <p:cTn id="7" dur="500"/>
                                        <p:tgtEl>
                                          <p:spTgt spid="10487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774" grpId="0"/>
      <p:bldP spid="1048774" grpId="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69CDDC"/>
        </a:solidFill>
        <a:effectLst/>
      </p:bgPr>
    </p:bg>
    <p:spTree>
      <p:nvGrpSpPr>
        <p:cNvPr id="201" name=""/>
        <p:cNvGrpSpPr/>
        <p:nvPr/>
      </p:nvGrpSpPr>
      <p:grpSpPr>
        <a:xfrm>
          <a:off x="0" y="0"/>
          <a:ext cx="0" cy="0"/>
          <a:chOff x="0" y="0"/>
          <a:chExt cx="0" cy="0"/>
        </a:xfrm>
      </p:grpSpPr>
      <p:sp>
        <p:nvSpPr>
          <p:cNvPr id="1048957" name="文本框 1"/>
          <p:cNvSpPr txBox="1"/>
          <p:nvPr/>
        </p:nvSpPr>
        <p:spPr>
          <a:xfrm>
            <a:off x="537210" y="889635"/>
            <a:ext cx="11370310" cy="768350"/>
          </a:xfrm>
          <a:prstGeom prst="rect">
            <a:avLst/>
          </a:prstGeom>
          <a:noFill/>
          <a:ln w="28575" cmpd="sng">
            <a:solidFill>
              <a:schemeClr val="accent1">
                <a:lumMod val="50000"/>
              </a:schemeClr>
            </a:solidFill>
            <a:prstDash val="sysDot"/>
          </a:ln>
        </p:spPr>
        <p:txBody>
          <a:bodyPr wrap="square" rtlCol="0" anchor="t">
            <a:spAutoFit/>
          </a:bodyPr>
          <a:p>
            <a:r>
              <a:rPr lang="zh-CN" altLang="en-US" sz="4400">
                <a:solidFill>
                  <a:schemeClr val="accent1">
                    <a:lumMod val="75000"/>
                  </a:schemeClr>
                </a:solidFill>
                <a:latin typeface="宋体" panose="02010600030101010101" pitchFamily="2" charset="-122"/>
                <a:ea typeface="宋体" panose="02010600030101010101" pitchFamily="2" charset="-122"/>
              </a:rPr>
              <a:t>做好自身防护就是对疫情防控工作的最大支持</a:t>
            </a:r>
            <a:endParaRPr lang="zh-CN" altLang="en-US" sz="4400">
              <a:solidFill>
                <a:schemeClr val="accent1">
                  <a:lumMod val="75000"/>
                </a:schemeClr>
              </a:solidFill>
              <a:latin typeface="宋体" panose="02010600030101010101" pitchFamily="2" charset="-122"/>
              <a:ea typeface="宋体" panose="02010600030101010101" pitchFamily="2" charset="-122"/>
            </a:endParaRPr>
          </a:p>
        </p:txBody>
      </p:sp>
      <p:sp>
        <p:nvSpPr>
          <p:cNvPr id="1048958" name="文本框 3"/>
          <p:cNvSpPr txBox="1"/>
          <p:nvPr/>
        </p:nvSpPr>
        <p:spPr>
          <a:xfrm>
            <a:off x="918845" y="2296795"/>
            <a:ext cx="10607675" cy="2676525"/>
          </a:xfrm>
          <a:prstGeom prst="rect">
            <a:avLst/>
          </a:prstGeom>
          <a:noFill/>
          <a:ln w="28575" cmpd="dbl">
            <a:solidFill>
              <a:schemeClr val="accent1">
                <a:shade val="50000"/>
              </a:schemeClr>
            </a:solidFill>
            <a:prstDash val="lgDashDot"/>
          </a:ln>
        </p:spPr>
        <p:txBody>
          <a:bodyPr wrap="square" rtlCol="0">
            <a:spAutoFit/>
          </a:bodyPr>
          <a:p>
            <a:r>
              <a:rPr lang="zh-CN" altLang="en-US" sz="2800"/>
              <a:t>从自身防护与家庭间的监督做起，不被病毒所侵，不被谣言蒙蔽双眼，不为疫情防控工作添麻烦，是对自己负责也同样是在对整个社会负责。</a:t>
            </a:r>
            <a:endParaRPr lang="zh-CN" altLang="en-US" sz="2800"/>
          </a:p>
          <a:p>
            <a:r>
              <a:rPr lang="zh-CN" altLang="en-US" sz="2800"/>
              <a:t>同时，我们也应对未来充满期待，传播正能量，坚信这场疫情防控阻击战我们必胜，</a:t>
            </a:r>
            <a:r>
              <a:rPr lang="en-US" altLang="zh-CN" sz="2800"/>
              <a:t>“</a:t>
            </a:r>
            <a:r>
              <a:rPr lang="zh-CN" altLang="en-US" sz="2800"/>
              <a:t>万众一心，众志成城</a:t>
            </a:r>
            <a:r>
              <a:rPr lang="en-US" altLang="zh-CN" sz="2800"/>
              <a:t>”</a:t>
            </a:r>
            <a:r>
              <a:rPr lang="zh-CN" altLang="en-US" sz="2800"/>
              <a:t>。</a:t>
            </a:r>
            <a:endParaRPr lang="zh-CN" altLang="en-US" sz="2800"/>
          </a:p>
          <a:p>
            <a:r>
              <a:rPr lang="zh-CN" altLang="en-US" sz="2800"/>
              <a:t>为战胜疫情，我们也应贡献自己的一份力量！</a:t>
            </a:r>
            <a:endParaRPr lang="zh-CN" altLang="en-US" sz="2800"/>
          </a:p>
        </p:txBody>
      </p:sp>
    </p:spTree>
    <p:custDataLst>
      <p:tags r:id="rId1"/>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grpId="0" nodeType="clickEffect">
                                  <p:stCondLst>
                                    <p:cond delay="0"/>
                                  </p:stCondLst>
                                  <p:childTnLst>
                                    <p:animRot by="21600000">
                                      <p:cBhvr>
                                        <p:cTn id="6" dur="2000" fill="hold"/>
                                        <p:tgtEl>
                                          <p:spTgt spid="1048957"/>
                                        </p:tgtEl>
                                        <p:attrNameLst>
                                          <p:attrName>r</p:attrName>
                                        </p:attrNameLst>
                                      </p:cBhvr>
                                    </p:animRot>
                                  </p:childTnLst>
                                </p:cTn>
                              </p:par>
                            </p:childTnLst>
                          </p:cTn>
                        </p:par>
                      </p:childTnLst>
                    </p:cTn>
                  </p:par>
                  <p:par>
                    <p:cTn id="7" fill="hold">
                      <p:stCondLst>
                        <p:cond delay="indefinite"/>
                      </p:stCondLst>
                      <p:childTnLst>
                        <p:par>
                          <p:cTn id="8" fill="hold">
                            <p:stCondLst>
                              <p:cond delay="0"/>
                            </p:stCondLst>
                            <p:childTnLst>
                              <p:par>
                                <p:cTn id="9" presetID="55" presetClass="entr" presetSubtype="0" fill="hold" grpId="0" nodeType="clickEffect">
                                  <p:stCondLst>
                                    <p:cond delay="0"/>
                                  </p:stCondLst>
                                  <p:childTnLst>
                                    <p:set>
                                      <p:cBhvr>
                                        <p:cTn id="10" dur="1" fill="hold">
                                          <p:stCondLst>
                                            <p:cond delay="0"/>
                                          </p:stCondLst>
                                        </p:cTn>
                                        <p:tgtEl>
                                          <p:spTgt spid="1048958"/>
                                        </p:tgtEl>
                                        <p:attrNameLst>
                                          <p:attrName>style.visibility</p:attrName>
                                        </p:attrNameLst>
                                      </p:cBhvr>
                                      <p:to>
                                        <p:strVal val="visible"/>
                                      </p:to>
                                    </p:set>
                                    <p:anim calcmode="lin" valueType="num">
                                      <p:cBhvr>
                                        <p:cTn id="11" dur="1000" fill="hold"/>
                                        <p:tgtEl>
                                          <p:spTgt spid="1048958"/>
                                        </p:tgtEl>
                                        <p:attrNameLst>
                                          <p:attrName>ppt_w</p:attrName>
                                        </p:attrNameLst>
                                      </p:cBhvr>
                                      <p:tavLst>
                                        <p:tav tm="0">
                                          <p:val>
                                            <p:strVal val="#ppt_w*0.70"/>
                                          </p:val>
                                        </p:tav>
                                        <p:tav tm="100000">
                                          <p:val>
                                            <p:strVal val="#ppt_w"/>
                                          </p:val>
                                        </p:tav>
                                      </p:tavLst>
                                    </p:anim>
                                    <p:anim calcmode="lin" valueType="num">
                                      <p:cBhvr>
                                        <p:cTn id="12" dur="1000" fill="hold"/>
                                        <p:tgtEl>
                                          <p:spTgt spid="1048958"/>
                                        </p:tgtEl>
                                        <p:attrNameLst>
                                          <p:attrName>ppt_h</p:attrName>
                                        </p:attrNameLst>
                                      </p:cBhvr>
                                      <p:tavLst>
                                        <p:tav tm="0">
                                          <p:val>
                                            <p:strVal val="#ppt_h"/>
                                          </p:val>
                                        </p:tav>
                                        <p:tav tm="100000">
                                          <p:val>
                                            <p:strVal val="#ppt_h"/>
                                          </p:val>
                                        </p:tav>
                                      </p:tavLst>
                                    </p:anim>
                                    <p:animEffect transition="in" filter="fade">
                                      <p:cBhvr>
                                        <p:cTn id="13" dur="1000"/>
                                        <p:tgtEl>
                                          <p:spTgt spid="10489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957" grpId="0" animBg="1"/>
      <p:bldP spid="1048957" grpId="1" animBg="1"/>
      <p:bldP spid="1048958" grpId="0" animBg="1"/>
      <p:bldP spid="1048958" grpId="1" animBg="1"/>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69CDDC"/>
        </a:solidFill>
        <a:effectLst/>
      </p:bgPr>
    </p:bg>
    <p:spTree>
      <p:nvGrpSpPr>
        <p:cNvPr id="201" name=""/>
        <p:cNvGrpSpPr/>
        <p:nvPr/>
      </p:nvGrpSpPr>
      <p:grpSpPr>
        <a:xfrm>
          <a:off x="0" y="0"/>
          <a:ext cx="0" cy="0"/>
          <a:chOff x="0" y="0"/>
          <a:chExt cx="0" cy="0"/>
        </a:xfrm>
      </p:grpSpPr>
      <p:sp>
        <p:nvSpPr>
          <p:cNvPr id="1048957" name="文本框 1"/>
          <p:cNvSpPr txBox="1"/>
          <p:nvPr/>
        </p:nvSpPr>
        <p:spPr>
          <a:xfrm>
            <a:off x="410845" y="294005"/>
            <a:ext cx="11370310" cy="3476625"/>
          </a:xfrm>
          <a:prstGeom prst="rect">
            <a:avLst/>
          </a:prstGeom>
          <a:noFill/>
          <a:ln w="28575" cmpd="sng">
            <a:solidFill>
              <a:schemeClr val="accent1">
                <a:lumMod val="50000"/>
              </a:schemeClr>
            </a:solidFill>
            <a:prstDash val="sysDot"/>
          </a:ln>
        </p:spPr>
        <p:txBody>
          <a:bodyPr wrap="square" rtlCol="0" anchor="t">
            <a:spAutoFit/>
          </a:bodyPr>
          <a:p>
            <a:r>
              <a:rPr lang="zh-CN" altLang="en-US" sz="4400">
                <a:solidFill>
                  <a:srgbClr val="FF0000"/>
                </a:solidFill>
                <a:latin typeface="宋体" panose="02010600030101010101" pitchFamily="2" charset="-122"/>
                <a:ea typeface="宋体" panose="02010600030101010101" pitchFamily="2" charset="-122"/>
              </a:rPr>
              <a:t>一起唱响爱之歌</a:t>
            </a:r>
            <a:endParaRPr lang="zh-CN" altLang="en-US" sz="4400">
              <a:solidFill>
                <a:srgbClr val="FF0000"/>
              </a:solidFill>
              <a:latin typeface="宋体" panose="02010600030101010101" pitchFamily="2" charset="-122"/>
              <a:ea typeface="宋体" panose="02010600030101010101" pitchFamily="2" charset="-122"/>
            </a:endParaRPr>
          </a:p>
          <a:p>
            <a:endParaRPr lang="zh-CN" altLang="en-US" sz="4400">
              <a:solidFill>
                <a:srgbClr val="FF0000"/>
              </a:solidFill>
              <a:latin typeface="宋体" panose="02010600030101010101" pitchFamily="2" charset="-122"/>
              <a:ea typeface="宋体" panose="02010600030101010101" pitchFamily="2" charset="-122"/>
            </a:endParaRPr>
          </a:p>
          <a:p>
            <a:endParaRPr lang="zh-CN" altLang="en-US" sz="4400">
              <a:solidFill>
                <a:srgbClr val="FF0000"/>
              </a:solidFill>
              <a:latin typeface="宋体" panose="02010600030101010101" pitchFamily="2" charset="-122"/>
              <a:ea typeface="宋体" panose="02010600030101010101" pitchFamily="2" charset="-122"/>
            </a:endParaRPr>
          </a:p>
          <a:p>
            <a:r>
              <a:rPr lang="zh-CN" altLang="en-US" sz="8800">
                <a:gradFill>
                  <a:gsLst>
                    <a:gs pos="0">
                      <a:srgbClr val="012D86"/>
                    </a:gs>
                    <a:gs pos="100000">
                      <a:srgbClr val="0E2557"/>
                    </a:gs>
                  </a:gsLst>
                  <a:lin scaled="0"/>
                </a:gradFill>
                <a:latin typeface="宋体" panose="02010600030101010101" pitchFamily="2" charset="-122"/>
                <a:ea typeface="宋体" panose="02010600030101010101" pitchFamily="2" charset="-122"/>
              </a:rPr>
              <a:t>坚信有爱就会赢</a:t>
            </a:r>
            <a:endParaRPr lang="zh-CN" altLang="en-US" sz="8800">
              <a:gradFill>
                <a:gsLst>
                  <a:gs pos="0">
                    <a:srgbClr val="012D86"/>
                  </a:gs>
                  <a:gs pos="100000">
                    <a:srgbClr val="0E2557"/>
                  </a:gs>
                </a:gsLst>
                <a:lin scaled="0"/>
              </a:gradFill>
              <a:latin typeface="宋体" panose="02010600030101010101" pitchFamily="2" charset="-122"/>
              <a:ea typeface="宋体" panose="02010600030101010101" pitchFamily="2" charset="-122"/>
            </a:endParaRPr>
          </a:p>
        </p:txBody>
      </p:sp>
    </p:spTree>
    <p:custDataLst>
      <p:tags r:id="rId1"/>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grpId="0" nodeType="clickEffect">
                                  <p:stCondLst>
                                    <p:cond delay="0"/>
                                  </p:stCondLst>
                                  <p:childTnLst>
                                    <p:animRot by="21600000">
                                      <p:cBhvr>
                                        <p:cTn id="6" dur="2000" fill="hold"/>
                                        <p:tgtEl>
                                          <p:spTgt spid="104895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957" grpId="0" bldLvl="0" animBg="1"/>
      <p:bldP spid="1048957" grpId="1" animBg="1"/>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69CDDC"/>
        </a:solidFill>
        <a:effectLst/>
      </p:bgPr>
    </p:bg>
    <p:spTree>
      <p:nvGrpSpPr>
        <p:cNvPr id="204" name=""/>
        <p:cNvGrpSpPr/>
        <p:nvPr/>
      </p:nvGrpSpPr>
      <p:grpSpPr>
        <a:xfrm>
          <a:off x="0" y="0"/>
          <a:ext cx="0" cy="0"/>
          <a:chOff x="0" y="0"/>
          <a:chExt cx="0" cy="0"/>
        </a:xfrm>
      </p:grpSpPr>
      <p:pic>
        <p:nvPicPr>
          <p:cNvPr id="2097174" name="图片 1" descr="1261-20020GZ042[1]"/>
          <p:cNvPicPr>
            <a:picLocks noChangeAspect="1"/>
          </p:cNvPicPr>
          <p:nvPr>
            <p:custDataLst>
              <p:tags r:id="rId1"/>
            </p:custDataLst>
          </p:nvPr>
        </p:nvPicPr>
        <p:blipFill>
          <a:blip r:embed="rId2"/>
          <a:stretch>
            <a:fillRect/>
          </a:stretch>
        </p:blipFill>
        <p:spPr>
          <a:xfrm>
            <a:off x="635" y="0"/>
            <a:ext cx="12192000" cy="6857365"/>
          </a:xfrm>
          <a:prstGeom prst="rect">
            <a:avLst/>
          </a:prstGeom>
        </p:spPr>
      </p:pic>
    </p:spTree>
    <p:custDataLst>
      <p:tags r:id="rId3"/>
    </p:custDataLst>
  </p:cSld>
  <p:clrMapOvr>
    <a:masterClrMapping/>
  </p:clrMapOvr>
  <p:transition spd="slow">
    <p:random/>
  </p:transition>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69CDDC"/>
        </a:solidFill>
        <a:effectLst/>
      </p:bgPr>
    </p:bg>
    <p:spTree>
      <p:nvGrpSpPr>
        <p:cNvPr id="72" name=""/>
        <p:cNvGrpSpPr/>
        <p:nvPr/>
      </p:nvGrpSpPr>
      <p:grpSpPr>
        <a:xfrm>
          <a:off x="0" y="0"/>
          <a:ext cx="0" cy="0"/>
          <a:chOff x="0" y="0"/>
          <a:chExt cx="0" cy="0"/>
        </a:xfrm>
      </p:grpSpPr>
      <p:sp>
        <p:nvSpPr>
          <p:cNvPr id="1048618" name="文本框 13"/>
          <p:cNvSpPr txBox="1"/>
          <p:nvPr/>
        </p:nvSpPr>
        <p:spPr>
          <a:xfrm>
            <a:off x="2842895" y="2706370"/>
            <a:ext cx="6506210" cy="1445260"/>
          </a:xfrm>
          <a:prstGeom prst="rect">
            <a:avLst/>
          </a:prstGeom>
          <a:noFill/>
        </p:spPr>
        <p:txBody>
          <a:bodyPr wrap="square" rtlCol="0">
            <a:spAutoFit/>
          </a:bodyPr>
          <a:p>
            <a:r>
              <a:rPr lang="en-US" altLang="zh-CN" sz="8800" b="1">
                <a:sym typeface="+mn-ea"/>
              </a:rPr>
              <a:t>01</a:t>
            </a:r>
            <a:r>
              <a:rPr lang="en-US" altLang="zh-CN" sz="8800">
                <a:sym typeface="+mn-ea"/>
              </a:rPr>
              <a:t>.</a:t>
            </a:r>
            <a:r>
              <a:rPr lang="zh-CN" altLang="en-US" sz="8800">
                <a:sym typeface="+mn-ea"/>
              </a:rPr>
              <a:t>抗击病毒</a:t>
            </a:r>
            <a:endParaRPr lang="zh-CN" altLang="en-US" sz="8800">
              <a:sym typeface="+mn-ea"/>
            </a:endParaRPr>
          </a:p>
        </p:txBody>
      </p:sp>
      <p:sp>
        <p:nvSpPr>
          <p:cNvPr id="1048619" name="文本框 16"/>
          <p:cNvSpPr txBox="1"/>
          <p:nvPr/>
        </p:nvSpPr>
        <p:spPr>
          <a:xfrm>
            <a:off x="3286760" y="4151630"/>
            <a:ext cx="6506210" cy="645160"/>
          </a:xfrm>
          <a:prstGeom prst="rect">
            <a:avLst/>
          </a:prstGeom>
          <a:noFill/>
        </p:spPr>
        <p:txBody>
          <a:bodyPr wrap="square" rtlCol="0">
            <a:spAutoFit/>
          </a:bodyPr>
          <a:p>
            <a:endParaRPr lang="zh-CN" altLang="en-US" sz="3600" b="1">
              <a:solidFill>
                <a:schemeClr val="accent2">
                  <a:lumMod val="40000"/>
                  <a:lumOff val="60000"/>
                </a:schemeClr>
              </a:solidFill>
            </a:endParaRPr>
          </a:p>
        </p:txBody>
      </p:sp>
    </p:spTree>
    <p:custDataLst>
      <p:tags r:id="rId1"/>
    </p:custDataLst>
  </p:cSld>
  <p:clrMapOvr>
    <a:masterClrMapping/>
  </p:clrMapOvr>
  <p:transition spd="slow">
    <p:random/>
  </p:transition>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69CDDC"/>
        </a:solidFill>
        <a:effectLst/>
      </p:bgPr>
    </p:bg>
    <p:spTree>
      <p:nvGrpSpPr>
        <p:cNvPr id="72" name=""/>
        <p:cNvGrpSpPr/>
        <p:nvPr/>
      </p:nvGrpSpPr>
      <p:grpSpPr>
        <a:xfrm>
          <a:off x="0" y="0"/>
          <a:ext cx="0" cy="0"/>
          <a:chOff x="0" y="0"/>
          <a:chExt cx="0" cy="0"/>
        </a:xfrm>
      </p:grpSpPr>
      <p:sp>
        <p:nvSpPr>
          <p:cNvPr id="1048618" name="文本框 13"/>
          <p:cNvSpPr txBox="1"/>
          <p:nvPr/>
        </p:nvSpPr>
        <p:spPr>
          <a:xfrm>
            <a:off x="501015" y="1311275"/>
            <a:ext cx="11983085" cy="2430145"/>
          </a:xfrm>
          <a:prstGeom prst="rect">
            <a:avLst/>
          </a:prstGeom>
          <a:noFill/>
        </p:spPr>
        <p:txBody>
          <a:bodyPr wrap="square" rtlCol="0">
            <a:spAutoFit/>
          </a:bodyPr>
          <a:p>
            <a:r>
              <a:rPr lang="zh-CN" sz="8800" b="1">
                <a:sym typeface="+mn-ea"/>
              </a:rPr>
              <a:t>观看视频，认识病毒</a:t>
            </a:r>
            <a:endParaRPr lang="zh-CN" sz="8800" b="1">
              <a:sym typeface="+mn-ea"/>
            </a:endParaRPr>
          </a:p>
          <a:p>
            <a:r>
              <a:rPr lang="zh-CN" sz="3200" b="1">
                <a:sym typeface="+mn-ea"/>
              </a:rPr>
              <a:t>https://v.qq.com/x/page/m3058ojw8xk.html</a:t>
            </a:r>
            <a:endParaRPr lang="zh-CN" sz="3200" b="1">
              <a:sym typeface="+mn-ea"/>
            </a:endParaRPr>
          </a:p>
          <a:p>
            <a:endParaRPr lang="zh-CN" sz="3200" b="1">
              <a:sym typeface="+mn-ea"/>
            </a:endParaRPr>
          </a:p>
        </p:txBody>
      </p:sp>
    </p:spTree>
    <p:custDataLst>
      <p:tags r:id="rId1"/>
    </p:custDataLst>
  </p:cSld>
  <p:clrMapOvr>
    <a:masterClrMapping/>
  </p:clrMapOvr>
  <p:transition spd="slow">
    <p:random/>
  </p:transition>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69CDDC"/>
        </a:solidFill>
        <a:effectLst/>
      </p:bgPr>
    </p:bg>
    <p:spTree>
      <p:nvGrpSpPr>
        <p:cNvPr id="76" name=""/>
        <p:cNvGrpSpPr/>
        <p:nvPr/>
      </p:nvGrpSpPr>
      <p:grpSpPr>
        <a:xfrm>
          <a:off x="0" y="0"/>
          <a:ext cx="0" cy="0"/>
          <a:chOff x="0" y="0"/>
          <a:chExt cx="0" cy="0"/>
        </a:xfrm>
      </p:grpSpPr>
      <p:sp>
        <p:nvSpPr>
          <p:cNvPr id="1048624" name="矩形 11"/>
          <p:cNvSpPr/>
          <p:nvPr/>
        </p:nvSpPr>
        <p:spPr>
          <a:xfrm>
            <a:off x="1049852" y="266269"/>
            <a:ext cx="4589780" cy="447040"/>
          </a:xfrm>
          <a:prstGeom prst="rect">
            <a:avLst/>
          </a:prstGeom>
        </p:spPr>
        <p:txBody>
          <a:bodyPr wrap="none">
            <a:spAutoFit/>
          </a:bodyPr>
          <a:p>
            <a:pPr algn="ctr"/>
            <a:r>
              <a:rPr lang="zh-CN" altLang="en-US" sz="2400" dirty="0">
                <a:solidFill>
                  <a:schemeClr val="accent3"/>
                </a:solidFill>
                <a:latin typeface="Arial" panose="020B0604020202020204" pitchFamily="34" charset="0"/>
                <a:ea typeface="思源黑体 CN Regular" panose="020B0500000000000000" pitchFamily="34" charset="-122"/>
                <a:sym typeface="Arial" panose="020B0604020202020204" pitchFamily="34" charset="0"/>
              </a:rPr>
              <a:t>武汉出现的新型冠状病毒是什么</a:t>
            </a:r>
            <a:r>
              <a:rPr lang="en-US" altLang="zh-CN" sz="2400" dirty="0">
                <a:solidFill>
                  <a:schemeClr val="accent3"/>
                </a:solidFill>
                <a:latin typeface="Arial" panose="020B0604020202020204" pitchFamily="34" charset="0"/>
                <a:ea typeface="思源黑体 CN Regular" panose="020B0500000000000000" pitchFamily="34" charset="-122"/>
                <a:sym typeface="Arial" panose="020B0604020202020204" pitchFamily="34" charset="0"/>
              </a:rPr>
              <a:t>?</a:t>
            </a:r>
            <a:endParaRPr lang="zh-CN" altLang="en-US" sz="2400" dirty="0">
              <a:solidFill>
                <a:schemeClr val="accent3"/>
              </a:solidFill>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625" name="矩形 12"/>
          <p:cNvSpPr/>
          <p:nvPr/>
        </p:nvSpPr>
        <p:spPr>
          <a:xfrm>
            <a:off x="5298142" y="3022587"/>
            <a:ext cx="6037730" cy="1938020"/>
          </a:xfrm>
          <a:prstGeom prst="rect">
            <a:avLst/>
          </a:prstGeom>
        </p:spPr>
        <p:txBody>
          <a:bodyPr wrap="square">
            <a:spAutoFit/>
          </a:bodyPr>
          <a:p>
            <a:pPr>
              <a:lnSpc>
                <a:spcPct val="150000"/>
              </a:lnSpc>
            </a:pPr>
            <a:r>
              <a:rPr lang="zh-CN" altLang="en-US" sz="1600" dirty="0">
                <a:latin typeface="Arial" panose="020B0604020202020204" pitchFamily="34" charset="0"/>
                <a:ea typeface="思源黑体 CN Regular" panose="020B0500000000000000" pitchFamily="34" charset="-122"/>
                <a:sym typeface="Arial" panose="020B0604020202020204" pitchFamily="34" charset="0"/>
              </a:rPr>
              <a:t>冠状病毒是自然界广泛存在、非常普通的一类病毒的统称，来自武汉的</a:t>
            </a:r>
            <a:r>
              <a:rPr lang="en-US" altLang="zh-CN" sz="1600" dirty="0">
                <a:latin typeface="Arial" panose="020B0604020202020204" pitchFamily="34" charset="0"/>
                <a:ea typeface="思源黑体 CN Regular" panose="020B0500000000000000" pitchFamily="34" charset="-122"/>
                <a:sym typeface="Arial" panose="020B0604020202020204" pitchFamily="34" charset="0"/>
              </a:rPr>
              <a:t>COVID-19</a:t>
            </a:r>
            <a:r>
              <a:rPr lang="zh-CN" altLang="en-US" sz="1600" dirty="0">
                <a:latin typeface="Arial" panose="020B0604020202020204" pitchFamily="34" charset="0"/>
                <a:ea typeface="思源黑体 CN Regular" panose="020B0500000000000000" pitchFamily="34" charset="-122"/>
                <a:sym typeface="Arial" panose="020B0604020202020204" pitchFamily="34" charset="0"/>
              </a:rPr>
              <a:t>是一种新型冠状病毒，主要引起呼吸道系统的感染。</a:t>
            </a:r>
            <a:r>
              <a:rPr lang="en-US" altLang="zh-CN" sz="1600" dirty="0">
                <a:latin typeface="Arial" panose="020B0604020202020204" pitchFamily="34" charset="0"/>
                <a:ea typeface="思源黑体 CN Regular" panose="020B0500000000000000" pitchFamily="34" charset="-122"/>
                <a:sym typeface="Arial" panose="020B0604020202020204" pitchFamily="34" charset="0"/>
              </a:rPr>
              <a:t>1</a:t>
            </a:r>
            <a:r>
              <a:rPr lang="zh-CN" altLang="en-US" sz="1600" dirty="0">
                <a:latin typeface="Arial" panose="020B0604020202020204" pitchFamily="34" charset="0"/>
                <a:ea typeface="思源黑体 CN Regular" panose="020B0500000000000000" pitchFamily="34" charset="-122"/>
                <a:sym typeface="Arial" panose="020B0604020202020204" pitchFamily="34" charset="0"/>
              </a:rPr>
              <a:t>月</a:t>
            </a:r>
            <a:r>
              <a:rPr lang="en-US" altLang="zh-CN" sz="1600" dirty="0">
                <a:latin typeface="Arial" panose="020B0604020202020204" pitchFamily="34" charset="0"/>
                <a:ea typeface="思源黑体 CN Regular" panose="020B0500000000000000" pitchFamily="34" charset="-122"/>
                <a:sym typeface="Arial" panose="020B0604020202020204" pitchFamily="34" charset="0"/>
              </a:rPr>
              <a:t>20</a:t>
            </a:r>
            <a:r>
              <a:rPr lang="zh-CN" altLang="en-US" sz="1600" dirty="0">
                <a:latin typeface="Arial" panose="020B0604020202020204" pitchFamily="34" charset="0"/>
                <a:ea typeface="思源黑体 CN Regular" panose="020B0500000000000000" pitchFamily="34" charset="-122"/>
                <a:sym typeface="Arial" panose="020B0604020202020204" pitchFamily="34" charset="0"/>
              </a:rPr>
              <a:t>日，国家卫生健康委将新型冠状病毒感染的肺炎纳入乙类传染病，按甲类进行管理；同时纳入</a:t>
            </a:r>
            <a:r>
              <a:rPr lang="en-US" altLang="zh-CN" sz="1600" dirty="0">
                <a:latin typeface="Arial" panose="020B0604020202020204" pitchFamily="34" charset="0"/>
                <a:ea typeface="思源黑体 CN Regular" panose="020B0500000000000000" pitchFamily="34" charset="-122"/>
                <a:sym typeface="Arial" panose="020B0604020202020204" pitchFamily="34" charset="0"/>
              </a:rPr>
              <a:t>《</a:t>
            </a:r>
            <a:r>
              <a:rPr lang="zh-CN" altLang="en-US" sz="1600" dirty="0">
                <a:latin typeface="Arial" panose="020B0604020202020204" pitchFamily="34" charset="0"/>
                <a:ea typeface="思源黑体 CN Regular" panose="020B0500000000000000" pitchFamily="34" charset="-122"/>
                <a:sym typeface="Arial" panose="020B0604020202020204" pitchFamily="34" charset="0"/>
              </a:rPr>
              <a:t>中华人民共和国国境卫生检疫法</a:t>
            </a:r>
            <a:r>
              <a:rPr lang="en-US" altLang="zh-CN" sz="1600" dirty="0">
                <a:latin typeface="Arial" panose="020B0604020202020204" pitchFamily="34" charset="0"/>
                <a:ea typeface="思源黑体 CN Regular" panose="020B0500000000000000" pitchFamily="34" charset="-122"/>
                <a:sym typeface="Arial" panose="020B0604020202020204" pitchFamily="34" charset="0"/>
              </a:rPr>
              <a:t>》</a:t>
            </a:r>
            <a:r>
              <a:rPr lang="zh-CN" altLang="en-US" sz="1600" dirty="0">
                <a:latin typeface="Arial" panose="020B0604020202020204" pitchFamily="34" charset="0"/>
                <a:ea typeface="思源黑体 CN Regular" panose="020B0500000000000000" pitchFamily="34" charset="-122"/>
                <a:sym typeface="Arial" panose="020B0604020202020204" pitchFamily="34" charset="0"/>
              </a:rPr>
              <a:t>规定的检疫传染病。</a:t>
            </a:r>
            <a:endParaRPr lang="zh-CN" altLang="en-US" sz="1600" dirty="0">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626" name="文本框 14"/>
          <p:cNvSpPr txBox="1"/>
          <p:nvPr/>
        </p:nvSpPr>
        <p:spPr>
          <a:xfrm>
            <a:off x="5298142" y="2157401"/>
            <a:ext cx="4246881" cy="574040"/>
          </a:xfrm>
          <a:prstGeom prst="rect">
            <a:avLst/>
          </a:prstGeom>
          <a:noFill/>
        </p:spPr>
        <p:txBody>
          <a:bodyPr wrap="none" rtlCol="0">
            <a:spAutoFit/>
          </a:bodyPr>
          <a:p>
            <a:r>
              <a:rPr kumimoji="1" lang="zh-CN" altLang="en-US" sz="3200" b="1">
                <a:solidFill>
                  <a:schemeClr val="accent3"/>
                </a:solidFill>
                <a:latin typeface="Arial" panose="020B0604020202020204" pitchFamily="34" charset="0"/>
                <a:ea typeface="思源黑体 CN Regular" panose="020B0500000000000000" pitchFamily="34" charset="-122"/>
                <a:sym typeface="Arial" panose="020B0604020202020204" pitchFamily="34" charset="0"/>
              </a:rPr>
              <a:t>新型冠状病毒基本介绍</a:t>
            </a:r>
            <a:endParaRPr kumimoji="1" lang="zh-CN" altLang="en-US" sz="3200" b="1">
              <a:solidFill>
                <a:schemeClr val="accent3"/>
              </a:solidFill>
              <a:latin typeface="Arial" panose="020B0604020202020204" pitchFamily="34" charset="0"/>
              <a:ea typeface="思源黑体 CN Regular" panose="020B0500000000000000" pitchFamily="34" charset="-122"/>
              <a:sym typeface="Arial" panose="020B0604020202020204" pitchFamily="34" charset="0"/>
            </a:endParaRPr>
          </a:p>
        </p:txBody>
      </p:sp>
      <p:pic>
        <p:nvPicPr>
          <p:cNvPr id="2097157" name="图片 3"/>
          <p:cNvPicPr>
            <a:picLocks noChangeAspect="1"/>
          </p:cNvPicPr>
          <p:nvPr/>
        </p:nvPicPr>
        <p:blipFill>
          <a:blip r:embed="rId1"/>
          <a:stretch>
            <a:fillRect/>
          </a:stretch>
        </p:blipFill>
        <p:spPr>
          <a:xfrm>
            <a:off x="0" y="757234"/>
            <a:ext cx="5343531" cy="5343531"/>
          </a:xfrm>
          <a:prstGeom prst="rect">
            <a:avLst/>
          </a:prstGeom>
          <a:effectLst>
            <a:outerShdw blurRad="254000" dist="393700" dir="2700000" algn="tl" rotWithShape="0">
              <a:prstClr val="black">
                <a:alpha val="34000"/>
              </a:prstClr>
            </a:outerShdw>
          </a:effectLst>
        </p:spPr>
      </p:pic>
    </p:spTree>
    <p:custDataLst>
      <p:tags r:id="rId2"/>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048625"/>
                                        </p:tgtEl>
                                        <p:attrNameLst>
                                          <p:attrName>style.visibility</p:attrName>
                                        </p:attrNameLst>
                                      </p:cBhvr>
                                      <p:to>
                                        <p:strVal val="visible"/>
                                      </p:to>
                                    </p:set>
                                    <p:animEffect transition="in" filter="fade">
                                      <p:cBhvr>
                                        <p:cTn id="7" dur="1000"/>
                                        <p:tgtEl>
                                          <p:spTgt spid="1048625"/>
                                        </p:tgtEl>
                                      </p:cBhvr>
                                    </p:animEffect>
                                    <p:anim calcmode="lin" valueType="num">
                                      <p:cBhvr>
                                        <p:cTn id="8" dur="1000" fill="hold"/>
                                        <p:tgtEl>
                                          <p:spTgt spid="1048625"/>
                                        </p:tgtEl>
                                        <p:attrNameLst>
                                          <p:attrName>ppt_x</p:attrName>
                                        </p:attrNameLst>
                                      </p:cBhvr>
                                      <p:tavLst>
                                        <p:tav tm="0">
                                          <p:val>
                                            <p:strVal val="#ppt_x"/>
                                          </p:val>
                                        </p:tav>
                                        <p:tav tm="100000">
                                          <p:val>
                                            <p:strVal val="#ppt_x"/>
                                          </p:val>
                                        </p:tav>
                                      </p:tavLst>
                                    </p:anim>
                                    <p:anim calcmode="lin" valueType="num">
                                      <p:cBhvr>
                                        <p:cTn id="9" dur="1000" fill="hold"/>
                                        <p:tgtEl>
                                          <p:spTgt spid="10486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25"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69CDDC"/>
        </a:solidFill>
        <a:effectLst/>
      </p:bgPr>
    </p:bg>
    <p:spTree>
      <p:nvGrpSpPr>
        <p:cNvPr id="79" name=""/>
        <p:cNvGrpSpPr/>
        <p:nvPr/>
      </p:nvGrpSpPr>
      <p:grpSpPr>
        <a:xfrm>
          <a:off x="0" y="0"/>
          <a:ext cx="0" cy="0"/>
          <a:chOff x="0" y="0"/>
          <a:chExt cx="0" cy="0"/>
        </a:xfrm>
      </p:grpSpPr>
      <p:sp>
        <p:nvSpPr>
          <p:cNvPr id="1048630" name="矩形 11"/>
          <p:cNvSpPr/>
          <p:nvPr/>
        </p:nvSpPr>
        <p:spPr>
          <a:xfrm>
            <a:off x="1049852" y="251220"/>
            <a:ext cx="3840481" cy="447040"/>
          </a:xfrm>
          <a:prstGeom prst="rect">
            <a:avLst/>
          </a:prstGeom>
        </p:spPr>
        <p:txBody>
          <a:bodyPr wrap="none">
            <a:spAutoFit/>
          </a:bodyPr>
          <a:p>
            <a:r>
              <a:rPr lang="zh-CN" altLang="en-US" sz="2400" dirty="0">
                <a:solidFill>
                  <a:schemeClr val="accent3"/>
                </a:solidFill>
                <a:latin typeface="Arial" panose="020B0604020202020204" pitchFamily="34" charset="0"/>
                <a:ea typeface="思源黑体 CN Regular" panose="020B0500000000000000" pitchFamily="34" charset="-122"/>
                <a:sym typeface="Arial" panose="020B0604020202020204" pitchFamily="34" charset="0"/>
              </a:rPr>
              <a:t>人感染冠状病毒后会的症状</a:t>
            </a:r>
            <a:endParaRPr lang="zh-CN" altLang="en-US" sz="2400" dirty="0">
              <a:solidFill>
                <a:schemeClr val="accent3"/>
              </a:solidFill>
              <a:latin typeface="Arial" panose="020B0604020202020204" pitchFamily="34" charset="0"/>
              <a:ea typeface="思源黑体 CN Regular" panose="020B0500000000000000" pitchFamily="34" charset="-122"/>
              <a:sym typeface="Arial" panose="020B0604020202020204" pitchFamily="34" charset="0"/>
            </a:endParaRPr>
          </a:p>
        </p:txBody>
      </p:sp>
      <p:grpSp>
        <p:nvGrpSpPr>
          <p:cNvPr id="80" name="Group 113"/>
          <p:cNvGrpSpPr/>
          <p:nvPr/>
        </p:nvGrpSpPr>
        <p:grpSpPr>
          <a:xfrm>
            <a:off x="169115" y="2391198"/>
            <a:ext cx="2129700" cy="691283"/>
            <a:chOff x="0" y="1419612"/>
            <a:chExt cx="1597483" cy="518462"/>
          </a:xfrm>
        </p:grpSpPr>
        <p:sp>
          <p:nvSpPr>
            <p:cNvPr id="1048631" name="Rectangle 38"/>
            <p:cNvSpPr/>
            <p:nvPr/>
          </p:nvSpPr>
          <p:spPr>
            <a:xfrm>
              <a:off x="0" y="1419612"/>
              <a:ext cx="1597483" cy="518462"/>
            </a:xfrm>
            <a:prstGeom prst="rect">
              <a:avLst/>
            </a:prstGeom>
            <a:solidFill>
              <a:schemeClr val="accent3"/>
            </a:solidFill>
            <a:ln w="12700" cap="flat" cmpd="sng" algn="ctr">
              <a:no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pPr>
              <a:endParaRPr kumimoji="0" lang="en-US" sz="2400" b="0" i="0" u="none" strike="noStrike" kern="0" cap="none" spc="0" normalizeH="0" baseline="0" noProof="0" dirty="0">
                <a:ln>
                  <a:noFill/>
                </a:ln>
                <a:solidFill>
                  <a:srgbClr val="FFFFFF"/>
                </a:solidFill>
                <a:effectLst/>
                <a:uLnTx/>
                <a:uFillTx/>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632" name="Text Placeholder 3"/>
            <p:cNvSpPr txBox="1"/>
            <p:nvPr/>
          </p:nvSpPr>
          <p:spPr>
            <a:xfrm>
              <a:off x="589208" y="1540344"/>
              <a:ext cx="732990" cy="276999"/>
            </a:xfrm>
            <a:prstGeom prst="rect">
              <a:avLst/>
            </a:prstGeom>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1218565" eaLnBrk="1" fontAlgn="auto" latinLnBrk="0" hangingPunct="1">
                <a:lnSpc>
                  <a:spcPct val="100000"/>
                </a:lnSpc>
                <a:spcBef>
                  <a:spcPct val="20000"/>
                </a:spcBef>
                <a:spcAft>
                  <a:spcPts val="0"/>
                </a:spcAft>
                <a:buClrTx/>
                <a:buSzTx/>
                <a:buFontTx/>
                <a:buNone/>
              </a:pPr>
              <a:r>
                <a:rPr kumimoji="0" lang="en-US" sz="2400" b="0" i="0" u="none" strike="noStrike" kern="0" cap="none" spc="0" normalizeH="0" baseline="0" noProof="0" dirty="0">
                  <a:ln>
                    <a:noFill/>
                  </a:ln>
                  <a:solidFill>
                    <a:srgbClr val="FFFFFF"/>
                  </a:solidFill>
                  <a:effectLst/>
                  <a:uLnTx/>
                  <a:uFillTx/>
                  <a:latin typeface="Arial" panose="020B0604020202020204" pitchFamily="34" charset="0"/>
                  <a:ea typeface="思源黑体 CN Regular" panose="020B0500000000000000" pitchFamily="34" charset="-122"/>
                  <a:sym typeface="Arial" panose="020B0604020202020204" pitchFamily="34" charset="0"/>
                </a:rPr>
                <a:t>01</a:t>
              </a:r>
              <a:endParaRPr kumimoji="0" lang="en-US" sz="2400" b="0" i="0" u="none" strike="noStrike" kern="0" cap="none" spc="0" normalizeH="0" baseline="0" noProof="0" dirty="0">
                <a:ln>
                  <a:noFill/>
                </a:ln>
                <a:solidFill>
                  <a:srgbClr val="FFFFFF"/>
                </a:solidFill>
                <a:effectLst/>
                <a:uLnTx/>
                <a:uFillTx/>
                <a:latin typeface="Arial" panose="020B0604020202020204" pitchFamily="34" charset="0"/>
                <a:ea typeface="思源黑体 CN Regular" panose="020B0500000000000000" pitchFamily="34" charset="-122"/>
                <a:sym typeface="Arial" panose="020B0604020202020204" pitchFamily="34" charset="0"/>
              </a:endParaRPr>
            </a:p>
          </p:txBody>
        </p:sp>
      </p:grpSp>
      <p:grpSp>
        <p:nvGrpSpPr>
          <p:cNvPr id="81" name="Group 114"/>
          <p:cNvGrpSpPr/>
          <p:nvPr/>
        </p:nvGrpSpPr>
        <p:grpSpPr>
          <a:xfrm>
            <a:off x="169115" y="3492132"/>
            <a:ext cx="2129700" cy="691283"/>
            <a:chOff x="0" y="2226109"/>
            <a:chExt cx="1597483" cy="518462"/>
          </a:xfrm>
          <a:solidFill>
            <a:srgbClr val="F8F8F8"/>
          </a:solidFill>
        </p:grpSpPr>
        <p:sp>
          <p:nvSpPr>
            <p:cNvPr id="1048633" name="Rectangle 40"/>
            <p:cNvSpPr/>
            <p:nvPr/>
          </p:nvSpPr>
          <p:spPr>
            <a:xfrm>
              <a:off x="0" y="2226109"/>
              <a:ext cx="1597483" cy="518462"/>
            </a:xfrm>
            <a:prstGeom prst="rect">
              <a:avLst/>
            </a:prstGeom>
            <a:solidFill>
              <a:schemeClr val="accent3"/>
            </a:solidFill>
            <a:ln w="12700" cap="flat" cmpd="sng" algn="ctr">
              <a:no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pPr>
              <a:endParaRPr kumimoji="0" lang="en-US" sz="2400" b="0" i="0" u="none" strike="noStrike" kern="0" cap="none" spc="0" normalizeH="0" baseline="0" noProof="0" dirty="0">
                <a:ln>
                  <a:noFill/>
                </a:ln>
                <a:solidFill>
                  <a:srgbClr val="FFFFFF"/>
                </a:solidFill>
                <a:effectLst/>
                <a:uLnTx/>
                <a:uFillTx/>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634" name="Text Placeholder 3"/>
            <p:cNvSpPr txBox="1"/>
            <p:nvPr/>
          </p:nvSpPr>
          <p:spPr>
            <a:xfrm>
              <a:off x="575072" y="2346841"/>
              <a:ext cx="747126" cy="276999"/>
            </a:xfrm>
            <a:prstGeom prst="rect">
              <a:avLst/>
            </a:prstGeom>
            <a:noFill/>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1218565" eaLnBrk="1" fontAlgn="auto" latinLnBrk="0" hangingPunct="1">
                <a:lnSpc>
                  <a:spcPct val="100000"/>
                </a:lnSpc>
                <a:spcBef>
                  <a:spcPct val="20000"/>
                </a:spcBef>
                <a:spcAft>
                  <a:spcPts val="0"/>
                </a:spcAft>
                <a:buClrTx/>
                <a:buSzTx/>
                <a:buFontTx/>
                <a:buNone/>
              </a:pPr>
              <a:r>
                <a:rPr kumimoji="0" lang="en-US" sz="2400" b="0" i="0" u="none" strike="noStrike" kern="0" cap="none" spc="0" normalizeH="0" baseline="0" noProof="0" dirty="0">
                  <a:ln>
                    <a:noFill/>
                  </a:ln>
                  <a:solidFill>
                    <a:srgbClr val="FFFFFF"/>
                  </a:solidFill>
                  <a:effectLst/>
                  <a:uLnTx/>
                  <a:uFillTx/>
                  <a:latin typeface="Arial" panose="020B0604020202020204" pitchFamily="34" charset="0"/>
                  <a:ea typeface="思源黑体 CN Regular" panose="020B0500000000000000" pitchFamily="34" charset="-122"/>
                  <a:sym typeface="Arial" panose="020B0604020202020204" pitchFamily="34" charset="0"/>
                </a:rPr>
                <a:t>02</a:t>
              </a:r>
              <a:endParaRPr kumimoji="0" lang="en-US" sz="2400" b="0" i="0" u="none" strike="noStrike" kern="0" cap="none" spc="0" normalizeH="0" baseline="0" noProof="0" dirty="0">
                <a:ln>
                  <a:noFill/>
                </a:ln>
                <a:solidFill>
                  <a:srgbClr val="FFFFFF"/>
                </a:solidFill>
                <a:effectLst/>
                <a:uLnTx/>
                <a:uFillTx/>
                <a:latin typeface="Arial" panose="020B0604020202020204" pitchFamily="34" charset="0"/>
                <a:ea typeface="思源黑体 CN Regular" panose="020B0500000000000000" pitchFamily="34" charset="-122"/>
                <a:sym typeface="Arial" panose="020B0604020202020204" pitchFamily="34" charset="0"/>
              </a:endParaRPr>
            </a:p>
          </p:txBody>
        </p:sp>
      </p:grpSp>
      <p:grpSp>
        <p:nvGrpSpPr>
          <p:cNvPr id="82" name="Group 115"/>
          <p:cNvGrpSpPr/>
          <p:nvPr/>
        </p:nvGrpSpPr>
        <p:grpSpPr>
          <a:xfrm>
            <a:off x="169115" y="4593066"/>
            <a:ext cx="2129700" cy="691283"/>
            <a:chOff x="0" y="3090216"/>
            <a:chExt cx="1597483" cy="518462"/>
          </a:xfrm>
        </p:grpSpPr>
        <p:sp>
          <p:nvSpPr>
            <p:cNvPr id="1048635" name="Rectangle 43"/>
            <p:cNvSpPr/>
            <p:nvPr/>
          </p:nvSpPr>
          <p:spPr>
            <a:xfrm>
              <a:off x="0" y="3090216"/>
              <a:ext cx="1597483" cy="518462"/>
            </a:xfrm>
            <a:prstGeom prst="rect">
              <a:avLst/>
            </a:prstGeom>
            <a:solidFill>
              <a:schemeClr val="accent3"/>
            </a:solidFill>
            <a:ln w="12700" cap="flat" cmpd="sng" algn="ctr">
              <a:no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pPr>
              <a:endParaRPr kumimoji="0" lang="en-US" sz="2400" b="0" i="0" u="none" strike="noStrike" kern="0" cap="none" spc="0" normalizeH="0" baseline="0" noProof="0" dirty="0">
                <a:ln>
                  <a:noFill/>
                </a:ln>
                <a:solidFill>
                  <a:srgbClr val="FFFFFF"/>
                </a:solidFill>
                <a:effectLst/>
                <a:uLnTx/>
                <a:uFillTx/>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636" name="Text Placeholder 3"/>
            <p:cNvSpPr txBox="1"/>
            <p:nvPr/>
          </p:nvSpPr>
          <p:spPr>
            <a:xfrm>
              <a:off x="575072" y="3210948"/>
              <a:ext cx="747126" cy="276999"/>
            </a:xfrm>
            <a:prstGeom prst="rect">
              <a:avLst/>
            </a:prstGeom>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1218565" eaLnBrk="1" fontAlgn="auto" latinLnBrk="0" hangingPunct="1">
                <a:lnSpc>
                  <a:spcPct val="100000"/>
                </a:lnSpc>
                <a:spcBef>
                  <a:spcPct val="20000"/>
                </a:spcBef>
                <a:spcAft>
                  <a:spcPts val="0"/>
                </a:spcAft>
                <a:buClrTx/>
                <a:buSzTx/>
                <a:buFontTx/>
                <a:buNone/>
              </a:pPr>
              <a:r>
                <a:rPr kumimoji="0" lang="en-US" sz="2400" b="0" i="0" u="none" strike="noStrike" kern="0" cap="none" spc="0" normalizeH="0" baseline="0" noProof="0" dirty="0">
                  <a:ln>
                    <a:noFill/>
                  </a:ln>
                  <a:solidFill>
                    <a:srgbClr val="FFFFFF"/>
                  </a:solidFill>
                  <a:effectLst/>
                  <a:uLnTx/>
                  <a:uFillTx/>
                  <a:latin typeface="Arial" panose="020B0604020202020204" pitchFamily="34" charset="0"/>
                  <a:ea typeface="思源黑体 CN Regular" panose="020B0500000000000000" pitchFamily="34" charset="-122"/>
                  <a:sym typeface="Arial" panose="020B0604020202020204" pitchFamily="34" charset="0"/>
                </a:rPr>
                <a:t>03</a:t>
              </a:r>
              <a:endParaRPr kumimoji="0" lang="en-US" sz="2400" b="0" i="0" u="none" strike="noStrike" kern="0" cap="none" spc="0" normalizeH="0" baseline="0" noProof="0" dirty="0">
                <a:ln>
                  <a:noFill/>
                </a:ln>
                <a:solidFill>
                  <a:srgbClr val="FFFFFF"/>
                </a:solidFill>
                <a:effectLst/>
                <a:uLnTx/>
                <a:uFillTx/>
                <a:latin typeface="Arial" panose="020B0604020202020204" pitchFamily="34" charset="0"/>
                <a:ea typeface="思源黑体 CN Regular" panose="020B0500000000000000" pitchFamily="34" charset="-122"/>
                <a:sym typeface="Arial" panose="020B0604020202020204" pitchFamily="34" charset="0"/>
              </a:endParaRPr>
            </a:p>
          </p:txBody>
        </p:sp>
      </p:grpSp>
      <p:sp>
        <p:nvSpPr>
          <p:cNvPr id="1048637" name="Freeform 37"/>
          <p:cNvSpPr/>
          <p:nvPr/>
        </p:nvSpPr>
        <p:spPr>
          <a:xfrm rot="16200000">
            <a:off x="1692224" y="2477170"/>
            <a:ext cx="844903" cy="365716"/>
          </a:xfrm>
          <a:custGeom>
            <a:avLst/>
            <a:gdLst>
              <a:gd name="connsiteX0" fmla="*/ 0 w 633676"/>
              <a:gd name="connsiteY0" fmla="*/ 274320 h 274320"/>
              <a:gd name="connsiteX1" fmla="*/ 68580 w 633676"/>
              <a:gd name="connsiteY1" fmla="*/ 0 h 274320"/>
              <a:gd name="connsiteX2" fmla="*/ 633676 w 633676"/>
              <a:gd name="connsiteY2" fmla="*/ 0 h 274320"/>
              <a:gd name="connsiteX3" fmla="*/ 565096 w 633676"/>
              <a:gd name="connsiteY3" fmla="*/ 274320 h 274320"/>
              <a:gd name="connsiteX4" fmla="*/ 0 w 633676"/>
              <a:gd name="connsiteY4" fmla="*/ 274320 h 274320"/>
              <a:gd name="connsiteX0-1" fmla="*/ 0 w 633676"/>
              <a:gd name="connsiteY0-2" fmla="*/ 274320 h 274320"/>
              <a:gd name="connsiteX1-3" fmla="*/ 115214 w 633676"/>
              <a:gd name="connsiteY1-4" fmla="*/ 0 h 274320"/>
              <a:gd name="connsiteX2-5" fmla="*/ 633676 w 633676"/>
              <a:gd name="connsiteY2-6" fmla="*/ 0 h 274320"/>
              <a:gd name="connsiteX3-7" fmla="*/ 565096 w 633676"/>
              <a:gd name="connsiteY3-8" fmla="*/ 274320 h 274320"/>
              <a:gd name="connsiteX4-9" fmla="*/ 0 w 633676"/>
              <a:gd name="connsiteY4-10" fmla="*/ 274320 h 274320"/>
              <a:gd name="connsiteX0-11" fmla="*/ 0 w 576069"/>
              <a:gd name="connsiteY0-12" fmla="*/ 274320 h 274320"/>
              <a:gd name="connsiteX1-13" fmla="*/ 57607 w 576069"/>
              <a:gd name="connsiteY1-14" fmla="*/ 0 h 274320"/>
              <a:gd name="connsiteX2-15" fmla="*/ 576069 w 576069"/>
              <a:gd name="connsiteY2-16" fmla="*/ 0 h 274320"/>
              <a:gd name="connsiteX3-17" fmla="*/ 507489 w 576069"/>
              <a:gd name="connsiteY3-18" fmla="*/ 274320 h 274320"/>
              <a:gd name="connsiteX4-19" fmla="*/ 0 w 576069"/>
              <a:gd name="connsiteY4-20" fmla="*/ 274320 h 274320"/>
              <a:gd name="connsiteX0-21" fmla="*/ 0 w 576069"/>
              <a:gd name="connsiteY0-22" fmla="*/ 274323 h 274323"/>
              <a:gd name="connsiteX1-23" fmla="*/ 57607 w 576069"/>
              <a:gd name="connsiteY1-24" fmla="*/ 0 h 274323"/>
              <a:gd name="connsiteX2-25" fmla="*/ 576069 w 576069"/>
              <a:gd name="connsiteY2-26" fmla="*/ 0 h 274323"/>
              <a:gd name="connsiteX3-27" fmla="*/ 507489 w 576069"/>
              <a:gd name="connsiteY3-28" fmla="*/ 274320 h 274323"/>
              <a:gd name="connsiteX4-29" fmla="*/ 0 w 576069"/>
              <a:gd name="connsiteY4-30" fmla="*/ 274323 h 274323"/>
              <a:gd name="connsiteX0-31" fmla="*/ 0 w 576069"/>
              <a:gd name="connsiteY0-32" fmla="*/ 274323 h 274323"/>
              <a:gd name="connsiteX1-33" fmla="*/ 57607 w 576069"/>
              <a:gd name="connsiteY1-34" fmla="*/ 0 h 274323"/>
              <a:gd name="connsiteX2-35" fmla="*/ 576069 w 576069"/>
              <a:gd name="connsiteY2-36" fmla="*/ 0 h 274323"/>
              <a:gd name="connsiteX3-37" fmla="*/ 507489 w 576069"/>
              <a:gd name="connsiteY3-38" fmla="*/ 274320 h 274323"/>
              <a:gd name="connsiteX4-39" fmla="*/ 0 w 576069"/>
              <a:gd name="connsiteY4-40" fmla="*/ 274323 h 274323"/>
              <a:gd name="connsiteX0-41" fmla="*/ 0 w 633677"/>
              <a:gd name="connsiteY0-42" fmla="*/ 274323 h 274323"/>
              <a:gd name="connsiteX1-43" fmla="*/ 115215 w 633677"/>
              <a:gd name="connsiteY1-44" fmla="*/ 0 h 274323"/>
              <a:gd name="connsiteX2-45" fmla="*/ 633677 w 633677"/>
              <a:gd name="connsiteY2-46" fmla="*/ 0 h 274323"/>
              <a:gd name="connsiteX3-47" fmla="*/ 565097 w 633677"/>
              <a:gd name="connsiteY3-48" fmla="*/ 274320 h 274323"/>
              <a:gd name="connsiteX4-49" fmla="*/ 0 w 633677"/>
              <a:gd name="connsiteY4-50" fmla="*/ 274323 h 274323"/>
              <a:gd name="connsiteX0-51" fmla="*/ 0 w 633677"/>
              <a:gd name="connsiteY0-52" fmla="*/ 274323 h 274323"/>
              <a:gd name="connsiteX1-53" fmla="*/ 115215 w 633677"/>
              <a:gd name="connsiteY1-54" fmla="*/ 0 h 274323"/>
              <a:gd name="connsiteX2-55" fmla="*/ 633677 w 633677"/>
              <a:gd name="connsiteY2-56" fmla="*/ 0 h 274323"/>
              <a:gd name="connsiteX3-57" fmla="*/ 518463 w 633677"/>
              <a:gd name="connsiteY3-58" fmla="*/ 274323 h 274323"/>
              <a:gd name="connsiteX4-59" fmla="*/ 0 w 633677"/>
              <a:gd name="connsiteY4-60" fmla="*/ 274323 h 27432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33677" h="274323">
                <a:moveTo>
                  <a:pt x="0" y="274323"/>
                </a:moveTo>
                <a:lnTo>
                  <a:pt x="115215" y="0"/>
                </a:lnTo>
                <a:lnTo>
                  <a:pt x="633677" y="0"/>
                </a:lnTo>
                <a:lnTo>
                  <a:pt x="518463" y="274323"/>
                </a:lnTo>
                <a:lnTo>
                  <a:pt x="0" y="274323"/>
                </a:lnTo>
                <a:close/>
              </a:path>
            </a:pathLst>
          </a:custGeom>
          <a:solidFill>
            <a:schemeClr val="tx1">
              <a:lumMod val="85000"/>
              <a:lumOff val="15000"/>
            </a:schemeClr>
          </a:solidFill>
          <a:ln w="12700" cap="flat" cmpd="sng" algn="ctr">
            <a:no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pPr>
            <a:endParaRPr kumimoji="0" lang="en-US" sz="3555" b="0" i="0" u="none" strike="noStrike" kern="0" cap="none" spc="0" normalizeH="0" baseline="0" noProof="0" dirty="0">
              <a:ln>
                <a:noFill/>
              </a:ln>
              <a:solidFill>
                <a:srgbClr val="FFFFFF"/>
              </a:solidFill>
              <a:effectLst/>
              <a:uLnTx/>
              <a:uFillTx/>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638" name="Freeform 41"/>
          <p:cNvSpPr/>
          <p:nvPr/>
        </p:nvSpPr>
        <p:spPr>
          <a:xfrm rot="16200000">
            <a:off x="1692224" y="3578103"/>
            <a:ext cx="844903" cy="365716"/>
          </a:xfrm>
          <a:custGeom>
            <a:avLst/>
            <a:gdLst>
              <a:gd name="connsiteX0" fmla="*/ 0 w 633676"/>
              <a:gd name="connsiteY0" fmla="*/ 274320 h 274320"/>
              <a:gd name="connsiteX1" fmla="*/ 68580 w 633676"/>
              <a:gd name="connsiteY1" fmla="*/ 0 h 274320"/>
              <a:gd name="connsiteX2" fmla="*/ 633676 w 633676"/>
              <a:gd name="connsiteY2" fmla="*/ 0 h 274320"/>
              <a:gd name="connsiteX3" fmla="*/ 565096 w 633676"/>
              <a:gd name="connsiteY3" fmla="*/ 274320 h 274320"/>
              <a:gd name="connsiteX4" fmla="*/ 0 w 633676"/>
              <a:gd name="connsiteY4" fmla="*/ 274320 h 274320"/>
              <a:gd name="connsiteX0-1" fmla="*/ 0 w 633676"/>
              <a:gd name="connsiteY0-2" fmla="*/ 274320 h 274320"/>
              <a:gd name="connsiteX1-3" fmla="*/ 115214 w 633676"/>
              <a:gd name="connsiteY1-4" fmla="*/ 0 h 274320"/>
              <a:gd name="connsiteX2-5" fmla="*/ 633676 w 633676"/>
              <a:gd name="connsiteY2-6" fmla="*/ 0 h 274320"/>
              <a:gd name="connsiteX3-7" fmla="*/ 565096 w 633676"/>
              <a:gd name="connsiteY3-8" fmla="*/ 274320 h 274320"/>
              <a:gd name="connsiteX4-9" fmla="*/ 0 w 633676"/>
              <a:gd name="connsiteY4-10" fmla="*/ 274320 h 274320"/>
              <a:gd name="connsiteX0-11" fmla="*/ 0 w 576069"/>
              <a:gd name="connsiteY0-12" fmla="*/ 274320 h 274320"/>
              <a:gd name="connsiteX1-13" fmla="*/ 57607 w 576069"/>
              <a:gd name="connsiteY1-14" fmla="*/ 0 h 274320"/>
              <a:gd name="connsiteX2-15" fmla="*/ 576069 w 576069"/>
              <a:gd name="connsiteY2-16" fmla="*/ 0 h 274320"/>
              <a:gd name="connsiteX3-17" fmla="*/ 507489 w 576069"/>
              <a:gd name="connsiteY3-18" fmla="*/ 274320 h 274320"/>
              <a:gd name="connsiteX4-19" fmla="*/ 0 w 576069"/>
              <a:gd name="connsiteY4-20" fmla="*/ 274320 h 274320"/>
              <a:gd name="connsiteX0-21" fmla="*/ 0 w 576069"/>
              <a:gd name="connsiteY0-22" fmla="*/ 274323 h 274323"/>
              <a:gd name="connsiteX1-23" fmla="*/ 57607 w 576069"/>
              <a:gd name="connsiteY1-24" fmla="*/ 0 h 274323"/>
              <a:gd name="connsiteX2-25" fmla="*/ 576069 w 576069"/>
              <a:gd name="connsiteY2-26" fmla="*/ 0 h 274323"/>
              <a:gd name="connsiteX3-27" fmla="*/ 507489 w 576069"/>
              <a:gd name="connsiteY3-28" fmla="*/ 274320 h 274323"/>
              <a:gd name="connsiteX4-29" fmla="*/ 0 w 576069"/>
              <a:gd name="connsiteY4-30" fmla="*/ 274323 h 274323"/>
              <a:gd name="connsiteX0-31" fmla="*/ 0 w 576069"/>
              <a:gd name="connsiteY0-32" fmla="*/ 274323 h 274323"/>
              <a:gd name="connsiteX1-33" fmla="*/ 57607 w 576069"/>
              <a:gd name="connsiteY1-34" fmla="*/ 0 h 274323"/>
              <a:gd name="connsiteX2-35" fmla="*/ 576069 w 576069"/>
              <a:gd name="connsiteY2-36" fmla="*/ 0 h 274323"/>
              <a:gd name="connsiteX3-37" fmla="*/ 507489 w 576069"/>
              <a:gd name="connsiteY3-38" fmla="*/ 274320 h 274323"/>
              <a:gd name="connsiteX4-39" fmla="*/ 0 w 576069"/>
              <a:gd name="connsiteY4-40" fmla="*/ 274323 h 274323"/>
              <a:gd name="connsiteX0-41" fmla="*/ 0 w 633677"/>
              <a:gd name="connsiteY0-42" fmla="*/ 274323 h 274323"/>
              <a:gd name="connsiteX1-43" fmla="*/ 115215 w 633677"/>
              <a:gd name="connsiteY1-44" fmla="*/ 0 h 274323"/>
              <a:gd name="connsiteX2-45" fmla="*/ 633677 w 633677"/>
              <a:gd name="connsiteY2-46" fmla="*/ 0 h 274323"/>
              <a:gd name="connsiteX3-47" fmla="*/ 565097 w 633677"/>
              <a:gd name="connsiteY3-48" fmla="*/ 274320 h 274323"/>
              <a:gd name="connsiteX4-49" fmla="*/ 0 w 633677"/>
              <a:gd name="connsiteY4-50" fmla="*/ 274323 h 274323"/>
              <a:gd name="connsiteX0-51" fmla="*/ 0 w 633677"/>
              <a:gd name="connsiteY0-52" fmla="*/ 274323 h 274323"/>
              <a:gd name="connsiteX1-53" fmla="*/ 115215 w 633677"/>
              <a:gd name="connsiteY1-54" fmla="*/ 0 h 274323"/>
              <a:gd name="connsiteX2-55" fmla="*/ 633677 w 633677"/>
              <a:gd name="connsiteY2-56" fmla="*/ 0 h 274323"/>
              <a:gd name="connsiteX3-57" fmla="*/ 518463 w 633677"/>
              <a:gd name="connsiteY3-58" fmla="*/ 274323 h 274323"/>
              <a:gd name="connsiteX4-59" fmla="*/ 0 w 633677"/>
              <a:gd name="connsiteY4-60" fmla="*/ 274323 h 27432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33677" h="274323">
                <a:moveTo>
                  <a:pt x="0" y="274323"/>
                </a:moveTo>
                <a:lnTo>
                  <a:pt x="115215" y="0"/>
                </a:lnTo>
                <a:lnTo>
                  <a:pt x="633677" y="0"/>
                </a:lnTo>
                <a:lnTo>
                  <a:pt x="518463" y="274323"/>
                </a:lnTo>
                <a:lnTo>
                  <a:pt x="0" y="274323"/>
                </a:lnTo>
                <a:close/>
              </a:path>
            </a:pathLst>
          </a:custGeom>
          <a:solidFill>
            <a:schemeClr val="tx1">
              <a:lumMod val="85000"/>
              <a:lumOff val="15000"/>
            </a:schemeClr>
          </a:solidFill>
          <a:ln w="12700" cap="flat" cmpd="sng" algn="ctr">
            <a:no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pPr>
            <a:endParaRPr kumimoji="0" lang="en-US" sz="3555" b="0" i="0" u="none" strike="noStrike" kern="0" cap="none" spc="0" normalizeH="0" baseline="0" noProof="0" dirty="0">
              <a:ln>
                <a:noFill/>
              </a:ln>
              <a:solidFill>
                <a:srgbClr val="FFFFFF"/>
              </a:solidFill>
              <a:effectLst/>
              <a:uLnTx/>
              <a:uFillTx/>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639" name="Freeform 44"/>
          <p:cNvSpPr/>
          <p:nvPr/>
        </p:nvSpPr>
        <p:spPr>
          <a:xfrm rot="16200000">
            <a:off x="1692224" y="4679037"/>
            <a:ext cx="844903" cy="365716"/>
          </a:xfrm>
          <a:custGeom>
            <a:avLst/>
            <a:gdLst>
              <a:gd name="connsiteX0" fmla="*/ 0 w 633676"/>
              <a:gd name="connsiteY0" fmla="*/ 274320 h 274320"/>
              <a:gd name="connsiteX1" fmla="*/ 68580 w 633676"/>
              <a:gd name="connsiteY1" fmla="*/ 0 h 274320"/>
              <a:gd name="connsiteX2" fmla="*/ 633676 w 633676"/>
              <a:gd name="connsiteY2" fmla="*/ 0 h 274320"/>
              <a:gd name="connsiteX3" fmla="*/ 565096 w 633676"/>
              <a:gd name="connsiteY3" fmla="*/ 274320 h 274320"/>
              <a:gd name="connsiteX4" fmla="*/ 0 w 633676"/>
              <a:gd name="connsiteY4" fmla="*/ 274320 h 274320"/>
              <a:gd name="connsiteX0-1" fmla="*/ 0 w 633676"/>
              <a:gd name="connsiteY0-2" fmla="*/ 274320 h 274320"/>
              <a:gd name="connsiteX1-3" fmla="*/ 115214 w 633676"/>
              <a:gd name="connsiteY1-4" fmla="*/ 0 h 274320"/>
              <a:gd name="connsiteX2-5" fmla="*/ 633676 w 633676"/>
              <a:gd name="connsiteY2-6" fmla="*/ 0 h 274320"/>
              <a:gd name="connsiteX3-7" fmla="*/ 565096 w 633676"/>
              <a:gd name="connsiteY3-8" fmla="*/ 274320 h 274320"/>
              <a:gd name="connsiteX4-9" fmla="*/ 0 w 633676"/>
              <a:gd name="connsiteY4-10" fmla="*/ 274320 h 274320"/>
              <a:gd name="connsiteX0-11" fmla="*/ 0 w 576069"/>
              <a:gd name="connsiteY0-12" fmla="*/ 274320 h 274320"/>
              <a:gd name="connsiteX1-13" fmla="*/ 57607 w 576069"/>
              <a:gd name="connsiteY1-14" fmla="*/ 0 h 274320"/>
              <a:gd name="connsiteX2-15" fmla="*/ 576069 w 576069"/>
              <a:gd name="connsiteY2-16" fmla="*/ 0 h 274320"/>
              <a:gd name="connsiteX3-17" fmla="*/ 507489 w 576069"/>
              <a:gd name="connsiteY3-18" fmla="*/ 274320 h 274320"/>
              <a:gd name="connsiteX4-19" fmla="*/ 0 w 576069"/>
              <a:gd name="connsiteY4-20" fmla="*/ 274320 h 274320"/>
              <a:gd name="connsiteX0-21" fmla="*/ 0 w 576069"/>
              <a:gd name="connsiteY0-22" fmla="*/ 274323 h 274323"/>
              <a:gd name="connsiteX1-23" fmla="*/ 57607 w 576069"/>
              <a:gd name="connsiteY1-24" fmla="*/ 0 h 274323"/>
              <a:gd name="connsiteX2-25" fmla="*/ 576069 w 576069"/>
              <a:gd name="connsiteY2-26" fmla="*/ 0 h 274323"/>
              <a:gd name="connsiteX3-27" fmla="*/ 507489 w 576069"/>
              <a:gd name="connsiteY3-28" fmla="*/ 274320 h 274323"/>
              <a:gd name="connsiteX4-29" fmla="*/ 0 w 576069"/>
              <a:gd name="connsiteY4-30" fmla="*/ 274323 h 274323"/>
              <a:gd name="connsiteX0-31" fmla="*/ 0 w 576069"/>
              <a:gd name="connsiteY0-32" fmla="*/ 274323 h 274323"/>
              <a:gd name="connsiteX1-33" fmla="*/ 57607 w 576069"/>
              <a:gd name="connsiteY1-34" fmla="*/ 0 h 274323"/>
              <a:gd name="connsiteX2-35" fmla="*/ 576069 w 576069"/>
              <a:gd name="connsiteY2-36" fmla="*/ 0 h 274323"/>
              <a:gd name="connsiteX3-37" fmla="*/ 507489 w 576069"/>
              <a:gd name="connsiteY3-38" fmla="*/ 274320 h 274323"/>
              <a:gd name="connsiteX4-39" fmla="*/ 0 w 576069"/>
              <a:gd name="connsiteY4-40" fmla="*/ 274323 h 274323"/>
              <a:gd name="connsiteX0-41" fmla="*/ 0 w 633677"/>
              <a:gd name="connsiteY0-42" fmla="*/ 274323 h 274323"/>
              <a:gd name="connsiteX1-43" fmla="*/ 115215 w 633677"/>
              <a:gd name="connsiteY1-44" fmla="*/ 0 h 274323"/>
              <a:gd name="connsiteX2-45" fmla="*/ 633677 w 633677"/>
              <a:gd name="connsiteY2-46" fmla="*/ 0 h 274323"/>
              <a:gd name="connsiteX3-47" fmla="*/ 565097 w 633677"/>
              <a:gd name="connsiteY3-48" fmla="*/ 274320 h 274323"/>
              <a:gd name="connsiteX4-49" fmla="*/ 0 w 633677"/>
              <a:gd name="connsiteY4-50" fmla="*/ 274323 h 274323"/>
              <a:gd name="connsiteX0-51" fmla="*/ 0 w 633677"/>
              <a:gd name="connsiteY0-52" fmla="*/ 274323 h 274323"/>
              <a:gd name="connsiteX1-53" fmla="*/ 115215 w 633677"/>
              <a:gd name="connsiteY1-54" fmla="*/ 0 h 274323"/>
              <a:gd name="connsiteX2-55" fmla="*/ 633677 w 633677"/>
              <a:gd name="connsiteY2-56" fmla="*/ 0 h 274323"/>
              <a:gd name="connsiteX3-57" fmla="*/ 518463 w 633677"/>
              <a:gd name="connsiteY3-58" fmla="*/ 274323 h 274323"/>
              <a:gd name="connsiteX4-59" fmla="*/ 0 w 633677"/>
              <a:gd name="connsiteY4-60" fmla="*/ 274323 h 27432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33677" h="274323">
                <a:moveTo>
                  <a:pt x="0" y="274323"/>
                </a:moveTo>
                <a:lnTo>
                  <a:pt x="115215" y="0"/>
                </a:lnTo>
                <a:lnTo>
                  <a:pt x="633677" y="0"/>
                </a:lnTo>
                <a:lnTo>
                  <a:pt x="518463" y="274323"/>
                </a:lnTo>
                <a:lnTo>
                  <a:pt x="0" y="274323"/>
                </a:lnTo>
                <a:close/>
              </a:path>
            </a:pathLst>
          </a:custGeom>
          <a:solidFill>
            <a:schemeClr val="tx1">
              <a:lumMod val="85000"/>
              <a:lumOff val="15000"/>
            </a:schemeClr>
          </a:solidFill>
          <a:ln w="12700" cap="flat" cmpd="sng" algn="ctr">
            <a:no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pPr>
            <a:endParaRPr kumimoji="0" lang="en-US" sz="3555" b="0" i="0" u="none" strike="noStrike" kern="0" cap="none" spc="0" normalizeH="0" baseline="0" noProof="0" dirty="0">
              <a:ln>
                <a:noFill/>
              </a:ln>
              <a:solidFill>
                <a:srgbClr val="FFFFFF"/>
              </a:solidFill>
              <a:effectLst/>
              <a:uLnTx/>
              <a:uFillTx/>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640" name="Pentagon 39"/>
          <p:cNvSpPr/>
          <p:nvPr/>
        </p:nvSpPr>
        <p:spPr>
          <a:xfrm>
            <a:off x="1931818" y="2237575"/>
            <a:ext cx="2812970" cy="691282"/>
          </a:xfrm>
          <a:prstGeom prst="homePlate">
            <a:avLst/>
          </a:prstGeom>
          <a:solidFill>
            <a:schemeClr val="accent4"/>
          </a:solidFill>
          <a:ln w="12700" cap="flat" cmpd="sng" algn="ctr">
            <a:no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pPr>
            <a:endParaRPr kumimoji="0" lang="en-US" sz="3555" b="0" i="0" u="none" strike="noStrike" kern="0" cap="none" spc="0" normalizeH="0" baseline="0" noProof="0" dirty="0">
              <a:ln>
                <a:noFill/>
              </a:ln>
              <a:solidFill>
                <a:srgbClr val="FFFFFF"/>
              </a:solidFill>
              <a:effectLst/>
              <a:uLnTx/>
              <a:uFillTx/>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641" name="Pentagon 42"/>
          <p:cNvSpPr/>
          <p:nvPr/>
        </p:nvSpPr>
        <p:spPr>
          <a:xfrm>
            <a:off x="1931819" y="3338508"/>
            <a:ext cx="2020708" cy="691282"/>
          </a:xfrm>
          <a:prstGeom prst="homePlate">
            <a:avLst/>
          </a:prstGeom>
          <a:solidFill>
            <a:schemeClr val="accent4"/>
          </a:solidFill>
          <a:ln w="12700" cap="flat" cmpd="sng" algn="ctr">
            <a:no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pPr>
            <a:endParaRPr kumimoji="0" lang="en-US" sz="3555" b="0" i="0" u="none" strike="noStrike" kern="0" cap="none" spc="0" normalizeH="0" baseline="0" noProof="0" dirty="0">
              <a:ln>
                <a:noFill/>
              </a:ln>
              <a:solidFill>
                <a:srgbClr val="FFFFFF"/>
              </a:solidFill>
              <a:effectLst/>
              <a:uLnTx/>
              <a:uFillTx/>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642" name="Pentagon 45"/>
          <p:cNvSpPr/>
          <p:nvPr/>
        </p:nvSpPr>
        <p:spPr>
          <a:xfrm>
            <a:off x="1931818" y="4439441"/>
            <a:ext cx="1327576" cy="691282"/>
          </a:xfrm>
          <a:prstGeom prst="homePlate">
            <a:avLst/>
          </a:prstGeom>
          <a:solidFill>
            <a:schemeClr val="accent4"/>
          </a:solidFill>
          <a:ln w="12700" cap="flat" cmpd="sng" algn="ctr">
            <a:no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pPr>
            <a:endParaRPr kumimoji="0" lang="en-US" sz="3555" b="0" i="0" u="none" strike="noStrike" kern="0" cap="none" spc="0" normalizeH="0" baseline="0" noProof="0" dirty="0">
              <a:ln>
                <a:noFill/>
              </a:ln>
              <a:solidFill>
                <a:srgbClr val="FFFFFF"/>
              </a:solidFill>
              <a:effectLst/>
              <a:uLnTx/>
              <a:uFillTx/>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643" name="矩形 63"/>
          <p:cNvSpPr>
            <a:spLocks noChangeArrowheads="1"/>
          </p:cNvSpPr>
          <p:nvPr/>
        </p:nvSpPr>
        <p:spPr bwMode="auto">
          <a:xfrm>
            <a:off x="5787469" y="2399273"/>
            <a:ext cx="5361418" cy="459731"/>
          </a:xfrm>
          <a:prstGeom prst="rect">
            <a:avLst/>
          </a:prstGeom>
          <a:noFill/>
          <a:ln>
            <a:noFill/>
          </a:ln>
        </p:spPr>
        <p:txBody>
          <a:bodyPr wrap="square" lIns="91431" tIns="45716" rIns="91431" bIns="45716">
            <a:spAutoFit/>
          </a:bodyPr>
          <a:p>
            <a:pPr>
              <a:lnSpc>
                <a:spcPct val="150000"/>
              </a:lnSpc>
            </a:pPr>
            <a:r>
              <a:rPr lang="zh-CN" altLang="en-US" sz="1600" dirty="0">
                <a:latin typeface="Arial" panose="020B0604020202020204" pitchFamily="34" charset="0"/>
                <a:ea typeface="思源黑体 CN Regular" panose="020B0500000000000000" pitchFamily="34" charset="-122"/>
                <a:sym typeface="Arial" panose="020B0604020202020204" pitchFamily="34" charset="0"/>
              </a:rPr>
              <a:t>主要症状：发热（≥</a:t>
            </a:r>
            <a:r>
              <a:rPr lang="en-US" altLang="zh-CN" sz="1600" dirty="0">
                <a:latin typeface="Arial" panose="020B0604020202020204" pitchFamily="34" charset="0"/>
                <a:ea typeface="思源黑体 CN Regular" panose="020B0500000000000000" pitchFamily="34" charset="-122"/>
                <a:sym typeface="Arial" panose="020B0604020202020204" pitchFamily="34" charset="0"/>
              </a:rPr>
              <a:t>37.3℃</a:t>
            </a:r>
            <a:r>
              <a:rPr lang="zh-CN" altLang="en-US" sz="1600" dirty="0">
                <a:latin typeface="Arial" panose="020B0604020202020204" pitchFamily="34" charset="0"/>
                <a:ea typeface="思源黑体 CN Regular" panose="020B0500000000000000" pitchFamily="34" charset="-122"/>
                <a:sym typeface="Arial" panose="020B0604020202020204" pitchFamily="34" charset="0"/>
              </a:rPr>
              <a:t>） 乏力 干咳；</a:t>
            </a:r>
            <a:endParaRPr lang="zh-CN" altLang="en-US" sz="1600" dirty="0">
              <a:solidFill>
                <a:srgbClr val="000000">
                  <a:lumMod val="65000"/>
                  <a:lumOff val="35000"/>
                </a:srgbClr>
              </a:solidFill>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644" name="矩形 80"/>
          <p:cNvSpPr>
            <a:spLocks noChangeArrowheads="1"/>
          </p:cNvSpPr>
          <p:nvPr/>
        </p:nvSpPr>
        <p:spPr bwMode="auto">
          <a:xfrm>
            <a:off x="5092440" y="3525199"/>
            <a:ext cx="5361418" cy="828032"/>
          </a:xfrm>
          <a:prstGeom prst="rect">
            <a:avLst/>
          </a:prstGeom>
          <a:noFill/>
          <a:ln>
            <a:noFill/>
          </a:ln>
        </p:spPr>
        <p:txBody>
          <a:bodyPr wrap="square" lIns="91431" tIns="45716" rIns="91431" bIns="45716">
            <a:spAutoFit/>
          </a:bodyPr>
          <a:p>
            <a:pPr>
              <a:lnSpc>
                <a:spcPct val="150000"/>
              </a:lnSpc>
            </a:pPr>
            <a:r>
              <a:rPr lang="zh-CN" altLang="en-US" sz="1600" dirty="0">
                <a:latin typeface="Arial" panose="020B0604020202020204" pitchFamily="34" charset="0"/>
                <a:ea typeface="思源黑体 CN Regular" panose="020B0500000000000000" pitchFamily="34" charset="-122"/>
                <a:sym typeface="Arial" panose="020B0604020202020204" pitchFamily="34" charset="0"/>
              </a:rPr>
              <a:t>严重症状：呼吸窘迫、脓毒血症、代谢性酸中毒、凝血功能障碍</a:t>
            </a:r>
            <a:endParaRPr lang="zh-CN" altLang="en-US" sz="1600" dirty="0">
              <a:solidFill>
                <a:srgbClr val="000000">
                  <a:lumMod val="65000"/>
                  <a:lumOff val="35000"/>
                </a:srgbClr>
              </a:solidFill>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645" name="矩形 81"/>
          <p:cNvSpPr>
            <a:spLocks noChangeArrowheads="1"/>
          </p:cNvSpPr>
          <p:nvPr/>
        </p:nvSpPr>
        <p:spPr bwMode="auto">
          <a:xfrm>
            <a:off x="4397409" y="4658831"/>
            <a:ext cx="5361418" cy="1200321"/>
          </a:xfrm>
          <a:prstGeom prst="rect">
            <a:avLst/>
          </a:prstGeom>
          <a:noFill/>
          <a:ln>
            <a:noFill/>
          </a:ln>
        </p:spPr>
        <p:txBody>
          <a:bodyPr wrap="square" lIns="91431" tIns="45716" rIns="91431" bIns="45716">
            <a:spAutoFit/>
          </a:bodyPr>
          <a:p>
            <a:pPr>
              <a:lnSpc>
                <a:spcPct val="150000"/>
              </a:lnSpc>
            </a:pPr>
            <a:r>
              <a:rPr lang="zh-CN" altLang="en-US" sz="1600" dirty="0">
                <a:latin typeface="Arial" panose="020B0604020202020204" pitchFamily="34" charset="0"/>
                <a:ea typeface="思源黑体 CN Regular" panose="020B0500000000000000" pitchFamily="34" charset="-122"/>
                <a:sym typeface="Arial" panose="020B0604020202020204" pitchFamily="34" charset="0"/>
              </a:rPr>
              <a:t>目前研究发现，多数患者为中轻症，预后良好；发生重症和死亡的比例低，其传播力和致病力目前均低于</a:t>
            </a:r>
            <a:r>
              <a:rPr lang="en-US" altLang="zh-CN" sz="1600" dirty="0">
                <a:latin typeface="Arial" panose="020B0604020202020204" pitchFamily="34" charset="0"/>
                <a:ea typeface="思源黑体 CN Regular" panose="020B0500000000000000" pitchFamily="34" charset="-122"/>
                <a:sym typeface="Arial" panose="020B0604020202020204" pitchFamily="34" charset="0"/>
              </a:rPr>
              <a:t>2003</a:t>
            </a:r>
            <a:r>
              <a:rPr lang="zh-CN" altLang="en-US" sz="1600" dirty="0">
                <a:latin typeface="Arial" panose="020B0604020202020204" pitchFamily="34" charset="0"/>
                <a:ea typeface="思源黑体 CN Regular" panose="020B0500000000000000" pitchFamily="34" charset="-122"/>
                <a:sym typeface="Arial" panose="020B0604020202020204" pitchFamily="34" charset="0"/>
              </a:rPr>
              <a:t>年的</a:t>
            </a:r>
            <a:r>
              <a:rPr lang="en-US" altLang="zh-CN" sz="1600" dirty="0">
                <a:latin typeface="Arial" panose="020B0604020202020204" pitchFamily="34" charset="0"/>
                <a:ea typeface="思源黑体 CN Regular" panose="020B0500000000000000" pitchFamily="34" charset="-122"/>
                <a:sym typeface="Arial" panose="020B0604020202020204" pitchFamily="34" charset="0"/>
              </a:rPr>
              <a:t>SARS</a:t>
            </a:r>
            <a:r>
              <a:rPr lang="zh-CN" altLang="en-US" sz="1600" dirty="0">
                <a:latin typeface="Arial" panose="020B0604020202020204" pitchFamily="34" charset="0"/>
                <a:ea typeface="思源黑体 CN Regular" panose="020B0500000000000000" pitchFamily="34" charset="-122"/>
                <a:sym typeface="Arial" panose="020B0604020202020204" pitchFamily="34" charset="0"/>
              </a:rPr>
              <a:t>疫情。</a:t>
            </a:r>
            <a:endParaRPr lang="zh-CN" altLang="en-US" sz="1600" dirty="0">
              <a:latin typeface="Arial" panose="020B0604020202020204" pitchFamily="34" charset="0"/>
              <a:ea typeface="思源黑体 CN Regular" panose="020B0500000000000000" pitchFamily="34" charset="-122"/>
              <a:sym typeface="Arial" panose="020B0604020202020204" pitchFamily="34" charset="0"/>
            </a:endParaRPr>
          </a:p>
        </p:txBody>
      </p:sp>
      <p:grpSp>
        <p:nvGrpSpPr>
          <p:cNvPr id="83" name="组合 96"/>
          <p:cNvGrpSpPr/>
          <p:nvPr/>
        </p:nvGrpSpPr>
        <p:grpSpPr>
          <a:xfrm>
            <a:off x="4202111" y="3329745"/>
            <a:ext cx="792261" cy="792365"/>
            <a:chOff x="5556077" y="2781175"/>
            <a:chExt cx="792364" cy="792365"/>
          </a:xfrm>
        </p:grpSpPr>
        <p:sp>
          <p:nvSpPr>
            <p:cNvPr id="1048646" name="Oval 50"/>
            <p:cNvSpPr/>
            <p:nvPr/>
          </p:nvSpPr>
          <p:spPr>
            <a:xfrm>
              <a:off x="5556077" y="2781175"/>
              <a:ext cx="792364" cy="792365"/>
            </a:xfrm>
            <a:prstGeom prst="ellipse">
              <a:avLst/>
            </a:prstGeom>
            <a:solidFill>
              <a:schemeClr val="accent3"/>
            </a:solidFill>
            <a:ln w="12700" cap="flat" cmpd="sng" algn="ctr">
              <a:no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pPr>
              <a:endParaRPr kumimoji="0" lang="en-US" sz="3200" b="0" i="0" u="none" strike="noStrike" kern="0" cap="none" spc="0" normalizeH="0" baseline="0" noProof="0" dirty="0">
                <a:ln>
                  <a:noFill/>
                </a:ln>
                <a:solidFill>
                  <a:srgbClr val="FFFFFF"/>
                </a:solidFill>
                <a:effectLst/>
                <a:uLnTx/>
                <a:uFillTx/>
                <a:latin typeface="Arial" panose="020B0604020202020204" pitchFamily="34" charset="0"/>
                <a:ea typeface="思源黑体 CN Regular" panose="020B0500000000000000" pitchFamily="34" charset="-122"/>
                <a:sym typeface="Arial" panose="020B0604020202020204" pitchFamily="34" charset="0"/>
              </a:endParaRPr>
            </a:p>
          </p:txBody>
        </p:sp>
        <p:grpSp>
          <p:nvGrpSpPr>
            <p:cNvPr id="84" name="组合 98"/>
            <p:cNvGrpSpPr>
              <a:grpSpLocks noChangeAspect="1"/>
            </p:cNvGrpSpPr>
            <p:nvPr/>
          </p:nvGrpSpPr>
          <p:grpSpPr>
            <a:xfrm>
              <a:off x="5805695" y="2930428"/>
              <a:ext cx="293129" cy="493858"/>
              <a:chOff x="6982613" y="4660429"/>
              <a:chExt cx="292099" cy="492124"/>
            </a:xfrm>
            <a:solidFill>
              <a:srgbClr val="FFFFFF">
                <a:lumMod val="95000"/>
              </a:srgbClr>
            </a:solidFill>
          </p:grpSpPr>
          <p:sp>
            <p:nvSpPr>
              <p:cNvPr id="1048647" name="Freeform 15"/>
              <p:cNvSpPr>
                <a:spLocks noEditPoints="1"/>
              </p:cNvSpPr>
              <p:nvPr/>
            </p:nvSpPr>
            <p:spPr bwMode="auto">
              <a:xfrm>
                <a:off x="6982613" y="4660429"/>
                <a:ext cx="292099" cy="492124"/>
              </a:xfrm>
              <a:custGeom>
                <a:avLst/>
                <a:gdLst>
                  <a:gd name="T0" fmla="*/ 0 w 166"/>
                  <a:gd name="T1" fmla="*/ 444500 h 280"/>
                  <a:gd name="T2" fmla="*/ 263525 w 166"/>
                  <a:gd name="T3" fmla="*/ 444500 h 280"/>
                  <a:gd name="T4" fmla="*/ 263525 w 166"/>
                  <a:gd name="T5" fmla="*/ 425450 h 280"/>
                  <a:gd name="T6" fmla="*/ 263525 w 166"/>
                  <a:gd name="T7" fmla="*/ 425450 h 280"/>
                  <a:gd name="T8" fmla="*/ 260350 w 166"/>
                  <a:gd name="T9" fmla="*/ 419100 h 280"/>
                  <a:gd name="T10" fmla="*/ 254000 w 166"/>
                  <a:gd name="T11" fmla="*/ 415925 h 280"/>
                  <a:gd name="T12" fmla="*/ 9525 w 166"/>
                  <a:gd name="T13" fmla="*/ 415925 h 280"/>
                  <a:gd name="T14" fmla="*/ 9525 w 166"/>
                  <a:gd name="T15" fmla="*/ 415925 h 280"/>
                  <a:gd name="T16" fmla="*/ 3175 w 166"/>
                  <a:gd name="T17" fmla="*/ 419100 h 280"/>
                  <a:gd name="T18" fmla="*/ 0 w 166"/>
                  <a:gd name="T19" fmla="*/ 425450 h 280"/>
                  <a:gd name="T20" fmla="*/ 0 w 166"/>
                  <a:gd name="T21" fmla="*/ 444500 h 280"/>
                  <a:gd name="T22" fmla="*/ 0 w 166"/>
                  <a:gd name="T23" fmla="*/ 444500 h 280"/>
                  <a:gd name="T24" fmla="*/ 0 w 166"/>
                  <a:gd name="T25" fmla="*/ 0 h 280"/>
                  <a:gd name="T26" fmla="*/ 263525 w 166"/>
                  <a:gd name="T27" fmla="*/ 0 h 280"/>
                  <a:gd name="T28" fmla="*/ 263525 w 166"/>
                  <a:gd name="T29" fmla="*/ 19050 h 280"/>
                  <a:gd name="T30" fmla="*/ 263525 w 166"/>
                  <a:gd name="T31" fmla="*/ 19050 h 280"/>
                  <a:gd name="T32" fmla="*/ 260350 w 166"/>
                  <a:gd name="T33" fmla="*/ 25400 h 280"/>
                  <a:gd name="T34" fmla="*/ 254000 w 166"/>
                  <a:gd name="T35" fmla="*/ 28575 h 280"/>
                  <a:gd name="T36" fmla="*/ 9525 w 166"/>
                  <a:gd name="T37" fmla="*/ 28575 h 280"/>
                  <a:gd name="T38" fmla="*/ 9525 w 166"/>
                  <a:gd name="T39" fmla="*/ 28575 h 280"/>
                  <a:gd name="T40" fmla="*/ 3175 w 166"/>
                  <a:gd name="T41" fmla="*/ 25400 h 280"/>
                  <a:gd name="T42" fmla="*/ 0 w 166"/>
                  <a:gd name="T43" fmla="*/ 19050 h 280"/>
                  <a:gd name="T44" fmla="*/ 0 w 166"/>
                  <a:gd name="T45" fmla="*/ 0 h 28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66"/>
                  <a:gd name="T70" fmla="*/ 0 h 280"/>
                  <a:gd name="T71" fmla="*/ 166 w 166"/>
                  <a:gd name="T72" fmla="*/ 280 h 28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66" h="280">
                    <a:moveTo>
                      <a:pt x="0" y="280"/>
                    </a:moveTo>
                    <a:lnTo>
                      <a:pt x="166" y="280"/>
                    </a:lnTo>
                    <a:lnTo>
                      <a:pt x="166" y="268"/>
                    </a:lnTo>
                    <a:lnTo>
                      <a:pt x="164" y="264"/>
                    </a:lnTo>
                    <a:lnTo>
                      <a:pt x="160" y="262"/>
                    </a:lnTo>
                    <a:lnTo>
                      <a:pt x="6" y="262"/>
                    </a:lnTo>
                    <a:lnTo>
                      <a:pt x="2" y="264"/>
                    </a:lnTo>
                    <a:lnTo>
                      <a:pt x="0" y="268"/>
                    </a:lnTo>
                    <a:lnTo>
                      <a:pt x="0" y="280"/>
                    </a:lnTo>
                    <a:close/>
                    <a:moveTo>
                      <a:pt x="0" y="0"/>
                    </a:moveTo>
                    <a:lnTo>
                      <a:pt x="166" y="0"/>
                    </a:lnTo>
                    <a:lnTo>
                      <a:pt x="166" y="12"/>
                    </a:lnTo>
                    <a:lnTo>
                      <a:pt x="164" y="16"/>
                    </a:lnTo>
                    <a:lnTo>
                      <a:pt x="160" y="18"/>
                    </a:lnTo>
                    <a:lnTo>
                      <a:pt x="6" y="18"/>
                    </a:lnTo>
                    <a:lnTo>
                      <a:pt x="2" y="16"/>
                    </a:lnTo>
                    <a:lnTo>
                      <a:pt x="0" y="12"/>
                    </a:lnTo>
                    <a:lnTo>
                      <a:pt x="0" y="0"/>
                    </a:lnTo>
                    <a:close/>
                  </a:path>
                </a:pathLst>
              </a:custGeom>
              <a:grpFill/>
              <a:ln w="9525">
                <a:noFill/>
                <a:round/>
              </a:ln>
            </p:spPr>
            <p:txBody>
              <a:bodyPr/>
              <a:p>
                <a:pPr marL="0" marR="0" lvl="0" indent="0" defTabSz="914400" eaLnBrk="1" fontAlgn="auto" latinLnBrk="0" hangingPunct="1">
                  <a:lnSpc>
                    <a:spcPct val="100000"/>
                  </a:lnSpc>
                  <a:spcBef>
                    <a:spcPts val="0"/>
                  </a:spcBef>
                  <a:spcAft>
                    <a:spcPts val="0"/>
                  </a:spcAft>
                  <a:buClrTx/>
                  <a:buSzTx/>
                  <a:buFontTx/>
                  <a:buNone/>
                </a:pPr>
                <a:endParaRPr kumimoji="0" lang="en-US" sz="2400" b="0" i="0" u="none" strike="noStrike" kern="0" cap="none" spc="0" normalizeH="0" baseline="0" noProof="0" dirty="0">
                  <a:ln>
                    <a:noFill/>
                  </a:ln>
                  <a:solidFill>
                    <a:sysClr val="windowText" lastClr="000000"/>
                  </a:solidFill>
                  <a:effectLst/>
                  <a:uLnTx/>
                  <a:uFillTx/>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648" name="Freeform 16"/>
              <p:cNvSpPr>
                <a:spLocks noEditPoints="1"/>
              </p:cNvSpPr>
              <p:nvPr/>
            </p:nvSpPr>
            <p:spPr bwMode="auto">
              <a:xfrm>
                <a:off x="7006425" y="4706468"/>
                <a:ext cx="244476" cy="400050"/>
              </a:xfrm>
              <a:custGeom>
                <a:avLst/>
                <a:gdLst>
                  <a:gd name="T0" fmla="*/ 22225 w 138"/>
                  <a:gd name="T1" fmla="*/ 79375 h 228"/>
                  <a:gd name="T2" fmla="*/ 22225 w 138"/>
                  <a:gd name="T3" fmla="*/ 92075 h 228"/>
                  <a:gd name="T4" fmla="*/ 31750 w 138"/>
                  <a:gd name="T5" fmla="*/ 111125 h 228"/>
                  <a:gd name="T6" fmla="*/ 76200 w 138"/>
                  <a:gd name="T7" fmla="*/ 152400 h 228"/>
                  <a:gd name="T8" fmla="*/ 88900 w 138"/>
                  <a:gd name="T9" fmla="*/ 165100 h 228"/>
                  <a:gd name="T10" fmla="*/ 92075 w 138"/>
                  <a:gd name="T11" fmla="*/ 180975 h 228"/>
                  <a:gd name="T12" fmla="*/ 76200 w 138"/>
                  <a:gd name="T13" fmla="*/ 209550 h 228"/>
                  <a:gd name="T14" fmla="*/ 38100 w 138"/>
                  <a:gd name="T15" fmla="*/ 241300 h 228"/>
                  <a:gd name="T16" fmla="*/ 25400 w 138"/>
                  <a:gd name="T17" fmla="*/ 257175 h 228"/>
                  <a:gd name="T18" fmla="*/ 22225 w 138"/>
                  <a:gd name="T19" fmla="*/ 279400 h 228"/>
                  <a:gd name="T20" fmla="*/ 0 w 138"/>
                  <a:gd name="T21" fmla="*/ 361950 h 228"/>
                  <a:gd name="T22" fmla="*/ 0 w 138"/>
                  <a:gd name="T23" fmla="*/ 273050 h 228"/>
                  <a:gd name="T24" fmla="*/ 3175 w 138"/>
                  <a:gd name="T25" fmla="*/ 244475 h 228"/>
                  <a:gd name="T26" fmla="*/ 22225 w 138"/>
                  <a:gd name="T27" fmla="*/ 225425 h 228"/>
                  <a:gd name="T28" fmla="*/ 57150 w 138"/>
                  <a:gd name="T29" fmla="*/ 193675 h 228"/>
                  <a:gd name="T30" fmla="*/ 66675 w 138"/>
                  <a:gd name="T31" fmla="*/ 180975 h 228"/>
                  <a:gd name="T32" fmla="*/ 57150 w 138"/>
                  <a:gd name="T33" fmla="*/ 168275 h 228"/>
                  <a:gd name="T34" fmla="*/ 22225 w 138"/>
                  <a:gd name="T35" fmla="*/ 136525 h 228"/>
                  <a:gd name="T36" fmla="*/ 3175 w 138"/>
                  <a:gd name="T37" fmla="*/ 114300 h 228"/>
                  <a:gd name="T38" fmla="*/ 0 w 138"/>
                  <a:gd name="T39" fmla="*/ 88900 h 228"/>
                  <a:gd name="T40" fmla="*/ 22225 w 138"/>
                  <a:gd name="T41" fmla="*/ 0 h 228"/>
                  <a:gd name="T42" fmla="*/ 196850 w 138"/>
                  <a:gd name="T43" fmla="*/ 361950 h 228"/>
                  <a:gd name="T44" fmla="*/ 196850 w 138"/>
                  <a:gd name="T45" fmla="*/ 279400 h 228"/>
                  <a:gd name="T46" fmla="*/ 193675 w 138"/>
                  <a:gd name="T47" fmla="*/ 257175 h 228"/>
                  <a:gd name="T48" fmla="*/ 180975 w 138"/>
                  <a:gd name="T49" fmla="*/ 241300 h 228"/>
                  <a:gd name="T50" fmla="*/ 142875 w 138"/>
                  <a:gd name="T51" fmla="*/ 209550 h 228"/>
                  <a:gd name="T52" fmla="*/ 127000 w 138"/>
                  <a:gd name="T53" fmla="*/ 180975 h 228"/>
                  <a:gd name="T54" fmla="*/ 130175 w 138"/>
                  <a:gd name="T55" fmla="*/ 165100 h 228"/>
                  <a:gd name="T56" fmla="*/ 180975 w 138"/>
                  <a:gd name="T57" fmla="*/ 120650 h 228"/>
                  <a:gd name="T58" fmla="*/ 187325 w 138"/>
                  <a:gd name="T59" fmla="*/ 111125 h 228"/>
                  <a:gd name="T60" fmla="*/ 196850 w 138"/>
                  <a:gd name="T61" fmla="*/ 92075 h 228"/>
                  <a:gd name="T62" fmla="*/ 196850 w 138"/>
                  <a:gd name="T63" fmla="*/ 0 h 228"/>
                  <a:gd name="T64" fmla="*/ 219075 w 138"/>
                  <a:gd name="T65" fmla="*/ 88900 h 228"/>
                  <a:gd name="T66" fmla="*/ 219075 w 138"/>
                  <a:gd name="T67" fmla="*/ 104775 h 228"/>
                  <a:gd name="T68" fmla="*/ 209550 w 138"/>
                  <a:gd name="T69" fmla="*/ 127000 h 228"/>
                  <a:gd name="T70" fmla="*/ 161925 w 138"/>
                  <a:gd name="T71" fmla="*/ 168275 h 228"/>
                  <a:gd name="T72" fmla="*/ 155575 w 138"/>
                  <a:gd name="T73" fmla="*/ 174625 h 228"/>
                  <a:gd name="T74" fmla="*/ 155575 w 138"/>
                  <a:gd name="T75" fmla="*/ 187325 h 228"/>
                  <a:gd name="T76" fmla="*/ 196850 w 138"/>
                  <a:gd name="T77" fmla="*/ 225425 h 228"/>
                  <a:gd name="T78" fmla="*/ 209550 w 138"/>
                  <a:gd name="T79" fmla="*/ 234950 h 228"/>
                  <a:gd name="T80" fmla="*/ 219075 w 138"/>
                  <a:gd name="T81" fmla="*/ 257175 h 228"/>
                  <a:gd name="T82" fmla="*/ 219075 w 138"/>
                  <a:gd name="T83" fmla="*/ 361950 h 22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38"/>
                  <a:gd name="T127" fmla="*/ 0 h 228"/>
                  <a:gd name="T128" fmla="*/ 138 w 138"/>
                  <a:gd name="T129" fmla="*/ 228 h 228"/>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38" h="228">
                    <a:moveTo>
                      <a:pt x="14" y="0"/>
                    </a:moveTo>
                    <a:lnTo>
                      <a:pt x="14" y="50"/>
                    </a:lnTo>
                    <a:lnTo>
                      <a:pt x="14" y="58"/>
                    </a:lnTo>
                    <a:lnTo>
                      <a:pt x="16" y="66"/>
                    </a:lnTo>
                    <a:lnTo>
                      <a:pt x="20" y="70"/>
                    </a:lnTo>
                    <a:lnTo>
                      <a:pt x="24" y="76"/>
                    </a:lnTo>
                    <a:lnTo>
                      <a:pt x="48" y="96"/>
                    </a:lnTo>
                    <a:lnTo>
                      <a:pt x="56" y="104"/>
                    </a:lnTo>
                    <a:lnTo>
                      <a:pt x="58" y="110"/>
                    </a:lnTo>
                    <a:lnTo>
                      <a:pt x="58" y="114"/>
                    </a:lnTo>
                    <a:lnTo>
                      <a:pt x="56" y="122"/>
                    </a:lnTo>
                    <a:lnTo>
                      <a:pt x="48" y="132"/>
                    </a:lnTo>
                    <a:lnTo>
                      <a:pt x="24" y="152"/>
                    </a:lnTo>
                    <a:lnTo>
                      <a:pt x="20" y="156"/>
                    </a:lnTo>
                    <a:lnTo>
                      <a:pt x="16" y="162"/>
                    </a:lnTo>
                    <a:lnTo>
                      <a:pt x="14" y="168"/>
                    </a:lnTo>
                    <a:lnTo>
                      <a:pt x="14" y="176"/>
                    </a:lnTo>
                    <a:lnTo>
                      <a:pt x="14" y="228"/>
                    </a:lnTo>
                    <a:lnTo>
                      <a:pt x="0" y="228"/>
                    </a:lnTo>
                    <a:lnTo>
                      <a:pt x="0" y="172"/>
                    </a:lnTo>
                    <a:lnTo>
                      <a:pt x="0" y="162"/>
                    </a:lnTo>
                    <a:lnTo>
                      <a:pt x="2" y="154"/>
                    </a:lnTo>
                    <a:lnTo>
                      <a:pt x="8" y="148"/>
                    </a:lnTo>
                    <a:lnTo>
                      <a:pt x="14" y="142"/>
                    </a:lnTo>
                    <a:lnTo>
                      <a:pt x="36" y="122"/>
                    </a:lnTo>
                    <a:lnTo>
                      <a:pt x="40" y="118"/>
                    </a:lnTo>
                    <a:lnTo>
                      <a:pt x="42" y="114"/>
                    </a:lnTo>
                    <a:lnTo>
                      <a:pt x="40" y="110"/>
                    </a:lnTo>
                    <a:lnTo>
                      <a:pt x="36" y="106"/>
                    </a:lnTo>
                    <a:lnTo>
                      <a:pt x="14" y="86"/>
                    </a:lnTo>
                    <a:lnTo>
                      <a:pt x="8" y="80"/>
                    </a:lnTo>
                    <a:lnTo>
                      <a:pt x="2" y="72"/>
                    </a:lnTo>
                    <a:lnTo>
                      <a:pt x="0" y="66"/>
                    </a:lnTo>
                    <a:lnTo>
                      <a:pt x="0" y="56"/>
                    </a:lnTo>
                    <a:lnTo>
                      <a:pt x="0" y="0"/>
                    </a:lnTo>
                    <a:lnTo>
                      <a:pt x="14" y="0"/>
                    </a:lnTo>
                    <a:close/>
                    <a:moveTo>
                      <a:pt x="124" y="228"/>
                    </a:moveTo>
                    <a:lnTo>
                      <a:pt x="124" y="176"/>
                    </a:lnTo>
                    <a:lnTo>
                      <a:pt x="124" y="168"/>
                    </a:lnTo>
                    <a:lnTo>
                      <a:pt x="122" y="162"/>
                    </a:lnTo>
                    <a:lnTo>
                      <a:pt x="118" y="156"/>
                    </a:lnTo>
                    <a:lnTo>
                      <a:pt x="114" y="152"/>
                    </a:lnTo>
                    <a:lnTo>
                      <a:pt x="90" y="132"/>
                    </a:lnTo>
                    <a:lnTo>
                      <a:pt x="82" y="122"/>
                    </a:lnTo>
                    <a:lnTo>
                      <a:pt x="80" y="114"/>
                    </a:lnTo>
                    <a:lnTo>
                      <a:pt x="80" y="110"/>
                    </a:lnTo>
                    <a:lnTo>
                      <a:pt x="82" y="104"/>
                    </a:lnTo>
                    <a:lnTo>
                      <a:pt x="90" y="96"/>
                    </a:lnTo>
                    <a:lnTo>
                      <a:pt x="114" y="76"/>
                    </a:lnTo>
                    <a:lnTo>
                      <a:pt x="118" y="70"/>
                    </a:lnTo>
                    <a:lnTo>
                      <a:pt x="122" y="66"/>
                    </a:lnTo>
                    <a:lnTo>
                      <a:pt x="124" y="58"/>
                    </a:lnTo>
                    <a:lnTo>
                      <a:pt x="124" y="50"/>
                    </a:lnTo>
                    <a:lnTo>
                      <a:pt x="124" y="0"/>
                    </a:lnTo>
                    <a:lnTo>
                      <a:pt x="138" y="0"/>
                    </a:lnTo>
                    <a:lnTo>
                      <a:pt x="138" y="56"/>
                    </a:lnTo>
                    <a:lnTo>
                      <a:pt x="138" y="66"/>
                    </a:lnTo>
                    <a:lnTo>
                      <a:pt x="136" y="72"/>
                    </a:lnTo>
                    <a:lnTo>
                      <a:pt x="132" y="80"/>
                    </a:lnTo>
                    <a:lnTo>
                      <a:pt x="124" y="86"/>
                    </a:lnTo>
                    <a:lnTo>
                      <a:pt x="102" y="106"/>
                    </a:lnTo>
                    <a:lnTo>
                      <a:pt x="98" y="110"/>
                    </a:lnTo>
                    <a:lnTo>
                      <a:pt x="96" y="114"/>
                    </a:lnTo>
                    <a:lnTo>
                      <a:pt x="98" y="118"/>
                    </a:lnTo>
                    <a:lnTo>
                      <a:pt x="102" y="122"/>
                    </a:lnTo>
                    <a:lnTo>
                      <a:pt x="124" y="142"/>
                    </a:lnTo>
                    <a:lnTo>
                      <a:pt x="132" y="148"/>
                    </a:lnTo>
                    <a:lnTo>
                      <a:pt x="136" y="154"/>
                    </a:lnTo>
                    <a:lnTo>
                      <a:pt x="138" y="162"/>
                    </a:lnTo>
                    <a:lnTo>
                      <a:pt x="138" y="172"/>
                    </a:lnTo>
                    <a:lnTo>
                      <a:pt x="138" y="228"/>
                    </a:lnTo>
                    <a:lnTo>
                      <a:pt x="124" y="228"/>
                    </a:lnTo>
                    <a:close/>
                  </a:path>
                </a:pathLst>
              </a:custGeom>
              <a:grpFill/>
              <a:ln w="9525">
                <a:noFill/>
                <a:round/>
              </a:ln>
            </p:spPr>
            <p:txBody>
              <a:bodyPr/>
              <a:p>
                <a:pPr marL="0" marR="0" lvl="0" indent="0" defTabSz="914400" eaLnBrk="1" fontAlgn="auto" latinLnBrk="0" hangingPunct="1">
                  <a:lnSpc>
                    <a:spcPct val="100000"/>
                  </a:lnSpc>
                  <a:spcBef>
                    <a:spcPts val="0"/>
                  </a:spcBef>
                  <a:spcAft>
                    <a:spcPts val="0"/>
                  </a:spcAft>
                  <a:buClrTx/>
                  <a:buSzTx/>
                  <a:buFontTx/>
                  <a:buNone/>
                </a:pPr>
                <a:endParaRPr kumimoji="0" lang="en-US" sz="2400" b="0" i="0" u="none" strike="noStrike" kern="0" cap="none" spc="0" normalizeH="0" baseline="0" noProof="0" dirty="0">
                  <a:ln>
                    <a:noFill/>
                  </a:ln>
                  <a:solidFill>
                    <a:sysClr val="windowText" lastClr="000000"/>
                  </a:solidFill>
                  <a:effectLst/>
                  <a:uLnTx/>
                  <a:uFillTx/>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649" name="Freeform 17"/>
              <p:cNvSpPr/>
              <p:nvPr/>
            </p:nvSpPr>
            <p:spPr bwMode="auto">
              <a:xfrm>
                <a:off x="7046112" y="4827118"/>
                <a:ext cx="165100" cy="279400"/>
              </a:xfrm>
              <a:custGeom>
                <a:avLst/>
                <a:gdLst>
                  <a:gd name="T0" fmla="*/ 0 w 94"/>
                  <a:gd name="T1" fmla="*/ 254000 h 160"/>
                  <a:gd name="T2" fmla="*/ 76200 w 94"/>
                  <a:gd name="T3" fmla="*/ 254000 h 160"/>
                  <a:gd name="T4" fmla="*/ 149225 w 94"/>
                  <a:gd name="T5" fmla="*/ 254000 h 160"/>
                  <a:gd name="T6" fmla="*/ 149225 w 94"/>
                  <a:gd name="T7" fmla="*/ 212725 h 160"/>
                  <a:gd name="T8" fmla="*/ 92075 w 94"/>
                  <a:gd name="T9" fmla="*/ 155575 h 160"/>
                  <a:gd name="T10" fmla="*/ 92075 w 94"/>
                  <a:gd name="T11" fmla="*/ 155575 h 160"/>
                  <a:gd name="T12" fmla="*/ 85725 w 94"/>
                  <a:gd name="T13" fmla="*/ 149225 h 160"/>
                  <a:gd name="T14" fmla="*/ 82550 w 94"/>
                  <a:gd name="T15" fmla="*/ 142875 h 160"/>
                  <a:gd name="T16" fmla="*/ 82550 w 94"/>
                  <a:gd name="T17" fmla="*/ 123825 h 160"/>
                  <a:gd name="T18" fmla="*/ 82550 w 94"/>
                  <a:gd name="T19" fmla="*/ 69850 h 160"/>
                  <a:gd name="T20" fmla="*/ 82550 w 94"/>
                  <a:gd name="T21" fmla="*/ 69850 h 160"/>
                  <a:gd name="T22" fmla="*/ 82550 w 94"/>
                  <a:gd name="T23" fmla="*/ 60325 h 160"/>
                  <a:gd name="T24" fmla="*/ 85725 w 94"/>
                  <a:gd name="T25" fmla="*/ 50800 h 160"/>
                  <a:gd name="T26" fmla="*/ 98425 w 94"/>
                  <a:gd name="T27" fmla="*/ 34925 h 160"/>
                  <a:gd name="T28" fmla="*/ 120650 w 94"/>
                  <a:gd name="T29" fmla="*/ 15875 h 160"/>
                  <a:gd name="T30" fmla="*/ 120650 w 94"/>
                  <a:gd name="T31" fmla="*/ 15875 h 160"/>
                  <a:gd name="T32" fmla="*/ 130175 w 94"/>
                  <a:gd name="T33" fmla="*/ 9525 h 160"/>
                  <a:gd name="T34" fmla="*/ 139700 w 94"/>
                  <a:gd name="T35" fmla="*/ 0 h 160"/>
                  <a:gd name="T36" fmla="*/ 76200 w 94"/>
                  <a:gd name="T37" fmla="*/ 0 h 160"/>
                  <a:gd name="T38" fmla="*/ 9525 w 94"/>
                  <a:gd name="T39" fmla="*/ 0 h 160"/>
                  <a:gd name="T40" fmla="*/ 9525 w 94"/>
                  <a:gd name="T41" fmla="*/ 0 h 160"/>
                  <a:gd name="T42" fmla="*/ 19050 w 94"/>
                  <a:gd name="T43" fmla="*/ 9525 h 160"/>
                  <a:gd name="T44" fmla="*/ 28575 w 94"/>
                  <a:gd name="T45" fmla="*/ 15875 h 160"/>
                  <a:gd name="T46" fmla="*/ 50800 w 94"/>
                  <a:gd name="T47" fmla="*/ 34925 h 160"/>
                  <a:gd name="T48" fmla="*/ 50800 w 94"/>
                  <a:gd name="T49" fmla="*/ 34925 h 160"/>
                  <a:gd name="T50" fmla="*/ 60325 w 94"/>
                  <a:gd name="T51" fmla="*/ 50800 h 160"/>
                  <a:gd name="T52" fmla="*/ 66675 w 94"/>
                  <a:gd name="T53" fmla="*/ 60325 h 160"/>
                  <a:gd name="T54" fmla="*/ 66675 w 94"/>
                  <a:gd name="T55" fmla="*/ 69850 h 160"/>
                  <a:gd name="T56" fmla="*/ 66675 w 94"/>
                  <a:gd name="T57" fmla="*/ 123825 h 160"/>
                  <a:gd name="T58" fmla="*/ 66675 w 94"/>
                  <a:gd name="T59" fmla="*/ 123825 h 160"/>
                  <a:gd name="T60" fmla="*/ 66675 w 94"/>
                  <a:gd name="T61" fmla="*/ 142875 h 160"/>
                  <a:gd name="T62" fmla="*/ 63500 w 94"/>
                  <a:gd name="T63" fmla="*/ 149225 h 160"/>
                  <a:gd name="T64" fmla="*/ 60325 w 94"/>
                  <a:gd name="T65" fmla="*/ 155575 h 160"/>
                  <a:gd name="T66" fmla="*/ 0 w 94"/>
                  <a:gd name="T67" fmla="*/ 212725 h 160"/>
                  <a:gd name="T68" fmla="*/ 0 w 94"/>
                  <a:gd name="T69" fmla="*/ 254000 h 16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94"/>
                  <a:gd name="T106" fmla="*/ 0 h 160"/>
                  <a:gd name="T107" fmla="*/ 94 w 94"/>
                  <a:gd name="T108" fmla="*/ 160 h 16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94" h="160">
                    <a:moveTo>
                      <a:pt x="0" y="160"/>
                    </a:moveTo>
                    <a:lnTo>
                      <a:pt x="48" y="160"/>
                    </a:lnTo>
                    <a:lnTo>
                      <a:pt x="94" y="160"/>
                    </a:lnTo>
                    <a:lnTo>
                      <a:pt x="94" y="134"/>
                    </a:lnTo>
                    <a:lnTo>
                      <a:pt x="58" y="98"/>
                    </a:lnTo>
                    <a:lnTo>
                      <a:pt x="54" y="94"/>
                    </a:lnTo>
                    <a:lnTo>
                      <a:pt x="52" y="90"/>
                    </a:lnTo>
                    <a:lnTo>
                      <a:pt x="52" y="78"/>
                    </a:lnTo>
                    <a:lnTo>
                      <a:pt x="52" y="44"/>
                    </a:lnTo>
                    <a:lnTo>
                      <a:pt x="52" y="38"/>
                    </a:lnTo>
                    <a:lnTo>
                      <a:pt x="54" y="32"/>
                    </a:lnTo>
                    <a:lnTo>
                      <a:pt x="62" y="22"/>
                    </a:lnTo>
                    <a:lnTo>
                      <a:pt x="76" y="10"/>
                    </a:lnTo>
                    <a:lnTo>
                      <a:pt x="82" y="6"/>
                    </a:lnTo>
                    <a:lnTo>
                      <a:pt x="88" y="0"/>
                    </a:lnTo>
                    <a:lnTo>
                      <a:pt x="48" y="0"/>
                    </a:lnTo>
                    <a:lnTo>
                      <a:pt x="6" y="0"/>
                    </a:lnTo>
                    <a:lnTo>
                      <a:pt x="12" y="6"/>
                    </a:lnTo>
                    <a:lnTo>
                      <a:pt x="18" y="10"/>
                    </a:lnTo>
                    <a:lnTo>
                      <a:pt x="32" y="22"/>
                    </a:lnTo>
                    <a:lnTo>
                      <a:pt x="38" y="32"/>
                    </a:lnTo>
                    <a:lnTo>
                      <a:pt x="42" y="38"/>
                    </a:lnTo>
                    <a:lnTo>
                      <a:pt x="42" y="44"/>
                    </a:lnTo>
                    <a:lnTo>
                      <a:pt x="42" y="78"/>
                    </a:lnTo>
                    <a:lnTo>
                      <a:pt x="42" y="90"/>
                    </a:lnTo>
                    <a:lnTo>
                      <a:pt x="40" y="94"/>
                    </a:lnTo>
                    <a:lnTo>
                      <a:pt x="38" y="98"/>
                    </a:lnTo>
                    <a:lnTo>
                      <a:pt x="0" y="134"/>
                    </a:lnTo>
                    <a:lnTo>
                      <a:pt x="0" y="160"/>
                    </a:lnTo>
                    <a:close/>
                  </a:path>
                </a:pathLst>
              </a:custGeom>
              <a:grpFill/>
              <a:ln w="9525">
                <a:noFill/>
                <a:round/>
              </a:ln>
            </p:spPr>
            <p:txBody>
              <a:bodyPr/>
              <a:p>
                <a:pPr marL="0" marR="0" lvl="0" indent="0" defTabSz="914400" eaLnBrk="1" fontAlgn="auto" latinLnBrk="0" hangingPunct="1">
                  <a:lnSpc>
                    <a:spcPct val="100000"/>
                  </a:lnSpc>
                  <a:spcBef>
                    <a:spcPts val="0"/>
                  </a:spcBef>
                  <a:spcAft>
                    <a:spcPts val="0"/>
                  </a:spcAft>
                  <a:buClrTx/>
                  <a:buSzTx/>
                  <a:buFontTx/>
                  <a:buNone/>
                </a:pPr>
                <a:endParaRPr kumimoji="0" lang="en-US" sz="2400" b="0" i="0" u="none" strike="noStrike" kern="0" cap="none" spc="0" normalizeH="0" baseline="0" noProof="0" dirty="0">
                  <a:ln>
                    <a:noFill/>
                  </a:ln>
                  <a:solidFill>
                    <a:sysClr val="windowText" lastClr="000000"/>
                  </a:solidFill>
                  <a:effectLst/>
                  <a:uLnTx/>
                  <a:uFillTx/>
                  <a:latin typeface="Arial" panose="020B0604020202020204" pitchFamily="34" charset="0"/>
                  <a:ea typeface="思源黑体 CN Regular" panose="020B0500000000000000" pitchFamily="34" charset="-122"/>
                  <a:sym typeface="Arial" panose="020B0604020202020204" pitchFamily="34" charset="0"/>
                </a:endParaRPr>
              </a:p>
            </p:txBody>
          </p:sp>
        </p:grpSp>
      </p:grpSp>
      <p:grpSp>
        <p:nvGrpSpPr>
          <p:cNvPr id="85" name="组合 102"/>
          <p:cNvGrpSpPr/>
          <p:nvPr/>
        </p:nvGrpSpPr>
        <p:grpSpPr>
          <a:xfrm>
            <a:off x="4889257" y="2239273"/>
            <a:ext cx="792261" cy="792365"/>
            <a:chOff x="6275397" y="1688395"/>
            <a:chExt cx="792364" cy="792365"/>
          </a:xfrm>
        </p:grpSpPr>
        <p:sp>
          <p:nvSpPr>
            <p:cNvPr id="1048650" name="Oval 49"/>
            <p:cNvSpPr/>
            <p:nvPr/>
          </p:nvSpPr>
          <p:spPr>
            <a:xfrm>
              <a:off x="6275397" y="1688395"/>
              <a:ext cx="792364" cy="792365"/>
            </a:xfrm>
            <a:prstGeom prst="ellipse">
              <a:avLst/>
            </a:prstGeom>
            <a:solidFill>
              <a:schemeClr val="accent3"/>
            </a:solidFill>
            <a:ln w="12700" cap="flat" cmpd="sng" algn="ctr">
              <a:no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pPr>
              <a:endParaRPr kumimoji="0" lang="en-US" sz="3200" b="0" i="0" u="none" strike="noStrike" kern="0" cap="none" spc="0" normalizeH="0" baseline="0" noProof="0" dirty="0">
                <a:ln>
                  <a:noFill/>
                </a:ln>
                <a:solidFill>
                  <a:srgbClr val="FFFFFF"/>
                </a:solidFill>
                <a:effectLst/>
                <a:uLnTx/>
                <a:uFillTx/>
                <a:latin typeface="Arial" panose="020B0604020202020204" pitchFamily="34" charset="0"/>
                <a:ea typeface="思源黑体 CN Regular" panose="020B0500000000000000" pitchFamily="34" charset="-122"/>
                <a:sym typeface="Arial" panose="020B0604020202020204" pitchFamily="34" charset="0"/>
              </a:endParaRPr>
            </a:p>
          </p:txBody>
        </p:sp>
        <p:grpSp>
          <p:nvGrpSpPr>
            <p:cNvPr id="86" name="组合 104"/>
            <p:cNvGrpSpPr/>
            <p:nvPr/>
          </p:nvGrpSpPr>
          <p:grpSpPr>
            <a:xfrm>
              <a:off x="6414717" y="1849486"/>
              <a:ext cx="513724" cy="470183"/>
              <a:chOff x="2158354" y="2417495"/>
              <a:chExt cx="550987" cy="504288"/>
            </a:xfrm>
          </p:grpSpPr>
          <p:sp>
            <p:nvSpPr>
              <p:cNvPr id="1048651" name="Freeform 26"/>
              <p:cNvSpPr>
                <a:spLocks noEditPoints="1"/>
              </p:cNvSpPr>
              <p:nvPr/>
            </p:nvSpPr>
            <p:spPr bwMode="auto">
              <a:xfrm>
                <a:off x="2158354" y="2417495"/>
                <a:ext cx="357759" cy="359114"/>
              </a:xfrm>
              <a:custGeom>
                <a:avLst/>
                <a:gdLst/>
                <a:ahLst/>
                <a:cxnLst>
                  <a:cxn ang="0">
                    <a:pos x="51" y="27"/>
                  </a:cxn>
                  <a:cxn ang="0">
                    <a:pos x="46" y="23"/>
                  </a:cxn>
                  <a:cxn ang="0">
                    <a:pos x="52" y="20"/>
                  </a:cxn>
                  <a:cxn ang="0">
                    <a:pos x="49" y="13"/>
                  </a:cxn>
                  <a:cxn ang="0">
                    <a:pos x="47" y="12"/>
                  </a:cxn>
                  <a:cxn ang="0">
                    <a:pos x="40" y="13"/>
                  </a:cxn>
                  <a:cxn ang="0">
                    <a:pos x="43" y="7"/>
                  </a:cxn>
                  <a:cxn ang="0">
                    <a:pos x="37" y="2"/>
                  </a:cxn>
                  <a:cxn ang="0">
                    <a:pos x="32" y="7"/>
                  </a:cxn>
                  <a:cxn ang="0">
                    <a:pos x="29" y="1"/>
                  </a:cxn>
                  <a:cxn ang="0">
                    <a:pos x="27" y="0"/>
                  </a:cxn>
                  <a:cxn ang="0">
                    <a:pos x="19" y="2"/>
                  </a:cxn>
                  <a:cxn ang="0">
                    <a:pos x="18" y="9"/>
                  </a:cxn>
                  <a:cxn ang="0">
                    <a:pos x="12" y="4"/>
                  </a:cxn>
                  <a:cxn ang="0">
                    <a:pos x="6" y="10"/>
                  </a:cxn>
                  <a:cxn ang="0">
                    <a:pos x="10" y="15"/>
                  </a:cxn>
                  <a:cxn ang="0">
                    <a:pos x="3" y="16"/>
                  </a:cxn>
                  <a:cxn ang="0">
                    <a:pos x="2" y="17"/>
                  </a:cxn>
                  <a:cxn ang="0">
                    <a:pos x="0" y="25"/>
                  </a:cxn>
                  <a:cxn ang="0">
                    <a:pos x="7" y="27"/>
                  </a:cxn>
                  <a:cxn ang="0">
                    <a:pos x="2" y="31"/>
                  </a:cxn>
                  <a:cxn ang="0">
                    <a:pos x="4" y="39"/>
                  </a:cxn>
                  <a:cxn ang="0">
                    <a:pos x="6" y="40"/>
                  </a:cxn>
                  <a:cxn ang="0">
                    <a:pos x="12" y="40"/>
                  </a:cxn>
                  <a:cxn ang="0">
                    <a:pos x="10" y="47"/>
                  </a:cxn>
                  <a:cxn ang="0">
                    <a:pos x="17" y="50"/>
                  </a:cxn>
                  <a:cxn ang="0">
                    <a:pos x="21" y="45"/>
                  </a:cxn>
                  <a:cxn ang="0">
                    <a:pos x="23" y="51"/>
                  </a:cxn>
                  <a:cxn ang="0">
                    <a:pos x="24" y="52"/>
                  </a:cxn>
                  <a:cxn ang="0">
                    <a:pos x="32" y="52"/>
                  </a:cxn>
                  <a:cxn ang="0">
                    <a:pos x="33" y="50"/>
                  </a:cxn>
                  <a:cxn ang="0">
                    <a:pos x="35" y="44"/>
                  </a:cxn>
                  <a:cxn ang="0">
                    <a:pos x="40" y="48"/>
                  </a:cxn>
                  <a:cxn ang="0">
                    <a:pos x="46" y="43"/>
                  </a:cxn>
                  <a:cxn ang="0">
                    <a:pos x="46" y="41"/>
                  </a:cxn>
                  <a:cxn ang="0">
                    <a:pos x="43" y="35"/>
                  </a:cxn>
                  <a:cxn ang="0">
                    <a:pos x="50" y="36"/>
                  </a:cxn>
                  <a:cxn ang="0">
                    <a:pos x="52" y="29"/>
                  </a:cxn>
                  <a:cxn ang="0">
                    <a:pos x="33" y="28"/>
                  </a:cxn>
                  <a:cxn ang="0">
                    <a:pos x="19" y="25"/>
                  </a:cxn>
                  <a:cxn ang="0">
                    <a:pos x="33" y="28"/>
                  </a:cxn>
                </a:cxnLst>
                <a:rect l="0" t="0" r="r" b="b"/>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solidFill>
                <a:srgbClr val="FFFFFF">
                  <a:lumMod val="95000"/>
                </a:srgbClr>
              </a:solidFill>
              <a:ln w="9525">
                <a:noFill/>
                <a:round/>
              </a:ln>
            </p:spPr>
            <p:txBody>
              <a:bodyPr/>
              <a:p>
                <a:pPr marL="0" marR="0" lvl="0" indent="0" defTabSz="914400" eaLnBrk="1" fontAlgn="auto" latinLnBrk="0" hangingPunct="1">
                  <a:lnSpc>
                    <a:spcPct val="100000"/>
                  </a:lnSpc>
                  <a:spcBef>
                    <a:spcPts val="0"/>
                  </a:spcBef>
                  <a:spcAft>
                    <a:spcPts val="0"/>
                  </a:spcAft>
                  <a:buClrTx/>
                  <a:buSzTx/>
                  <a:buFontTx/>
                  <a:buNone/>
                </a:pPr>
                <a:endParaRPr kumimoji="0" lang="da-DK" sz="2400" b="0" i="0" u="none" strike="noStrike" kern="0" cap="none" spc="0" normalizeH="0" baseline="0" noProof="0" dirty="0">
                  <a:ln>
                    <a:noFill/>
                  </a:ln>
                  <a:solidFill>
                    <a:sysClr val="windowText" lastClr="000000"/>
                  </a:solidFill>
                  <a:effectLst/>
                  <a:uLnTx/>
                  <a:uFillTx/>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652" name="Freeform 27"/>
              <p:cNvSpPr>
                <a:spLocks noEditPoints="1"/>
              </p:cNvSpPr>
              <p:nvPr/>
            </p:nvSpPr>
            <p:spPr bwMode="auto">
              <a:xfrm>
                <a:off x="2454892" y="2665819"/>
                <a:ext cx="254449" cy="255964"/>
              </a:xfrm>
              <a:custGeom>
                <a:avLst/>
                <a:gdLst/>
                <a:ahLst/>
                <a:cxnLst>
                  <a:cxn ang="0">
                    <a:pos x="33" y="29"/>
                  </a:cxn>
                  <a:cxn ang="0">
                    <a:pos x="31" y="24"/>
                  </a:cxn>
                  <a:cxn ang="0">
                    <a:pos x="36" y="25"/>
                  </a:cxn>
                  <a:cxn ang="0">
                    <a:pos x="37" y="20"/>
                  </a:cxn>
                  <a:cxn ang="0">
                    <a:pos x="36" y="18"/>
                  </a:cxn>
                  <a:cxn ang="0">
                    <a:pos x="32" y="16"/>
                  </a:cxn>
                  <a:cxn ang="0">
                    <a:pos x="37" y="14"/>
                  </a:cxn>
                  <a:cxn ang="0">
                    <a:pos x="35" y="9"/>
                  </a:cxn>
                  <a:cxn ang="0">
                    <a:pos x="30" y="10"/>
                  </a:cxn>
                  <a:cxn ang="0">
                    <a:pos x="31" y="5"/>
                  </a:cxn>
                  <a:cxn ang="0">
                    <a:pos x="30" y="4"/>
                  </a:cxn>
                  <a:cxn ang="0">
                    <a:pos x="24" y="2"/>
                  </a:cxn>
                  <a:cxn ang="0">
                    <a:pos x="21" y="5"/>
                  </a:cxn>
                  <a:cxn ang="0">
                    <a:pos x="19" y="0"/>
                  </a:cxn>
                  <a:cxn ang="0">
                    <a:pos x="14" y="1"/>
                  </a:cxn>
                  <a:cxn ang="0">
                    <a:pos x="14" y="5"/>
                  </a:cxn>
                  <a:cxn ang="0">
                    <a:pos x="10" y="3"/>
                  </a:cxn>
                  <a:cxn ang="0">
                    <a:pos x="8" y="3"/>
                  </a:cxn>
                  <a:cxn ang="0">
                    <a:pos x="4" y="7"/>
                  </a:cxn>
                  <a:cxn ang="0">
                    <a:pos x="7" y="11"/>
                  </a:cxn>
                  <a:cxn ang="0">
                    <a:pos x="3" y="11"/>
                  </a:cxn>
                  <a:cxn ang="0">
                    <a:pos x="0" y="17"/>
                  </a:cxn>
                  <a:cxn ang="0">
                    <a:pos x="1" y="18"/>
                  </a:cxn>
                  <a:cxn ang="0">
                    <a:pos x="5" y="20"/>
                  </a:cxn>
                  <a:cxn ang="0">
                    <a:pos x="1" y="23"/>
                  </a:cxn>
                  <a:cxn ang="0">
                    <a:pos x="4" y="28"/>
                  </a:cxn>
                  <a:cxn ang="0">
                    <a:pos x="8" y="27"/>
                  </a:cxn>
                  <a:cxn ang="0">
                    <a:pos x="7" y="31"/>
                  </a:cxn>
                  <a:cxn ang="0">
                    <a:pos x="7" y="33"/>
                  </a:cxn>
                  <a:cxn ang="0">
                    <a:pos x="12" y="35"/>
                  </a:cxn>
                  <a:cxn ang="0">
                    <a:pos x="13" y="35"/>
                  </a:cxn>
                  <a:cxn ang="0">
                    <a:pos x="17" y="32"/>
                  </a:cxn>
                  <a:cxn ang="0">
                    <a:pos x="17" y="37"/>
                  </a:cxn>
                  <a:cxn ang="0">
                    <a:pos x="23" y="36"/>
                  </a:cxn>
                  <a:cxn ang="0">
                    <a:pos x="24" y="35"/>
                  </a:cxn>
                  <a:cxn ang="0">
                    <a:pos x="25" y="31"/>
                  </a:cxn>
                  <a:cxn ang="0">
                    <a:pos x="28" y="34"/>
                  </a:cxn>
                  <a:cxn ang="0">
                    <a:pos x="33" y="30"/>
                  </a:cxn>
                  <a:cxn ang="0">
                    <a:pos x="22" y="22"/>
                  </a:cxn>
                  <a:cxn ang="0">
                    <a:pos x="15" y="15"/>
                  </a:cxn>
                  <a:cxn ang="0">
                    <a:pos x="22" y="22"/>
                  </a:cxn>
                </a:cxnLst>
                <a:rect l="0" t="0" r="r" b="b"/>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solidFill>
                <a:srgbClr val="FFFFFF">
                  <a:lumMod val="95000"/>
                </a:srgbClr>
              </a:solidFill>
              <a:ln w="9525">
                <a:noFill/>
                <a:round/>
              </a:ln>
            </p:spPr>
            <p:txBody>
              <a:bodyPr/>
              <a:p>
                <a:pPr marL="0" marR="0" lvl="0" indent="0" defTabSz="914400" eaLnBrk="1" fontAlgn="auto" latinLnBrk="0" hangingPunct="1">
                  <a:lnSpc>
                    <a:spcPct val="100000"/>
                  </a:lnSpc>
                  <a:spcBef>
                    <a:spcPts val="0"/>
                  </a:spcBef>
                  <a:spcAft>
                    <a:spcPts val="0"/>
                  </a:spcAft>
                  <a:buClrTx/>
                  <a:buSzTx/>
                  <a:buFontTx/>
                  <a:buNone/>
                </a:pPr>
                <a:endParaRPr kumimoji="0" lang="da-DK" sz="2400" b="0" i="0" u="none" strike="noStrike" kern="0" cap="none" spc="0" normalizeH="0" baseline="0" noProof="0" dirty="0">
                  <a:ln>
                    <a:noFill/>
                  </a:ln>
                  <a:solidFill>
                    <a:sysClr val="windowText" lastClr="000000"/>
                  </a:solidFill>
                  <a:effectLst/>
                  <a:uLnTx/>
                  <a:uFillTx/>
                  <a:latin typeface="Arial" panose="020B0604020202020204" pitchFamily="34" charset="0"/>
                  <a:ea typeface="思源黑体 CN Regular" panose="020B0500000000000000" pitchFamily="34" charset="-122"/>
                  <a:sym typeface="Arial" panose="020B0604020202020204" pitchFamily="34" charset="0"/>
                </a:endParaRPr>
              </a:p>
            </p:txBody>
          </p:sp>
        </p:grpSp>
      </p:grpSp>
      <p:grpSp>
        <p:nvGrpSpPr>
          <p:cNvPr id="87" name="组合 107"/>
          <p:cNvGrpSpPr/>
          <p:nvPr/>
        </p:nvGrpSpPr>
        <p:grpSpPr>
          <a:xfrm>
            <a:off x="3500687" y="4464954"/>
            <a:ext cx="792261" cy="792365"/>
            <a:chOff x="4899179" y="3916384"/>
            <a:chExt cx="792364" cy="792365"/>
          </a:xfrm>
        </p:grpSpPr>
        <p:sp>
          <p:nvSpPr>
            <p:cNvPr id="1048653" name="Oval 56"/>
            <p:cNvSpPr/>
            <p:nvPr/>
          </p:nvSpPr>
          <p:spPr>
            <a:xfrm>
              <a:off x="4899179" y="3916384"/>
              <a:ext cx="792364" cy="792365"/>
            </a:xfrm>
            <a:prstGeom prst="ellipse">
              <a:avLst/>
            </a:prstGeom>
            <a:solidFill>
              <a:schemeClr val="accent3"/>
            </a:solidFill>
            <a:ln w="12700" cap="flat" cmpd="sng" algn="ctr">
              <a:no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pPr>
              <a:endParaRPr kumimoji="0" lang="en-US" sz="3200" b="0" i="0" u="none" strike="noStrike" kern="0" cap="none" spc="0" normalizeH="0" baseline="0" noProof="0" dirty="0">
                <a:ln>
                  <a:noFill/>
                </a:ln>
                <a:solidFill>
                  <a:srgbClr val="FFFFFF"/>
                </a:solidFill>
                <a:effectLst/>
                <a:uLnTx/>
                <a:uFillTx/>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654" name="Freeform 41"/>
            <p:cNvSpPr>
              <a:spLocks noChangeAspect="1" noEditPoints="1"/>
            </p:cNvSpPr>
            <p:nvPr/>
          </p:nvSpPr>
          <p:spPr bwMode="auto">
            <a:xfrm>
              <a:off x="5072106" y="4133218"/>
              <a:ext cx="446510" cy="358697"/>
            </a:xfrm>
            <a:custGeom>
              <a:avLst/>
              <a:gdLst>
                <a:gd name="T0" fmla="*/ 1176335871 w 72"/>
                <a:gd name="T1" fmla="*/ 232073966 h 58"/>
                <a:gd name="T2" fmla="*/ 2147483647 w 72"/>
                <a:gd name="T3" fmla="*/ 232073966 h 58"/>
                <a:gd name="T4" fmla="*/ 2147483647 w 72"/>
                <a:gd name="T5" fmla="*/ 510570880 h 58"/>
                <a:gd name="T6" fmla="*/ 2147483647 w 72"/>
                <a:gd name="T7" fmla="*/ 510570880 h 58"/>
                <a:gd name="T8" fmla="*/ 2147483647 w 72"/>
                <a:gd name="T9" fmla="*/ 185664591 h 58"/>
                <a:gd name="T10" fmla="*/ 2147483647 w 72"/>
                <a:gd name="T11" fmla="*/ 0 h 58"/>
                <a:gd name="T12" fmla="*/ 1129279435 w 72"/>
                <a:gd name="T13" fmla="*/ 0 h 58"/>
                <a:gd name="T14" fmla="*/ 941067411 w 72"/>
                <a:gd name="T15" fmla="*/ 185664591 h 58"/>
                <a:gd name="T16" fmla="*/ 941067411 w 72"/>
                <a:gd name="T17" fmla="*/ 510570880 h 58"/>
                <a:gd name="T18" fmla="*/ 1176335871 w 72"/>
                <a:gd name="T19" fmla="*/ 510570880 h 58"/>
                <a:gd name="T20" fmla="*/ 1176335871 w 72"/>
                <a:gd name="T21" fmla="*/ 232073966 h 58"/>
                <a:gd name="T22" fmla="*/ 0 w 72"/>
                <a:gd name="T23" fmla="*/ 881893143 h 58"/>
                <a:gd name="T24" fmla="*/ 0 w 72"/>
                <a:gd name="T25" fmla="*/ 2147483647 h 58"/>
                <a:gd name="T26" fmla="*/ 235268568 w 72"/>
                <a:gd name="T27" fmla="*/ 2147483647 h 58"/>
                <a:gd name="T28" fmla="*/ 470530276 w 72"/>
                <a:gd name="T29" fmla="*/ 2147483647 h 58"/>
                <a:gd name="T30" fmla="*/ 470530276 w 72"/>
                <a:gd name="T31" fmla="*/ 649812471 h 58"/>
                <a:gd name="T32" fmla="*/ 235268568 w 72"/>
                <a:gd name="T33" fmla="*/ 649812471 h 58"/>
                <a:gd name="T34" fmla="*/ 0 w 72"/>
                <a:gd name="T35" fmla="*/ 881893143 h 58"/>
                <a:gd name="T36" fmla="*/ 658749160 w 72"/>
                <a:gd name="T37" fmla="*/ 2147483647 h 58"/>
                <a:gd name="T38" fmla="*/ 2147483647 w 72"/>
                <a:gd name="T39" fmla="*/ 2147483647 h 58"/>
                <a:gd name="T40" fmla="*/ 2147483647 w 72"/>
                <a:gd name="T41" fmla="*/ 649812471 h 58"/>
                <a:gd name="T42" fmla="*/ 658749160 w 72"/>
                <a:gd name="T43" fmla="*/ 649812471 h 58"/>
                <a:gd name="T44" fmla="*/ 658749160 w 72"/>
                <a:gd name="T45" fmla="*/ 2147483647 h 58"/>
                <a:gd name="T46" fmla="*/ 2147483647 w 72"/>
                <a:gd name="T47" fmla="*/ 649812471 h 58"/>
                <a:gd name="T48" fmla="*/ 2147483647 w 72"/>
                <a:gd name="T49" fmla="*/ 649812471 h 58"/>
                <a:gd name="T50" fmla="*/ 2147483647 w 72"/>
                <a:gd name="T51" fmla="*/ 2147483647 h 58"/>
                <a:gd name="T52" fmla="*/ 2147483647 w 72"/>
                <a:gd name="T53" fmla="*/ 2147483647 h 58"/>
                <a:gd name="T54" fmla="*/ 2147483647 w 72"/>
                <a:gd name="T55" fmla="*/ 2147483647 h 58"/>
                <a:gd name="T56" fmla="*/ 2147483647 w 72"/>
                <a:gd name="T57" fmla="*/ 881893143 h 58"/>
                <a:gd name="T58" fmla="*/ 2147483647 w 72"/>
                <a:gd name="T59" fmla="*/ 649812471 h 5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2"/>
                <a:gd name="T91" fmla="*/ 0 h 58"/>
                <a:gd name="T92" fmla="*/ 72 w 72"/>
                <a:gd name="T93" fmla="*/ 58 h 5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2" h="58">
                  <a:moveTo>
                    <a:pt x="25" y="5"/>
                  </a:moveTo>
                  <a:cubicBezTo>
                    <a:pt x="48" y="5"/>
                    <a:pt x="48" y="5"/>
                    <a:pt x="48" y="5"/>
                  </a:cubicBezTo>
                  <a:cubicBezTo>
                    <a:pt x="48" y="11"/>
                    <a:pt x="48" y="11"/>
                    <a:pt x="48" y="11"/>
                  </a:cubicBezTo>
                  <a:cubicBezTo>
                    <a:pt x="53" y="11"/>
                    <a:pt x="53" y="11"/>
                    <a:pt x="53" y="11"/>
                  </a:cubicBezTo>
                  <a:cubicBezTo>
                    <a:pt x="53" y="4"/>
                    <a:pt x="53" y="4"/>
                    <a:pt x="53" y="4"/>
                  </a:cubicBezTo>
                  <a:cubicBezTo>
                    <a:pt x="53" y="2"/>
                    <a:pt x="51" y="0"/>
                    <a:pt x="48" y="0"/>
                  </a:cubicBezTo>
                  <a:cubicBezTo>
                    <a:pt x="24" y="0"/>
                    <a:pt x="24" y="0"/>
                    <a:pt x="24" y="0"/>
                  </a:cubicBezTo>
                  <a:cubicBezTo>
                    <a:pt x="22" y="0"/>
                    <a:pt x="20" y="2"/>
                    <a:pt x="20" y="4"/>
                  </a:cubicBezTo>
                  <a:cubicBezTo>
                    <a:pt x="20" y="11"/>
                    <a:pt x="20" y="11"/>
                    <a:pt x="20" y="11"/>
                  </a:cubicBezTo>
                  <a:cubicBezTo>
                    <a:pt x="25" y="11"/>
                    <a:pt x="25" y="11"/>
                    <a:pt x="25" y="11"/>
                  </a:cubicBezTo>
                  <a:lnTo>
                    <a:pt x="25" y="5"/>
                  </a:lnTo>
                  <a:close/>
                  <a:moveTo>
                    <a:pt x="0" y="19"/>
                  </a:moveTo>
                  <a:cubicBezTo>
                    <a:pt x="0" y="53"/>
                    <a:pt x="0" y="53"/>
                    <a:pt x="0" y="53"/>
                  </a:cubicBezTo>
                  <a:cubicBezTo>
                    <a:pt x="0" y="56"/>
                    <a:pt x="3" y="58"/>
                    <a:pt x="5" y="58"/>
                  </a:cubicBezTo>
                  <a:cubicBezTo>
                    <a:pt x="10" y="58"/>
                    <a:pt x="10" y="58"/>
                    <a:pt x="10" y="58"/>
                  </a:cubicBezTo>
                  <a:cubicBezTo>
                    <a:pt x="10" y="14"/>
                    <a:pt x="10" y="14"/>
                    <a:pt x="10" y="14"/>
                  </a:cubicBezTo>
                  <a:cubicBezTo>
                    <a:pt x="5" y="14"/>
                    <a:pt x="5" y="14"/>
                    <a:pt x="5" y="14"/>
                  </a:cubicBezTo>
                  <a:cubicBezTo>
                    <a:pt x="3" y="14"/>
                    <a:pt x="0" y="16"/>
                    <a:pt x="0" y="19"/>
                  </a:cubicBezTo>
                  <a:close/>
                  <a:moveTo>
                    <a:pt x="14" y="58"/>
                  </a:moveTo>
                  <a:cubicBezTo>
                    <a:pt x="59" y="58"/>
                    <a:pt x="59" y="58"/>
                    <a:pt x="59" y="58"/>
                  </a:cubicBezTo>
                  <a:cubicBezTo>
                    <a:pt x="59" y="14"/>
                    <a:pt x="59" y="14"/>
                    <a:pt x="59" y="14"/>
                  </a:cubicBezTo>
                  <a:cubicBezTo>
                    <a:pt x="14" y="14"/>
                    <a:pt x="14" y="14"/>
                    <a:pt x="14" y="14"/>
                  </a:cubicBezTo>
                  <a:lnTo>
                    <a:pt x="14" y="58"/>
                  </a:lnTo>
                  <a:close/>
                  <a:moveTo>
                    <a:pt x="67" y="14"/>
                  </a:moveTo>
                  <a:cubicBezTo>
                    <a:pt x="63" y="14"/>
                    <a:pt x="63" y="14"/>
                    <a:pt x="63" y="14"/>
                  </a:cubicBezTo>
                  <a:cubicBezTo>
                    <a:pt x="63" y="58"/>
                    <a:pt x="63" y="58"/>
                    <a:pt x="63" y="58"/>
                  </a:cubicBezTo>
                  <a:cubicBezTo>
                    <a:pt x="67" y="58"/>
                    <a:pt x="67" y="58"/>
                    <a:pt x="67" y="58"/>
                  </a:cubicBezTo>
                  <a:cubicBezTo>
                    <a:pt x="70" y="58"/>
                    <a:pt x="72" y="56"/>
                    <a:pt x="72" y="53"/>
                  </a:cubicBezTo>
                  <a:cubicBezTo>
                    <a:pt x="72" y="19"/>
                    <a:pt x="72" y="19"/>
                    <a:pt x="72" y="19"/>
                  </a:cubicBezTo>
                  <a:cubicBezTo>
                    <a:pt x="72" y="16"/>
                    <a:pt x="70" y="14"/>
                    <a:pt x="67" y="14"/>
                  </a:cubicBezTo>
                  <a:close/>
                </a:path>
              </a:pathLst>
            </a:custGeom>
            <a:solidFill>
              <a:srgbClr val="FFFFFF">
                <a:lumMod val="95000"/>
              </a:srgbClr>
            </a:solidFill>
            <a:ln w="9525">
              <a:noFill/>
              <a:round/>
            </a:ln>
          </p:spPr>
          <p:txBody>
            <a:bodyPr/>
            <a:p>
              <a:pPr marL="0" marR="0" lvl="0" indent="0" defTabSz="914400" eaLnBrk="1" fontAlgn="auto" latinLnBrk="0" hangingPunct="1">
                <a:lnSpc>
                  <a:spcPct val="100000"/>
                </a:lnSpc>
                <a:spcBef>
                  <a:spcPts val="0"/>
                </a:spcBef>
                <a:spcAft>
                  <a:spcPts val="0"/>
                </a:spcAft>
                <a:buClrTx/>
                <a:buSzTx/>
                <a:buFontTx/>
                <a:buNone/>
              </a:pPr>
              <a:endParaRPr kumimoji="0" lang="en-US" sz="2400" b="0" i="0" u="none" strike="noStrike" kern="0" cap="none" spc="0" normalizeH="0" baseline="0" noProof="0" dirty="0">
                <a:ln>
                  <a:noFill/>
                </a:ln>
                <a:solidFill>
                  <a:sysClr val="windowText" lastClr="000000"/>
                </a:solidFill>
                <a:effectLst/>
                <a:uLnTx/>
                <a:uFillTx/>
                <a:latin typeface="Arial" panose="020B0604020202020204" pitchFamily="34" charset="0"/>
                <a:ea typeface="思源黑体 CN Regular" panose="020B0500000000000000" pitchFamily="34" charset="-122"/>
                <a:sym typeface="Arial" panose="020B0604020202020204" pitchFamily="34" charset="0"/>
              </a:endParaRPr>
            </a:p>
          </p:txBody>
        </p:sp>
      </p:grpSp>
      <p:pic>
        <p:nvPicPr>
          <p:cNvPr id="2097158" name="图片 2"/>
          <p:cNvPicPr>
            <a:picLocks noChangeAspect="1"/>
          </p:cNvPicPr>
          <p:nvPr/>
        </p:nvPicPr>
        <p:blipFill rotWithShape="1">
          <a:blip r:embed="rId1"/>
          <a:srcRect t="9413" r="46868"/>
          <a:stretch>
            <a:fillRect/>
          </a:stretch>
        </p:blipFill>
        <p:spPr>
          <a:xfrm>
            <a:off x="9177484" y="152400"/>
            <a:ext cx="2807302" cy="4786307"/>
          </a:xfrm>
          <a:prstGeom prst="rect">
            <a:avLst/>
          </a:prstGeom>
        </p:spPr>
      </p:pic>
    </p:spTree>
    <p:custDataLst>
      <p:tags r:id="rId2"/>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0"/>
                                        </p:tgtEl>
                                        <p:attrNameLst>
                                          <p:attrName>style.visibility</p:attrName>
                                        </p:attrNameLst>
                                      </p:cBhvr>
                                      <p:to>
                                        <p:strVal val="visible"/>
                                      </p:to>
                                    </p:set>
                                    <p:animEffect transition="in" filter="wipe(left)">
                                      <p:cBhvr>
                                        <p:cTn id="7" dur="400"/>
                                        <p:tgtEl>
                                          <p:spTgt spid="80"/>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1048637"/>
                                        </p:tgtEl>
                                        <p:attrNameLst>
                                          <p:attrName>style.visibility</p:attrName>
                                        </p:attrNameLst>
                                      </p:cBhvr>
                                      <p:to>
                                        <p:strVal val="visible"/>
                                      </p:to>
                                    </p:set>
                                    <p:animEffect transition="in" filter="wipe(right)">
                                      <p:cBhvr>
                                        <p:cTn id="11" dur="250"/>
                                        <p:tgtEl>
                                          <p:spTgt spid="1048637"/>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048640"/>
                                        </p:tgtEl>
                                        <p:attrNameLst>
                                          <p:attrName>style.visibility</p:attrName>
                                        </p:attrNameLst>
                                      </p:cBhvr>
                                      <p:to>
                                        <p:strVal val="visible"/>
                                      </p:to>
                                    </p:set>
                                    <p:animEffect transition="in" filter="wipe(left)">
                                      <p:cBhvr>
                                        <p:cTn id="15" dur="500"/>
                                        <p:tgtEl>
                                          <p:spTgt spid="1048640"/>
                                        </p:tgtEl>
                                      </p:cBhvr>
                                    </p:animEffect>
                                  </p:childTnLst>
                                </p:cTn>
                              </p:par>
                            </p:childTnLst>
                          </p:cTn>
                        </p:par>
                        <p:par>
                          <p:cTn id="16" fill="hold">
                            <p:stCondLst>
                              <p:cond delay="1500"/>
                            </p:stCondLst>
                            <p:childTnLst>
                              <p:par>
                                <p:cTn id="17" presetID="2" presetClass="entr" presetSubtype="2" fill="hold" nodeType="afterEffect">
                                  <p:stCondLst>
                                    <p:cond delay="0"/>
                                  </p:stCondLst>
                                  <p:childTnLst>
                                    <p:set>
                                      <p:cBhvr>
                                        <p:cTn id="18" dur="1" fill="hold">
                                          <p:stCondLst>
                                            <p:cond delay="0"/>
                                          </p:stCondLst>
                                        </p:cTn>
                                        <p:tgtEl>
                                          <p:spTgt spid="85"/>
                                        </p:tgtEl>
                                        <p:attrNameLst>
                                          <p:attrName>style.visibility</p:attrName>
                                        </p:attrNameLst>
                                      </p:cBhvr>
                                      <p:to>
                                        <p:strVal val="visible"/>
                                      </p:to>
                                    </p:set>
                                    <p:anim calcmode="lin" valueType="num">
                                      <p:cBhvr additive="base">
                                        <p:cTn id="19" dur="350" fill="hold"/>
                                        <p:tgtEl>
                                          <p:spTgt spid="85"/>
                                        </p:tgtEl>
                                        <p:attrNameLst>
                                          <p:attrName>ppt_x</p:attrName>
                                        </p:attrNameLst>
                                      </p:cBhvr>
                                      <p:tavLst>
                                        <p:tav tm="0">
                                          <p:val>
                                            <p:strVal val="1+#ppt_w/2"/>
                                          </p:val>
                                        </p:tav>
                                        <p:tav tm="100000">
                                          <p:val>
                                            <p:strVal val="#ppt_x"/>
                                          </p:val>
                                        </p:tav>
                                      </p:tavLst>
                                    </p:anim>
                                    <p:anim calcmode="lin" valueType="num">
                                      <p:cBhvr additive="base">
                                        <p:cTn id="20" dur="350" fill="hold"/>
                                        <p:tgtEl>
                                          <p:spTgt spid="85"/>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1048643"/>
                                        </p:tgtEl>
                                        <p:attrNameLst>
                                          <p:attrName>style.visibility</p:attrName>
                                        </p:attrNameLst>
                                      </p:cBhvr>
                                      <p:to>
                                        <p:strVal val="visible"/>
                                      </p:to>
                                    </p:set>
                                    <p:anim calcmode="lin" valueType="num">
                                      <p:cBhvr additive="base">
                                        <p:cTn id="23" dur="350" fill="hold"/>
                                        <p:tgtEl>
                                          <p:spTgt spid="1048643"/>
                                        </p:tgtEl>
                                        <p:attrNameLst>
                                          <p:attrName>ppt_x</p:attrName>
                                        </p:attrNameLst>
                                      </p:cBhvr>
                                      <p:tavLst>
                                        <p:tav tm="0">
                                          <p:val>
                                            <p:strVal val="1+#ppt_w/2"/>
                                          </p:val>
                                        </p:tav>
                                        <p:tav tm="100000">
                                          <p:val>
                                            <p:strVal val="#ppt_x"/>
                                          </p:val>
                                        </p:tav>
                                      </p:tavLst>
                                    </p:anim>
                                    <p:anim calcmode="lin" valueType="num">
                                      <p:cBhvr additive="base">
                                        <p:cTn id="24" dur="350" fill="hold"/>
                                        <p:tgtEl>
                                          <p:spTgt spid="1048643"/>
                                        </p:tgtEl>
                                        <p:attrNameLst>
                                          <p:attrName>ppt_y</p:attrName>
                                        </p:attrNameLst>
                                      </p:cBhvr>
                                      <p:tavLst>
                                        <p:tav tm="0">
                                          <p:val>
                                            <p:strVal val="#ppt_y"/>
                                          </p:val>
                                        </p:tav>
                                        <p:tav tm="100000">
                                          <p:val>
                                            <p:strVal val="#ppt_y"/>
                                          </p:val>
                                        </p:tav>
                                      </p:tavLst>
                                    </p:anim>
                                  </p:childTnLst>
                                </p:cTn>
                              </p:par>
                            </p:childTnLst>
                          </p:cTn>
                        </p:par>
                        <p:par>
                          <p:cTn id="25" fill="hold">
                            <p:stCondLst>
                              <p:cond delay="2000"/>
                            </p:stCondLst>
                            <p:childTnLst>
                              <p:par>
                                <p:cTn id="26" presetID="22" presetClass="entr" presetSubtype="8" fill="hold" nodeType="afterEffect">
                                  <p:stCondLst>
                                    <p:cond delay="0"/>
                                  </p:stCondLst>
                                  <p:childTnLst>
                                    <p:set>
                                      <p:cBhvr>
                                        <p:cTn id="27" dur="1" fill="hold">
                                          <p:stCondLst>
                                            <p:cond delay="0"/>
                                          </p:stCondLst>
                                        </p:cTn>
                                        <p:tgtEl>
                                          <p:spTgt spid="81"/>
                                        </p:tgtEl>
                                        <p:attrNameLst>
                                          <p:attrName>style.visibility</p:attrName>
                                        </p:attrNameLst>
                                      </p:cBhvr>
                                      <p:to>
                                        <p:strVal val="visible"/>
                                      </p:to>
                                    </p:set>
                                    <p:animEffect transition="in" filter="wipe(left)">
                                      <p:cBhvr>
                                        <p:cTn id="28" dur="400"/>
                                        <p:tgtEl>
                                          <p:spTgt spid="81"/>
                                        </p:tgtEl>
                                      </p:cBhvr>
                                    </p:animEffect>
                                  </p:childTnLst>
                                </p:cTn>
                              </p:par>
                            </p:childTnLst>
                          </p:cTn>
                        </p:par>
                        <p:par>
                          <p:cTn id="29" fill="hold">
                            <p:stCondLst>
                              <p:cond delay="2500"/>
                            </p:stCondLst>
                            <p:childTnLst>
                              <p:par>
                                <p:cTn id="30" presetID="22" presetClass="entr" presetSubtype="2" fill="hold" grpId="0" nodeType="afterEffect">
                                  <p:stCondLst>
                                    <p:cond delay="0"/>
                                  </p:stCondLst>
                                  <p:childTnLst>
                                    <p:set>
                                      <p:cBhvr>
                                        <p:cTn id="31" dur="1" fill="hold">
                                          <p:stCondLst>
                                            <p:cond delay="0"/>
                                          </p:stCondLst>
                                        </p:cTn>
                                        <p:tgtEl>
                                          <p:spTgt spid="1048638"/>
                                        </p:tgtEl>
                                        <p:attrNameLst>
                                          <p:attrName>style.visibility</p:attrName>
                                        </p:attrNameLst>
                                      </p:cBhvr>
                                      <p:to>
                                        <p:strVal val="visible"/>
                                      </p:to>
                                    </p:set>
                                    <p:animEffect transition="in" filter="wipe(right)">
                                      <p:cBhvr>
                                        <p:cTn id="32" dur="250"/>
                                        <p:tgtEl>
                                          <p:spTgt spid="1048638"/>
                                        </p:tgtEl>
                                      </p:cBhvr>
                                    </p:animEffect>
                                  </p:childTnLst>
                                </p:cTn>
                              </p:par>
                            </p:childTnLst>
                          </p:cTn>
                        </p:par>
                        <p:par>
                          <p:cTn id="33" fill="hold">
                            <p:stCondLst>
                              <p:cond delay="3000"/>
                            </p:stCondLst>
                            <p:childTnLst>
                              <p:par>
                                <p:cTn id="34" presetID="22" presetClass="entr" presetSubtype="8" fill="hold" grpId="0" nodeType="afterEffect">
                                  <p:stCondLst>
                                    <p:cond delay="0"/>
                                  </p:stCondLst>
                                  <p:childTnLst>
                                    <p:set>
                                      <p:cBhvr>
                                        <p:cTn id="35" dur="1" fill="hold">
                                          <p:stCondLst>
                                            <p:cond delay="0"/>
                                          </p:stCondLst>
                                        </p:cTn>
                                        <p:tgtEl>
                                          <p:spTgt spid="1048641"/>
                                        </p:tgtEl>
                                        <p:attrNameLst>
                                          <p:attrName>style.visibility</p:attrName>
                                        </p:attrNameLst>
                                      </p:cBhvr>
                                      <p:to>
                                        <p:strVal val="visible"/>
                                      </p:to>
                                    </p:set>
                                    <p:animEffect transition="in" filter="wipe(left)">
                                      <p:cBhvr>
                                        <p:cTn id="36" dur="500"/>
                                        <p:tgtEl>
                                          <p:spTgt spid="1048641"/>
                                        </p:tgtEl>
                                      </p:cBhvr>
                                    </p:animEffect>
                                  </p:childTnLst>
                                </p:cTn>
                              </p:par>
                            </p:childTnLst>
                          </p:cTn>
                        </p:par>
                        <p:par>
                          <p:cTn id="37" fill="hold">
                            <p:stCondLst>
                              <p:cond delay="3500"/>
                            </p:stCondLst>
                            <p:childTnLst>
                              <p:par>
                                <p:cTn id="38" presetID="2" presetClass="entr" presetSubtype="2" fill="hold" nodeType="afterEffect">
                                  <p:stCondLst>
                                    <p:cond delay="0"/>
                                  </p:stCondLst>
                                  <p:childTnLst>
                                    <p:set>
                                      <p:cBhvr>
                                        <p:cTn id="39" dur="1" fill="hold">
                                          <p:stCondLst>
                                            <p:cond delay="0"/>
                                          </p:stCondLst>
                                        </p:cTn>
                                        <p:tgtEl>
                                          <p:spTgt spid="83"/>
                                        </p:tgtEl>
                                        <p:attrNameLst>
                                          <p:attrName>style.visibility</p:attrName>
                                        </p:attrNameLst>
                                      </p:cBhvr>
                                      <p:to>
                                        <p:strVal val="visible"/>
                                      </p:to>
                                    </p:set>
                                    <p:anim calcmode="lin" valueType="num">
                                      <p:cBhvr additive="base">
                                        <p:cTn id="40" dur="350" fill="hold"/>
                                        <p:tgtEl>
                                          <p:spTgt spid="83"/>
                                        </p:tgtEl>
                                        <p:attrNameLst>
                                          <p:attrName>ppt_x</p:attrName>
                                        </p:attrNameLst>
                                      </p:cBhvr>
                                      <p:tavLst>
                                        <p:tav tm="0">
                                          <p:val>
                                            <p:strVal val="1+#ppt_w/2"/>
                                          </p:val>
                                        </p:tav>
                                        <p:tav tm="100000">
                                          <p:val>
                                            <p:strVal val="#ppt_x"/>
                                          </p:val>
                                        </p:tav>
                                      </p:tavLst>
                                    </p:anim>
                                    <p:anim calcmode="lin" valueType="num">
                                      <p:cBhvr additive="base">
                                        <p:cTn id="41" dur="350" fill="hold"/>
                                        <p:tgtEl>
                                          <p:spTgt spid="83"/>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0"/>
                                  </p:stCondLst>
                                  <p:childTnLst>
                                    <p:set>
                                      <p:cBhvr>
                                        <p:cTn id="43" dur="1" fill="hold">
                                          <p:stCondLst>
                                            <p:cond delay="0"/>
                                          </p:stCondLst>
                                        </p:cTn>
                                        <p:tgtEl>
                                          <p:spTgt spid="1048644"/>
                                        </p:tgtEl>
                                        <p:attrNameLst>
                                          <p:attrName>style.visibility</p:attrName>
                                        </p:attrNameLst>
                                      </p:cBhvr>
                                      <p:to>
                                        <p:strVal val="visible"/>
                                      </p:to>
                                    </p:set>
                                    <p:anim calcmode="lin" valueType="num">
                                      <p:cBhvr additive="base">
                                        <p:cTn id="44" dur="350" fill="hold"/>
                                        <p:tgtEl>
                                          <p:spTgt spid="1048644"/>
                                        </p:tgtEl>
                                        <p:attrNameLst>
                                          <p:attrName>ppt_x</p:attrName>
                                        </p:attrNameLst>
                                      </p:cBhvr>
                                      <p:tavLst>
                                        <p:tav tm="0">
                                          <p:val>
                                            <p:strVal val="1+#ppt_w/2"/>
                                          </p:val>
                                        </p:tav>
                                        <p:tav tm="100000">
                                          <p:val>
                                            <p:strVal val="#ppt_x"/>
                                          </p:val>
                                        </p:tav>
                                      </p:tavLst>
                                    </p:anim>
                                    <p:anim calcmode="lin" valueType="num">
                                      <p:cBhvr additive="base">
                                        <p:cTn id="45" dur="350" fill="hold"/>
                                        <p:tgtEl>
                                          <p:spTgt spid="1048644"/>
                                        </p:tgtEl>
                                        <p:attrNameLst>
                                          <p:attrName>ppt_y</p:attrName>
                                        </p:attrNameLst>
                                      </p:cBhvr>
                                      <p:tavLst>
                                        <p:tav tm="0">
                                          <p:val>
                                            <p:strVal val="#ppt_y"/>
                                          </p:val>
                                        </p:tav>
                                        <p:tav tm="100000">
                                          <p:val>
                                            <p:strVal val="#ppt_y"/>
                                          </p:val>
                                        </p:tav>
                                      </p:tavLst>
                                    </p:anim>
                                  </p:childTnLst>
                                </p:cTn>
                              </p:par>
                            </p:childTnLst>
                          </p:cTn>
                        </p:par>
                        <p:par>
                          <p:cTn id="46" fill="hold">
                            <p:stCondLst>
                              <p:cond delay="4000"/>
                            </p:stCondLst>
                            <p:childTnLst>
                              <p:par>
                                <p:cTn id="47" presetID="22" presetClass="entr" presetSubtype="8" fill="hold" nodeType="afterEffect">
                                  <p:stCondLst>
                                    <p:cond delay="0"/>
                                  </p:stCondLst>
                                  <p:childTnLst>
                                    <p:set>
                                      <p:cBhvr>
                                        <p:cTn id="48" dur="1" fill="hold">
                                          <p:stCondLst>
                                            <p:cond delay="0"/>
                                          </p:stCondLst>
                                        </p:cTn>
                                        <p:tgtEl>
                                          <p:spTgt spid="82"/>
                                        </p:tgtEl>
                                        <p:attrNameLst>
                                          <p:attrName>style.visibility</p:attrName>
                                        </p:attrNameLst>
                                      </p:cBhvr>
                                      <p:to>
                                        <p:strVal val="visible"/>
                                      </p:to>
                                    </p:set>
                                    <p:animEffect transition="in" filter="wipe(left)">
                                      <p:cBhvr>
                                        <p:cTn id="49" dur="400"/>
                                        <p:tgtEl>
                                          <p:spTgt spid="82"/>
                                        </p:tgtEl>
                                      </p:cBhvr>
                                    </p:animEffect>
                                  </p:childTnLst>
                                </p:cTn>
                              </p:par>
                            </p:childTnLst>
                          </p:cTn>
                        </p:par>
                        <p:par>
                          <p:cTn id="50" fill="hold">
                            <p:stCondLst>
                              <p:cond delay="4500"/>
                            </p:stCondLst>
                            <p:childTnLst>
                              <p:par>
                                <p:cTn id="51" presetID="22" presetClass="entr" presetSubtype="2" fill="hold" grpId="0" nodeType="afterEffect">
                                  <p:stCondLst>
                                    <p:cond delay="0"/>
                                  </p:stCondLst>
                                  <p:childTnLst>
                                    <p:set>
                                      <p:cBhvr>
                                        <p:cTn id="52" dur="1" fill="hold">
                                          <p:stCondLst>
                                            <p:cond delay="0"/>
                                          </p:stCondLst>
                                        </p:cTn>
                                        <p:tgtEl>
                                          <p:spTgt spid="1048639"/>
                                        </p:tgtEl>
                                        <p:attrNameLst>
                                          <p:attrName>style.visibility</p:attrName>
                                        </p:attrNameLst>
                                      </p:cBhvr>
                                      <p:to>
                                        <p:strVal val="visible"/>
                                      </p:to>
                                    </p:set>
                                    <p:animEffect transition="in" filter="wipe(right)">
                                      <p:cBhvr>
                                        <p:cTn id="53" dur="250"/>
                                        <p:tgtEl>
                                          <p:spTgt spid="1048639"/>
                                        </p:tgtEl>
                                      </p:cBhvr>
                                    </p:animEffect>
                                  </p:childTnLst>
                                </p:cTn>
                              </p:par>
                            </p:childTnLst>
                          </p:cTn>
                        </p:par>
                        <p:par>
                          <p:cTn id="54" fill="hold">
                            <p:stCondLst>
                              <p:cond delay="5000"/>
                            </p:stCondLst>
                            <p:childTnLst>
                              <p:par>
                                <p:cTn id="55" presetID="22" presetClass="entr" presetSubtype="8" fill="hold" grpId="0" nodeType="afterEffect">
                                  <p:stCondLst>
                                    <p:cond delay="0"/>
                                  </p:stCondLst>
                                  <p:childTnLst>
                                    <p:set>
                                      <p:cBhvr>
                                        <p:cTn id="56" dur="1" fill="hold">
                                          <p:stCondLst>
                                            <p:cond delay="0"/>
                                          </p:stCondLst>
                                        </p:cTn>
                                        <p:tgtEl>
                                          <p:spTgt spid="1048642"/>
                                        </p:tgtEl>
                                        <p:attrNameLst>
                                          <p:attrName>style.visibility</p:attrName>
                                        </p:attrNameLst>
                                      </p:cBhvr>
                                      <p:to>
                                        <p:strVal val="visible"/>
                                      </p:to>
                                    </p:set>
                                    <p:animEffect transition="in" filter="wipe(left)">
                                      <p:cBhvr>
                                        <p:cTn id="57" dur="500"/>
                                        <p:tgtEl>
                                          <p:spTgt spid="1048642"/>
                                        </p:tgtEl>
                                      </p:cBhvr>
                                    </p:animEffect>
                                  </p:childTnLst>
                                </p:cTn>
                              </p:par>
                            </p:childTnLst>
                          </p:cTn>
                        </p:par>
                        <p:par>
                          <p:cTn id="58" fill="hold">
                            <p:stCondLst>
                              <p:cond delay="5500"/>
                            </p:stCondLst>
                            <p:childTnLst>
                              <p:par>
                                <p:cTn id="59" presetID="2" presetClass="entr" presetSubtype="2" fill="hold" nodeType="afterEffect">
                                  <p:stCondLst>
                                    <p:cond delay="0"/>
                                  </p:stCondLst>
                                  <p:childTnLst>
                                    <p:set>
                                      <p:cBhvr>
                                        <p:cTn id="60" dur="1" fill="hold">
                                          <p:stCondLst>
                                            <p:cond delay="0"/>
                                          </p:stCondLst>
                                        </p:cTn>
                                        <p:tgtEl>
                                          <p:spTgt spid="87"/>
                                        </p:tgtEl>
                                        <p:attrNameLst>
                                          <p:attrName>style.visibility</p:attrName>
                                        </p:attrNameLst>
                                      </p:cBhvr>
                                      <p:to>
                                        <p:strVal val="visible"/>
                                      </p:to>
                                    </p:set>
                                    <p:anim calcmode="lin" valueType="num">
                                      <p:cBhvr additive="base">
                                        <p:cTn id="61" dur="350" fill="hold"/>
                                        <p:tgtEl>
                                          <p:spTgt spid="87"/>
                                        </p:tgtEl>
                                        <p:attrNameLst>
                                          <p:attrName>ppt_x</p:attrName>
                                        </p:attrNameLst>
                                      </p:cBhvr>
                                      <p:tavLst>
                                        <p:tav tm="0">
                                          <p:val>
                                            <p:strVal val="1+#ppt_w/2"/>
                                          </p:val>
                                        </p:tav>
                                        <p:tav tm="100000">
                                          <p:val>
                                            <p:strVal val="#ppt_x"/>
                                          </p:val>
                                        </p:tav>
                                      </p:tavLst>
                                    </p:anim>
                                    <p:anim calcmode="lin" valueType="num">
                                      <p:cBhvr additive="base">
                                        <p:cTn id="62" dur="350" fill="hold"/>
                                        <p:tgtEl>
                                          <p:spTgt spid="87"/>
                                        </p:tgtEl>
                                        <p:attrNameLst>
                                          <p:attrName>ppt_y</p:attrName>
                                        </p:attrNameLst>
                                      </p:cBhvr>
                                      <p:tavLst>
                                        <p:tav tm="0">
                                          <p:val>
                                            <p:strVal val="#ppt_y"/>
                                          </p:val>
                                        </p:tav>
                                        <p:tav tm="100000">
                                          <p:val>
                                            <p:strVal val="#ppt_y"/>
                                          </p:val>
                                        </p:tav>
                                      </p:tavLst>
                                    </p:anim>
                                  </p:childTnLst>
                                </p:cTn>
                              </p:par>
                              <p:par>
                                <p:cTn id="63" presetID="2" presetClass="entr" presetSubtype="2" fill="hold" grpId="0" nodeType="withEffect">
                                  <p:stCondLst>
                                    <p:cond delay="0"/>
                                  </p:stCondLst>
                                  <p:childTnLst>
                                    <p:set>
                                      <p:cBhvr>
                                        <p:cTn id="64" dur="1" fill="hold">
                                          <p:stCondLst>
                                            <p:cond delay="0"/>
                                          </p:stCondLst>
                                        </p:cTn>
                                        <p:tgtEl>
                                          <p:spTgt spid="1048645"/>
                                        </p:tgtEl>
                                        <p:attrNameLst>
                                          <p:attrName>style.visibility</p:attrName>
                                        </p:attrNameLst>
                                      </p:cBhvr>
                                      <p:to>
                                        <p:strVal val="visible"/>
                                      </p:to>
                                    </p:set>
                                    <p:anim calcmode="lin" valueType="num">
                                      <p:cBhvr additive="base">
                                        <p:cTn id="65" dur="350" fill="hold"/>
                                        <p:tgtEl>
                                          <p:spTgt spid="1048645"/>
                                        </p:tgtEl>
                                        <p:attrNameLst>
                                          <p:attrName>ppt_x</p:attrName>
                                        </p:attrNameLst>
                                      </p:cBhvr>
                                      <p:tavLst>
                                        <p:tav tm="0">
                                          <p:val>
                                            <p:strVal val="1+#ppt_w/2"/>
                                          </p:val>
                                        </p:tav>
                                        <p:tav tm="100000">
                                          <p:val>
                                            <p:strVal val="#ppt_x"/>
                                          </p:val>
                                        </p:tav>
                                      </p:tavLst>
                                    </p:anim>
                                    <p:anim calcmode="lin" valueType="num">
                                      <p:cBhvr additive="base">
                                        <p:cTn id="66" dur="350" fill="hold"/>
                                        <p:tgtEl>
                                          <p:spTgt spid="104864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37" grpId="0" animBg="1"/>
      <p:bldP spid="1048638" grpId="0" animBg="1"/>
      <p:bldP spid="1048639" grpId="0" animBg="1"/>
      <p:bldP spid="1048640" grpId="0" animBg="1"/>
      <p:bldP spid="1048641" grpId="0" animBg="1"/>
      <p:bldP spid="1048642" grpId="0" animBg="1"/>
      <p:bldP spid="1048643" grpId="0"/>
      <p:bldP spid="1048644" grpId="0"/>
      <p:bldP spid="1048645"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69CDDC"/>
        </a:solidFill>
        <a:effectLst/>
      </p:bgPr>
    </p:bg>
    <p:spTree>
      <p:nvGrpSpPr>
        <p:cNvPr id="90" name=""/>
        <p:cNvGrpSpPr/>
        <p:nvPr/>
      </p:nvGrpSpPr>
      <p:grpSpPr>
        <a:xfrm>
          <a:off x="0" y="0"/>
          <a:ext cx="0" cy="0"/>
          <a:chOff x="0" y="0"/>
          <a:chExt cx="0" cy="0"/>
        </a:xfrm>
      </p:grpSpPr>
      <p:sp>
        <p:nvSpPr>
          <p:cNvPr id="1048658" name="矩形 11"/>
          <p:cNvSpPr/>
          <p:nvPr/>
        </p:nvSpPr>
        <p:spPr>
          <a:xfrm>
            <a:off x="1049852" y="264667"/>
            <a:ext cx="3840481" cy="447040"/>
          </a:xfrm>
          <a:prstGeom prst="rect">
            <a:avLst/>
          </a:prstGeom>
        </p:spPr>
        <p:txBody>
          <a:bodyPr wrap="none">
            <a:spAutoFit/>
          </a:bodyPr>
          <a:p>
            <a:pPr algn="ctr"/>
            <a:r>
              <a:rPr lang="zh-CN" altLang="en-US" sz="2400" dirty="0">
                <a:solidFill>
                  <a:schemeClr val="accent3"/>
                </a:solidFill>
                <a:latin typeface="Arial" panose="020B0604020202020204" pitchFamily="34" charset="0"/>
                <a:ea typeface="思源黑体 CN Regular" panose="020B0500000000000000" pitchFamily="34" charset="-122"/>
                <a:sym typeface="Arial" panose="020B0604020202020204" pitchFamily="34" charset="0"/>
              </a:rPr>
              <a:t>冠状病毒可能被感染的途径</a:t>
            </a:r>
            <a:endParaRPr lang="zh-CN" altLang="en-US" sz="2400" dirty="0">
              <a:solidFill>
                <a:schemeClr val="accent3"/>
              </a:solidFill>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659" name="任意多边形 43"/>
          <p:cNvSpPr/>
          <p:nvPr/>
        </p:nvSpPr>
        <p:spPr>
          <a:xfrm>
            <a:off x="1805488" y="2054764"/>
            <a:ext cx="898124" cy="2195913"/>
          </a:xfrm>
          <a:custGeom>
            <a:avLst/>
            <a:gdLst>
              <a:gd name="connsiteX0" fmla="*/ 159424 w 898124"/>
              <a:gd name="connsiteY0" fmla="*/ 0 h 2195913"/>
              <a:gd name="connsiteX1" fmla="*/ 738712 w 898124"/>
              <a:gd name="connsiteY1" fmla="*/ 0 h 2195913"/>
              <a:gd name="connsiteX2" fmla="*/ 785864 w 898124"/>
              <a:gd name="connsiteY2" fmla="*/ 47152 h 2195913"/>
              <a:gd name="connsiteX3" fmla="*/ 785864 w 898124"/>
              <a:gd name="connsiteY3" fmla="*/ 235757 h 2195913"/>
              <a:gd name="connsiteX4" fmla="*/ 738712 w 898124"/>
              <a:gd name="connsiteY4" fmla="*/ 282909 h 2195913"/>
              <a:gd name="connsiteX5" fmla="*/ 711770 w 898124"/>
              <a:gd name="connsiteY5" fmla="*/ 282909 h 2195913"/>
              <a:gd name="connsiteX6" fmla="*/ 711770 w 898124"/>
              <a:gd name="connsiteY6" fmla="*/ 357004 h 2195913"/>
              <a:gd name="connsiteX7" fmla="*/ 782113 w 898124"/>
              <a:gd name="connsiteY7" fmla="*/ 357004 h 2195913"/>
              <a:gd name="connsiteX8" fmla="*/ 898124 w 898124"/>
              <a:gd name="connsiteY8" fmla="*/ 473015 h 2195913"/>
              <a:gd name="connsiteX9" fmla="*/ 898124 w 898124"/>
              <a:gd name="connsiteY9" fmla="*/ 2079902 h 2195913"/>
              <a:gd name="connsiteX10" fmla="*/ 782113 w 898124"/>
              <a:gd name="connsiteY10" fmla="*/ 2195913 h 2195913"/>
              <a:gd name="connsiteX11" fmla="*/ 116011 w 898124"/>
              <a:gd name="connsiteY11" fmla="*/ 2195913 h 2195913"/>
              <a:gd name="connsiteX12" fmla="*/ 0 w 898124"/>
              <a:gd name="connsiteY12" fmla="*/ 2079902 h 2195913"/>
              <a:gd name="connsiteX13" fmla="*/ 0 w 898124"/>
              <a:gd name="connsiteY13" fmla="*/ 473015 h 2195913"/>
              <a:gd name="connsiteX14" fmla="*/ 116011 w 898124"/>
              <a:gd name="connsiteY14" fmla="*/ 357004 h 2195913"/>
              <a:gd name="connsiteX15" fmla="*/ 186368 w 898124"/>
              <a:gd name="connsiteY15" fmla="*/ 357004 h 2195913"/>
              <a:gd name="connsiteX16" fmla="*/ 186368 w 898124"/>
              <a:gd name="connsiteY16" fmla="*/ 282909 h 2195913"/>
              <a:gd name="connsiteX17" fmla="*/ 159424 w 898124"/>
              <a:gd name="connsiteY17" fmla="*/ 282909 h 2195913"/>
              <a:gd name="connsiteX18" fmla="*/ 112272 w 898124"/>
              <a:gd name="connsiteY18" fmla="*/ 235757 h 2195913"/>
              <a:gd name="connsiteX19" fmla="*/ 112272 w 898124"/>
              <a:gd name="connsiteY19" fmla="*/ 47152 h 2195913"/>
              <a:gd name="connsiteX20" fmla="*/ 159424 w 898124"/>
              <a:gd name="connsiteY20" fmla="*/ 0 h 219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98124" h="2195913">
                <a:moveTo>
                  <a:pt x="159424" y="0"/>
                </a:moveTo>
                <a:lnTo>
                  <a:pt x="738712" y="0"/>
                </a:lnTo>
                <a:cubicBezTo>
                  <a:pt x="764753" y="0"/>
                  <a:pt x="785864" y="21111"/>
                  <a:pt x="785864" y="47152"/>
                </a:cubicBezTo>
                <a:lnTo>
                  <a:pt x="785864" y="235757"/>
                </a:lnTo>
                <a:cubicBezTo>
                  <a:pt x="785864" y="261798"/>
                  <a:pt x="764753" y="282909"/>
                  <a:pt x="738712" y="282909"/>
                </a:cubicBezTo>
                <a:lnTo>
                  <a:pt x="711770" y="282909"/>
                </a:lnTo>
                <a:lnTo>
                  <a:pt x="711770" y="357004"/>
                </a:lnTo>
                <a:lnTo>
                  <a:pt x="782113" y="357004"/>
                </a:lnTo>
                <a:cubicBezTo>
                  <a:pt x="846184" y="357004"/>
                  <a:pt x="898124" y="408944"/>
                  <a:pt x="898124" y="473015"/>
                </a:cubicBezTo>
                <a:lnTo>
                  <a:pt x="898124" y="2079902"/>
                </a:lnTo>
                <a:cubicBezTo>
                  <a:pt x="898124" y="2143973"/>
                  <a:pt x="846184" y="2195913"/>
                  <a:pt x="782113" y="2195913"/>
                </a:cubicBezTo>
                <a:lnTo>
                  <a:pt x="116011" y="2195913"/>
                </a:lnTo>
                <a:cubicBezTo>
                  <a:pt x="51940" y="2195913"/>
                  <a:pt x="0" y="2143973"/>
                  <a:pt x="0" y="2079902"/>
                </a:cubicBezTo>
                <a:lnTo>
                  <a:pt x="0" y="473015"/>
                </a:lnTo>
                <a:cubicBezTo>
                  <a:pt x="0" y="408944"/>
                  <a:pt x="51940" y="357004"/>
                  <a:pt x="116011" y="357004"/>
                </a:cubicBezTo>
                <a:lnTo>
                  <a:pt x="186368" y="357004"/>
                </a:lnTo>
                <a:lnTo>
                  <a:pt x="186368" y="282909"/>
                </a:lnTo>
                <a:lnTo>
                  <a:pt x="159424" y="282909"/>
                </a:lnTo>
                <a:cubicBezTo>
                  <a:pt x="133383" y="282909"/>
                  <a:pt x="112272" y="261798"/>
                  <a:pt x="112272" y="235757"/>
                </a:cubicBezTo>
                <a:lnTo>
                  <a:pt x="112272" y="47152"/>
                </a:lnTo>
                <a:cubicBezTo>
                  <a:pt x="112272" y="21111"/>
                  <a:pt x="133383" y="0"/>
                  <a:pt x="159424" y="0"/>
                </a:cubicBezTo>
                <a:close/>
              </a:path>
            </a:pathLst>
          </a:custGeom>
          <a:gradFill flip="none" rotWithShape="1">
            <a:gsLst>
              <a:gs pos="0">
                <a:srgbClr val="96969B">
                  <a:lumMod val="20000"/>
                  <a:lumOff val="80000"/>
                </a:srgbClr>
              </a:gs>
              <a:gs pos="50000">
                <a:sysClr val="window" lastClr="FFFFFF"/>
              </a:gs>
              <a:gs pos="100000">
                <a:srgbClr val="96969B">
                  <a:lumMod val="20000"/>
                  <a:lumOff val="80000"/>
                </a:srgbClr>
              </a:gs>
            </a:gsLst>
            <a:lin ang="0" scaled="1"/>
          </a:gradFill>
          <a:ln w="12700" cap="flat" cmpd="sng" algn="ctr">
            <a:solidFill>
              <a:srgbClr val="96969B">
                <a:lumMod val="20000"/>
                <a:lumOff val="80000"/>
              </a:srgbClr>
            </a:solidFill>
            <a:prstDash val="solid"/>
            <a:miter lim="800000"/>
          </a:ln>
          <a:effectLst/>
        </p:spPr>
        <p:txBody>
          <a:bodyPr wrap="square" rtlCol="0" anchor="ctr">
            <a:noAutofit/>
          </a:bodyPr>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2400" b="0" i="0" u="none" strike="noStrike" kern="0" cap="none" spc="0" normalizeH="0" baseline="0" noProof="0">
              <a:ln>
                <a:noFill/>
              </a:ln>
              <a:solidFill>
                <a:prstClr val="white"/>
              </a:solidFill>
              <a:effectLst/>
              <a:uLnTx/>
              <a:uFillTx/>
              <a:latin typeface="Arial" panose="020B0604020202020204" pitchFamily="34" charset="0"/>
              <a:ea typeface="思源黑体 CN Regular" panose="020B0500000000000000" pitchFamily="34" charset="-122"/>
              <a:cs typeface="+mn-ea"/>
              <a:sym typeface="Arial" panose="020B0604020202020204" pitchFamily="34" charset="0"/>
            </a:endParaRPr>
          </a:p>
        </p:txBody>
      </p:sp>
      <p:sp>
        <p:nvSpPr>
          <p:cNvPr id="1048660" name="任意多边形 44"/>
          <p:cNvSpPr/>
          <p:nvPr/>
        </p:nvSpPr>
        <p:spPr>
          <a:xfrm>
            <a:off x="4422475" y="2054764"/>
            <a:ext cx="898124" cy="2195913"/>
          </a:xfrm>
          <a:custGeom>
            <a:avLst/>
            <a:gdLst>
              <a:gd name="connsiteX0" fmla="*/ 159424 w 898124"/>
              <a:gd name="connsiteY0" fmla="*/ 0 h 2195913"/>
              <a:gd name="connsiteX1" fmla="*/ 738712 w 898124"/>
              <a:gd name="connsiteY1" fmla="*/ 0 h 2195913"/>
              <a:gd name="connsiteX2" fmla="*/ 785864 w 898124"/>
              <a:gd name="connsiteY2" fmla="*/ 47152 h 2195913"/>
              <a:gd name="connsiteX3" fmla="*/ 785864 w 898124"/>
              <a:gd name="connsiteY3" fmla="*/ 235757 h 2195913"/>
              <a:gd name="connsiteX4" fmla="*/ 738712 w 898124"/>
              <a:gd name="connsiteY4" fmla="*/ 282909 h 2195913"/>
              <a:gd name="connsiteX5" fmla="*/ 711770 w 898124"/>
              <a:gd name="connsiteY5" fmla="*/ 282909 h 2195913"/>
              <a:gd name="connsiteX6" fmla="*/ 711770 w 898124"/>
              <a:gd name="connsiteY6" fmla="*/ 357004 h 2195913"/>
              <a:gd name="connsiteX7" fmla="*/ 782113 w 898124"/>
              <a:gd name="connsiteY7" fmla="*/ 357004 h 2195913"/>
              <a:gd name="connsiteX8" fmla="*/ 898124 w 898124"/>
              <a:gd name="connsiteY8" fmla="*/ 473015 h 2195913"/>
              <a:gd name="connsiteX9" fmla="*/ 898124 w 898124"/>
              <a:gd name="connsiteY9" fmla="*/ 2079902 h 2195913"/>
              <a:gd name="connsiteX10" fmla="*/ 782113 w 898124"/>
              <a:gd name="connsiteY10" fmla="*/ 2195913 h 2195913"/>
              <a:gd name="connsiteX11" fmla="*/ 116011 w 898124"/>
              <a:gd name="connsiteY11" fmla="*/ 2195913 h 2195913"/>
              <a:gd name="connsiteX12" fmla="*/ 0 w 898124"/>
              <a:gd name="connsiteY12" fmla="*/ 2079902 h 2195913"/>
              <a:gd name="connsiteX13" fmla="*/ 0 w 898124"/>
              <a:gd name="connsiteY13" fmla="*/ 473015 h 2195913"/>
              <a:gd name="connsiteX14" fmla="*/ 116011 w 898124"/>
              <a:gd name="connsiteY14" fmla="*/ 357004 h 2195913"/>
              <a:gd name="connsiteX15" fmla="*/ 186368 w 898124"/>
              <a:gd name="connsiteY15" fmla="*/ 357004 h 2195913"/>
              <a:gd name="connsiteX16" fmla="*/ 186368 w 898124"/>
              <a:gd name="connsiteY16" fmla="*/ 282909 h 2195913"/>
              <a:gd name="connsiteX17" fmla="*/ 159424 w 898124"/>
              <a:gd name="connsiteY17" fmla="*/ 282909 h 2195913"/>
              <a:gd name="connsiteX18" fmla="*/ 112272 w 898124"/>
              <a:gd name="connsiteY18" fmla="*/ 235757 h 2195913"/>
              <a:gd name="connsiteX19" fmla="*/ 112272 w 898124"/>
              <a:gd name="connsiteY19" fmla="*/ 47152 h 2195913"/>
              <a:gd name="connsiteX20" fmla="*/ 159424 w 898124"/>
              <a:gd name="connsiteY20" fmla="*/ 0 h 219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98124" h="2195913">
                <a:moveTo>
                  <a:pt x="159424" y="0"/>
                </a:moveTo>
                <a:lnTo>
                  <a:pt x="738712" y="0"/>
                </a:lnTo>
                <a:cubicBezTo>
                  <a:pt x="764753" y="0"/>
                  <a:pt x="785864" y="21111"/>
                  <a:pt x="785864" y="47152"/>
                </a:cubicBezTo>
                <a:lnTo>
                  <a:pt x="785864" y="235757"/>
                </a:lnTo>
                <a:cubicBezTo>
                  <a:pt x="785864" y="261798"/>
                  <a:pt x="764753" y="282909"/>
                  <a:pt x="738712" y="282909"/>
                </a:cubicBezTo>
                <a:lnTo>
                  <a:pt x="711770" y="282909"/>
                </a:lnTo>
                <a:lnTo>
                  <a:pt x="711770" y="357004"/>
                </a:lnTo>
                <a:lnTo>
                  <a:pt x="782113" y="357004"/>
                </a:lnTo>
                <a:cubicBezTo>
                  <a:pt x="846184" y="357004"/>
                  <a:pt x="898124" y="408944"/>
                  <a:pt x="898124" y="473015"/>
                </a:cubicBezTo>
                <a:lnTo>
                  <a:pt x="898124" y="2079902"/>
                </a:lnTo>
                <a:cubicBezTo>
                  <a:pt x="898124" y="2143973"/>
                  <a:pt x="846184" y="2195913"/>
                  <a:pt x="782113" y="2195913"/>
                </a:cubicBezTo>
                <a:lnTo>
                  <a:pt x="116011" y="2195913"/>
                </a:lnTo>
                <a:cubicBezTo>
                  <a:pt x="51940" y="2195913"/>
                  <a:pt x="0" y="2143973"/>
                  <a:pt x="0" y="2079902"/>
                </a:cubicBezTo>
                <a:lnTo>
                  <a:pt x="0" y="473015"/>
                </a:lnTo>
                <a:cubicBezTo>
                  <a:pt x="0" y="408944"/>
                  <a:pt x="51940" y="357004"/>
                  <a:pt x="116011" y="357004"/>
                </a:cubicBezTo>
                <a:lnTo>
                  <a:pt x="186368" y="357004"/>
                </a:lnTo>
                <a:lnTo>
                  <a:pt x="186368" y="282909"/>
                </a:lnTo>
                <a:lnTo>
                  <a:pt x="159424" y="282909"/>
                </a:lnTo>
                <a:cubicBezTo>
                  <a:pt x="133383" y="282909"/>
                  <a:pt x="112272" y="261798"/>
                  <a:pt x="112272" y="235757"/>
                </a:cubicBezTo>
                <a:lnTo>
                  <a:pt x="112272" y="47152"/>
                </a:lnTo>
                <a:cubicBezTo>
                  <a:pt x="112272" y="21111"/>
                  <a:pt x="133383" y="0"/>
                  <a:pt x="159424" y="0"/>
                </a:cubicBezTo>
                <a:close/>
              </a:path>
            </a:pathLst>
          </a:custGeom>
          <a:gradFill flip="none" rotWithShape="1">
            <a:gsLst>
              <a:gs pos="0">
                <a:srgbClr val="96969B">
                  <a:lumMod val="20000"/>
                  <a:lumOff val="80000"/>
                </a:srgbClr>
              </a:gs>
              <a:gs pos="50000">
                <a:sysClr val="window" lastClr="FFFFFF"/>
              </a:gs>
              <a:gs pos="100000">
                <a:srgbClr val="96969B">
                  <a:lumMod val="20000"/>
                  <a:lumOff val="80000"/>
                </a:srgbClr>
              </a:gs>
            </a:gsLst>
            <a:lin ang="0" scaled="1"/>
          </a:gradFill>
          <a:ln w="12700" cap="flat" cmpd="sng" algn="ctr">
            <a:solidFill>
              <a:srgbClr val="96969B">
                <a:lumMod val="20000"/>
                <a:lumOff val="80000"/>
              </a:srgbClr>
            </a:solidFill>
            <a:prstDash val="solid"/>
            <a:miter lim="800000"/>
          </a:ln>
          <a:effectLst/>
        </p:spPr>
        <p:txBody>
          <a:bodyPr wrap="square" rtlCol="0" anchor="ctr">
            <a:noAutofit/>
          </a:bodyPr>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2400" b="0" i="0" u="none" strike="noStrike" kern="0" cap="none" spc="0" normalizeH="0" baseline="0" noProof="0">
              <a:ln>
                <a:noFill/>
              </a:ln>
              <a:solidFill>
                <a:prstClr val="white"/>
              </a:solidFill>
              <a:effectLst/>
              <a:uLnTx/>
              <a:uFillTx/>
              <a:latin typeface="Arial" panose="020B0604020202020204" pitchFamily="34" charset="0"/>
              <a:ea typeface="思源黑体 CN Regular" panose="020B0500000000000000" pitchFamily="34" charset="-122"/>
              <a:cs typeface="+mn-ea"/>
              <a:sym typeface="Arial" panose="020B0604020202020204" pitchFamily="34" charset="0"/>
            </a:endParaRPr>
          </a:p>
        </p:txBody>
      </p:sp>
      <p:sp>
        <p:nvSpPr>
          <p:cNvPr id="1048661" name="任意多边形 45"/>
          <p:cNvSpPr/>
          <p:nvPr/>
        </p:nvSpPr>
        <p:spPr>
          <a:xfrm>
            <a:off x="7039462" y="2054764"/>
            <a:ext cx="898124" cy="2195913"/>
          </a:xfrm>
          <a:custGeom>
            <a:avLst/>
            <a:gdLst>
              <a:gd name="connsiteX0" fmla="*/ 159424 w 898124"/>
              <a:gd name="connsiteY0" fmla="*/ 0 h 2195913"/>
              <a:gd name="connsiteX1" fmla="*/ 738712 w 898124"/>
              <a:gd name="connsiteY1" fmla="*/ 0 h 2195913"/>
              <a:gd name="connsiteX2" fmla="*/ 785864 w 898124"/>
              <a:gd name="connsiteY2" fmla="*/ 47152 h 2195913"/>
              <a:gd name="connsiteX3" fmla="*/ 785864 w 898124"/>
              <a:gd name="connsiteY3" fmla="*/ 235757 h 2195913"/>
              <a:gd name="connsiteX4" fmla="*/ 738712 w 898124"/>
              <a:gd name="connsiteY4" fmla="*/ 282909 h 2195913"/>
              <a:gd name="connsiteX5" fmla="*/ 711770 w 898124"/>
              <a:gd name="connsiteY5" fmla="*/ 282909 h 2195913"/>
              <a:gd name="connsiteX6" fmla="*/ 711770 w 898124"/>
              <a:gd name="connsiteY6" fmla="*/ 357004 h 2195913"/>
              <a:gd name="connsiteX7" fmla="*/ 782113 w 898124"/>
              <a:gd name="connsiteY7" fmla="*/ 357004 h 2195913"/>
              <a:gd name="connsiteX8" fmla="*/ 898124 w 898124"/>
              <a:gd name="connsiteY8" fmla="*/ 473015 h 2195913"/>
              <a:gd name="connsiteX9" fmla="*/ 898124 w 898124"/>
              <a:gd name="connsiteY9" fmla="*/ 2079902 h 2195913"/>
              <a:gd name="connsiteX10" fmla="*/ 782113 w 898124"/>
              <a:gd name="connsiteY10" fmla="*/ 2195913 h 2195913"/>
              <a:gd name="connsiteX11" fmla="*/ 116011 w 898124"/>
              <a:gd name="connsiteY11" fmla="*/ 2195913 h 2195913"/>
              <a:gd name="connsiteX12" fmla="*/ 0 w 898124"/>
              <a:gd name="connsiteY12" fmla="*/ 2079902 h 2195913"/>
              <a:gd name="connsiteX13" fmla="*/ 0 w 898124"/>
              <a:gd name="connsiteY13" fmla="*/ 473015 h 2195913"/>
              <a:gd name="connsiteX14" fmla="*/ 116011 w 898124"/>
              <a:gd name="connsiteY14" fmla="*/ 357004 h 2195913"/>
              <a:gd name="connsiteX15" fmla="*/ 186368 w 898124"/>
              <a:gd name="connsiteY15" fmla="*/ 357004 h 2195913"/>
              <a:gd name="connsiteX16" fmla="*/ 186368 w 898124"/>
              <a:gd name="connsiteY16" fmla="*/ 282909 h 2195913"/>
              <a:gd name="connsiteX17" fmla="*/ 159424 w 898124"/>
              <a:gd name="connsiteY17" fmla="*/ 282909 h 2195913"/>
              <a:gd name="connsiteX18" fmla="*/ 112272 w 898124"/>
              <a:gd name="connsiteY18" fmla="*/ 235757 h 2195913"/>
              <a:gd name="connsiteX19" fmla="*/ 112272 w 898124"/>
              <a:gd name="connsiteY19" fmla="*/ 47152 h 2195913"/>
              <a:gd name="connsiteX20" fmla="*/ 159424 w 898124"/>
              <a:gd name="connsiteY20" fmla="*/ 0 h 219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98124" h="2195913">
                <a:moveTo>
                  <a:pt x="159424" y="0"/>
                </a:moveTo>
                <a:lnTo>
                  <a:pt x="738712" y="0"/>
                </a:lnTo>
                <a:cubicBezTo>
                  <a:pt x="764753" y="0"/>
                  <a:pt x="785864" y="21111"/>
                  <a:pt x="785864" y="47152"/>
                </a:cubicBezTo>
                <a:lnTo>
                  <a:pt x="785864" y="235757"/>
                </a:lnTo>
                <a:cubicBezTo>
                  <a:pt x="785864" y="261798"/>
                  <a:pt x="764753" y="282909"/>
                  <a:pt x="738712" y="282909"/>
                </a:cubicBezTo>
                <a:lnTo>
                  <a:pt x="711770" y="282909"/>
                </a:lnTo>
                <a:lnTo>
                  <a:pt x="711770" y="357004"/>
                </a:lnTo>
                <a:lnTo>
                  <a:pt x="782113" y="357004"/>
                </a:lnTo>
                <a:cubicBezTo>
                  <a:pt x="846184" y="357004"/>
                  <a:pt x="898124" y="408944"/>
                  <a:pt x="898124" y="473015"/>
                </a:cubicBezTo>
                <a:lnTo>
                  <a:pt x="898124" y="2079902"/>
                </a:lnTo>
                <a:cubicBezTo>
                  <a:pt x="898124" y="2143973"/>
                  <a:pt x="846184" y="2195913"/>
                  <a:pt x="782113" y="2195913"/>
                </a:cubicBezTo>
                <a:lnTo>
                  <a:pt x="116011" y="2195913"/>
                </a:lnTo>
                <a:cubicBezTo>
                  <a:pt x="51940" y="2195913"/>
                  <a:pt x="0" y="2143973"/>
                  <a:pt x="0" y="2079902"/>
                </a:cubicBezTo>
                <a:lnTo>
                  <a:pt x="0" y="473015"/>
                </a:lnTo>
                <a:cubicBezTo>
                  <a:pt x="0" y="408944"/>
                  <a:pt x="51940" y="357004"/>
                  <a:pt x="116011" y="357004"/>
                </a:cubicBezTo>
                <a:lnTo>
                  <a:pt x="186368" y="357004"/>
                </a:lnTo>
                <a:lnTo>
                  <a:pt x="186368" y="282909"/>
                </a:lnTo>
                <a:lnTo>
                  <a:pt x="159424" y="282909"/>
                </a:lnTo>
                <a:cubicBezTo>
                  <a:pt x="133383" y="282909"/>
                  <a:pt x="112272" y="261798"/>
                  <a:pt x="112272" y="235757"/>
                </a:cubicBezTo>
                <a:lnTo>
                  <a:pt x="112272" y="47152"/>
                </a:lnTo>
                <a:cubicBezTo>
                  <a:pt x="112272" y="21111"/>
                  <a:pt x="133383" y="0"/>
                  <a:pt x="159424" y="0"/>
                </a:cubicBezTo>
                <a:close/>
              </a:path>
            </a:pathLst>
          </a:custGeom>
          <a:gradFill flip="none" rotWithShape="1">
            <a:gsLst>
              <a:gs pos="0">
                <a:srgbClr val="96969B">
                  <a:lumMod val="20000"/>
                  <a:lumOff val="80000"/>
                </a:srgbClr>
              </a:gs>
              <a:gs pos="50000">
                <a:sysClr val="window" lastClr="FFFFFF"/>
              </a:gs>
              <a:gs pos="100000">
                <a:srgbClr val="96969B">
                  <a:lumMod val="20000"/>
                  <a:lumOff val="80000"/>
                </a:srgbClr>
              </a:gs>
            </a:gsLst>
            <a:lin ang="0" scaled="1"/>
          </a:gradFill>
          <a:ln w="12700" cap="flat" cmpd="sng" algn="ctr">
            <a:solidFill>
              <a:srgbClr val="96969B">
                <a:lumMod val="20000"/>
                <a:lumOff val="80000"/>
              </a:srgbClr>
            </a:solidFill>
            <a:prstDash val="solid"/>
            <a:miter lim="800000"/>
          </a:ln>
          <a:effectLst/>
        </p:spPr>
        <p:txBody>
          <a:bodyPr wrap="square" rtlCol="0" anchor="ctr">
            <a:noAutofit/>
          </a:bodyPr>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2400" b="0" i="0" u="none" strike="noStrike" kern="0" cap="none" spc="0" normalizeH="0" baseline="0" noProof="0">
              <a:ln>
                <a:noFill/>
              </a:ln>
              <a:solidFill>
                <a:prstClr val="white"/>
              </a:solidFill>
              <a:effectLst/>
              <a:uLnTx/>
              <a:uFillTx/>
              <a:latin typeface="Arial" panose="020B0604020202020204" pitchFamily="34" charset="0"/>
              <a:ea typeface="思源黑体 CN Regular" panose="020B0500000000000000" pitchFamily="34" charset="-122"/>
              <a:cs typeface="+mn-ea"/>
              <a:sym typeface="Arial" panose="020B0604020202020204" pitchFamily="34" charset="0"/>
            </a:endParaRPr>
          </a:p>
        </p:txBody>
      </p:sp>
      <p:sp>
        <p:nvSpPr>
          <p:cNvPr id="1048662" name="任意多边形 46"/>
          <p:cNvSpPr/>
          <p:nvPr/>
        </p:nvSpPr>
        <p:spPr>
          <a:xfrm>
            <a:off x="9656449" y="2054762"/>
            <a:ext cx="898124" cy="2195912"/>
          </a:xfrm>
          <a:custGeom>
            <a:avLst/>
            <a:gdLst>
              <a:gd name="connsiteX0" fmla="*/ 159424 w 898124"/>
              <a:gd name="connsiteY0" fmla="*/ 0 h 2195912"/>
              <a:gd name="connsiteX1" fmla="*/ 738712 w 898124"/>
              <a:gd name="connsiteY1" fmla="*/ 0 h 2195912"/>
              <a:gd name="connsiteX2" fmla="*/ 785864 w 898124"/>
              <a:gd name="connsiteY2" fmla="*/ 47152 h 2195912"/>
              <a:gd name="connsiteX3" fmla="*/ 785864 w 898124"/>
              <a:gd name="connsiteY3" fmla="*/ 235757 h 2195912"/>
              <a:gd name="connsiteX4" fmla="*/ 738712 w 898124"/>
              <a:gd name="connsiteY4" fmla="*/ 282909 h 2195912"/>
              <a:gd name="connsiteX5" fmla="*/ 711770 w 898124"/>
              <a:gd name="connsiteY5" fmla="*/ 282909 h 2195912"/>
              <a:gd name="connsiteX6" fmla="*/ 711770 w 898124"/>
              <a:gd name="connsiteY6" fmla="*/ 357002 h 2195912"/>
              <a:gd name="connsiteX7" fmla="*/ 782113 w 898124"/>
              <a:gd name="connsiteY7" fmla="*/ 357002 h 2195912"/>
              <a:gd name="connsiteX8" fmla="*/ 898124 w 898124"/>
              <a:gd name="connsiteY8" fmla="*/ 473013 h 2195912"/>
              <a:gd name="connsiteX9" fmla="*/ 898124 w 898124"/>
              <a:gd name="connsiteY9" fmla="*/ 2079901 h 2195912"/>
              <a:gd name="connsiteX10" fmla="*/ 782113 w 898124"/>
              <a:gd name="connsiteY10" fmla="*/ 2195912 h 2195912"/>
              <a:gd name="connsiteX11" fmla="*/ 116011 w 898124"/>
              <a:gd name="connsiteY11" fmla="*/ 2195912 h 2195912"/>
              <a:gd name="connsiteX12" fmla="*/ 0 w 898124"/>
              <a:gd name="connsiteY12" fmla="*/ 2079901 h 2195912"/>
              <a:gd name="connsiteX13" fmla="*/ 0 w 898124"/>
              <a:gd name="connsiteY13" fmla="*/ 473013 h 2195912"/>
              <a:gd name="connsiteX14" fmla="*/ 116011 w 898124"/>
              <a:gd name="connsiteY14" fmla="*/ 357002 h 2195912"/>
              <a:gd name="connsiteX15" fmla="*/ 186368 w 898124"/>
              <a:gd name="connsiteY15" fmla="*/ 357002 h 2195912"/>
              <a:gd name="connsiteX16" fmla="*/ 186368 w 898124"/>
              <a:gd name="connsiteY16" fmla="*/ 282909 h 2195912"/>
              <a:gd name="connsiteX17" fmla="*/ 159424 w 898124"/>
              <a:gd name="connsiteY17" fmla="*/ 282909 h 2195912"/>
              <a:gd name="connsiteX18" fmla="*/ 112272 w 898124"/>
              <a:gd name="connsiteY18" fmla="*/ 235757 h 2195912"/>
              <a:gd name="connsiteX19" fmla="*/ 112272 w 898124"/>
              <a:gd name="connsiteY19" fmla="*/ 47152 h 2195912"/>
              <a:gd name="connsiteX20" fmla="*/ 159424 w 898124"/>
              <a:gd name="connsiteY20" fmla="*/ 0 h 2195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98124" h="2195912">
                <a:moveTo>
                  <a:pt x="159424" y="0"/>
                </a:moveTo>
                <a:lnTo>
                  <a:pt x="738712" y="0"/>
                </a:lnTo>
                <a:cubicBezTo>
                  <a:pt x="764753" y="0"/>
                  <a:pt x="785864" y="21111"/>
                  <a:pt x="785864" y="47152"/>
                </a:cubicBezTo>
                <a:lnTo>
                  <a:pt x="785864" y="235757"/>
                </a:lnTo>
                <a:cubicBezTo>
                  <a:pt x="785864" y="261798"/>
                  <a:pt x="764753" y="282909"/>
                  <a:pt x="738712" y="282909"/>
                </a:cubicBezTo>
                <a:lnTo>
                  <a:pt x="711770" y="282909"/>
                </a:lnTo>
                <a:lnTo>
                  <a:pt x="711770" y="357002"/>
                </a:lnTo>
                <a:lnTo>
                  <a:pt x="782113" y="357002"/>
                </a:lnTo>
                <a:cubicBezTo>
                  <a:pt x="846184" y="357002"/>
                  <a:pt x="898124" y="408942"/>
                  <a:pt x="898124" y="473013"/>
                </a:cubicBezTo>
                <a:lnTo>
                  <a:pt x="898124" y="2079901"/>
                </a:lnTo>
                <a:cubicBezTo>
                  <a:pt x="898124" y="2143972"/>
                  <a:pt x="846184" y="2195912"/>
                  <a:pt x="782113" y="2195912"/>
                </a:cubicBezTo>
                <a:lnTo>
                  <a:pt x="116011" y="2195912"/>
                </a:lnTo>
                <a:cubicBezTo>
                  <a:pt x="51940" y="2195912"/>
                  <a:pt x="0" y="2143972"/>
                  <a:pt x="0" y="2079901"/>
                </a:cubicBezTo>
                <a:lnTo>
                  <a:pt x="0" y="473013"/>
                </a:lnTo>
                <a:cubicBezTo>
                  <a:pt x="0" y="408942"/>
                  <a:pt x="51940" y="357002"/>
                  <a:pt x="116011" y="357002"/>
                </a:cubicBezTo>
                <a:lnTo>
                  <a:pt x="186368" y="357002"/>
                </a:lnTo>
                <a:lnTo>
                  <a:pt x="186368" y="282909"/>
                </a:lnTo>
                <a:lnTo>
                  <a:pt x="159424" y="282909"/>
                </a:lnTo>
                <a:cubicBezTo>
                  <a:pt x="133383" y="282909"/>
                  <a:pt x="112272" y="261798"/>
                  <a:pt x="112272" y="235757"/>
                </a:cubicBezTo>
                <a:lnTo>
                  <a:pt x="112272" y="47152"/>
                </a:lnTo>
                <a:cubicBezTo>
                  <a:pt x="112272" y="21111"/>
                  <a:pt x="133383" y="0"/>
                  <a:pt x="159424" y="0"/>
                </a:cubicBezTo>
                <a:close/>
              </a:path>
            </a:pathLst>
          </a:custGeom>
          <a:gradFill flip="none" rotWithShape="1">
            <a:gsLst>
              <a:gs pos="0">
                <a:srgbClr val="96969B">
                  <a:lumMod val="20000"/>
                  <a:lumOff val="80000"/>
                </a:srgbClr>
              </a:gs>
              <a:gs pos="50000">
                <a:sysClr val="window" lastClr="FFFFFF"/>
              </a:gs>
              <a:gs pos="100000">
                <a:srgbClr val="96969B">
                  <a:lumMod val="20000"/>
                  <a:lumOff val="80000"/>
                </a:srgbClr>
              </a:gs>
            </a:gsLst>
            <a:lin ang="0" scaled="1"/>
          </a:gradFill>
          <a:ln w="12700" cap="flat" cmpd="sng" algn="ctr">
            <a:solidFill>
              <a:srgbClr val="96969B">
                <a:lumMod val="20000"/>
                <a:lumOff val="80000"/>
              </a:srgbClr>
            </a:solidFill>
            <a:prstDash val="solid"/>
            <a:miter lim="800000"/>
          </a:ln>
          <a:effectLst/>
        </p:spPr>
        <p:txBody>
          <a:bodyPr wrap="square" rtlCol="0" anchor="ctr">
            <a:noAutofit/>
          </a:bodyPr>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2400" b="0" i="0" u="none" strike="noStrike" kern="0" cap="none" spc="0" normalizeH="0" baseline="0" noProof="0">
              <a:ln>
                <a:noFill/>
              </a:ln>
              <a:solidFill>
                <a:prstClr val="white"/>
              </a:solidFill>
              <a:effectLst/>
              <a:uLnTx/>
              <a:uFillTx/>
              <a:latin typeface="Arial" panose="020B0604020202020204" pitchFamily="34" charset="0"/>
              <a:ea typeface="思源黑体 CN Regular" panose="020B0500000000000000" pitchFamily="34" charset="-122"/>
              <a:cs typeface="+mn-ea"/>
              <a:sym typeface="Arial" panose="020B0604020202020204" pitchFamily="34" charset="0"/>
            </a:endParaRPr>
          </a:p>
        </p:txBody>
      </p:sp>
      <p:grpSp>
        <p:nvGrpSpPr>
          <p:cNvPr id="91" name="组合 16"/>
          <p:cNvGrpSpPr/>
          <p:nvPr/>
        </p:nvGrpSpPr>
        <p:grpSpPr>
          <a:xfrm>
            <a:off x="9759125" y="2496459"/>
            <a:ext cx="692772" cy="1674456"/>
            <a:chOff x="9536411" y="2395211"/>
            <a:chExt cx="692772" cy="1674456"/>
          </a:xfrm>
        </p:grpSpPr>
        <p:sp>
          <p:nvSpPr>
            <p:cNvPr id="1048663" name="同侧圆角矩形 48"/>
            <p:cNvSpPr/>
            <p:nvPr/>
          </p:nvSpPr>
          <p:spPr>
            <a:xfrm>
              <a:off x="9536411" y="2395211"/>
              <a:ext cx="692772" cy="1659901"/>
            </a:xfrm>
            <a:prstGeom prst="round2SameRect">
              <a:avLst>
                <a:gd name="adj1" fmla="val 50000"/>
                <a:gd name="adj2" fmla="val 0"/>
              </a:avLst>
            </a:prstGeom>
            <a:solidFill>
              <a:schemeClr val="accent3"/>
            </a:solidFill>
            <a:ln w="12700" cap="flat" cmpd="sng" algn="ctr">
              <a:no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2400" b="0" i="0" u="none" strike="noStrike" kern="0" cap="none" spc="0" normalizeH="0" baseline="0" noProof="0">
                <a:ln>
                  <a:noFill/>
                </a:ln>
                <a:solidFill>
                  <a:prstClr val="white"/>
                </a:solidFill>
                <a:effectLst/>
                <a:uLnTx/>
                <a:uFillTx/>
                <a:latin typeface="Arial" panose="020B0604020202020204" pitchFamily="34" charset="0"/>
                <a:ea typeface="思源黑体 CN Regular" panose="020B0500000000000000" pitchFamily="34" charset="-122"/>
                <a:cs typeface="+mn-ea"/>
                <a:sym typeface="Arial" panose="020B0604020202020204" pitchFamily="34" charset="0"/>
              </a:endParaRPr>
            </a:p>
          </p:txBody>
        </p:sp>
        <p:sp>
          <p:nvSpPr>
            <p:cNvPr id="1048664" name="矩形 18"/>
            <p:cNvSpPr/>
            <p:nvPr/>
          </p:nvSpPr>
          <p:spPr>
            <a:xfrm>
              <a:off x="9654210" y="3700335"/>
              <a:ext cx="457177" cy="369332"/>
            </a:xfrm>
            <a:prstGeom prst="rect">
              <a:avLst/>
            </a:prstGeom>
          </p:spPr>
          <p:txBody>
            <a:bodyPr wrap="none">
              <a:spAutoFit/>
            </a:bodyPr>
            <a:p>
              <a:pPr marL="0" marR="0" lvl="0" indent="0" algn="ctr" defTabSz="914400" eaLnBrk="1" fontAlgn="auto" latinLnBrk="0" hangingPunct="1">
                <a:lnSpc>
                  <a:spcPct val="100000"/>
                </a:lnSpc>
                <a:spcBef>
                  <a:spcPts val="0"/>
                </a:spcBef>
                <a:spcAft>
                  <a:spcPts val="0"/>
                </a:spcAft>
                <a:buClrTx/>
                <a:buSzTx/>
                <a:buFontTx/>
                <a:buNone/>
              </a:pPr>
              <a:r>
                <a:rPr kumimoji="0" lang="en-US" altLang="zh-CN" b="0" i="0" u="none" strike="noStrike" kern="0" cap="none" spc="0" normalizeH="0" baseline="0" noProof="0" dirty="0">
                  <a:ln>
                    <a:noFill/>
                  </a:ln>
                  <a:solidFill>
                    <a:prstClr val="white"/>
                  </a:solidFill>
                  <a:effectLst/>
                  <a:uLnTx/>
                  <a:uFillTx/>
                  <a:latin typeface="Arial" panose="020B0604020202020204" pitchFamily="34" charset="0"/>
                  <a:ea typeface="思源黑体 CN Regular" panose="020B0500000000000000" pitchFamily="34" charset="-122"/>
                  <a:cs typeface="+mn-ea"/>
                  <a:sym typeface="Arial" panose="020B0604020202020204" pitchFamily="34" charset="0"/>
                </a:rPr>
                <a:t>04</a:t>
              </a:r>
              <a:endParaRPr kumimoji="0" lang="zh-CN" altLang="en-US" b="0" i="0" u="none" strike="noStrike" kern="0" cap="none" spc="0" normalizeH="0" baseline="0" noProof="0" dirty="0">
                <a:ln>
                  <a:noFill/>
                </a:ln>
                <a:solidFill>
                  <a:prstClr val="white"/>
                </a:solidFill>
                <a:effectLst/>
                <a:uLnTx/>
                <a:uFillTx/>
                <a:latin typeface="Arial" panose="020B0604020202020204" pitchFamily="34" charset="0"/>
                <a:ea typeface="思源黑体 CN Regular" panose="020B0500000000000000" pitchFamily="34" charset="-122"/>
                <a:cs typeface="+mn-ea"/>
                <a:sym typeface="Arial" panose="020B0604020202020204" pitchFamily="34" charset="0"/>
              </a:endParaRPr>
            </a:p>
          </p:txBody>
        </p:sp>
      </p:grpSp>
      <p:grpSp>
        <p:nvGrpSpPr>
          <p:cNvPr id="92" name="组合 19"/>
          <p:cNvGrpSpPr/>
          <p:nvPr/>
        </p:nvGrpSpPr>
        <p:grpSpPr>
          <a:xfrm>
            <a:off x="7145860" y="2773109"/>
            <a:ext cx="692772" cy="1397806"/>
            <a:chOff x="6923146" y="2671861"/>
            <a:chExt cx="692772" cy="1397806"/>
          </a:xfrm>
        </p:grpSpPr>
        <p:sp>
          <p:nvSpPr>
            <p:cNvPr id="1048665" name="同侧圆角矩形 51"/>
            <p:cNvSpPr/>
            <p:nvPr/>
          </p:nvSpPr>
          <p:spPr>
            <a:xfrm>
              <a:off x="6923146" y="2671861"/>
              <a:ext cx="692772" cy="1383251"/>
            </a:xfrm>
            <a:prstGeom prst="round2SameRect">
              <a:avLst>
                <a:gd name="adj1" fmla="val 50000"/>
                <a:gd name="adj2" fmla="val 0"/>
              </a:avLst>
            </a:prstGeom>
            <a:solidFill>
              <a:schemeClr val="accent3">
                <a:alpha val="70000"/>
              </a:schemeClr>
            </a:solidFill>
            <a:ln w="12700" cap="flat" cmpd="sng" algn="ctr">
              <a:no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2400" b="0" i="0" u="none" strike="noStrike" kern="0" cap="none" spc="0" normalizeH="0" baseline="0" noProof="0">
                <a:ln>
                  <a:noFill/>
                </a:ln>
                <a:solidFill>
                  <a:prstClr val="white"/>
                </a:solidFill>
                <a:effectLst/>
                <a:uLnTx/>
                <a:uFillTx/>
                <a:latin typeface="Arial" panose="020B0604020202020204" pitchFamily="34" charset="0"/>
                <a:ea typeface="思源黑体 CN Regular" panose="020B0500000000000000" pitchFamily="34" charset="-122"/>
                <a:cs typeface="+mn-ea"/>
                <a:sym typeface="Arial" panose="020B0604020202020204" pitchFamily="34" charset="0"/>
              </a:endParaRPr>
            </a:p>
          </p:txBody>
        </p:sp>
        <p:sp>
          <p:nvSpPr>
            <p:cNvPr id="1048666" name="矩形 21"/>
            <p:cNvSpPr/>
            <p:nvPr/>
          </p:nvSpPr>
          <p:spPr>
            <a:xfrm>
              <a:off x="7032456" y="3700335"/>
              <a:ext cx="457177" cy="369332"/>
            </a:xfrm>
            <a:prstGeom prst="rect">
              <a:avLst/>
            </a:prstGeom>
          </p:spPr>
          <p:txBody>
            <a:bodyPr wrap="none">
              <a:spAutoFit/>
            </a:bodyPr>
            <a:p>
              <a:pPr marL="0" marR="0" lvl="0" indent="0" algn="ctr" defTabSz="914400" eaLnBrk="1" fontAlgn="auto" latinLnBrk="0" hangingPunct="1">
                <a:lnSpc>
                  <a:spcPct val="100000"/>
                </a:lnSpc>
                <a:spcBef>
                  <a:spcPts val="0"/>
                </a:spcBef>
                <a:spcAft>
                  <a:spcPts val="0"/>
                </a:spcAft>
                <a:buClrTx/>
                <a:buSzTx/>
                <a:buFontTx/>
                <a:buNone/>
              </a:pPr>
              <a:r>
                <a:rPr kumimoji="0" lang="en-US" altLang="zh-CN" b="0" i="0" u="none" strike="noStrike" kern="0" cap="none" spc="0" normalizeH="0" baseline="0" noProof="0" dirty="0">
                  <a:ln>
                    <a:noFill/>
                  </a:ln>
                  <a:solidFill>
                    <a:prstClr val="white"/>
                  </a:solidFill>
                  <a:effectLst/>
                  <a:uLnTx/>
                  <a:uFillTx/>
                  <a:latin typeface="Arial" panose="020B0604020202020204" pitchFamily="34" charset="0"/>
                  <a:ea typeface="思源黑体 CN Regular" panose="020B0500000000000000" pitchFamily="34" charset="-122"/>
                  <a:cs typeface="+mn-ea"/>
                  <a:sym typeface="Arial" panose="020B0604020202020204" pitchFamily="34" charset="0"/>
                </a:rPr>
                <a:t>03</a:t>
              </a:r>
              <a:endParaRPr kumimoji="0" lang="zh-CN" altLang="en-US" b="0" i="0" u="none" strike="noStrike" kern="0" cap="none" spc="0" normalizeH="0" baseline="0" noProof="0" dirty="0">
                <a:ln>
                  <a:noFill/>
                </a:ln>
                <a:solidFill>
                  <a:prstClr val="white"/>
                </a:solidFill>
                <a:effectLst/>
                <a:uLnTx/>
                <a:uFillTx/>
                <a:latin typeface="Arial" panose="020B0604020202020204" pitchFamily="34" charset="0"/>
                <a:ea typeface="思源黑体 CN Regular" panose="020B0500000000000000" pitchFamily="34" charset="-122"/>
                <a:cs typeface="+mn-ea"/>
                <a:sym typeface="Arial" panose="020B0604020202020204" pitchFamily="34" charset="0"/>
              </a:endParaRPr>
            </a:p>
          </p:txBody>
        </p:sp>
      </p:grpSp>
      <p:grpSp>
        <p:nvGrpSpPr>
          <p:cNvPr id="93" name="组合 22"/>
          <p:cNvGrpSpPr/>
          <p:nvPr/>
        </p:nvGrpSpPr>
        <p:grpSpPr>
          <a:xfrm>
            <a:off x="4525151" y="3013857"/>
            <a:ext cx="692772" cy="1167264"/>
            <a:chOff x="4309875" y="2902403"/>
            <a:chExt cx="692772" cy="1167264"/>
          </a:xfrm>
        </p:grpSpPr>
        <p:sp>
          <p:nvSpPr>
            <p:cNvPr id="1048667" name="同侧圆角矩形 54"/>
            <p:cNvSpPr/>
            <p:nvPr/>
          </p:nvSpPr>
          <p:spPr>
            <a:xfrm>
              <a:off x="4309875" y="2902403"/>
              <a:ext cx="692772" cy="1152709"/>
            </a:xfrm>
            <a:prstGeom prst="round2SameRect">
              <a:avLst>
                <a:gd name="adj1" fmla="val 50000"/>
                <a:gd name="adj2" fmla="val 0"/>
              </a:avLst>
            </a:prstGeom>
            <a:solidFill>
              <a:schemeClr val="accent3">
                <a:alpha val="40000"/>
              </a:schemeClr>
            </a:solidFill>
            <a:ln w="12700" cap="flat" cmpd="sng" algn="ctr">
              <a:no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2400" b="0" i="0" u="none" strike="noStrike" kern="0" cap="none" spc="0" normalizeH="0" baseline="0" noProof="0">
                <a:ln>
                  <a:noFill/>
                </a:ln>
                <a:solidFill>
                  <a:prstClr val="white"/>
                </a:solidFill>
                <a:effectLst/>
                <a:uLnTx/>
                <a:uFillTx/>
                <a:latin typeface="Arial" panose="020B0604020202020204" pitchFamily="34" charset="0"/>
                <a:ea typeface="思源黑体 CN Regular" panose="020B0500000000000000" pitchFamily="34" charset="-122"/>
                <a:cs typeface="+mn-ea"/>
                <a:sym typeface="Arial" panose="020B0604020202020204" pitchFamily="34" charset="0"/>
              </a:endParaRPr>
            </a:p>
          </p:txBody>
        </p:sp>
        <p:sp>
          <p:nvSpPr>
            <p:cNvPr id="1048668" name="矩形 24"/>
            <p:cNvSpPr/>
            <p:nvPr/>
          </p:nvSpPr>
          <p:spPr>
            <a:xfrm>
              <a:off x="4427135" y="3700335"/>
              <a:ext cx="457177" cy="369332"/>
            </a:xfrm>
            <a:prstGeom prst="rect">
              <a:avLst/>
            </a:prstGeom>
          </p:spPr>
          <p:txBody>
            <a:bodyPr wrap="none">
              <a:spAutoFit/>
            </a:bodyPr>
            <a:p>
              <a:pPr marL="0" marR="0" lvl="0" indent="0" algn="ctr" defTabSz="914400" eaLnBrk="1" fontAlgn="auto" latinLnBrk="0" hangingPunct="1">
                <a:lnSpc>
                  <a:spcPct val="100000"/>
                </a:lnSpc>
                <a:spcBef>
                  <a:spcPts val="0"/>
                </a:spcBef>
                <a:spcAft>
                  <a:spcPts val="0"/>
                </a:spcAft>
                <a:buClrTx/>
                <a:buSzTx/>
                <a:buFontTx/>
                <a:buNone/>
              </a:pPr>
              <a:r>
                <a:rPr kumimoji="0" lang="en-US" altLang="zh-CN" b="0" i="0" u="none" strike="noStrike" kern="0" cap="none" spc="0" normalizeH="0" baseline="0" noProof="0" dirty="0">
                  <a:ln>
                    <a:noFill/>
                  </a:ln>
                  <a:solidFill>
                    <a:prstClr val="white"/>
                  </a:solidFill>
                  <a:effectLst/>
                  <a:uLnTx/>
                  <a:uFillTx/>
                  <a:latin typeface="Arial" panose="020B0604020202020204" pitchFamily="34" charset="0"/>
                  <a:ea typeface="思源黑体 CN Regular" panose="020B0500000000000000" pitchFamily="34" charset="-122"/>
                  <a:cs typeface="+mn-ea"/>
                  <a:sym typeface="Arial" panose="020B0604020202020204" pitchFamily="34" charset="0"/>
                </a:rPr>
                <a:t>02</a:t>
              </a:r>
              <a:endParaRPr kumimoji="0" lang="zh-CN" altLang="en-US" b="0" i="0" u="none" strike="noStrike" kern="0" cap="none" spc="0" normalizeH="0" baseline="0" noProof="0" dirty="0">
                <a:ln>
                  <a:noFill/>
                </a:ln>
                <a:solidFill>
                  <a:prstClr val="white"/>
                </a:solidFill>
                <a:effectLst/>
                <a:uLnTx/>
                <a:uFillTx/>
                <a:latin typeface="Arial" panose="020B0604020202020204" pitchFamily="34" charset="0"/>
                <a:ea typeface="思源黑体 CN Regular" panose="020B0500000000000000" pitchFamily="34" charset="-122"/>
                <a:cs typeface="+mn-ea"/>
                <a:sym typeface="Arial" panose="020B0604020202020204" pitchFamily="34" charset="0"/>
              </a:endParaRPr>
            </a:p>
          </p:txBody>
        </p:sp>
      </p:grpSp>
      <p:grpSp>
        <p:nvGrpSpPr>
          <p:cNvPr id="94" name="组合 25"/>
          <p:cNvGrpSpPr/>
          <p:nvPr/>
        </p:nvGrpSpPr>
        <p:grpSpPr>
          <a:xfrm>
            <a:off x="1908164" y="3474895"/>
            <a:ext cx="692772" cy="706180"/>
            <a:chOff x="1685450" y="3363487"/>
            <a:chExt cx="692772" cy="706180"/>
          </a:xfrm>
        </p:grpSpPr>
        <p:sp>
          <p:nvSpPr>
            <p:cNvPr id="1048669" name="同侧圆角矩形 57"/>
            <p:cNvSpPr/>
            <p:nvPr/>
          </p:nvSpPr>
          <p:spPr>
            <a:xfrm>
              <a:off x="1685450" y="3363487"/>
              <a:ext cx="692772" cy="691625"/>
            </a:xfrm>
            <a:prstGeom prst="round2SameRect">
              <a:avLst>
                <a:gd name="adj1" fmla="val 50000"/>
                <a:gd name="adj2" fmla="val 0"/>
              </a:avLst>
            </a:prstGeom>
            <a:solidFill>
              <a:schemeClr val="accent3">
                <a:alpha val="20000"/>
              </a:schemeClr>
            </a:solidFill>
            <a:ln w="12700" cap="flat" cmpd="sng" algn="ctr">
              <a:no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2400" b="0" i="0" u="none" strike="noStrike" kern="0" cap="none" spc="0" normalizeH="0" baseline="0" noProof="0">
                <a:ln>
                  <a:noFill/>
                </a:ln>
                <a:solidFill>
                  <a:prstClr val="white"/>
                </a:solidFill>
                <a:effectLst/>
                <a:uLnTx/>
                <a:uFillTx/>
                <a:latin typeface="Arial" panose="020B0604020202020204" pitchFamily="34" charset="0"/>
                <a:ea typeface="思源黑体 CN Regular" panose="020B0500000000000000" pitchFamily="34" charset="-122"/>
                <a:cs typeface="+mn-ea"/>
                <a:sym typeface="Arial" panose="020B0604020202020204" pitchFamily="34" charset="0"/>
              </a:endParaRPr>
            </a:p>
          </p:txBody>
        </p:sp>
        <p:sp>
          <p:nvSpPr>
            <p:cNvPr id="1048670" name="矩形 27"/>
            <p:cNvSpPr/>
            <p:nvPr/>
          </p:nvSpPr>
          <p:spPr>
            <a:xfrm>
              <a:off x="1803249" y="3700335"/>
              <a:ext cx="457177" cy="369332"/>
            </a:xfrm>
            <a:prstGeom prst="rect">
              <a:avLst/>
            </a:prstGeom>
          </p:spPr>
          <p:txBody>
            <a:bodyPr wrap="none">
              <a:spAutoFit/>
            </a:bodyPr>
            <a:p>
              <a:pPr marL="0" marR="0" lvl="0" indent="0" algn="ctr" defTabSz="914400" eaLnBrk="1" fontAlgn="auto" latinLnBrk="0" hangingPunct="1">
                <a:lnSpc>
                  <a:spcPct val="100000"/>
                </a:lnSpc>
                <a:spcBef>
                  <a:spcPts val="0"/>
                </a:spcBef>
                <a:spcAft>
                  <a:spcPts val="0"/>
                </a:spcAft>
                <a:buClrTx/>
                <a:buSzTx/>
                <a:buFontTx/>
                <a:buNone/>
              </a:pPr>
              <a:r>
                <a:rPr kumimoji="0" lang="en-US" altLang="zh-CN" b="0" i="0" u="none" strike="noStrike" kern="0" cap="none" spc="0" normalizeH="0" baseline="0" noProof="0" dirty="0">
                  <a:ln>
                    <a:noFill/>
                  </a:ln>
                  <a:solidFill>
                    <a:prstClr val="white"/>
                  </a:solidFill>
                  <a:effectLst/>
                  <a:uLnTx/>
                  <a:uFillTx/>
                  <a:latin typeface="Arial" panose="020B0604020202020204" pitchFamily="34" charset="0"/>
                  <a:ea typeface="思源黑体 CN Regular" panose="020B0500000000000000" pitchFamily="34" charset="-122"/>
                  <a:cs typeface="+mn-ea"/>
                  <a:sym typeface="Arial" panose="020B0604020202020204" pitchFamily="34" charset="0"/>
                </a:rPr>
                <a:t>01</a:t>
              </a:r>
              <a:endParaRPr kumimoji="0" lang="zh-CN" altLang="en-US" b="0" i="0" u="none" strike="noStrike" kern="0" cap="none" spc="0" normalizeH="0" baseline="0" noProof="0" dirty="0">
                <a:ln>
                  <a:noFill/>
                </a:ln>
                <a:solidFill>
                  <a:prstClr val="white"/>
                </a:solidFill>
                <a:effectLst/>
                <a:uLnTx/>
                <a:uFillTx/>
                <a:latin typeface="Arial" panose="020B0604020202020204" pitchFamily="34" charset="0"/>
                <a:ea typeface="思源黑体 CN Regular" panose="020B0500000000000000" pitchFamily="34" charset="-122"/>
                <a:cs typeface="+mn-ea"/>
                <a:sym typeface="Arial" panose="020B0604020202020204" pitchFamily="34" charset="0"/>
              </a:endParaRPr>
            </a:p>
          </p:txBody>
        </p:sp>
      </p:grpSp>
      <p:sp>
        <p:nvSpPr>
          <p:cNvPr id="1048671" name="文本框 28"/>
          <p:cNvSpPr txBox="1"/>
          <p:nvPr/>
        </p:nvSpPr>
        <p:spPr>
          <a:xfrm>
            <a:off x="1291987" y="4386222"/>
            <a:ext cx="1978542" cy="705129"/>
          </a:xfrm>
          <a:prstGeom prst="rect">
            <a:avLst/>
          </a:prstGeom>
          <a:noFill/>
        </p:spPr>
        <p:txBody>
          <a:bodyPr wrap="square" rtlCol="0">
            <a:spAutoFit/>
          </a:bodyPr>
          <a:p>
            <a:pPr algn="ctr" fontAlgn="auto">
              <a:lnSpc>
                <a:spcPct val="150000"/>
              </a:lnSpc>
              <a:spcBef>
                <a:spcPts val="0"/>
              </a:spcBef>
              <a:spcAft>
                <a:spcPts val="600"/>
              </a:spcAft>
            </a:pPr>
            <a:r>
              <a:rPr lang="zh-CN" altLang="en-US" sz="1400" dirty="0">
                <a:solidFill>
                  <a:schemeClr val="tx1">
                    <a:lumMod val="75000"/>
                    <a:lumOff val="25000"/>
                  </a:schemeClr>
                </a:solidFill>
                <a:latin typeface="Arial" panose="020B0604020202020204" pitchFamily="34" charset="0"/>
                <a:ea typeface="思源黑体 CN Regular" panose="020B0500000000000000" pitchFamily="34" charset="-122"/>
                <a:sym typeface="Arial" panose="020B0604020202020204" pitchFamily="34" charset="0"/>
              </a:rPr>
              <a:t>通过咳嗽或打喷嚏在空气传播；</a:t>
            </a:r>
            <a:endParaRPr lang="en-US" altLang="zh-CN" sz="1050" b="1" dirty="0">
              <a:solidFill>
                <a:schemeClr val="tx1">
                  <a:lumMod val="75000"/>
                  <a:lumOff val="25000"/>
                </a:schemeClr>
              </a:solidFill>
              <a:latin typeface="Arial" panose="020B0604020202020204" pitchFamily="34" charset="0"/>
              <a:ea typeface="思源黑体 CN Regular" panose="020B0500000000000000" pitchFamily="34" charset="-122"/>
              <a:cs typeface="+mn-ea"/>
              <a:sym typeface="Arial" panose="020B0604020202020204" pitchFamily="34" charset="0"/>
            </a:endParaRPr>
          </a:p>
        </p:txBody>
      </p:sp>
      <p:sp>
        <p:nvSpPr>
          <p:cNvPr id="1048672" name="文本框 29"/>
          <p:cNvSpPr txBox="1"/>
          <p:nvPr/>
        </p:nvSpPr>
        <p:spPr>
          <a:xfrm>
            <a:off x="3908974" y="4386222"/>
            <a:ext cx="1978542" cy="705129"/>
          </a:xfrm>
          <a:prstGeom prst="rect">
            <a:avLst/>
          </a:prstGeom>
          <a:noFill/>
        </p:spPr>
        <p:txBody>
          <a:bodyPr wrap="square" rtlCol="0">
            <a:spAutoFit/>
          </a:bodyPr>
          <a:p>
            <a:pPr algn="ctr" fontAlgn="auto">
              <a:lnSpc>
                <a:spcPct val="150000"/>
              </a:lnSpc>
              <a:spcBef>
                <a:spcPts val="0"/>
              </a:spcBef>
              <a:spcAft>
                <a:spcPts val="600"/>
              </a:spcAft>
            </a:pPr>
            <a:r>
              <a:rPr lang="zh-CN" altLang="en-US" sz="1400" dirty="0">
                <a:solidFill>
                  <a:schemeClr val="tx1">
                    <a:lumMod val="75000"/>
                    <a:lumOff val="25000"/>
                  </a:schemeClr>
                </a:solidFill>
                <a:latin typeface="Arial" panose="020B0604020202020204" pitchFamily="34" charset="0"/>
                <a:ea typeface="思源黑体 CN Regular" panose="020B0500000000000000" pitchFamily="34" charset="-122"/>
                <a:sym typeface="Arial" panose="020B0604020202020204" pitchFamily="34" charset="0"/>
              </a:rPr>
              <a:t>没有安全防护情况下与病人密切接触；</a:t>
            </a:r>
            <a:endParaRPr lang="en-US" altLang="zh-CN" sz="1050" b="1" dirty="0">
              <a:solidFill>
                <a:schemeClr val="tx1">
                  <a:lumMod val="75000"/>
                  <a:lumOff val="25000"/>
                </a:schemeClr>
              </a:solidFill>
              <a:latin typeface="Arial" panose="020B0604020202020204" pitchFamily="34" charset="0"/>
              <a:ea typeface="思源黑体 CN Regular" panose="020B0500000000000000" pitchFamily="34" charset="-122"/>
              <a:cs typeface="+mn-ea"/>
              <a:sym typeface="Arial" panose="020B0604020202020204" pitchFamily="34" charset="0"/>
            </a:endParaRPr>
          </a:p>
        </p:txBody>
      </p:sp>
      <p:sp>
        <p:nvSpPr>
          <p:cNvPr id="1048673" name="文本框 30"/>
          <p:cNvSpPr txBox="1"/>
          <p:nvPr/>
        </p:nvSpPr>
        <p:spPr>
          <a:xfrm>
            <a:off x="6525961" y="4386222"/>
            <a:ext cx="1978542" cy="1005841"/>
          </a:xfrm>
          <a:prstGeom prst="rect">
            <a:avLst/>
          </a:prstGeom>
          <a:noFill/>
        </p:spPr>
        <p:txBody>
          <a:bodyPr wrap="square" rtlCol="0">
            <a:spAutoFit/>
          </a:bodyPr>
          <a:p>
            <a:pPr algn="ctr" fontAlgn="auto">
              <a:lnSpc>
                <a:spcPct val="150000"/>
              </a:lnSpc>
              <a:spcBef>
                <a:spcPts val="0"/>
              </a:spcBef>
              <a:spcAft>
                <a:spcPts val="600"/>
              </a:spcAft>
            </a:pPr>
            <a:r>
              <a:rPr lang="zh-CN" altLang="en-US" sz="1400" dirty="0">
                <a:solidFill>
                  <a:schemeClr val="tx1">
                    <a:lumMod val="75000"/>
                    <a:lumOff val="25000"/>
                  </a:schemeClr>
                </a:solidFill>
                <a:latin typeface="Arial" panose="020B0604020202020204" pitchFamily="34" charset="0"/>
                <a:ea typeface="思源黑体 CN Regular" panose="020B0500000000000000" pitchFamily="34" charset="-122"/>
                <a:sym typeface="Arial" panose="020B0604020202020204" pitchFamily="34" charset="0"/>
              </a:rPr>
              <a:t>触摸被污染的物体表面，然后用脏手触碰嘴巴、鼻子或眼睛等。</a:t>
            </a:r>
            <a:endParaRPr lang="en-US" altLang="zh-CN" sz="1050" b="1" dirty="0">
              <a:solidFill>
                <a:schemeClr val="tx1">
                  <a:lumMod val="75000"/>
                  <a:lumOff val="25000"/>
                </a:schemeClr>
              </a:solidFill>
              <a:latin typeface="Arial" panose="020B0604020202020204" pitchFamily="34" charset="0"/>
              <a:ea typeface="思源黑体 CN Regular" panose="020B0500000000000000" pitchFamily="34" charset="-122"/>
              <a:cs typeface="+mn-ea"/>
              <a:sym typeface="Arial" panose="020B0604020202020204" pitchFamily="34" charset="0"/>
            </a:endParaRPr>
          </a:p>
        </p:txBody>
      </p:sp>
      <p:sp>
        <p:nvSpPr>
          <p:cNvPr id="1048674" name="文本框 31"/>
          <p:cNvSpPr txBox="1"/>
          <p:nvPr/>
        </p:nvSpPr>
        <p:spPr>
          <a:xfrm>
            <a:off x="9142948" y="4386222"/>
            <a:ext cx="1978542" cy="705129"/>
          </a:xfrm>
          <a:prstGeom prst="rect">
            <a:avLst/>
          </a:prstGeom>
          <a:noFill/>
        </p:spPr>
        <p:txBody>
          <a:bodyPr wrap="square" rtlCol="0">
            <a:spAutoFit/>
          </a:bodyPr>
          <a:p>
            <a:pPr algn="ctr" fontAlgn="auto">
              <a:lnSpc>
                <a:spcPct val="150000"/>
              </a:lnSpc>
              <a:spcBef>
                <a:spcPts val="0"/>
              </a:spcBef>
              <a:spcAft>
                <a:spcPts val="600"/>
              </a:spcAft>
            </a:pPr>
            <a:r>
              <a:rPr lang="zh-CN" altLang="en-US" sz="1400" dirty="0">
                <a:solidFill>
                  <a:schemeClr val="tx1">
                    <a:lumMod val="75000"/>
                    <a:lumOff val="25000"/>
                  </a:schemeClr>
                </a:solidFill>
                <a:latin typeface="Arial" panose="020B0604020202020204" pitchFamily="34" charset="0"/>
                <a:ea typeface="思源黑体 CN Regular" panose="020B0500000000000000" pitchFamily="34" charset="-122"/>
                <a:cs typeface="+mn-ea"/>
                <a:sym typeface="Arial" panose="020B0604020202020204" pitchFamily="34" charset="0"/>
              </a:rPr>
              <a:t>接触到可疑的被感染的动物。</a:t>
            </a:r>
            <a:endParaRPr lang="zh-CN" altLang="en-US" sz="1400" dirty="0">
              <a:solidFill>
                <a:schemeClr val="tx1">
                  <a:lumMod val="75000"/>
                  <a:lumOff val="25000"/>
                </a:schemeClr>
              </a:solidFill>
              <a:latin typeface="Arial" panose="020B0604020202020204" pitchFamily="34" charset="0"/>
              <a:ea typeface="思源黑体 CN Regular" panose="020B0500000000000000" pitchFamily="34" charset="-122"/>
              <a:cs typeface="+mn-ea"/>
              <a:sym typeface="Arial" panose="020B0604020202020204" pitchFamily="34" charset="0"/>
            </a:endParaRPr>
          </a:p>
        </p:txBody>
      </p:sp>
    </p:spTree>
    <p:custDataLst>
      <p:tags r:id="rId1"/>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1048659"/>
                                        </p:tgtEl>
                                        <p:attrNameLst>
                                          <p:attrName>style.visibility</p:attrName>
                                        </p:attrNameLst>
                                      </p:cBhvr>
                                      <p:to>
                                        <p:strVal val="visible"/>
                                      </p:to>
                                    </p:set>
                                    <p:anim calcmode="lin" valueType="num">
                                      <p:cBhvr>
                                        <p:cTn id="7" dur="1000" fill="hold"/>
                                        <p:tgtEl>
                                          <p:spTgt spid="1048659"/>
                                        </p:tgtEl>
                                        <p:attrNameLst>
                                          <p:attrName>ppt_w</p:attrName>
                                        </p:attrNameLst>
                                      </p:cBhvr>
                                      <p:tavLst>
                                        <p:tav tm="0">
                                          <p:val>
                                            <p:fltVal val="0.0"/>
                                          </p:val>
                                        </p:tav>
                                        <p:tav tm="100000">
                                          <p:val>
                                            <p:strVal val="#ppt_w"/>
                                          </p:val>
                                        </p:tav>
                                      </p:tavLst>
                                    </p:anim>
                                    <p:anim calcmode="lin" valueType="num">
                                      <p:cBhvr>
                                        <p:cTn id="8" dur="1000" fill="hold"/>
                                        <p:tgtEl>
                                          <p:spTgt spid="1048659"/>
                                        </p:tgtEl>
                                        <p:attrNameLst>
                                          <p:attrName>ppt_h</p:attrName>
                                        </p:attrNameLst>
                                      </p:cBhvr>
                                      <p:tavLst>
                                        <p:tav tm="0">
                                          <p:val>
                                            <p:fltVal val="0.0"/>
                                          </p:val>
                                        </p:tav>
                                        <p:tav tm="100000">
                                          <p:val>
                                            <p:strVal val="#ppt_h"/>
                                          </p:val>
                                        </p:tav>
                                      </p:tavLst>
                                    </p:anim>
                                    <p:anim calcmode="lin" valueType="num">
                                      <p:cBhvr>
                                        <p:cTn id="9" dur="1000" fill="hold"/>
                                        <p:tgtEl>
                                          <p:spTgt spid="1048659"/>
                                        </p:tgtEl>
                                        <p:attrNameLst>
                                          <p:attrName>ppt_x</p:attrName>
                                        </p:attrNameLst>
                                      </p:cBhvr>
                                      <p:tavLst>
                                        <p:tav tm="0" fmla="#ppt_x+(cos(-2*pi*(1-$))*-#ppt_x-sin(-2*pi*(1-$))*(1-#ppt_y))*(1-$)">
                                          <p:val>
                                            <p:fltVal val="0.0"/>
                                          </p:val>
                                        </p:tav>
                                        <p:tav tm="100000">
                                          <p:val>
                                            <p:fltVal val="1.0"/>
                                          </p:val>
                                        </p:tav>
                                      </p:tavLst>
                                    </p:anim>
                                    <p:anim calcmode="lin" valueType="num">
                                      <p:cBhvr>
                                        <p:cTn id="10" dur="1000" fill="hold"/>
                                        <p:tgtEl>
                                          <p:spTgt spid="1048659"/>
                                        </p:tgtEl>
                                        <p:attrNameLst>
                                          <p:attrName>ppt_y</p:attrName>
                                        </p:attrNameLst>
                                      </p:cBhvr>
                                      <p:tavLst>
                                        <p:tav tm="0" fmla="#ppt_y+(sin(-2*pi*(1-$))*-#ppt_x+cos(-2*pi*(1-$))*(1-#ppt_y))*(1-$)">
                                          <p:val>
                                            <p:fltVal val="0.0"/>
                                          </p:val>
                                        </p:tav>
                                        <p:tav tm="100000">
                                          <p:val>
                                            <p:fltVal val="1.0"/>
                                          </p:val>
                                        </p:tav>
                                      </p:tavLst>
                                    </p:anim>
                                  </p:childTnLst>
                                </p:cTn>
                              </p:par>
                            </p:childTnLst>
                          </p:cTn>
                        </p:par>
                      </p:childTnLst>
                    </p:cTn>
                  </p:par>
                  <p:par>
                    <p:cTn id="11" fill="hold">
                      <p:stCondLst>
                        <p:cond delay="indefinite"/>
                      </p:stCondLst>
                      <p:childTnLst>
                        <p:par>
                          <p:cTn id="12" fill="hold">
                            <p:stCondLst>
                              <p:cond delay="0"/>
                            </p:stCondLst>
                            <p:childTnLst>
                              <p:par>
                                <p:cTn id="13" presetID="13" presetClass="entr" presetSubtype="16" fill="hold" nodeType="clickEffect">
                                  <p:stCondLst>
                                    <p:cond delay="0"/>
                                  </p:stCondLst>
                                  <p:childTnLst>
                                    <p:set>
                                      <p:cBhvr>
                                        <p:cTn id="14" dur="1" fill="hold">
                                          <p:stCondLst>
                                            <p:cond delay="0"/>
                                          </p:stCondLst>
                                        </p:cTn>
                                        <p:tgtEl>
                                          <p:spTgt spid="94"/>
                                        </p:tgtEl>
                                        <p:attrNameLst>
                                          <p:attrName>style.visibility</p:attrName>
                                        </p:attrNameLst>
                                      </p:cBhvr>
                                      <p:to>
                                        <p:strVal val="visible"/>
                                      </p:to>
                                    </p:set>
                                    <p:animEffect transition="in" filter="plus(in)">
                                      <p:cBhvr>
                                        <p:cTn id="15" dur="2000"/>
                                        <p:tgtEl>
                                          <p:spTgt spid="94"/>
                                        </p:tgtEl>
                                      </p:cBhvr>
                                    </p:animEffect>
                                  </p:childTnLst>
                                </p:cTn>
                              </p:par>
                            </p:childTnLst>
                          </p:cTn>
                        </p:par>
                      </p:childTnLst>
                    </p:cTn>
                  </p:par>
                  <p:par>
                    <p:cTn id="16" fill="hold">
                      <p:stCondLst>
                        <p:cond delay="indefinite"/>
                      </p:stCondLst>
                      <p:childTnLst>
                        <p:par>
                          <p:cTn id="17" fill="hold">
                            <p:stCondLst>
                              <p:cond delay="0"/>
                            </p:stCondLst>
                            <p:childTnLst>
                              <p:par>
                                <p:cTn id="18" presetID="56" presetClass="entr" presetSubtype="0" fill="hold" grpId="0" nodeType="clickEffect">
                                  <p:stCondLst>
                                    <p:cond delay="0"/>
                                  </p:stCondLst>
                                  <p:iterate type="lt">
                                    <p:tmPct val="10000"/>
                                  </p:iterate>
                                  <p:childTnLst>
                                    <p:set>
                                      <p:cBhvr>
                                        <p:cTn id="19" dur="1" fill="hold">
                                          <p:stCondLst>
                                            <p:cond delay="0"/>
                                          </p:stCondLst>
                                        </p:cTn>
                                        <p:tgtEl>
                                          <p:spTgt spid="1048671"/>
                                        </p:tgtEl>
                                        <p:attrNameLst>
                                          <p:attrName>style.visibility</p:attrName>
                                        </p:attrNameLst>
                                      </p:cBhvr>
                                      <p:to>
                                        <p:strVal val="visible"/>
                                      </p:to>
                                    </p:set>
                                    <p:anim by="(-#ppt_w*2)" calcmode="lin" valueType="num">
                                      <p:cBhvr rctx="PPT">
                                        <p:cTn id="20" dur="500" autoRev="1" fill="hold">
                                          <p:stCondLst>
                                            <p:cond delay="0"/>
                                          </p:stCondLst>
                                        </p:cTn>
                                        <p:tgtEl>
                                          <p:spTgt spid="1048671"/>
                                        </p:tgtEl>
                                        <p:attrNameLst>
                                          <p:attrName>ppt_w</p:attrName>
                                        </p:attrNameLst>
                                      </p:cBhvr>
                                    </p:anim>
                                    <p:anim by="(#ppt_w*0.50)" calcmode="lin" valueType="num">
                                      <p:cBhvr>
                                        <p:cTn id="21" dur="500" decel="50000" autoRev="1" fill="hold">
                                          <p:stCondLst>
                                            <p:cond delay="0"/>
                                          </p:stCondLst>
                                        </p:cTn>
                                        <p:tgtEl>
                                          <p:spTgt spid="1048671"/>
                                        </p:tgtEl>
                                        <p:attrNameLst>
                                          <p:attrName>ppt_x</p:attrName>
                                        </p:attrNameLst>
                                      </p:cBhvr>
                                    </p:anim>
                                    <p:anim from="(-#ppt_h/2)" to="(#ppt_y)" calcmode="lin" valueType="num">
                                      <p:cBhvr>
                                        <p:cTn id="22" dur="1000" fill="hold">
                                          <p:stCondLst>
                                            <p:cond delay="0"/>
                                          </p:stCondLst>
                                        </p:cTn>
                                        <p:tgtEl>
                                          <p:spTgt spid="1048671"/>
                                        </p:tgtEl>
                                        <p:attrNameLst>
                                          <p:attrName>ppt_y</p:attrName>
                                        </p:attrNameLst>
                                      </p:cBhvr>
                                    </p:anim>
                                    <p:animRot by="21600000">
                                      <p:cBhvr>
                                        <p:cTn id="23" dur="1000" fill="hold">
                                          <p:stCondLst>
                                            <p:cond delay="0"/>
                                          </p:stCondLst>
                                        </p:cTn>
                                        <p:tgtEl>
                                          <p:spTgt spid="1048671"/>
                                        </p:tgtEl>
                                        <p:attrNameLst>
                                          <p:attrName>r</p:attrName>
                                        </p:attrNameLst>
                                      </p:cBhvr>
                                    </p:animRot>
                                  </p:childTnLst>
                                </p:cTn>
                              </p:par>
                            </p:childTnLst>
                          </p:cTn>
                        </p:par>
                      </p:childTnLst>
                    </p:cTn>
                  </p:par>
                  <p:par>
                    <p:cTn id="24" fill="hold">
                      <p:stCondLst>
                        <p:cond delay="indefinite"/>
                      </p:stCondLst>
                      <p:childTnLst>
                        <p:par>
                          <p:cTn id="25" fill="hold">
                            <p:stCondLst>
                              <p:cond delay="0"/>
                            </p:stCondLst>
                            <p:childTnLst>
                              <p:par>
                                <p:cTn id="26" presetID="15" presetClass="entr" presetSubtype="0" fill="hold" grpId="0" nodeType="clickEffect">
                                  <p:stCondLst>
                                    <p:cond delay="0"/>
                                  </p:stCondLst>
                                  <p:childTnLst>
                                    <p:set>
                                      <p:cBhvr>
                                        <p:cTn id="27" dur="1" fill="hold">
                                          <p:stCondLst>
                                            <p:cond delay="0"/>
                                          </p:stCondLst>
                                        </p:cTn>
                                        <p:tgtEl>
                                          <p:spTgt spid="1048660"/>
                                        </p:tgtEl>
                                        <p:attrNameLst>
                                          <p:attrName>style.visibility</p:attrName>
                                        </p:attrNameLst>
                                      </p:cBhvr>
                                      <p:to>
                                        <p:strVal val="visible"/>
                                      </p:to>
                                    </p:set>
                                    <p:anim calcmode="lin" valueType="num">
                                      <p:cBhvr>
                                        <p:cTn id="28" dur="1000" fill="hold"/>
                                        <p:tgtEl>
                                          <p:spTgt spid="1048660"/>
                                        </p:tgtEl>
                                        <p:attrNameLst>
                                          <p:attrName>ppt_w</p:attrName>
                                        </p:attrNameLst>
                                      </p:cBhvr>
                                      <p:tavLst>
                                        <p:tav tm="0">
                                          <p:val>
                                            <p:fltVal val="0.0"/>
                                          </p:val>
                                        </p:tav>
                                        <p:tav tm="100000">
                                          <p:val>
                                            <p:strVal val="#ppt_w"/>
                                          </p:val>
                                        </p:tav>
                                      </p:tavLst>
                                    </p:anim>
                                    <p:anim calcmode="lin" valueType="num">
                                      <p:cBhvr>
                                        <p:cTn id="29" dur="1000" fill="hold"/>
                                        <p:tgtEl>
                                          <p:spTgt spid="1048660"/>
                                        </p:tgtEl>
                                        <p:attrNameLst>
                                          <p:attrName>ppt_h</p:attrName>
                                        </p:attrNameLst>
                                      </p:cBhvr>
                                      <p:tavLst>
                                        <p:tav tm="0">
                                          <p:val>
                                            <p:fltVal val="0.0"/>
                                          </p:val>
                                        </p:tav>
                                        <p:tav tm="100000">
                                          <p:val>
                                            <p:strVal val="#ppt_h"/>
                                          </p:val>
                                        </p:tav>
                                      </p:tavLst>
                                    </p:anim>
                                    <p:anim calcmode="lin" valueType="num">
                                      <p:cBhvr>
                                        <p:cTn id="30" dur="1000" fill="hold"/>
                                        <p:tgtEl>
                                          <p:spTgt spid="1048660"/>
                                        </p:tgtEl>
                                        <p:attrNameLst>
                                          <p:attrName>ppt_x</p:attrName>
                                        </p:attrNameLst>
                                      </p:cBhvr>
                                      <p:tavLst>
                                        <p:tav tm="0" fmla="#ppt_x+(cos(-2*pi*(1-$))*-#ppt_x-sin(-2*pi*(1-$))*(1-#ppt_y))*(1-$)">
                                          <p:val>
                                            <p:fltVal val="0.0"/>
                                          </p:val>
                                        </p:tav>
                                        <p:tav tm="100000">
                                          <p:val>
                                            <p:fltVal val="1.0"/>
                                          </p:val>
                                        </p:tav>
                                      </p:tavLst>
                                    </p:anim>
                                    <p:anim calcmode="lin" valueType="num">
                                      <p:cBhvr>
                                        <p:cTn id="31" dur="1000" fill="hold"/>
                                        <p:tgtEl>
                                          <p:spTgt spid="1048660"/>
                                        </p:tgtEl>
                                        <p:attrNameLst>
                                          <p:attrName>ppt_y</p:attrName>
                                        </p:attrNameLst>
                                      </p:cBhvr>
                                      <p:tavLst>
                                        <p:tav tm="0" fmla="#ppt_y+(sin(-2*pi*(1-$))*-#ppt_x+cos(-2*pi*(1-$))*(1-#ppt_y))*(1-$)">
                                          <p:val>
                                            <p:fltVal val="0.0"/>
                                          </p:val>
                                        </p:tav>
                                        <p:tav tm="100000">
                                          <p:val>
                                            <p:fltVal val="1.0"/>
                                          </p:val>
                                        </p:tav>
                                      </p:tavLst>
                                    </p:anim>
                                  </p:childTnLst>
                                </p:cTn>
                              </p:par>
                            </p:childTnLst>
                          </p:cTn>
                        </p:par>
                      </p:childTnLst>
                    </p:cTn>
                  </p:par>
                  <p:par>
                    <p:cTn id="32" fill="hold">
                      <p:stCondLst>
                        <p:cond delay="indefinite"/>
                      </p:stCondLst>
                      <p:childTnLst>
                        <p:par>
                          <p:cTn id="33" fill="hold">
                            <p:stCondLst>
                              <p:cond delay="0"/>
                            </p:stCondLst>
                            <p:childTnLst>
                              <p:par>
                                <p:cTn id="34" presetID="13" presetClass="entr" presetSubtype="16" fill="hold" nodeType="clickEffect">
                                  <p:stCondLst>
                                    <p:cond delay="0"/>
                                  </p:stCondLst>
                                  <p:childTnLst>
                                    <p:set>
                                      <p:cBhvr>
                                        <p:cTn id="35" dur="1" fill="hold">
                                          <p:stCondLst>
                                            <p:cond delay="0"/>
                                          </p:stCondLst>
                                        </p:cTn>
                                        <p:tgtEl>
                                          <p:spTgt spid="93"/>
                                        </p:tgtEl>
                                        <p:attrNameLst>
                                          <p:attrName>style.visibility</p:attrName>
                                        </p:attrNameLst>
                                      </p:cBhvr>
                                      <p:to>
                                        <p:strVal val="visible"/>
                                      </p:to>
                                    </p:set>
                                    <p:animEffect transition="in" filter="plus(in)">
                                      <p:cBhvr>
                                        <p:cTn id="36" dur="2000"/>
                                        <p:tgtEl>
                                          <p:spTgt spid="93"/>
                                        </p:tgtEl>
                                      </p:cBhvr>
                                    </p:animEffect>
                                  </p:childTnLst>
                                </p:cTn>
                              </p:par>
                            </p:childTnLst>
                          </p:cTn>
                        </p:par>
                      </p:childTnLst>
                    </p:cTn>
                  </p:par>
                  <p:par>
                    <p:cTn id="37" fill="hold">
                      <p:stCondLst>
                        <p:cond delay="indefinite"/>
                      </p:stCondLst>
                      <p:childTnLst>
                        <p:par>
                          <p:cTn id="38" fill="hold">
                            <p:stCondLst>
                              <p:cond delay="0"/>
                            </p:stCondLst>
                            <p:childTnLst>
                              <p:par>
                                <p:cTn id="39" presetID="56" presetClass="entr" presetSubtype="0" fill="hold" grpId="0" nodeType="clickEffect">
                                  <p:stCondLst>
                                    <p:cond delay="0"/>
                                  </p:stCondLst>
                                  <p:iterate type="lt">
                                    <p:tmPct val="10000"/>
                                  </p:iterate>
                                  <p:childTnLst>
                                    <p:set>
                                      <p:cBhvr>
                                        <p:cTn id="40" dur="1" fill="hold">
                                          <p:stCondLst>
                                            <p:cond delay="0"/>
                                          </p:stCondLst>
                                        </p:cTn>
                                        <p:tgtEl>
                                          <p:spTgt spid="1048672"/>
                                        </p:tgtEl>
                                        <p:attrNameLst>
                                          <p:attrName>style.visibility</p:attrName>
                                        </p:attrNameLst>
                                      </p:cBhvr>
                                      <p:to>
                                        <p:strVal val="visible"/>
                                      </p:to>
                                    </p:set>
                                    <p:anim by="(-#ppt_w*2)" calcmode="lin" valueType="num">
                                      <p:cBhvr rctx="PPT">
                                        <p:cTn id="41" dur="500" autoRev="1" fill="hold">
                                          <p:stCondLst>
                                            <p:cond delay="0"/>
                                          </p:stCondLst>
                                        </p:cTn>
                                        <p:tgtEl>
                                          <p:spTgt spid="1048672"/>
                                        </p:tgtEl>
                                        <p:attrNameLst>
                                          <p:attrName>ppt_w</p:attrName>
                                        </p:attrNameLst>
                                      </p:cBhvr>
                                    </p:anim>
                                    <p:anim by="(#ppt_w*0.50)" calcmode="lin" valueType="num">
                                      <p:cBhvr>
                                        <p:cTn id="42" dur="500" decel="50000" autoRev="1" fill="hold">
                                          <p:stCondLst>
                                            <p:cond delay="0"/>
                                          </p:stCondLst>
                                        </p:cTn>
                                        <p:tgtEl>
                                          <p:spTgt spid="1048672"/>
                                        </p:tgtEl>
                                        <p:attrNameLst>
                                          <p:attrName>ppt_x</p:attrName>
                                        </p:attrNameLst>
                                      </p:cBhvr>
                                    </p:anim>
                                    <p:anim from="(-#ppt_h/2)" to="(#ppt_y)" calcmode="lin" valueType="num">
                                      <p:cBhvr>
                                        <p:cTn id="43" dur="1000" fill="hold">
                                          <p:stCondLst>
                                            <p:cond delay="0"/>
                                          </p:stCondLst>
                                        </p:cTn>
                                        <p:tgtEl>
                                          <p:spTgt spid="1048672"/>
                                        </p:tgtEl>
                                        <p:attrNameLst>
                                          <p:attrName>ppt_y</p:attrName>
                                        </p:attrNameLst>
                                      </p:cBhvr>
                                    </p:anim>
                                    <p:animRot by="21600000">
                                      <p:cBhvr>
                                        <p:cTn id="44" dur="1000" fill="hold">
                                          <p:stCondLst>
                                            <p:cond delay="0"/>
                                          </p:stCondLst>
                                        </p:cTn>
                                        <p:tgtEl>
                                          <p:spTgt spid="1048672"/>
                                        </p:tgtEl>
                                        <p:attrNameLst>
                                          <p:attrName>r</p:attrName>
                                        </p:attrNameLst>
                                      </p:cBhvr>
                                    </p:animRot>
                                  </p:childTnLst>
                                </p:cTn>
                              </p:par>
                            </p:childTnLst>
                          </p:cTn>
                        </p:par>
                      </p:childTnLst>
                    </p:cTn>
                  </p:par>
                  <p:par>
                    <p:cTn id="45" fill="hold">
                      <p:stCondLst>
                        <p:cond delay="indefinite"/>
                      </p:stCondLst>
                      <p:childTnLst>
                        <p:par>
                          <p:cTn id="46" fill="hold">
                            <p:stCondLst>
                              <p:cond delay="0"/>
                            </p:stCondLst>
                            <p:childTnLst>
                              <p:par>
                                <p:cTn id="47" presetID="15" presetClass="entr" presetSubtype="0" fill="hold" grpId="0" nodeType="clickEffect">
                                  <p:stCondLst>
                                    <p:cond delay="0"/>
                                  </p:stCondLst>
                                  <p:childTnLst>
                                    <p:set>
                                      <p:cBhvr>
                                        <p:cTn id="48" dur="1" fill="hold">
                                          <p:stCondLst>
                                            <p:cond delay="0"/>
                                          </p:stCondLst>
                                        </p:cTn>
                                        <p:tgtEl>
                                          <p:spTgt spid="1048661"/>
                                        </p:tgtEl>
                                        <p:attrNameLst>
                                          <p:attrName>style.visibility</p:attrName>
                                        </p:attrNameLst>
                                      </p:cBhvr>
                                      <p:to>
                                        <p:strVal val="visible"/>
                                      </p:to>
                                    </p:set>
                                    <p:anim calcmode="lin" valueType="num">
                                      <p:cBhvr>
                                        <p:cTn id="49" dur="1000" fill="hold"/>
                                        <p:tgtEl>
                                          <p:spTgt spid="1048661"/>
                                        </p:tgtEl>
                                        <p:attrNameLst>
                                          <p:attrName>ppt_w</p:attrName>
                                        </p:attrNameLst>
                                      </p:cBhvr>
                                      <p:tavLst>
                                        <p:tav tm="0">
                                          <p:val>
                                            <p:fltVal val="0.0"/>
                                          </p:val>
                                        </p:tav>
                                        <p:tav tm="100000">
                                          <p:val>
                                            <p:strVal val="#ppt_w"/>
                                          </p:val>
                                        </p:tav>
                                      </p:tavLst>
                                    </p:anim>
                                    <p:anim calcmode="lin" valueType="num">
                                      <p:cBhvr>
                                        <p:cTn id="50" dur="1000" fill="hold"/>
                                        <p:tgtEl>
                                          <p:spTgt spid="1048661"/>
                                        </p:tgtEl>
                                        <p:attrNameLst>
                                          <p:attrName>ppt_h</p:attrName>
                                        </p:attrNameLst>
                                      </p:cBhvr>
                                      <p:tavLst>
                                        <p:tav tm="0">
                                          <p:val>
                                            <p:fltVal val="0.0"/>
                                          </p:val>
                                        </p:tav>
                                        <p:tav tm="100000">
                                          <p:val>
                                            <p:strVal val="#ppt_h"/>
                                          </p:val>
                                        </p:tav>
                                      </p:tavLst>
                                    </p:anim>
                                    <p:anim calcmode="lin" valueType="num">
                                      <p:cBhvr>
                                        <p:cTn id="51" dur="1000" fill="hold"/>
                                        <p:tgtEl>
                                          <p:spTgt spid="1048661"/>
                                        </p:tgtEl>
                                        <p:attrNameLst>
                                          <p:attrName>ppt_x</p:attrName>
                                        </p:attrNameLst>
                                      </p:cBhvr>
                                      <p:tavLst>
                                        <p:tav tm="0" fmla="#ppt_x+(cos(-2*pi*(1-$))*-#ppt_x-sin(-2*pi*(1-$))*(1-#ppt_y))*(1-$)">
                                          <p:val>
                                            <p:fltVal val="0.0"/>
                                          </p:val>
                                        </p:tav>
                                        <p:tav tm="100000">
                                          <p:val>
                                            <p:fltVal val="1.0"/>
                                          </p:val>
                                        </p:tav>
                                      </p:tavLst>
                                    </p:anim>
                                    <p:anim calcmode="lin" valueType="num">
                                      <p:cBhvr>
                                        <p:cTn id="52" dur="1000" fill="hold"/>
                                        <p:tgtEl>
                                          <p:spTgt spid="1048661"/>
                                        </p:tgtEl>
                                        <p:attrNameLst>
                                          <p:attrName>ppt_y</p:attrName>
                                        </p:attrNameLst>
                                      </p:cBhvr>
                                      <p:tavLst>
                                        <p:tav tm="0" fmla="#ppt_y+(sin(-2*pi*(1-$))*-#ppt_x+cos(-2*pi*(1-$))*(1-#ppt_y))*(1-$)">
                                          <p:val>
                                            <p:fltVal val="0.0"/>
                                          </p:val>
                                        </p:tav>
                                        <p:tav tm="100000">
                                          <p:val>
                                            <p:fltVal val="1.0"/>
                                          </p:val>
                                        </p:tav>
                                      </p:tavLst>
                                    </p:anim>
                                  </p:childTnLst>
                                </p:cTn>
                              </p:par>
                            </p:childTnLst>
                          </p:cTn>
                        </p:par>
                      </p:childTnLst>
                    </p:cTn>
                  </p:par>
                  <p:par>
                    <p:cTn id="53" fill="hold">
                      <p:stCondLst>
                        <p:cond delay="indefinite"/>
                      </p:stCondLst>
                      <p:childTnLst>
                        <p:par>
                          <p:cTn id="54" fill="hold">
                            <p:stCondLst>
                              <p:cond delay="0"/>
                            </p:stCondLst>
                            <p:childTnLst>
                              <p:par>
                                <p:cTn id="55" presetID="13" presetClass="entr" presetSubtype="16" fill="hold" nodeType="clickEffect">
                                  <p:stCondLst>
                                    <p:cond delay="0"/>
                                  </p:stCondLst>
                                  <p:childTnLst>
                                    <p:set>
                                      <p:cBhvr>
                                        <p:cTn id="56" dur="1" fill="hold">
                                          <p:stCondLst>
                                            <p:cond delay="0"/>
                                          </p:stCondLst>
                                        </p:cTn>
                                        <p:tgtEl>
                                          <p:spTgt spid="92"/>
                                        </p:tgtEl>
                                        <p:attrNameLst>
                                          <p:attrName>style.visibility</p:attrName>
                                        </p:attrNameLst>
                                      </p:cBhvr>
                                      <p:to>
                                        <p:strVal val="visible"/>
                                      </p:to>
                                    </p:set>
                                    <p:animEffect transition="in" filter="plus(in)">
                                      <p:cBhvr>
                                        <p:cTn id="57" dur="2000"/>
                                        <p:tgtEl>
                                          <p:spTgt spid="92"/>
                                        </p:tgtEl>
                                      </p:cBhvr>
                                    </p:animEffect>
                                  </p:childTnLst>
                                </p:cTn>
                              </p:par>
                            </p:childTnLst>
                          </p:cTn>
                        </p:par>
                      </p:childTnLst>
                    </p:cTn>
                  </p:par>
                  <p:par>
                    <p:cTn id="58" fill="hold">
                      <p:stCondLst>
                        <p:cond delay="indefinite"/>
                      </p:stCondLst>
                      <p:childTnLst>
                        <p:par>
                          <p:cTn id="59" fill="hold">
                            <p:stCondLst>
                              <p:cond delay="0"/>
                            </p:stCondLst>
                            <p:childTnLst>
                              <p:par>
                                <p:cTn id="60" presetID="56" presetClass="entr" presetSubtype="0" fill="hold" grpId="0" nodeType="clickEffect">
                                  <p:stCondLst>
                                    <p:cond delay="0"/>
                                  </p:stCondLst>
                                  <p:iterate type="lt">
                                    <p:tmPct val="10000"/>
                                  </p:iterate>
                                  <p:childTnLst>
                                    <p:set>
                                      <p:cBhvr>
                                        <p:cTn id="61" dur="1" fill="hold">
                                          <p:stCondLst>
                                            <p:cond delay="0"/>
                                          </p:stCondLst>
                                        </p:cTn>
                                        <p:tgtEl>
                                          <p:spTgt spid="1048673"/>
                                        </p:tgtEl>
                                        <p:attrNameLst>
                                          <p:attrName>style.visibility</p:attrName>
                                        </p:attrNameLst>
                                      </p:cBhvr>
                                      <p:to>
                                        <p:strVal val="visible"/>
                                      </p:to>
                                    </p:set>
                                    <p:anim by="(-#ppt_w*2)" calcmode="lin" valueType="num">
                                      <p:cBhvr rctx="PPT">
                                        <p:cTn id="62" dur="500" autoRev="1" fill="hold">
                                          <p:stCondLst>
                                            <p:cond delay="0"/>
                                          </p:stCondLst>
                                        </p:cTn>
                                        <p:tgtEl>
                                          <p:spTgt spid="1048673"/>
                                        </p:tgtEl>
                                        <p:attrNameLst>
                                          <p:attrName>ppt_w</p:attrName>
                                        </p:attrNameLst>
                                      </p:cBhvr>
                                    </p:anim>
                                    <p:anim by="(#ppt_w*0.50)" calcmode="lin" valueType="num">
                                      <p:cBhvr>
                                        <p:cTn id="63" dur="500" decel="50000" autoRev="1" fill="hold">
                                          <p:stCondLst>
                                            <p:cond delay="0"/>
                                          </p:stCondLst>
                                        </p:cTn>
                                        <p:tgtEl>
                                          <p:spTgt spid="1048673"/>
                                        </p:tgtEl>
                                        <p:attrNameLst>
                                          <p:attrName>ppt_x</p:attrName>
                                        </p:attrNameLst>
                                      </p:cBhvr>
                                    </p:anim>
                                    <p:anim from="(-#ppt_h/2)" to="(#ppt_y)" calcmode="lin" valueType="num">
                                      <p:cBhvr>
                                        <p:cTn id="64" dur="1000" fill="hold">
                                          <p:stCondLst>
                                            <p:cond delay="0"/>
                                          </p:stCondLst>
                                        </p:cTn>
                                        <p:tgtEl>
                                          <p:spTgt spid="1048673"/>
                                        </p:tgtEl>
                                        <p:attrNameLst>
                                          <p:attrName>ppt_y</p:attrName>
                                        </p:attrNameLst>
                                      </p:cBhvr>
                                    </p:anim>
                                    <p:animRot by="21600000">
                                      <p:cBhvr>
                                        <p:cTn id="65" dur="1000" fill="hold">
                                          <p:stCondLst>
                                            <p:cond delay="0"/>
                                          </p:stCondLst>
                                        </p:cTn>
                                        <p:tgtEl>
                                          <p:spTgt spid="1048673"/>
                                        </p:tgtEl>
                                        <p:attrNameLst>
                                          <p:attrName>r</p:attrName>
                                        </p:attrNameLst>
                                      </p:cBhvr>
                                    </p:animRot>
                                  </p:childTnLst>
                                </p:cTn>
                              </p:par>
                            </p:childTnLst>
                          </p:cTn>
                        </p:par>
                      </p:childTnLst>
                    </p:cTn>
                  </p:par>
                  <p:par>
                    <p:cTn id="66" fill="hold">
                      <p:stCondLst>
                        <p:cond delay="indefinite"/>
                      </p:stCondLst>
                      <p:childTnLst>
                        <p:par>
                          <p:cTn id="67" fill="hold">
                            <p:stCondLst>
                              <p:cond delay="0"/>
                            </p:stCondLst>
                            <p:childTnLst>
                              <p:par>
                                <p:cTn id="68" presetID="15" presetClass="entr" presetSubtype="0" fill="hold" grpId="0" nodeType="clickEffect">
                                  <p:stCondLst>
                                    <p:cond delay="0"/>
                                  </p:stCondLst>
                                  <p:childTnLst>
                                    <p:set>
                                      <p:cBhvr>
                                        <p:cTn id="69" dur="1" fill="hold">
                                          <p:stCondLst>
                                            <p:cond delay="0"/>
                                          </p:stCondLst>
                                        </p:cTn>
                                        <p:tgtEl>
                                          <p:spTgt spid="1048662"/>
                                        </p:tgtEl>
                                        <p:attrNameLst>
                                          <p:attrName>style.visibility</p:attrName>
                                        </p:attrNameLst>
                                      </p:cBhvr>
                                      <p:to>
                                        <p:strVal val="visible"/>
                                      </p:to>
                                    </p:set>
                                    <p:anim calcmode="lin" valueType="num">
                                      <p:cBhvr>
                                        <p:cTn id="70" dur="1000" fill="hold"/>
                                        <p:tgtEl>
                                          <p:spTgt spid="1048662"/>
                                        </p:tgtEl>
                                        <p:attrNameLst>
                                          <p:attrName>ppt_w</p:attrName>
                                        </p:attrNameLst>
                                      </p:cBhvr>
                                      <p:tavLst>
                                        <p:tav tm="0">
                                          <p:val>
                                            <p:fltVal val="0.0"/>
                                          </p:val>
                                        </p:tav>
                                        <p:tav tm="100000">
                                          <p:val>
                                            <p:strVal val="#ppt_w"/>
                                          </p:val>
                                        </p:tav>
                                      </p:tavLst>
                                    </p:anim>
                                    <p:anim calcmode="lin" valueType="num">
                                      <p:cBhvr>
                                        <p:cTn id="71" dur="1000" fill="hold"/>
                                        <p:tgtEl>
                                          <p:spTgt spid="1048662"/>
                                        </p:tgtEl>
                                        <p:attrNameLst>
                                          <p:attrName>ppt_h</p:attrName>
                                        </p:attrNameLst>
                                      </p:cBhvr>
                                      <p:tavLst>
                                        <p:tav tm="0">
                                          <p:val>
                                            <p:fltVal val="0.0"/>
                                          </p:val>
                                        </p:tav>
                                        <p:tav tm="100000">
                                          <p:val>
                                            <p:strVal val="#ppt_h"/>
                                          </p:val>
                                        </p:tav>
                                      </p:tavLst>
                                    </p:anim>
                                    <p:anim calcmode="lin" valueType="num">
                                      <p:cBhvr>
                                        <p:cTn id="72" dur="1000" fill="hold"/>
                                        <p:tgtEl>
                                          <p:spTgt spid="1048662"/>
                                        </p:tgtEl>
                                        <p:attrNameLst>
                                          <p:attrName>ppt_x</p:attrName>
                                        </p:attrNameLst>
                                      </p:cBhvr>
                                      <p:tavLst>
                                        <p:tav tm="0" fmla="#ppt_x+(cos(-2*pi*(1-$))*-#ppt_x-sin(-2*pi*(1-$))*(1-#ppt_y))*(1-$)">
                                          <p:val>
                                            <p:fltVal val="0.0"/>
                                          </p:val>
                                        </p:tav>
                                        <p:tav tm="100000">
                                          <p:val>
                                            <p:fltVal val="1.0"/>
                                          </p:val>
                                        </p:tav>
                                      </p:tavLst>
                                    </p:anim>
                                    <p:anim calcmode="lin" valueType="num">
                                      <p:cBhvr>
                                        <p:cTn id="73" dur="1000" fill="hold"/>
                                        <p:tgtEl>
                                          <p:spTgt spid="1048662"/>
                                        </p:tgtEl>
                                        <p:attrNameLst>
                                          <p:attrName>ppt_y</p:attrName>
                                        </p:attrNameLst>
                                      </p:cBhvr>
                                      <p:tavLst>
                                        <p:tav tm="0" fmla="#ppt_y+(sin(-2*pi*(1-$))*-#ppt_x+cos(-2*pi*(1-$))*(1-#ppt_y))*(1-$)">
                                          <p:val>
                                            <p:fltVal val="0.0"/>
                                          </p:val>
                                        </p:tav>
                                        <p:tav tm="100000">
                                          <p:val>
                                            <p:fltVal val="1.0"/>
                                          </p:val>
                                        </p:tav>
                                      </p:tavLst>
                                    </p:anim>
                                  </p:childTnLst>
                                </p:cTn>
                              </p:par>
                            </p:childTnLst>
                          </p:cTn>
                        </p:par>
                      </p:childTnLst>
                    </p:cTn>
                  </p:par>
                  <p:par>
                    <p:cTn id="74" fill="hold">
                      <p:stCondLst>
                        <p:cond delay="indefinite"/>
                      </p:stCondLst>
                      <p:childTnLst>
                        <p:par>
                          <p:cTn id="75" fill="hold">
                            <p:stCondLst>
                              <p:cond delay="0"/>
                            </p:stCondLst>
                            <p:childTnLst>
                              <p:par>
                                <p:cTn id="76" presetID="13" presetClass="entr" presetSubtype="16" fill="hold" nodeType="clickEffect">
                                  <p:stCondLst>
                                    <p:cond delay="0"/>
                                  </p:stCondLst>
                                  <p:childTnLst>
                                    <p:set>
                                      <p:cBhvr>
                                        <p:cTn id="77" dur="1" fill="hold">
                                          <p:stCondLst>
                                            <p:cond delay="0"/>
                                          </p:stCondLst>
                                        </p:cTn>
                                        <p:tgtEl>
                                          <p:spTgt spid="91"/>
                                        </p:tgtEl>
                                        <p:attrNameLst>
                                          <p:attrName>style.visibility</p:attrName>
                                        </p:attrNameLst>
                                      </p:cBhvr>
                                      <p:to>
                                        <p:strVal val="visible"/>
                                      </p:to>
                                    </p:set>
                                    <p:animEffect transition="in" filter="plus(in)">
                                      <p:cBhvr>
                                        <p:cTn id="78" dur="2000"/>
                                        <p:tgtEl>
                                          <p:spTgt spid="91"/>
                                        </p:tgtEl>
                                      </p:cBhvr>
                                    </p:animEffect>
                                  </p:childTnLst>
                                </p:cTn>
                              </p:par>
                            </p:childTnLst>
                          </p:cTn>
                        </p:par>
                      </p:childTnLst>
                    </p:cTn>
                  </p:par>
                  <p:par>
                    <p:cTn id="79" fill="hold">
                      <p:stCondLst>
                        <p:cond delay="indefinite"/>
                      </p:stCondLst>
                      <p:childTnLst>
                        <p:par>
                          <p:cTn id="80" fill="hold">
                            <p:stCondLst>
                              <p:cond delay="0"/>
                            </p:stCondLst>
                            <p:childTnLst>
                              <p:par>
                                <p:cTn id="81" presetID="56" presetClass="entr" presetSubtype="0" fill="hold" grpId="0" nodeType="clickEffect">
                                  <p:stCondLst>
                                    <p:cond delay="0"/>
                                  </p:stCondLst>
                                  <p:iterate type="lt">
                                    <p:tmPct val="10000"/>
                                  </p:iterate>
                                  <p:childTnLst>
                                    <p:set>
                                      <p:cBhvr>
                                        <p:cTn id="82" dur="1" fill="hold">
                                          <p:stCondLst>
                                            <p:cond delay="0"/>
                                          </p:stCondLst>
                                        </p:cTn>
                                        <p:tgtEl>
                                          <p:spTgt spid="1048674"/>
                                        </p:tgtEl>
                                        <p:attrNameLst>
                                          <p:attrName>style.visibility</p:attrName>
                                        </p:attrNameLst>
                                      </p:cBhvr>
                                      <p:to>
                                        <p:strVal val="visible"/>
                                      </p:to>
                                    </p:set>
                                    <p:anim by="(-#ppt_w*2)" calcmode="lin" valueType="num">
                                      <p:cBhvr rctx="PPT">
                                        <p:cTn id="83" dur="500" autoRev="1" fill="hold">
                                          <p:stCondLst>
                                            <p:cond delay="0"/>
                                          </p:stCondLst>
                                        </p:cTn>
                                        <p:tgtEl>
                                          <p:spTgt spid="1048674"/>
                                        </p:tgtEl>
                                        <p:attrNameLst>
                                          <p:attrName>ppt_w</p:attrName>
                                        </p:attrNameLst>
                                      </p:cBhvr>
                                    </p:anim>
                                    <p:anim by="(#ppt_w*0.50)" calcmode="lin" valueType="num">
                                      <p:cBhvr>
                                        <p:cTn id="84" dur="500" decel="50000" autoRev="1" fill="hold">
                                          <p:stCondLst>
                                            <p:cond delay="0"/>
                                          </p:stCondLst>
                                        </p:cTn>
                                        <p:tgtEl>
                                          <p:spTgt spid="1048674"/>
                                        </p:tgtEl>
                                        <p:attrNameLst>
                                          <p:attrName>ppt_x</p:attrName>
                                        </p:attrNameLst>
                                      </p:cBhvr>
                                    </p:anim>
                                    <p:anim from="(-#ppt_h/2)" to="(#ppt_y)" calcmode="lin" valueType="num">
                                      <p:cBhvr>
                                        <p:cTn id="85" dur="1000" fill="hold">
                                          <p:stCondLst>
                                            <p:cond delay="0"/>
                                          </p:stCondLst>
                                        </p:cTn>
                                        <p:tgtEl>
                                          <p:spTgt spid="1048674"/>
                                        </p:tgtEl>
                                        <p:attrNameLst>
                                          <p:attrName>ppt_y</p:attrName>
                                        </p:attrNameLst>
                                      </p:cBhvr>
                                    </p:anim>
                                    <p:animRot by="21600000">
                                      <p:cBhvr>
                                        <p:cTn id="86" dur="1000" fill="hold">
                                          <p:stCondLst>
                                            <p:cond delay="0"/>
                                          </p:stCondLst>
                                        </p:cTn>
                                        <p:tgtEl>
                                          <p:spTgt spid="104867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59" grpId="0" animBg="1"/>
      <p:bldP spid="1048659" grpId="1" animBg="1"/>
      <p:bldP spid="1048671" grpId="0"/>
      <p:bldP spid="1048671" grpId="1"/>
      <p:bldP spid="1048660" grpId="0" animBg="1"/>
      <p:bldP spid="1048660" grpId="1" animBg="1"/>
      <p:bldP spid="1048672" grpId="0"/>
      <p:bldP spid="1048672" grpId="1"/>
      <p:bldP spid="1048661" grpId="0" animBg="1"/>
      <p:bldP spid="1048661" grpId="1" animBg="1"/>
      <p:bldP spid="1048673" grpId="0"/>
      <p:bldP spid="1048673" grpId="1"/>
      <p:bldP spid="1048662" grpId="0" animBg="1"/>
      <p:bldP spid="1048662" grpId="1" animBg="1"/>
      <p:bldP spid="1048674" grpId="0"/>
      <p:bldP spid="1048674" grpId="1"/>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69CDDC"/>
        </a:solidFill>
        <a:effectLst/>
      </p:bgPr>
    </p:bg>
    <p:spTree>
      <p:nvGrpSpPr>
        <p:cNvPr id="100" name=""/>
        <p:cNvGrpSpPr/>
        <p:nvPr/>
      </p:nvGrpSpPr>
      <p:grpSpPr>
        <a:xfrm>
          <a:off x="0" y="0"/>
          <a:ext cx="0" cy="0"/>
          <a:chOff x="0" y="0"/>
          <a:chExt cx="0" cy="0"/>
        </a:xfrm>
      </p:grpSpPr>
      <p:sp>
        <p:nvSpPr>
          <p:cNvPr id="1048683" name="矩形 11"/>
          <p:cNvSpPr/>
          <p:nvPr/>
        </p:nvSpPr>
        <p:spPr>
          <a:xfrm>
            <a:off x="1049852" y="263416"/>
            <a:ext cx="4185761" cy="461665"/>
          </a:xfrm>
          <a:prstGeom prst="rect">
            <a:avLst/>
          </a:prstGeom>
        </p:spPr>
        <p:txBody>
          <a:bodyPr wrap="none">
            <a:spAutoFit/>
          </a:bodyPr>
          <a:p>
            <a:pPr algn="ctr"/>
            <a:r>
              <a:rPr lang="zh-CN" altLang="en-US" sz="2400" dirty="0">
                <a:solidFill>
                  <a:schemeClr val="accent3"/>
                </a:solidFill>
                <a:latin typeface="Arial" panose="020B0604020202020204" pitchFamily="34" charset="0"/>
                <a:ea typeface="思源黑体 CN Regular" panose="020B0500000000000000" pitchFamily="34" charset="-122"/>
                <a:sym typeface="Arial" panose="020B0604020202020204" pitchFamily="34" charset="0"/>
              </a:rPr>
              <a:t>如何预防新型冠状病毒的感染</a:t>
            </a:r>
            <a:endParaRPr lang="zh-CN" altLang="en-US" sz="2400" dirty="0">
              <a:solidFill>
                <a:schemeClr val="accent3"/>
              </a:solidFill>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684" name="Freeform 12"/>
          <p:cNvSpPr/>
          <p:nvPr/>
        </p:nvSpPr>
        <p:spPr bwMode="auto">
          <a:xfrm>
            <a:off x="1581193" y="4556929"/>
            <a:ext cx="528503" cy="530087"/>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accent3"/>
          </a:solidFill>
          <a:ln>
            <a:noFill/>
          </a:ln>
          <a:effectLst>
            <a:innerShdw blurRad="63500" dist="50800" dir="13500000">
              <a:prstClr val="black">
                <a:alpha val="50000"/>
              </a:prstClr>
            </a:innerShdw>
          </a:effectLst>
        </p:spPr>
        <p:txBody>
          <a:bodyPr/>
          <a:p>
            <a:pPr fontAlgn="auto"/>
            <a:endParaRPr lang="zh-CN" altLang="en-US" strike="noStrike" noProof="1">
              <a:solidFill>
                <a:schemeClr val="tx1">
                  <a:lumMod val="50000"/>
                  <a:lumOff val="50000"/>
                </a:schemeClr>
              </a:solidFill>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685" name="Freeform 12"/>
          <p:cNvSpPr/>
          <p:nvPr/>
        </p:nvSpPr>
        <p:spPr bwMode="auto">
          <a:xfrm flipH="1" flipV="1">
            <a:off x="10172490" y="5473123"/>
            <a:ext cx="528502" cy="530087"/>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accent3"/>
          </a:solidFill>
          <a:ln>
            <a:noFill/>
          </a:ln>
          <a:effectLst>
            <a:innerShdw blurRad="63500" dist="50800" dir="13500000">
              <a:prstClr val="black">
                <a:alpha val="50000"/>
              </a:prstClr>
            </a:innerShdw>
          </a:effectLst>
        </p:spPr>
        <p:txBody>
          <a:bodyPr/>
          <a:p>
            <a:pPr fontAlgn="auto"/>
            <a:endParaRPr lang="zh-CN" altLang="en-US" strike="noStrike" noProof="1">
              <a:solidFill>
                <a:schemeClr val="tx1">
                  <a:lumMod val="50000"/>
                  <a:lumOff val="50000"/>
                </a:schemeClr>
              </a:solidFill>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686" name="TextBox 70"/>
          <p:cNvSpPr txBox="1"/>
          <p:nvPr/>
        </p:nvSpPr>
        <p:spPr>
          <a:xfrm>
            <a:off x="1941606" y="4871063"/>
            <a:ext cx="8542338" cy="829945"/>
          </a:xfrm>
          <a:prstGeom prst="rect">
            <a:avLst/>
          </a:prstGeom>
          <a:noFill/>
          <a:ln w="9525">
            <a:noFill/>
          </a:ln>
        </p:spPr>
        <p:txBody>
          <a:bodyPr wrap="square" anchor="t">
            <a:spAutoFit/>
          </a:bodyPr>
          <a:p>
            <a:pPr algn="ctr">
              <a:lnSpc>
                <a:spcPct val="150000"/>
              </a:lnSpc>
            </a:pPr>
            <a:r>
              <a:rPr lang="zh-CN" altLang="en-US" sz="1600" dirty="0">
                <a:latin typeface="Arial" panose="020B0604020202020204" pitchFamily="34" charset="0"/>
                <a:ea typeface="思源黑体 CN Regular" panose="020B0500000000000000" pitchFamily="34" charset="-122"/>
                <a:sym typeface="Arial" panose="020B0604020202020204" pitchFamily="34" charset="0"/>
              </a:rPr>
              <a:t>目前新型冠状病毒没有特效疫苗可以预防，主要通过减少接触或暴露的机会，做好个人卫生防护，注意个人卫生，降低感染机率</a:t>
            </a:r>
            <a:endParaRPr lang="zh-CN" altLang="en-US" sz="1600" dirty="0">
              <a:latin typeface="Arial" panose="020B0604020202020204" pitchFamily="34" charset="0"/>
              <a:ea typeface="思源黑体 CN Regular" panose="020B0500000000000000" pitchFamily="34" charset="-122"/>
              <a:sym typeface="Arial" panose="020B0604020202020204" pitchFamily="34" charset="0"/>
            </a:endParaRPr>
          </a:p>
        </p:txBody>
      </p:sp>
      <p:pic>
        <p:nvPicPr>
          <p:cNvPr id="2097159" name="图片 15"/>
          <p:cNvPicPr>
            <a:picLocks noChangeAspect="1"/>
          </p:cNvPicPr>
          <p:nvPr/>
        </p:nvPicPr>
        <p:blipFill>
          <a:blip r:embed="rId1" cstate="screen"/>
          <a:stretch>
            <a:fillRect/>
          </a:stretch>
        </p:blipFill>
        <p:spPr>
          <a:xfrm>
            <a:off x="3445357" y="79428"/>
            <a:ext cx="4791635" cy="4791635"/>
          </a:xfrm>
          <a:prstGeom prst="rect">
            <a:avLst/>
          </a:prstGeom>
        </p:spPr>
      </p:pic>
    </p:spTree>
    <p:custDataLst>
      <p:tags r:id="rId2"/>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1048684"/>
                                        </p:tgtEl>
                                        <p:attrNameLst>
                                          <p:attrName>style.visibility</p:attrName>
                                        </p:attrNameLst>
                                      </p:cBhvr>
                                      <p:to>
                                        <p:strVal val="visible"/>
                                      </p:to>
                                    </p:set>
                                  </p:childTnLst>
                                </p:cTn>
                              </p:par>
                              <p:par>
                                <p:cTn id="7" presetID="35" presetClass="path" presetSubtype="0" accel="50000" decel="50000" fill="hold" grpId="1" nodeType="withEffect">
                                  <p:stCondLst>
                                    <p:cond delay="0"/>
                                  </p:stCondLst>
                                  <p:childTnLst>
                                    <p:animMotion origin="layout" path="M -2.08333E-6 7.40741E-7 L 0.3668 0.15278 " pathEditMode="relative" rAng="0" ptsTypes="AA">
                                      <p:cBhvr>
                                        <p:cTn id="8" dur="500" spd="-99900" fill="hold"/>
                                        <p:tgtEl>
                                          <p:spTgt spid="1048684"/>
                                        </p:tgtEl>
                                        <p:attrNameLst>
                                          <p:attrName>ppt_x</p:attrName>
                                          <p:attrName>ppt_y</p:attrName>
                                        </p:attrNameLst>
                                      </p:cBhvr>
                                      <p:rCtr x="18333" y="7639"/>
                                    </p:animMotion>
                                  </p:childTnLst>
                                </p:cTn>
                              </p:par>
                              <p:par>
                                <p:cTn id="9" presetID="1" presetClass="entr" presetSubtype="0" fill="hold" grpId="0" nodeType="withEffect">
                                  <p:stCondLst>
                                    <p:cond delay="0"/>
                                  </p:stCondLst>
                                  <p:childTnLst>
                                    <p:set>
                                      <p:cBhvr>
                                        <p:cTn id="10" dur="1" fill="hold">
                                          <p:stCondLst>
                                            <p:cond delay="0"/>
                                          </p:stCondLst>
                                        </p:cTn>
                                        <p:tgtEl>
                                          <p:spTgt spid="1048685"/>
                                        </p:tgtEl>
                                        <p:attrNameLst>
                                          <p:attrName>style.visibility</p:attrName>
                                        </p:attrNameLst>
                                      </p:cBhvr>
                                      <p:to>
                                        <p:strVal val="visible"/>
                                      </p:to>
                                    </p:set>
                                  </p:childTnLst>
                                </p:cTn>
                              </p:par>
                              <p:par>
                                <p:cTn id="11" presetID="35" presetClass="path" presetSubtype="0" accel="50000" decel="50000" fill="hold" grpId="1" nodeType="withEffect">
                                  <p:stCondLst>
                                    <p:cond delay="0"/>
                                  </p:stCondLst>
                                  <p:childTnLst>
                                    <p:animMotion origin="layout" path="M 4.16667E-7 4.44444E-6 L -0.39492 -0.11019 " pathEditMode="relative" rAng="0" ptsTypes="AA">
                                      <p:cBhvr>
                                        <p:cTn id="12" dur="500" spd="-99900" fill="hold"/>
                                        <p:tgtEl>
                                          <p:spTgt spid="1048685"/>
                                        </p:tgtEl>
                                        <p:attrNameLst>
                                          <p:attrName>ppt_x</p:attrName>
                                          <p:attrName>ppt_y</p:attrName>
                                        </p:attrNameLst>
                                      </p:cBhvr>
                                      <p:rCtr x="-19753" y="-5509"/>
                                    </p:animMotion>
                                  </p:childTnLst>
                                </p:cTn>
                              </p:par>
                            </p:childTnLst>
                          </p:cTn>
                        </p:par>
                        <p:par>
                          <p:cTn id="13" fill="hold">
                            <p:stCondLst>
                              <p:cond delay="0"/>
                            </p:stCondLst>
                            <p:childTnLst>
                              <p:par>
                                <p:cTn id="14" presetID="18" presetClass="entr" presetSubtype="3" fill="hold" grpId="0" nodeType="afterEffect">
                                  <p:stCondLst>
                                    <p:cond delay="0"/>
                                  </p:stCondLst>
                                  <p:childTnLst>
                                    <p:set>
                                      <p:cBhvr>
                                        <p:cTn id="15" dur="1" fill="hold">
                                          <p:stCondLst>
                                            <p:cond delay="0"/>
                                          </p:stCondLst>
                                        </p:cTn>
                                        <p:tgtEl>
                                          <p:spTgt spid="1048686"/>
                                        </p:tgtEl>
                                        <p:attrNameLst>
                                          <p:attrName>style.visibility</p:attrName>
                                        </p:attrNameLst>
                                      </p:cBhvr>
                                      <p:to>
                                        <p:strVal val="visible"/>
                                      </p:to>
                                    </p:set>
                                    <p:animEffect transition="in" filter="strips(upRight)">
                                      <p:cBhvr>
                                        <p:cTn id="16" dur="500"/>
                                        <p:tgtEl>
                                          <p:spTgt spid="10486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84" grpId="0" bldLvl="0" animBg="1"/>
      <p:bldP spid="1048684" grpId="1" bldLvl="0" animBg="1"/>
      <p:bldP spid="1048685" grpId="0" bldLvl="0" animBg="1"/>
      <p:bldP spid="1048685" grpId="1" bldLvl="0" animBg="1"/>
      <p:bldP spid="1048686"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69CDDC"/>
        </a:solidFill>
        <a:effectLst/>
      </p:bgPr>
    </p:bg>
    <p:spTree>
      <p:nvGrpSpPr>
        <p:cNvPr id="103" name=""/>
        <p:cNvGrpSpPr/>
        <p:nvPr/>
      </p:nvGrpSpPr>
      <p:grpSpPr>
        <a:xfrm>
          <a:off x="0" y="0"/>
          <a:ext cx="0" cy="0"/>
          <a:chOff x="0" y="0"/>
          <a:chExt cx="0" cy="0"/>
        </a:xfrm>
      </p:grpSpPr>
      <p:sp>
        <p:nvSpPr>
          <p:cNvPr id="1048690" name="矩形 11"/>
          <p:cNvSpPr/>
          <p:nvPr/>
        </p:nvSpPr>
        <p:spPr>
          <a:xfrm>
            <a:off x="1080888" y="375157"/>
            <a:ext cx="4754880" cy="460375"/>
          </a:xfrm>
          <a:prstGeom prst="rect">
            <a:avLst/>
          </a:prstGeom>
        </p:spPr>
        <p:txBody>
          <a:bodyPr wrap="none">
            <a:spAutoFit/>
          </a:bodyPr>
          <a:p>
            <a:pPr algn="ctr"/>
            <a:r>
              <a:rPr lang="zh-CN" altLang="en-US" sz="2400" dirty="0">
                <a:solidFill>
                  <a:schemeClr val="accent3"/>
                </a:solidFill>
                <a:latin typeface="Arial" panose="020B0604020202020204" pitchFamily="34" charset="0"/>
                <a:ea typeface="思源黑体 CN Regular" panose="020B0500000000000000" pitchFamily="34" charset="-122"/>
                <a:sym typeface="Arial" panose="020B0604020202020204" pitchFamily="34" charset="0"/>
              </a:rPr>
              <a:t>预防新型冠状病毒的感染具体做法</a:t>
            </a:r>
            <a:endParaRPr lang="zh-CN" altLang="en-US" sz="2400" dirty="0">
              <a:solidFill>
                <a:schemeClr val="accent3"/>
              </a:solidFill>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691" name="椭圆 12"/>
          <p:cNvSpPr/>
          <p:nvPr/>
        </p:nvSpPr>
        <p:spPr>
          <a:xfrm>
            <a:off x="1080468" y="1229102"/>
            <a:ext cx="805218" cy="805218"/>
          </a:xfrm>
          <a:prstGeom prst="ellipse">
            <a:avLst/>
          </a:prstGeom>
          <a:solidFill>
            <a:schemeClr val="accent3"/>
          </a:solid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p>
            <a:pPr algn="ctr"/>
            <a:r>
              <a:rPr lang="en-US" altLang="zh-CN" sz="1600" dirty="0">
                <a:latin typeface="Arial" panose="020B0604020202020204" pitchFamily="34" charset="0"/>
                <a:ea typeface="思源黑体 CN Regular" panose="020B0500000000000000" pitchFamily="34" charset="-122"/>
                <a:sym typeface="Arial" panose="020B0604020202020204" pitchFamily="34" charset="0"/>
              </a:rPr>
              <a:t>TEXT</a:t>
            </a:r>
            <a:endParaRPr lang="zh-CN" altLang="en-US" sz="1600" dirty="0">
              <a:latin typeface="Arial" panose="020B0604020202020204" pitchFamily="34" charset="0"/>
              <a:ea typeface="思源黑体 CN Regular" panose="020B0500000000000000" pitchFamily="34" charset="-122"/>
              <a:sym typeface="Arial" panose="020B0604020202020204" pitchFamily="34" charset="0"/>
            </a:endParaRPr>
          </a:p>
        </p:txBody>
      </p:sp>
      <p:cxnSp>
        <p:nvCxnSpPr>
          <p:cNvPr id="3145729" name="直接连接符 13"/>
          <p:cNvCxnSpPr>
            <a:stCxn id="1048691" idx="6"/>
          </p:cNvCxnSpPr>
          <p:nvPr/>
        </p:nvCxnSpPr>
        <p:spPr>
          <a:xfrm>
            <a:off x="1885686" y="1631711"/>
            <a:ext cx="468781" cy="0"/>
          </a:xfrm>
          <a:prstGeom prst="line">
            <a:avLst/>
          </a:prstGeom>
          <a:ln>
            <a:solidFill>
              <a:schemeClr val="tx1">
                <a:lumMod val="50000"/>
                <a:lumOff val="50000"/>
              </a:schemeClr>
            </a:solidFill>
            <a:tailEnd type="oval" w="lg" len="lg"/>
          </a:ln>
        </p:spPr>
        <p:style>
          <a:lnRef idx="1">
            <a:schemeClr val="accent1"/>
          </a:lnRef>
          <a:fillRef idx="0">
            <a:schemeClr val="accent1"/>
          </a:fillRef>
          <a:effectRef idx="0">
            <a:schemeClr val="accent1"/>
          </a:effectRef>
          <a:fontRef idx="minor">
            <a:schemeClr val="tx1"/>
          </a:fontRef>
        </p:style>
      </p:cxnSp>
      <p:sp>
        <p:nvSpPr>
          <p:cNvPr id="1048692" name="椭圆 14"/>
          <p:cNvSpPr/>
          <p:nvPr/>
        </p:nvSpPr>
        <p:spPr>
          <a:xfrm>
            <a:off x="1080468" y="2548876"/>
            <a:ext cx="805218" cy="805218"/>
          </a:xfrm>
          <a:prstGeom prst="ellipse">
            <a:avLst/>
          </a:prstGeom>
          <a:solidFill>
            <a:schemeClr val="accent3">
              <a:alpha val="60000"/>
            </a:schemeClr>
          </a:solid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p>
            <a:pPr algn="ctr"/>
            <a:r>
              <a:rPr lang="en-US" altLang="zh-CN" sz="1600" dirty="0">
                <a:latin typeface="Arial" panose="020B0604020202020204" pitchFamily="34" charset="0"/>
                <a:ea typeface="思源黑体 CN Regular" panose="020B0500000000000000" pitchFamily="34" charset="-122"/>
                <a:sym typeface="Arial" panose="020B0604020202020204" pitchFamily="34" charset="0"/>
              </a:rPr>
              <a:t>TEXT</a:t>
            </a:r>
            <a:endParaRPr lang="zh-CN" altLang="en-US" sz="1600" dirty="0">
              <a:latin typeface="Arial" panose="020B0604020202020204" pitchFamily="34" charset="0"/>
              <a:ea typeface="思源黑体 CN Regular" panose="020B0500000000000000" pitchFamily="34" charset="-122"/>
              <a:sym typeface="Arial" panose="020B0604020202020204" pitchFamily="34" charset="0"/>
            </a:endParaRPr>
          </a:p>
        </p:txBody>
      </p:sp>
      <p:cxnSp>
        <p:nvCxnSpPr>
          <p:cNvPr id="3145730" name="直接连接符 15"/>
          <p:cNvCxnSpPr>
            <a:stCxn id="1048692" idx="6"/>
          </p:cNvCxnSpPr>
          <p:nvPr/>
        </p:nvCxnSpPr>
        <p:spPr>
          <a:xfrm>
            <a:off x="1885686" y="2951485"/>
            <a:ext cx="468781" cy="0"/>
          </a:xfrm>
          <a:prstGeom prst="line">
            <a:avLst/>
          </a:prstGeom>
          <a:ln>
            <a:solidFill>
              <a:schemeClr val="tx1">
                <a:lumMod val="50000"/>
                <a:lumOff val="50000"/>
              </a:schemeClr>
            </a:solidFill>
            <a:tailEnd type="oval" w="lg" len="lg"/>
          </a:ln>
        </p:spPr>
        <p:style>
          <a:lnRef idx="1">
            <a:schemeClr val="accent1"/>
          </a:lnRef>
          <a:fillRef idx="0">
            <a:schemeClr val="accent1"/>
          </a:fillRef>
          <a:effectRef idx="0">
            <a:schemeClr val="accent1"/>
          </a:effectRef>
          <a:fontRef idx="minor">
            <a:schemeClr val="tx1"/>
          </a:fontRef>
        </p:style>
      </p:cxnSp>
      <p:sp>
        <p:nvSpPr>
          <p:cNvPr id="1048693" name="椭圆 16"/>
          <p:cNvSpPr/>
          <p:nvPr/>
        </p:nvSpPr>
        <p:spPr>
          <a:xfrm>
            <a:off x="1080468" y="3895398"/>
            <a:ext cx="805218" cy="805218"/>
          </a:xfrm>
          <a:prstGeom prst="ellipse">
            <a:avLst/>
          </a:prstGeom>
          <a:solidFill>
            <a:schemeClr val="accent3"/>
          </a:solid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p>
            <a:pPr algn="ctr"/>
            <a:r>
              <a:rPr lang="en-US" altLang="zh-CN" sz="1600" dirty="0">
                <a:latin typeface="Arial" panose="020B0604020202020204" pitchFamily="34" charset="0"/>
                <a:ea typeface="思源黑体 CN Regular" panose="020B0500000000000000" pitchFamily="34" charset="-122"/>
                <a:sym typeface="Arial" panose="020B0604020202020204" pitchFamily="34" charset="0"/>
              </a:rPr>
              <a:t>TEXT</a:t>
            </a:r>
            <a:endParaRPr lang="zh-CN" altLang="en-US" sz="1600" dirty="0">
              <a:latin typeface="Arial" panose="020B0604020202020204" pitchFamily="34" charset="0"/>
              <a:ea typeface="思源黑体 CN Regular" panose="020B0500000000000000" pitchFamily="34" charset="-122"/>
              <a:sym typeface="Arial" panose="020B0604020202020204" pitchFamily="34" charset="0"/>
            </a:endParaRPr>
          </a:p>
        </p:txBody>
      </p:sp>
      <p:cxnSp>
        <p:nvCxnSpPr>
          <p:cNvPr id="3145731" name="直接连接符 17"/>
          <p:cNvCxnSpPr>
            <a:stCxn id="1048693" idx="6"/>
          </p:cNvCxnSpPr>
          <p:nvPr/>
        </p:nvCxnSpPr>
        <p:spPr>
          <a:xfrm>
            <a:off x="1885686" y="4298007"/>
            <a:ext cx="468781" cy="0"/>
          </a:xfrm>
          <a:prstGeom prst="line">
            <a:avLst/>
          </a:prstGeom>
          <a:ln>
            <a:solidFill>
              <a:schemeClr val="tx1">
                <a:lumMod val="50000"/>
                <a:lumOff val="50000"/>
              </a:schemeClr>
            </a:solidFill>
            <a:tailEnd type="oval" w="lg" len="lg"/>
          </a:ln>
        </p:spPr>
        <p:style>
          <a:lnRef idx="1">
            <a:schemeClr val="accent1"/>
          </a:lnRef>
          <a:fillRef idx="0">
            <a:schemeClr val="accent1"/>
          </a:fillRef>
          <a:effectRef idx="0">
            <a:schemeClr val="accent1"/>
          </a:effectRef>
          <a:fontRef idx="minor">
            <a:schemeClr val="tx1"/>
          </a:fontRef>
        </p:style>
      </p:cxnSp>
      <p:sp>
        <p:nvSpPr>
          <p:cNvPr id="1048694" name="椭圆 18"/>
          <p:cNvSpPr/>
          <p:nvPr/>
        </p:nvSpPr>
        <p:spPr>
          <a:xfrm>
            <a:off x="6498785" y="1229102"/>
            <a:ext cx="805218" cy="805218"/>
          </a:xfrm>
          <a:prstGeom prst="ellipse">
            <a:avLst/>
          </a:prstGeom>
          <a:solidFill>
            <a:schemeClr val="accent3">
              <a:alpha val="60000"/>
            </a:schemeClr>
          </a:solid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p>
            <a:pPr algn="ctr"/>
            <a:r>
              <a:rPr lang="en-US" altLang="zh-CN" sz="1600" dirty="0">
                <a:latin typeface="Arial" panose="020B0604020202020204" pitchFamily="34" charset="0"/>
                <a:ea typeface="思源黑体 CN Regular" panose="020B0500000000000000" pitchFamily="34" charset="-122"/>
                <a:sym typeface="Arial" panose="020B0604020202020204" pitchFamily="34" charset="0"/>
              </a:rPr>
              <a:t>TEXT</a:t>
            </a:r>
            <a:endParaRPr lang="zh-CN" altLang="en-US" sz="1600" dirty="0">
              <a:latin typeface="Arial" panose="020B0604020202020204" pitchFamily="34" charset="0"/>
              <a:ea typeface="思源黑体 CN Regular" panose="020B0500000000000000" pitchFamily="34" charset="-122"/>
              <a:sym typeface="Arial" panose="020B0604020202020204" pitchFamily="34" charset="0"/>
            </a:endParaRPr>
          </a:p>
        </p:txBody>
      </p:sp>
      <p:cxnSp>
        <p:nvCxnSpPr>
          <p:cNvPr id="3145732" name="直接连接符 19"/>
          <p:cNvCxnSpPr>
            <a:stCxn id="1048694" idx="6"/>
          </p:cNvCxnSpPr>
          <p:nvPr/>
        </p:nvCxnSpPr>
        <p:spPr>
          <a:xfrm>
            <a:off x="7304003" y="1631711"/>
            <a:ext cx="468781" cy="0"/>
          </a:xfrm>
          <a:prstGeom prst="line">
            <a:avLst/>
          </a:prstGeom>
          <a:ln>
            <a:solidFill>
              <a:schemeClr val="tx1">
                <a:lumMod val="50000"/>
                <a:lumOff val="50000"/>
              </a:schemeClr>
            </a:solidFill>
            <a:tailEnd type="oval" w="lg" len="lg"/>
          </a:ln>
        </p:spPr>
        <p:style>
          <a:lnRef idx="1">
            <a:schemeClr val="accent1"/>
          </a:lnRef>
          <a:fillRef idx="0">
            <a:schemeClr val="accent1"/>
          </a:fillRef>
          <a:effectRef idx="0">
            <a:schemeClr val="accent1"/>
          </a:effectRef>
          <a:fontRef idx="minor">
            <a:schemeClr val="tx1"/>
          </a:fontRef>
        </p:style>
      </p:cxnSp>
      <p:sp>
        <p:nvSpPr>
          <p:cNvPr id="1048695" name="椭圆 20"/>
          <p:cNvSpPr/>
          <p:nvPr/>
        </p:nvSpPr>
        <p:spPr>
          <a:xfrm>
            <a:off x="6498785" y="2548876"/>
            <a:ext cx="805218" cy="805218"/>
          </a:xfrm>
          <a:prstGeom prst="ellipse">
            <a:avLst/>
          </a:prstGeom>
          <a:solidFill>
            <a:schemeClr val="accent3"/>
          </a:solid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p>
            <a:pPr algn="ctr"/>
            <a:r>
              <a:rPr lang="en-US" altLang="zh-CN" sz="1600" dirty="0">
                <a:latin typeface="Arial" panose="020B0604020202020204" pitchFamily="34" charset="0"/>
                <a:ea typeface="思源黑体 CN Regular" panose="020B0500000000000000" pitchFamily="34" charset="-122"/>
                <a:sym typeface="Arial" panose="020B0604020202020204" pitchFamily="34" charset="0"/>
              </a:rPr>
              <a:t>TEXT</a:t>
            </a:r>
            <a:endParaRPr lang="zh-CN" altLang="en-US" sz="1600" dirty="0">
              <a:latin typeface="Arial" panose="020B0604020202020204" pitchFamily="34" charset="0"/>
              <a:ea typeface="思源黑体 CN Regular" panose="020B0500000000000000" pitchFamily="34" charset="-122"/>
              <a:sym typeface="Arial" panose="020B0604020202020204" pitchFamily="34" charset="0"/>
            </a:endParaRPr>
          </a:p>
        </p:txBody>
      </p:sp>
      <p:cxnSp>
        <p:nvCxnSpPr>
          <p:cNvPr id="3145733" name="直接连接符 21"/>
          <p:cNvCxnSpPr>
            <a:stCxn id="1048695" idx="6"/>
          </p:cNvCxnSpPr>
          <p:nvPr/>
        </p:nvCxnSpPr>
        <p:spPr>
          <a:xfrm>
            <a:off x="7304003" y="2951485"/>
            <a:ext cx="468781" cy="0"/>
          </a:xfrm>
          <a:prstGeom prst="line">
            <a:avLst/>
          </a:prstGeom>
          <a:ln>
            <a:solidFill>
              <a:schemeClr val="tx1">
                <a:lumMod val="50000"/>
                <a:lumOff val="50000"/>
              </a:schemeClr>
            </a:solidFill>
            <a:tailEnd type="oval" w="lg" len="lg"/>
          </a:ln>
        </p:spPr>
        <p:style>
          <a:lnRef idx="1">
            <a:schemeClr val="accent1"/>
          </a:lnRef>
          <a:fillRef idx="0">
            <a:schemeClr val="accent1"/>
          </a:fillRef>
          <a:effectRef idx="0">
            <a:schemeClr val="accent1"/>
          </a:effectRef>
          <a:fontRef idx="minor">
            <a:schemeClr val="tx1"/>
          </a:fontRef>
        </p:style>
      </p:cxnSp>
      <p:sp>
        <p:nvSpPr>
          <p:cNvPr id="1048696" name="椭圆 22"/>
          <p:cNvSpPr/>
          <p:nvPr/>
        </p:nvSpPr>
        <p:spPr>
          <a:xfrm>
            <a:off x="6498785" y="3895398"/>
            <a:ext cx="805218" cy="805218"/>
          </a:xfrm>
          <a:prstGeom prst="ellipse">
            <a:avLst/>
          </a:prstGeom>
          <a:solidFill>
            <a:schemeClr val="accent3">
              <a:alpha val="60000"/>
            </a:schemeClr>
          </a:solid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p>
            <a:pPr algn="ctr"/>
            <a:r>
              <a:rPr lang="en-US" altLang="zh-CN" sz="1600" dirty="0">
                <a:latin typeface="Arial" panose="020B0604020202020204" pitchFamily="34" charset="0"/>
                <a:ea typeface="思源黑体 CN Regular" panose="020B0500000000000000" pitchFamily="34" charset="-122"/>
                <a:sym typeface="Arial" panose="020B0604020202020204" pitchFamily="34" charset="0"/>
              </a:rPr>
              <a:t>TEXT</a:t>
            </a:r>
            <a:endParaRPr lang="zh-CN" altLang="en-US" sz="1600" dirty="0">
              <a:latin typeface="Arial" panose="020B0604020202020204" pitchFamily="34" charset="0"/>
              <a:ea typeface="思源黑体 CN Regular" panose="020B0500000000000000" pitchFamily="34" charset="-122"/>
              <a:sym typeface="Arial" panose="020B0604020202020204" pitchFamily="34" charset="0"/>
            </a:endParaRPr>
          </a:p>
        </p:txBody>
      </p:sp>
      <p:cxnSp>
        <p:nvCxnSpPr>
          <p:cNvPr id="3145734" name="直接连接符 23"/>
          <p:cNvCxnSpPr>
            <a:stCxn id="1048696" idx="6"/>
          </p:cNvCxnSpPr>
          <p:nvPr/>
        </p:nvCxnSpPr>
        <p:spPr>
          <a:xfrm>
            <a:off x="7304003" y="4298007"/>
            <a:ext cx="468781" cy="0"/>
          </a:xfrm>
          <a:prstGeom prst="line">
            <a:avLst/>
          </a:prstGeom>
          <a:ln>
            <a:solidFill>
              <a:schemeClr val="tx1">
                <a:lumMod val="50000"/>
                <a:lumOff val="50000"/>
              </a:schemeClr>
            </a:solidFill>
            <a:tailEnd type="oval" w="lg" len="lg"/>
          </a:ln>
        </p:spPr>
        <p:style>
          <a:lnRef idx="1">
            <a:schemeClr val="accent1"/>
          </a:lnRef>
          <a:fillRef idx="0">
            <a:schemeClr val="accent1"/>
          </a:fillRef>
          <a:effectRef idx="0">
            <a:schemeClr val="accent1"/>
          </a:effectRef>
          <a:fontRef idx="minor">
            <a:schemeClr val="tx1"/>
          </a:fontRef>
        </p:style>
      </p:cxnSp>
      <p:sp>
        <p:nvSpPr>
          <p:cNvPr id="1048697" name="文本框 25"/>
          <p:cNvSpPr txBox="1"/>
          <p:nvPr/>
        </p:nvSpPr>
        <p:spPr>
          <a:xfrm>
            <a:off x="2486073" y="1347533"/>
            <a:ext cx="3551958" cy="705129"/>
          </a:xfrm>
          <a:prstGeom prst="rect">
            <a:avLst/>
          </a:prstGeom>
          <a:noFill/>
        </p:spPr>
        <p:txBody>
          <a:bodyPr wrap="square" rtlCol="0">
            <a:spAutoFit/>
          </a:bodyPr>
          <a:p>
            <a:pPr>
              <a:lnSpc>
                <a:spcPct val="150000"/>
              </a:lnSpc>
            </a:pPr>
            <a:r>
              <a:rPr lang="zh-CN" altLang="en-US" sz="1400" dirty="0">
                <a:latin typeface="Arial" panose="020B0604020202020204" pitchFamily="34" charset="0"/>
                <a:ea typeface="思源黑体 CN Regular" panose="020B0500000000000000" pitchFamily="34" charset="-122"/>
                <a:sym typeface="Arial" panose="020B0604020202020204" pitchFamily="34" charset="0"/>
              </a:rPr>
              <a:t>保持手卫生。用流水洗手，或者使用含酒精成分的免洗洗手液。</a:t>
            </a:r>
            <a:endParaRPr lang="en-US" altLang="zh-CN" sz="1400" dirty="0">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698" name="文本框 28"/>
          <p:cNvSpPr txBox="1"/>
          <p:nvPr/>
        </p:nvSpPr>
        <p:spPr>
          <a:xfrm>
            <a:off x="2486073" y="2733666"/>
            <a:ext cx="3551958" cy="705129"/>
          </a:xfrm>
          <a:prstGeom prst="rect">
            <a:avLst/>
          </a:prstGeom>
          <a:noFill/>
        </p:spPr>
        <p:txBody>
          <a:bodyPr wrap="square" rtlCol="0">
            <a:spAutoFit/>
          </a:bodyPr>
          <a:p>
            <a:pPr>
              <a:lnSpc>
                <a:spcPct val="150000"/>
              </a:lnSpc>
            </a:pPr>
            <a:r>
              <a:rPr lang="zh-CN" altLang="en-US" sz="1400" dirty="0">
                <a:latin typeface="Arial" panose="020B0604020202020204" pitchFamily="34" charset="0"/>
                <a:ea typeface="思源黑体 CN Regular" panose="020B0500000000000000" pitchFamily="34" charset="-122"/>
                <a:sym typeface="Arial" panose="020B0604020202020204" pitchFamily="34" charset="0"/>
              </a:rPr>
              <a:t>不登门、不走亲、不聚会、不访友、闭门谢客</a:t>
            </a:r>
            <a:endParaRPr lang="en-US" altLang="zh-CN" sz="1400" dirty="0">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699" name="文本框 31"/>
          <p:cNvSpPr txBox="1"/>
          <p:nvPr/>
        </p:nvSpPr>
        <p:spPr>
          <a:xfrm>
            <a:off x="2486073" y="4001815"/>
            <a:ext cx="3551958" cy="381964"/>
          </a:xfrm>
          <a:prstGeom prst="rect">
            <a:avLst/>
          </a:prstGeom>
          <a:noFill/>
        </p:spPr>
        <p:txBody>
          <a:bodyPr wrap="square" rtlCol="0">
            <a:spAutoFit/>
          </a:bodyPr>
          <a:p>
            <a:pPr>
              <a:lnSpc>
                <a:spcPct val="150000"/>
              </a:lnSpc>
            </a:pPr>
            <a:r>
              <a:rPr lang="zh-CN" altLang="en-US" sz="1400" dirty="0">
                <a:latin typeface="Arial" panose="020B0604020202020204" pitchFamily="34" charset="0"/>
                <a:ea typeface="思源黑体 CN Regular" panose="020B0500000000000000" pitchFamily="34" charset="-122"/>
                <a:sym typeface="Arial" panose="020B0604020202020204" pitchFamily="34" charset="0"/>
              </a:rPr>
              <a:t>咳嗽和打喷嚏时使用纸巾或屈肘遮掩口鼻。</a:t>
            </a:r>
            <a:endParaRPr lang="zh-CN" altLang="en-US" sz="1400" dirty="0">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700" name="文本框 34"/>
          <p:cNvSpPr txBox="1"/>
          <p:nvPr/>
        </p:nvSpPr>
        <p:spPr>
          <a:xfrm>
            <a:off x="7928966" y="1315634"/>
            <a:ext cx="3551958" cy="705129"/>
          </a:xfrm>
          <a:prstGeom prst="rect">
            <a:avLst/>
          </a:prstGeom>
          <a:noFill/>
        </p:spPr>
        <p:txBody>
          <a:bodyPr wrap="square" rtlCol="0">
            <a:spAutoFit/>
          </a:bodyPr>
          <a:p>
            <a:pPr>
              <a:lnSpc>
                <a:spcPct val="150000"/>
              </a:lnSpc>
            </a:pPr>
            <a:r>
              <a:rPr lang="zh-CN" altLang="en-US" sz="1400" dirty="0">
                <a:latin typeface="Arial" panose="020B0604020202020204" pitchFamily="34" charset="0"/>
                <a:ea typeface="思源黑体 CN Regular" panose="020B0500000000000000" pitchFamily="34" charset="-122"/>
                <a:sym typeface="Arial" panose="020B0604020202020204" pitchFamily="34" charset="0"/>
              </a:rPr>
              <a:t>保持室内空气的流通，到公众场所和人多集中地方，一定佩戴口罩。</a:t>
            </a:r>
            <a:endParaRPr lang="en-US" altLang="zh-CN" sz="1400" dirty="0">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701" name="文本框 37"/>
          <p:cNvSpPr txBox="1"/>
          <p:nvPr/>
        </p:nvSpPr>
        <p:spPr>
          <a:xfrm>
            <a:off x="7928966" y="2701767"/>
            <a:ext cx="3551958" cy="381964"/>
          </a:xfrm>
          <a:prstGeom prst="rect">
            <a:avLst/>
          </a:prstGeom>
          <a:noFill/>
        </p:spPr>
        <p:txBody>
          <a:bodyPr wrap="square" rtlCol="0">
            <a:spAutoFit/>
          </a:bodyPr>
          <a:p>
            <a:pPr>
              <a:lnSpc>
                <a:spcPct val="150000"/>
              </a:lnSpc>
            </a:pPr>
            <a:r>
              <a:rPr lang="zh-CN" altLang="en-US" sz="1400" dirty="0">
                <a:latin typeface="Arial" panose="020B0604020202020204" pitchFamily="34" charset="0"/>
                <a:ea typeface="思源黑体 CN Regular" panose="020B0500000000000000" pitchFamily="34" charset="-122"/>
                <a:sym typeface="Arial" panose="020B0604020202020204" pitchFamily="34" charset="0"/>
              </a:rPr>
              <a:t>在传染病流行期间，做好居家消毒</a:t>
            </a:r>
            <a:endParaRPr lang="zh-CN" altLang="en-US" sz="1400" dirty="0">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702" name="文本框 40"/>
          <p:cNvSpPr txBox="1"/>
          <p:nvPr/>
        </p:nvSpPr>
        <p:spPr>
          <a:xfrm>
            <a:off x="7928966" y="3969916"/>
            <a:ext cx="3551958" cy="705129"/>
          </a:xfrm>
          <a:prstGeom prst="rect">
            <a:avLst/>
          </a:prstGeom>
          <a:noFill/>
        </p:spPr>
        <p:txBody>
          <a:bodyPr wrap="square" rtlCol="0">
            <a:spAutoFit/>
          </a:bodyPr>
          <a:p>
            <a:pPr>
              <a:lnSpc>
                <a:spcPct val="150000"/>
              </a:lnSpc>
            </a:pPr>
            <a:r>
              <a:rPr lang="zh-CN" altLang="en-US" sz="1400" dirty="0">
                <a:latin typeface="Arial" panose="020B0604020202020204" pitchFamily="34" charset="0"/>
                <a:ea typeface="思源黑体 CN Regular" panose="020B0500000000000000" pitchFamily="34" charset="-122"/>
                <a:sym typeface="Arial" panose="020B0604020202020204" pitchFamily="34" charset="0"/>
              </a:rPr>
              <a:t>医院就诊或陪护就医时，一定要佩戴好合适的口罩。</a:t>
            </a:r>
            <a:endParaRPr lang="zh-CN" altLang="en-US" sz="1400" dirty="0">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703" name="椭圆 42"/>
          <p:cNvSpPr/>
          <p:nvPr/>
        </p:nvSpPr>
        <p:spPr>
          <a:xfrm>
            <a:off x="1080468" y="5163456"/>
            <a:ext cx="805218" cy="805218"/>
          </a:xfrm>
          <a:prstGeom prst="ellipse">
            <a:avLst/>
          </a:prstGeom>
          <a:solidFill>
            <a:schemeClr val="accent3">
              <a:alpha val="60000"/>
            </a:schemeClr>
          </a:solid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p>
            <a:pPr algn="ctr"/>
            <a:r>
              <a:rPr lang="en-US" altLang="zh-CN" sz="1600" dirty="0">
                <a:latin typeface="Arial" panose="020B0604020202020204" pitchFamily="34" charset="0"/>
                <a:ea typeface="思源黑体 CN Regular" panose="020B0500000000000000" pitchFamily="34" charset="-122"/>
                <a:sym typeface="Arial" panose="020B0604020202020204" pitchFamily="34" charset="0"/>
              </a:rPr>
              <a:t>TEXT</a:t>
            </a:r>
            <a:endParaRPr lang="zh-CN" altLang="en-US" sz="1600" dirty="0">
              <a:latin typeface="Arial" panose="020B0604020202020204" pitchFamily="34" charset="0"/>
              <a:ea typeface="思源黑体 CN Regular" panose="020B0500000000000000" pitchFamily="34" charset="-122"/>
              <a:sym typeface="Arial" panose="020B0604020202020204" pitchFamily="34" charset="0"/>
            </a:endParaRPr>
          </a:p>
        </p:txBody>
      </p:sp>
      <p:cxnSp>
        <p:nvCxnSpPr>
          <p:cNvPr id="3145735" name="直接连接符 43"/>
          <p:cNvCxnSpPr>
            <a:stCxn id="1048703" idx="6"/>
          </p:cNvCxnSpPr>
          <p:nvPr/>
        </p:nvCxnSpPr>
        <p:spPr>
          <a:xfrm>
            <a:off x="1885686" y="5566065"/>
            <a:ext cx="468781" cy="0"/>
          </a:xfrm>
          <a:prstGeom prst="line">
            <a:avLst/>
          </a:prstGeom>
          <a:ln>
            <a:solidFill>
              <a:schemeClr val="tx1">
                <a:lumMod val="50000"/>
                <a:lumOff val="50000"/>
              </a:schemeClr>
            </a:solidFill>
            <a:tailEnd type="oval" w="lg" len="lg"/>
          </a:ln>
        </p:spPr>
        <p:style>
          <a:lnRef idx="1">
            <a:schemeClr val="accent1"/>
          </a:lnRef>
          <a:fillRef idx="0">
            <a:schemeClr val="accent1"/>
          </a:fillRef>
          <a:effectRef idx="0">
            <a:schemeClr val="accent1"/>
          </a:effectRef>
          <a:fontRef idx="minor">
            <a:schemeClr val="tx1"/>
          </a:fontRef>
        </p:style>
      </p:cxnSp>
      <p:sp>
        <p:nvSpPr>
          <p:cNvPr id="1048704" name="椭圆 44"/>
          <p:cNvSpPr/>
          <p:nvPr/>
        </p:nvSpPr>
        <p:spPr>
          <a:xfrm>
            <a:off x="6498785" y="5163456"/>
            <a:ext cx="805218" cy="805218"/>
          </a:xfrm>
          <a:prstGeom prst="ellipse">
            <a:avLst/>
          </a:prstGeom>
          <a:solidFill>
            <a:schemeClr val="accent3"/>
          </a:solid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p>
            <a:pPr algn="ctr"/>
            <a:r>
              <a:rPr lang="en-US" altLang="zh-CN" sz="1600" dirty="0">
                <a:latin typeface="Arial" panose="020B0604020202020204" pitchFamily="34" charset="0"/>
                <a:ea typeface="思源黑体 CN Regular" panose="020B0500000000000000" pitchFamily="34" charset="-122"/>
                <a:sym typeface="Arial" panose="020B0604020202020204" pitchFamily="34" charset="0"/>
              </a:rPr>
              <a:t>TEXT</a:t>
            </a:r>
            <a:endParaRPr lang="zh-CN" altLang="en-US" sz="1600" dirty="0">
              <a:latin typeface="Arial" panose="020B0604020202020204" pitchFamily="34" charset="0"/>
              <a:ea typeface="思源黑体 CN Regular" panose="020B0500000000000000" pitchFamily="34" charset="-122"/>
              <a:sym typeface="Arial" panose="020B0604020202020204" pitchFamily="34" charset="0"/>
            </a:endParaRPr>
          </a:p>
        </p:txBody>
      </p:sp>
      <p:cxnSp>
        <p:nvCxnSpPr>
          <p:cNvPr id="3145736" name="直接连接符 45"/>
          <p:cNvCxnSpPr>
            <a:stCxn id="1048704" idx="6"/>
          </p:cNvCxnSpPr>
          <p:nvPr/>
        </p:nvCxnSpPr>
        <p:spPr>
          <a:xfrm>
            <a:off x="7304003" y="5566065"/>
            <a:ext cx="468781" cy="0"/>
          </a:xfrm>
          <a:prstGeom prst="line">
            <a:avLst/>
          </a:prstGeom>
          <a:ln>
            <a:solidFill>
              <a:schemeClr val="tx1">
                <a:lumMod val="50000"/>
                <a:lumOff val="50000"/>
              </a:schemeClr>
            </a:solidFill>
            <a:tailEnd type="oval" w="lg" len="lg"/>
          </a:ln>
        </p:spPr>
        <p:style>
          <a:lnRef idx="1">
            <a:schemeClr val="accent1"/>
          </a:lnRef>
          <a:fillRef idx="0">
            <a:schemeClr val="accent1"/>
          </a:fillRef>
          <a:effectRef idx="0">
            <a:schemeClr val="accent1"/>
          </a:effectRef>
          <a:fontRef idx="minor">
            <a:schemeClr val="tx1"/>
          </a:fontRef>
        </p:style>
      </p:cxnSp>
      <p:sp>
        <p:nvSpPr>
          <p:cNvPr id="1048705" name="文本框 47"/>
          <p:cNvSpPr txBox="1"/>
          <p:nvPr/>
        </p:nvSpPr>
        <p:spPr>
          <a:xfrm>
            <a:off x="2486073" y="5348246"/>
            <a:ext cx="3551958" cy="381964"/>
          </a:xfrm>
          <a:prstGeom prst="rect">
            <a:avLst/>
          </a:prstGeom>
          <a:noFill/>
        </p:spPr>
        <p:txBody>
          <a:bodyPr wrap="square" rtlCol="0">
            <a:spAutoFit/>
          </a:bodyPr>
          <a:p>
            <a:pPr>
              <a:lnSpc>
                <a:spcPct val="150000"/>
              </a:lnSpc>
            </a:pPr>
            <a:r>
              <a:rPr lang="zh-CN" altLang="en-US" sz="1400" dirty="0">
                <a:latin typeface="Arial" panose="020B0604020202020204" pitchFamily="34" charset="0"/>
                <a:ea typeface="思源黑体 CN Regular" panose="020B0500000000000000" pitchFamily="34" charset="-122"/>
                <a:sym typeface="Arial" panose="020B0604020202020204" pitchFamily="34" charset="0"/>
              </a:rPr>
              <a:t>做饭时彻底煮熟肉类和蛋类。</a:t>
            </a:r>
            <a:endParaRPr lang="zh-CN" altLang="en-US" sz="1400" dirty="0">
              <a:latin typeface="Arial" panose="020B0604020202020204" pitchFamily="34" charset="0"/>
              <a:ea typeface="思源黑体 CN Regular" panose="020B0500000000000000" pitchFamily="34" charset="-122"/>
              <a:sym typeface="Arial" panose="020B0604020202020204" pitchFamily="34" charset="0"/>
            </a:endParaRPr>
          </a:p>
        </p:txBody>
      </p:sp>
      <p:sp>
        <p:nvSpPr>
          <p:cNvPr id="1048706" name="文本框 50"/>
          <p:cNvSpPr txBox="1"/>
          <p:nvPr/>
        </p:nvSpPr>
        <p:spPr>
          <a:xfrm>
            <a:off x="7928966" y="5316347"/>
            <a:ext cx="3551958" cy="705129"/>
          </a:xfrm>
          <a:prstGeom prst="rect">
            <a:avLst/>
          </a:prstGeom>
          <a:noFill/>
        </p:spPr>
        <p:txBody>
          <a:bodyPr wrap="square" rtlCol="0">
            <a:spAutoFit/>
          </a:bodyPr>
          <a:p>
            <a:pPr>
              <a:lnSpc>
                <a:spcPct val="150000"/>
              </a:lnSpc>
            </a:pPr>
            <a:r>
              <a:rPr lang="zh-CN" altLang="en-US" sz="1400" dirty="0">
                <a:latin typeface="Arial" panose="020B0604020202020204" pitchFamily="34" charset="0"/>
                <a:ea typeface="思源黑体 CN Regular" panose="020B0500000000000000" pitchFamily="34" charset="-122"/>
                <a:sym typeface="Arial" panose="020B0604020202020204" pitchFamily="34" charset="0"/>
              </a:rPr>
              <a:t>避免在未加防护的情况下接触野生或养殖动物。</a:t>
            </a:r>
            <a:endParaRPr lang="zh-CN" altLang="en-US" sz="1400" dirty="0">
              <a:latin typeface="Arial" panose="020B0604020202020204" pitchFamily="34" charset="0"/>
              <a:ea typeface="思源黑体 CN Regular" panose="020B0500000000000000" pitchFamily="34" charset="-122"/>
              <a:sym typeface="Arial" panose="020B0604020202020204" pitchFamily="34" charset="0"/>
            </a:endParaRPr>
          </a:p>
        </p:txBody>
      </p:sp>
    </p:spTree>
    <p:custDataLst>
      <p:tags r:id="rId1"/>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48691"/>
                                        </p:tgtEl>
                                        <p:attrNameLst>
                                          <p:attrName>style.visibility</p:attrName>
                                        </p:attrNameLst>
                                      </p:cBhvr>
                                      <p:to>
                                        <p:strVal val="visible"/>
                                      </p:to>
                                    </p:set>
                                    <p:anim calcmode="lin" valueType="num">
                                      <p:cBhvr>
                                        <p:cTn id="7" dur="500" fill="hold"/>
                                        <p:tgtEl>
                                          <p:spTgt spid="1048691"/>
                                        </p:tgtEl>
                                        <p:attrNameLst>
                                          <p:attrName>ppt_w</p:attrName>
                                        </p:attrNameLst>
                                      </p:cBhvr>
                                      <p:tavLst>
                                        <p:tav tm="0">
                                          <p:val>
                                            <p:fltVal val="0.0"/>
                                          </p:val>
                                        </p:tav>
                                        <p:tav tm="100000">
                                          <p:val>
                                            <p:strVal val="#ppt_w"/>
                                          </p:val>
                                        </p:tav>
                                      </p:tavLst>
                                    </p:anim>
                                    <p:anim calcmode="lin" valueType="num">
                                      <p:cBhvr>
                                        <p:cTn id="8" dur="500" fill="hold"/>
                                        <p:tgtEl>
                                          <p:spTgt spid="1048691"/>
                                        </p:tgtEl>
                                        <p:attrNameLst>
                                          <p:attrName>ppt_h</p:attrName>
                                        </p:attrNameLst>
                                      </p:cBhvr>
                                      <p:tavLst>
                                        <p:tav tm="0">
                                          <p:val>
                                            <p:fltVal val="0.0"/>
                                          </p:val>
                                        </p:tav>
                                        <p:tav tm="100000">
                                          <p:val>
                                            <p:strVal val="#ppt_h"/>
                                          </p:val>
                                        </p:tav>
                                      </p:tavLst>
                                    </p:anim>
                                    <p:animEffect transition="in" filter="fade">
                                      <p:cBhvr>
                                        <p:cTn id="9" dur="500"/>
                                        <p:tgtEl>
                                          <p:spTgt spid="1048691"/>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048692"/>
                                        </p:tgtEl>
                                        <p:attrNameLst>
                                          <p:attrName>style.visibility</p:attrName>
                                        </p:attrNameLst>
                                      </p:cBhvr>
                                      <p:to>
                                        <p:strVal val="visible"/>
                                      </p:to>
                                    </p:set>
                                    <p:anim calcmode="lin" valueType="num">
                                      <p:cBhvr>
                                        <p:cTn id="12" dur="500" fill="hold"/>
                                        <p:tgtEl>
                                          <p:spTgt spid="1048692"/>
                                        </p:tgtEl>
                                        <p:attrNameLst>
                                          <p:attrName>ppt_w</p:attrName>
                                        </p:attrNameLst>
                                      </p:cBhvr>
                                      <p:tavLst>
                                        <p:tav tm="0">
                                          <p:val>
                                            <p:fltVal val="0.0"/>
                                          </p:val>
                                        </p:tav>
                                        <p:tav tm="100000">
                                          <p:val>
                                            <p:strVal val="#ppt_w"/>
                                          </p:val>
                                        </p:tav>
                                      </p:tavLst>
                                    </p:anim>
                                    <p:anim calcmode="lin" valueType="num">
                                      <p:cBhvr>
                                        <p:cTn id="13" dur="500" fill="hold"/>
                                        <p:tgtEl>
                                          <p:spTgt spid="1048692"/>
                                        </p:tgtEl>
                                        <p:attrNameLst>
                                          <p:attrName>ppt_h</p:attrName>
                                        </p:attrNameLst>
                                      </p:cBhvr>
                                      <p:tavLst>
                                        <p:tav tm="0">
                                          <p:val>
                                            <p:fltVal val="0.0"/>
                                          </p:val>
                                        </p:tav>
                                        <p:tav tm="100000">
                                          <p:val>
                                            <p:strVal val="#ppt_h"/>
                                          </p:val>
                                        </p:tav>
                                      </p:tavLst>
                                    </p:anim>
                                    <p:animEffect transition="in" filter="fade">
                                      <p:cBhvr>
                                        <p:cTn id="14" dur="500"/>
                                        <p:tgtEl>
                                          <p:spTgt spid="1048692"/>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048693"/>
                                        </p:tgtEl>
                                        <p:attrNameLst>
                                          <p:attrName>style.visibility</p:attrName>
                                        </p:attrNameLst>
                                      </p:cBhvr>
                                      <p:to>
                                        <p:strVal val="visible"/>
                                      </p:to>
                                    </p:set>
                                    <p:anim calcmode="lin" valueType="num">
                                      <p:cBhvr>
                                        <p:cTn id="17" dur="500" fill="hold"/>
                                        <p:tgtEl>
                                          <p:spTgt spid="1048693"/>
                                        </p:tgtEl>
                                        <p:attrNameLst>
                                          <p:attrName>ppt_w</p:attrName>
                                        </p:attrNameLst>
                                      </p:cBhvr>
                                      <p:tavLst>
                                        <p:tav tm="0">
                                          <p:val>
                                            <p:fltVal val="0.0"/>
                                          </p:val>
                                        </p:tav>
                                        <p:tav tm="100000">
                                          <p:val>
                                            <p:strVal val="#ppt_w"/>
                                          </p:val>
                                        </p:tav>
                                      </p:tavLst>
                                    </p:anim>
                                    <p:anim calcmode="lin" valueType="num">
                                      <p:cBhvr>
                                        <p:cTn id="18" dur="500" fill="hold"/>
                                        <p:tgtEl>
                                          <p:spTgt spid="1048693"/>
                                        </p:tgtEl>
                                        <p:attrNameLst>
                                          <p:attrName>ppt_h</p:attrName>
                                        </p:attrNameLst>
                                      </p:cBhvr>
                                      <p:tavLst>
                                        <p:tav tm="0">
                                          <p:val>
                                            <p:fltVal val="0.0"/>
                                          </p:val>
                                        </p:tav>
                                        <p:tav tm="100000">
                                          <p:val>
                                            <p:strVal val="#ppt_h"/>
                                          </p:val>
                                        </p:tav>
                                      </p:tavLst>
                                    </p:anim>
                                    <p:animEffect transition="in" filter="fade">
                                      <p:cBhvr>
                                        <p:cTn id="19" dur="500"/>
                                        <p:tgtEl>
                                          <p:spTgt spid="1048693"/>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048694"/>
                                        </p:tgtEl>
                                        <p:attrNameLst>
                                          <p:attrName>style.visibility</p:attrName>
                                        </p:attrNameLst>
                                      </p:cBhvr>
                                      <p:to>
                                        <p:strVal val="visible"/>
                                      </p:to>
                                    </p:set>
                                    <p:anim calcmode="lin" valueType="num">
                                      <p:cBhvr>
                                        <p:cTn id="22" dur="500" fill="hold"/>
                                        <p:tgtEl>
                                          <p:spTgt spid="1048694"/>
                                        </p:tgtEl>
                                        <p:attrNameLst>
                                          <p:attrName>ppt_w</p:attrName>
                                        </p:attrNameLst>
                                      </p:cBhvr>
                                      <p:tavLst>
                                        <p:tav tm="0">
                                          <p:val>
                                            <p:fltVal val="0.0"/>
                                          </p:val>
                                        </p:tav>
                                        <p:tav tm="100000">
                                          <p:val>
                                            <p:strVal val="#ppt_w"/>
                                          </p:val>
                                        </p:tav>
                                      </p:tavLst>
                                    </p:anim>
                                    <p:anim calcmode="lin" valueType="num">
                                      <p:cBhvr>
                                        <p:cTn id="23" dur="500" fill="hold"/>
                                        <p:tgtEl>
                                          <p:spTgt spid="1048694"/>
                                        </p:tgtEl>
                                        <p:attrNameLst>
                                          <p:attrName>ppt_h</p:attrName>
                                        </p:attrNameLst>
                                      </p:cBhvr>
                                      <p:tavLst>
                                        <p:tav tm="0">
                                          <p:val>
                                            <p:fltVal val="0.0"/>
                                          </p:val>
                                        </p:tav>
                                        <p:tav tm="100000">
                                          <p:val>
                                            <p:strVal val="#ppt_h"/>
                                          </p:val>
                                        </p:tav>
                                      </p:tavLst>
                                    </p:anim>
                                    <p:animEffect transition="in" filter="fade">
                                      <p:cBhvr>
                                        <p:cTn id="24" dur="500"/>
                                        <p:tgtEl>
                                          <p:spTgt spid="1048694"/>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048695"/>
                                        </p:tgtEl>
                                        <p:attrNameLst>
                                          <p:attrName>style.visibility</p:attrName>
                                        </p:attrNameLst>
                                      </p:cBhvr>
                                      <p:to>
                                        <p:strVal val="visible"/>
                                      </p:to>
                                    </p:set>
                                    <p:anim calcmode="lin" valueType="num">
                                      <p:cBhvr>
                                        <p:cTn id="27" dur="500" fill="hold"/>
                                        <p:tgtEl>
                                          <p:spTgt spid="1048695"/>
                                        </p:tgtEl>
                                        <p:attrNameLst>
                                          <p:attrName>ppt_w</p:attrName>
                                        </p:attrNameLst>
                                      </p:cBhvr>
                                      <p:tavLst>
                                        <p:tav tm="0">
                                          <p:val>
                                            <p:fltVal val="0.0"/>
                                          </p:val>
                                        </p:tav>
                                        <p:tav tm="100000">
                                          <p:val>
                                            <p:strVal val="#ppt_w"/>
                                          </p:val>
                                        </p:tav>
                                      </p:tavLst>
                                    </p:anim>
                                    <p:anim calcmode="lin" valueType="num">
                                      <p:cBhvr>
                                        <p:cTn id="28" dur="500" fill="hold"/>
                                        <p:tgtEl>
                                          <p:spTgt spid="1048695"/>
                                        </p:tgtEl>
                                        <p:attrNameLst>
                                          <p:attrName>ppt_h</p:attrName>
                                        </p:attrNameLst>
                                      </p:cBhvr>
                                      <p:tavLst>
                                        <p:tav tm="0">
                                          <p:val>
                                            <p:fltVal val="0.0"/>
                                          </p:val>
                                        </p:tav>
                                        <p:tav tm="100000">
                                          <p:val>
                                            <p:strVal val="#ppt_h"/>
                                          </p:val>
                                        </p:tav>
                                      </p:tavLst>
                                    </p:anim>
                                    <p:animEffect transition="in" filter="fade">
                                      <p:cBhvr>
                                        <p:cTn id="29" dur="500"/>
                                        <p:tgtEl>
                                          <p:spTgt spid="1048695"/>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048696"/>
                                        </p:tgtEl>
                                        <p:attrNameLst>
                                          <p:attrName>style.visibility</p:attrName>
                                        </p:attrNameLst>
                                      </p:cBhvr>
                                      <p:to>
                                        <p:strVal val="visible"/>
                                      </p:to>
                                    </p:set>
                                    <p:anim calcmode="lin" valueType="num">
                                      <p:cBhvr>
                                        <p:cTn id="32" dur="500" fill="hold"/>
                                        <p:tgtEl>
                                          <p:spTgt spid="1048696"/>
                                        </p:tgtEl>
                                        <p:attrNameLst>
                                          <p:attrName>ppt_w</p:attrName>
                                        </p:attrNameLst>
                                      </p:cBhvr>
                                      <p:tavLst>
                                        <p:tav tm="0">
                                          <p:val>
                                            <p:fltVal val="0.0"/>
                                          </p:val>
                                        </p:tav>
                                        <p:tav tm="100000">
                                          <p:val>
                                            <p:strVal val="#ppt_w"/>
                                          </p:val>
                                        </p:tav>
                                      </p:tavLst>
                                    </p:anim>
                                    <p:anim calcmode="lin" valueType="num">
                                      <p:cBhvr>
                                        <p:cTn id="33" dur="500" fill="hold"/>
                                        <p:tgtEl>
                                          <p:spTgt spid="1048696"/>
                                        </p:tgtEl>
                                        <p:attrNameLst>
                                          <p:attrName>ppt_h</p:attrName>
                                        </p:attrNameLst>
                                      </p:cBhvr>
                                      <p:tavLst>
                                        <p:tav tm="0">
                                          <p:val>
                                            <p:fltVal val="0.0"/>
                                          </p:val>
                                        </p:tav>
                                        <p:tav tm="100000">
                                          <p:val>
                                            <p:strVal val="#ppt_h"/>
                                          </p:val>
                                        </p:tav>
                                      </p:tavLst>
                                    </p:anim>
                                    <p:animEffect transition="in" filter="fade">
                                      <p:cBhvr>
                                        <p:cTn id="34" dur="500"/>
                                        <p:tgtEl>
                                          <p:spTgt spid="1048696"/>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048703"/>
                                        </p:tgtEl>
                                        <p:attrNameLst>
                                          <p:attrName>style.visibility</p:attrName>
                                        </p:attrNameLst>
                                      </p:cBhvr>
                                      <p:to>
                                        <p:strVal val="visible"/>
                                      </p:to>
                                    </p:set>
                                    <p:anim calcmode="lin" valueType="num">
                                      <p:cBhvr>
                                        <p:cTn id="37" dur="500" fill="hold"/>
                                        <p:tgtEl>
                                          <p:spTgt spid="1048703"/>
                                        </p:tgtEl>
                                        <p:attrNameLst>
                                          <p:attrName>ppt_w</p:attrName>
                                        </p:attrNameLst>
                                      </p:cBhvr>
                                      <p:tavLst>
                                        <p:tav tm="0">
                                          <p:val>
                                            <p:fltVal val="0.0"/>
                                          </p:val>
                                        </p:tav>
                                        <p:tav tm="100000">
                                          <p:val>
                                            <p:strVal val="#ppt_w"/>
                                          </p:val>
                                        </p:tav>
                                      </p:tavLst>
                                    </p:anim>
                                    <p:anim calcmode="lin" valueType="num">
                                      <p:cBhvr>
                                        <p:cTn id="38" dur="500" fill="hold"/>
                                        <p:tgtEl>
                                          <p:spTgt spid="1048703"/>
                                        </p:tgtEl>
                                        <p:attrNameLst>
                                          <p:attrName>ppt_h</p:attrName>
                                        </p:attrNameLst>
                                      </p:cBhvr>
                                      <p:tavLst>
                                        <p:tav tm="0">
                                          <p:val>
                                            <p:fltVal val="0.0"/>
                                          </p:val>
                                        </p:tav>
                                        <p:tav tm="100000">
                                          <p:val>
                                            <p:strVal val="#ppt_h"/>
                                          </p:val>
                                        </p:tav>
                                      </p:tavLst>
                                    </p:anim>
                                    <p:animEffect transition="in" filter="fade">
                                      <p:cBhvr>
                                        <p:cTn id="39" dur="500"/>
                                        <p:tgtEl>
                                          <p:spTgt spid="1048703"/>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048704"/>
                                        </p:tgtEl>
                                        <p:attrNameLst>
                                          <p:attrName>style.visibility</p:attrName>
                                        </p:attrNameLst>
                                      </p:cBhvr>
                                      <p:to>
                                        <p:strVal val="visible"/>
                                      </p:to>
                                    </p:set>
                                    <p:anim calcmode="lin" valueType="num">
                                      <p:cBhvr>
                                        <p:cTn id="42" dur="500" fill="hold"/>
                                        <p:tgtEl>
                                          <p:spTgt spid="1048704"/>
                                        </p:tgtEl>
                                        <p:attrNameLst>
                                          <p:attrName>ppt_w</p:attrName>
                                        </p:attrNameLst>
                                      </p:cBhvr>
                                      <p:tavLst>
                                        <p:tav tm="0">
                                          <p:val>
                                            <p:fltVal val="0.0"/>
                                          </p:val>
                                        </p:tav>
                                        <p:tav tm="100000">
                                          <p:val>
                                            <p:strVal val="#ppt_w"/>
                                          </p:val>
                                        </p:tav>
                                      </p:tavLst>
                                    </p:anim>
                                    <p:anim calcmode="lin" valueType="num">
                                      <p:cBhvr>
                                        <p:cTn id="43" dur="500" fill="hold"/>
                                        <p:tgtEl>
                                          <p:spTgt spid="1048704"/>
                                        </p:tgtEl>
                                        <p:attrNameLst>
                                          <p:attrName>ppt_h</p:attrName>
                                        </p:attrNameLst>
                                      </p:cBhvr>
                                      <p:tavLst>
                                        <p:tav tm="0">
                                          <p:val>
                                            <p:fltVal val="0.0"/>
                                          </p:val>
                                        </p:tav>
                                        <p:tav tm="100000">
                                          <p:val>
                                            <p:strVal val="#ppt_h"/>
                                          </p:val>
                                        </p:tav>
                                      </p:tavLst>
                                    </p:anim>
                                    <p:animEffect transition="in" filter="fade">
                                      <p:cBhvr>
                                        <p:cTn id="44" dur="500"/>
                                        <p:tgtEl>
                                          <p:spTgt spid="1048704"/>
                                        </p:tgtEl>
                                      </p:cBhvr>
                                    </p:animEffect>
                                  </p:childTnLst>
                                </p:cTn>
                              </p:par>
                            </p:childTnLst>
                          </p:cTn>
                        </p:par>
                        <p:par>
                          <p:cTn id="45" fill="hold">
                            <p:stCondLst>
                              <p:cond delay="500"/>
                            </p:stCondLst>
                            <p:childTnLst>
                              <p:par>
                                <p:cTn id="46" presetID="22" presetClass="entr" presetSubtype="8" fill="hold" nodeType="afterEffect">
                                  <p:stCondLst>
                                    <p:cond delay="0"/>
                                  </p:stCondLst>
                                  <p:childTnLst>
                                    <p:set>
                                      <p:cBhvr>
                                        <p:cTn id="47" dur="1" fill="hold">
                                          <p:stCondLst>
                                            <p:cond delay="0"/>
                                          </p:stCondLst>
                                        </p:cTn>
                                        <p:tgtEl>
                                          <p:spTgt spid="3145729"/>
                                        </p:tgtEl>
                                        <p:attrNameLst>
                                          <p:attrName>style.visibility</p:attrName>
                                        </p:attrNameLst>
                                      </p:cBhvr>
                                      <p:to>
                                        <p:strVal val="visible"/>
                                      </p:to>
                                    </p:set>
                                    <p:animEffect transition="in" filter="wipe(left)">
                                      <p:cBhvr>
                                        <p:cTn id="48" dur="500"/>
                                        <p:tgtEl>
                                          <p:spTgt spid="3145729"/>
                                        </p:tgtEl>
                                      </p:cBhvr>
                                    </p:animEffect>
                                  </p:childTnLst>
                                </p:cTn>
                              </p:par>
                              <p:par>
                                <p:cTn id="49" presetID="22" presetClass="entr" presetSubtype="8" fill="hold" nodeType="withEffect">
                                  <p:stCondLst>
                                    <p:cond delay="0"/>
                                  </p:stCondLst>
                                  <p:childTnLst>
                                    <p:set>
                                      <p:cBhvr>
                                        <p:cTn id="50" dur="1" fill="hold">
                                          <p:stCondLst>
                                            <p:cond delay="0"/>
                                          </p:stCondLst>
                                        </p:cTn>
                                        <p:tgtEl>
                                          <p:spTgt spid="3145730"/>
                                        </p:tgtEl>
                                        <p:attrNameLst>
                                          <p:attrName>style.visibility</p:attrName>
                                        </p:attrNameLst>
                                      </p:cBhvr>
                                      <p:to>
                                        <p:strVal val="visible"/>
                                      </p:to>
                                    </p:set>
                                    <p:animEffect transition="in" filter="wipe(left)">
                                      <p:cBhvr>
                                        <p:cTn id="51" dur="500"/>
                                        <p:tgtEl>
                                          <p:spTgt spid="3145730"/>
                                        </p:tgtEl>
                                      </p:cBhvr>
                                    </p:animEffect>
                                  </p:childTnLst>
                                </p:cTn>
                              </p:par>
                              <p:par>
                                <p:cTn id="52" presetID="22" presetClass="entr" presetSubtype="8" fill="hold" nodeType="withEffect">
                                  <p:stCondLst>
                                    <p:cond delay="0"/>
                                  </p:stCondLst>
                                  <p:childTnLst>
                                    <p:set>
                                      <p:cBhvr>
                                        <p:cTn id="53" dur="1" fill="hold">
                                          <p:stCondLst>
                                            <p:cond delay="0"/>
                                          </p:stCondLst>
                                        </p:cTn>
                                        <p:tgtEl>
                                          <p:spTgt spid="3145731"/>
                                        </p:tgtEl>
                                        <p:attrNameLst>
                                          <p:attrName>style.visibility</p:attrName>
                                        </p:attrNameLst>
                                      </p:cBhvr>
                                      <p:to>
                                        <p:strVal val="visible"/>
                                      </p:to>
                                    </p:set>
                                    <p:animEffect transition="in" filter="wipe(left)">
                                      <p:cBhvr>
                                        <p:cTn id="54" dur="500"/>
                                        <p:tgtEl>
                                          <p:spTgt spid="3145731"/>
                                        </p:tgtEl>
                                      </p:cBhvr>
                                    </p:animEffect>
                                  </p:childTnLst>
                                </p:cTn>
                              </p:par>
                              <p:par>
                                <p:cTn id="55" presetID="22" presetClass="entr" presetSubtype="8" fill="hold" nodeType="withEffect">
                                  <p:stCondLst>
                                    <p:cond delay="0"/>
                                  </p:stCondLst>
                                  <p:childTnLst>
                                    <p:set>
                                      <p:cBhvr>
                                        <p:cTn id="56" dur="1" fill="hold">
                                          <p:stCondLst>
                                            <p:cond delay="0"/>
                                          </p:stCondLst>
                                        </p:cTn>
                                        <p:tgtEl>
                                          <p:spTgt spid="3145732"/>
                                        </p:tgtEl>
                                        <p:attrNameLst>
                                          <p:attrName>style.visibility</p:attrName>
                                        </p:attrNameLst>
                                      </p:cBhvr>
                                      <p:to>
                                        <p:strVal val="visible"/>
                                      </p:to>
                                    </p:set>
                                    <p:animEffect transition="in" filter="wipe(left)">
                                      <p:cBhvr>
                                        <p:cTn id="57" dur="500"/>
                                        <p:tgtEl>
                                          <p:spTgt spid="3145732"/>
                                        </p:tgtEl>
                                      </p:cBhvr>
                                    </p:animEffect>
                                  </p:childTnLst>
                                </p:cTn>
                              </p:par>
                              <p:par>
                                <p:cTn id="58" presetID="22" presetClass="entr" presetSubtype="8" fill="hold" nodeType="withEffect">
                                  <p:stCondLst>
                                    <p:cond delay="0"/>
                                  </p:stCondLst>
                                  <p:childTnLst>
                                    <p:set>
                                      <p:cBhvr>
                                        <p:cTn id="59" dur="1" fill="hold">
                                          <p:stCondLst>
                                            <p:cond delay="0"/>
                                          </p:stCondLst>
                                        </p:cTn>
                                        <p:tgtEl>
                                          <p:spTgt spid="3145733"/>
                                        </p:tgtEl>
                                        <p:attrNameLst>
                                          <p:attrName>style.visibility</p:attrName>
                                        </p:attrNameLst>
                                      </p:cBhvr>
                                      <p:to>
                                        <p:strVal val="visible"/>
                                      </p:to>
                                    </p:set>
                                    <p:animEffect transition="in" filter="wipe(left)">
                                      <p:cBhvr>
                                        <p:cTn id="60" dur="500"/>
                                        <p:tgtEl>
                                          <p:spTgt spid="3145733"/>
                                        </p:tgtEl>
                                      </p:cBhvr>
                                    </p:animEffect>
                                  </p:childTnLst>
                                </p:cTn>
                              </p:par>
                              <p:par>
                                <p:cTn id="61" presetID="22" presetClass="entr" presetSubtype="8" fill="hold" nodeType="withEffect">
                                  <p:stCondLst>
                                    <p:cond delay="0"/>
                                  </p:stCondLst>
                                  <p:childTnLst>
                                    <p:set>
                                      <p:cBhvr>
                                        <p:cTn id="62" dur="1" fill="hold">
                                          <p:stCondLst>
                                            <p:cond delay="0"/>
                                          </p:stCondLst>
                                        </p:cTn>
                                        <p:tgtEl>
                                          <p:spTgt spid="3145734"/>
                                        </p:tgtEl>
                                        <p:attrNameLst>
                                          <p:attrName>style.visibility</p:attrName>
                                        </p:attrNameLst>
                                      </p:cBhvr>
                                      <p:to>
                                        <p:strVal val="visible"/>
                                      </p:to>
                                    </p:set>
                                    <p:animEffect transition="in" filter="wipe(left)">
                                      <p:cBhvr>
                                        <p:cTn id="63" dur="500"/>
                                        <p:tgtEl>
                                          <p:spTgt spid="3145734"/>
                                        </p:tgtEl>
                                      </p:cBhvr>
                                    </p:animEffect>
                                  </p:childTnLst>
                                </p:cTn>
                              </p:par>
                              <p:par>
                                <p:cTn id="64" presetID="22" presetClass="entr" presetSubtype="8" fill="hold" nodeType="withEffect">
                                  <p:stCondLst>
                                    <p:cond delay="0"/>
                                  </p:stCondLst>
                                  <p:childTnLst>
                                    <p:set>
                                      <p:cBhvr>
                                        <p:cTn id="65" dur="1" fill="hold">
                                          <p:stCondLst>
                                            <p:cond delay="0"/>
                                          </p:stCondLst>
                                        </p:cTn>
                                        <p:tgtEl>
                                          <p:spTgt spid="3145735"/>
                                        </p:tgtEl>
                                        <p:attrNameLst>
                                          <p:attrName>style.visibility</p:attrName>
                                        </p:attrNameLst>
                                      </p:cBhvr>
                                      <p:to>
                                        <p:strVal val="visible"/>
                                      </p:to>
                                    </p:set>
                                    <p:animEffect transition="in" filter="wipe(left)">
                                      <p:cBhvr>
                                        <p:cTn id="66" dur="500"/>
                                        <p:tgtEl>
                                          <p:spTgt spid="3145735"/>
                                        </p:tgtEl>
                                      </p:cBhvr>
                                    </p:animEffect>
                                  </p:childTnLst>
                                </p:cTn>
                              </p:par>
                              <p:par>
                                <p:cTn id="67" presetID="22" presetClass="entr" presetSubtype="8" fill="hold" nodeType="withEffect">
                                  <p:stCondLst>
                                    <p:cond delay="0"/>
                                  </p:stCondLst>
                                  <p:childTnLst>
                                    <p:set>
                                      <p:cBhvr>
                                        <p:cTn id="68" dur="1" fill="hold">
                                          <p:stCondLst>
                                            <p:cond delay="0"/>
                                          </p:stCondLst>
                                        </p:cTn>
                                        <p:tgtEl>
                                          <p:spTgt spid="3145736"/>
                                        </p:tgtEl>
                                        <p:attrNameLst>
                                          <p:attrName>style.visibility</p:attrName>
                                        </p:attrNameLst>
                                      </p:cBhvr>
                                      <p:to>
                                        <p:strVal val="visible"/>
                                      </p:to>
                                    </p:set>
                                    <p:animEffect transition="in" filter="wipe(left)">
                                      <p:cBhvr>
                                        <p:cTn id="69" dur="500"/>
                                        <p:tgtEl>
                                          <p:spTgt spid="3145736"/>
                                        </p:tgtEl>
                                      </p:cBhvr>
                                    </p:animEffect>
                                  </p:childTnLst>
                                </p:cTn>
                              </p:par>
                            </p:childTnLst>
                          </p:cTn>
                        </p:par>
                        <p:par>
                          <p:cTn id="70" fill="hold">
                            <p:stCondLst>
                              <p:cond delay="1000"/>
                            </p:stCondLst>
                            <p:childTnLst>
                              <p:par>
                                <p:cTn id="71" presetID="12" presetClass="entr" presetSubtype="2" fill="hold" grpId="0" nodeType="afterEffect">
                                  <p:stCondLst>
                                    <p:cond delay="0"/>
                                  </p:stCondLst>
                                  <p:childTnLst>
                                    <p:set>
                                      <p:cBhvr>
                                        <p:cTn id="72" dur="1" fill="hold">
                                          <p:stCondLst>
                                            <p:cond delay="0"/>
                                          </p:stCondLst>
                                        </p:cTn>
                                        <p:tgtEl>
                                          <p:spTgt spid="1048697"/>
                                        </p:tgtEl>
                                        <p:attrNameLst>
                                          <p:attrName>style.visibility</p:attrName>
                                        </p:attrNameLst>
                                      </p:cBhvr>
                                      <p:to>
                                        <p:strVal val="visible"/>
                                      </p:to>
                                    </p:set>
                                    <p:anim calcmode="lin" valueType="num">
                                      <p:cBhvr additive="base">
                                        <p:cTn id="73" dur="500"/>
                                        <p:tgtEl>
                                          <p:spTgt spid="1048697"/>
                                        </p:tgtEl>
                                        <p:attrNameLst>
                                          <p:attrName>ppt_x</p:attrName>
                                        </p:attrNameLst>
                                      </p:cBhvr>
                                      <p:tavLst>
                                        <p:tav tm="0">
                                          <p:val>
                                            <p:strVal val="#ppt_x+#ppt_w*1.125000"/>
                                          </p:val>
                                        </p:tav>
                                        <p:tav tm="100000">
                                          <p:val>
                                            <p:strVal val="#ppt_x"/>
                                          </p:val>
                                        </p:tav>
                                      </p:tavLst>
                                    </p:anim>
                                    <p:animEffect transition="in" filter="wipe(left)">
                                      <p:cBhvr>
                                        <p:cTn id="74" dur="500"/>
                                        <p:tgtEl>
                                          <p:spTgt spid="1048697"/>
                                        </p:tgtEl>
                                      </p:cBhvr>
                                    </p:animEffect>
                                  </p:childTnLst>
                                </p:cTn>
                              </p:par>
                              <p:par>
                                <p:cTn id="75" presetID="12" presetClass="entr" presetSubtype="2" fill="hold" grpId="0" nodeType="withEffect">
                                  <p:stCondLst>
                                    <p:cond delay="0"/>
                                  </p:stCondLst>
                                  <p:childTnLst>
                                    <p:set>
                                      <p:cBhvr>
                                        <p:cTn id="76" dur="1" fill="hold">
                                          <p:stCondLst>
                                            <p:cond delay="0"/>
                                          </p:stCondLst>
                                        </p:cTn>
                                        <p:tgtEl>
                                          <p:spTgt spid="1048698"/>
                                        </p:tgtEl>
                                        <p:attrNameLst>
                                          <p:attrName>style.visibility</p:attrName>
                                        </p:attrNameLst>
                                      </p:cBhvr>
                                      <p:to>
                                        <p:strVal val="visible"/>
                                      </p:to>
                                    </p:set>
                                    <p:anim calcmode="lin" valueType="num">
                                      <p:cBhvr additive="base">
                                        <p:cTn id="77" dur="500"/>
                                        <p:tgtEl>
                                          <p:spTgt spid="1048698"/>
                                        </p:tgtEl>
                                        <p:attrNameLst>
                                          <p:attrName>ppt_x</p:attrName>
                                        </p:attrNameLst>
                                      </p:cBhvr>
                                      <p:tavLst>
                                        <p:tav tm="0">
                                          <p:val>
                                            <p:strVal val="#ppt_x+#ppt_w*1.125000"/>
                                          </p:val>
                                        </p:tav>
                                        <p:tav tm="100000">
                                          <p:val>
                                            <p:strVal val="#ppt_x"/>
                                          </p:val>
                                        </p:tav>
                                      </p:tavLst>
                                    </p:anim>
                                    <p:animEffect transition="in" filter="wipe(left)">
                                      <p:cBhvr>
                                        <p:cTn id="78" dur="500"/>
                                        <p:tgtEl>
                                          <p:spTgt spid="1048698"/>
                                        </p:tgtEl>
                                      </p:cBhvr>
                                    </p:animEffect>
                                  </p:childTnLst>
                                </p:cTn>
                              </p:par>
                              <p:par>
                                <p:cTn id="79" presetID="12" presetClass="entr" presetSubtype="2" fill="hold" grpId="0" nodeType="withEffect">
                                  <p:stCondLst>
                                    <p:cond delay="0"/>
                                  </p:stCondLst>
                                  <p:childTnLst>
                                    <p:set>
                                      <p:cBhvr>
                                        <p:cTn id="80" dur="1" fill="hold">
                                          <p:stCondLst>
                                            <p:cond delay="0"/>
                                          </p:stCondLst>
                                        </p:cTn>
                                        <p:tgtEl>
                                          <p:spTgt spid="1048699"/>
                                        </p:tgtEl>
                                        <p:attrNameLst>
                                          <p:attrName>style.visibility</p:attrName>
                                        </p:attrNameLst>
                                      </p:cBhvr>
                                      <p:to>
                                        <p:strVal val="visible"/>
                                      </p:to>
                                    </p:set>
                                    <p:anim calcmode="lin" valueType="num">
                                      <p:cBhvr additive="base">
                                        <p:cTn id="81" dur="500"/>
                                        <p:tgtEl>
                                          <p:spTgt spid="1048699"/>
                                        </p:tgtEl>
                                        <p:attrNameLst>
                                          <p:attrName>ppt_x</p:attrName>
                                        </p:attrNameLst>
                                      </p:cBhvr>
                                      <p:tavLst>
                                        <p:tav tm="0">
                                          <p:val>
                                            <p:strVal val="#ppt_x+#ppt_w*1.125000"/>
                                          </p:val>
                                        </p:tav>
                                        <p:tav tm="100000">
                                          <p:val>
                                            <p:strVal val="#ppt_x"/>
                                          </p:val>
                                        </p:tav>
                                      </p:tavLst>
                                    </p:anim>
                                    <p:animEffect transition="in" filter="wipe(left)">
                                      <p:cBhvr>
                                        <p:cTn id="82" dur="500"/>
                                        <p:tgtEl>
                                          <p:spTgt spid="1048699"/>
                                        </p:tgtEl>
                                      </p:cBhvr>
                                    </p:animEffect>
                                  </p:childTnLst>
                                </p:cTn>
                              </p:par>
                              <p:par>
                                <p:cTn id="83" presetID="12" presetClass="entr" presetSubtype="2" fill="hold" grpId="0" nodeType="withEffect">
                                  <p:stCondLst>
                                    <p:cond delay="0"/>
                                  </p:stCondLst>
                                  <p:childTnLst>
                                    <p:set>
                                      <p:cBhvr>
                                        <p:cTn id="84" dur="1" fill="hold">
                                          <p:stCondLst>
                                            <p:cond delay="0"/>
                                          </p:stCondLst>
                                        </p:cTn>
                                        <p:tgtEl>
                                          <p:spTgt spid="1048705"/>
                                        </p:tgtEl>
                                        <p:attrNameLst>
                                          <p:attrName>style.visibility</p:attrName>
                                        </p:attrNameLst>
                                      </p:cBhvr>
                                      <p:to>
                                        <p:strVal val="visible"/>
                                      </p:to>
                                    </p:set>
                                    <p:anim calcmode="lin" valueType="num">
                                      <p:cBhvr additive="base">
                                        <p:cTn id="85" dur="500"/>
                                        <p:tgtEl>
                                          <p:spTgt spid="1048705"/>
                                        </p:tgtEl>
                                        <p:attrNameLst>
                                          <p:attrName>ppt_x</p:attrName>
                                        </p:attrNameLst>
                                      </p:cBhvr>
                                      <p:tavLst>
                                        <p:tav tm="0">
                                          <p:val>
                                            <p:strVal val="#ppt_x+#ppt_w*1.125000"/>
                                          </p:val>
                                        </p:tav>
                                        <p:tav tm="100000">
                                          <p:val>
                                            <p:strVal val="#ppt_x"/>
                                          </p:val>
                                        </p:tav>
                                      </p:tavLst>
                                    </p:anim>
                                    <p:animEffect transition="in" filter="wipe(left)">
                                      <p:cBhvr>
                                        <p:cTn id="86" dur="500"/>
                                        <p:tgtEl>
                                          <p:spTgt spid="1048705"/>
                                        </p:tgtEl>
                                      </p:cBhvr>
                                    </p:animEffect>
                                  </p:childTnLst>
                                </p:cTn>
                              </p:par>
                            </p:childTnLst>
                          </p:cTn>
                        </p:par>
                        <p:par>
                          <p:cTn id="87" fill="hold">
                            <p:stCondLst>
                              <p:cond delay="1500"/>
                            </p:stCondLst>
                            <p:childTnLst>
                              <p:par>
                                <p:cTn id="88" presetID="12" presetClass="entr" presetSubtype="2" fill="hold" grpId="0" nodeType="afterEffect">
                                  <p:stCondLst>
                                    <p:cond delay="0"/>
                                  </p:stCondLst>
                                  <p:childTnLst>
                                    <p:set>
                                      <p:cBhvr>
                                        <p:cTn id="89" dur="1" fill="hold">
                                          <p:stCondLst>
                                            <p:cond delay="0"/>
                                          </p:stCondLst>
                                        </p:cTn>
                                        <p:tgtEl>
                                          <p:spTgt spid="1048700"/>
                                        </p:tgtEl>
                                        <p:attrNameLst>
                                          <p:attrName>style.visibility</p:attrName>
                                        </p:attrNameLst>
                                      </p:cBhvr>
                                      <p:to>
                                        <p:strVal val="visible"/>
                                      </p:to>
                                    </p:set>
                                    <p:anim calcmode="lin" valueType="num">
                                      <p:cBhvr additive="base">
                                        <p:cTn id="90" dur="500"/>
                                        <p:tgtEl>
                                          <p:spTgt spid="1048700"/>
                                        </p:tgtEl>
                                        <p:attrNameLst>
                                          <p:attrName>ppt_x</p:attrName>
                                        </p:attrNameLst>
                                      </p:cBhvr>
                                      <p:tavLst>
                                        <p:tav tm="0">
                                          <p:val>
                                            <p:strVal val="#ppt_x+#ppt_w*1.125000"/>
                                          </p:val>
                                        </p:tav>
                                        <p:tav tm="100000">
                                          <p:val>
                                            <p:strVal val="#ppt_x"/>
                                          </p:val>
                                        </p:tav>
                                      </p:tavLst>
                                    </p:anim>
                                    <p:animEffect transition="in" filter="wipe(left)">
                                      <p:cBhvr>
                                        <p:cTn id="91" dur="500"/>
                                        <p:tgtEl>
                                          <p:spTgt spid="1048700"/>
                                        </p:tgtEl>
                                      </p:cBhvr>
                                    </p:animEffect>
                                  </p:childTnLst>
                                </p:cTn>
                              </p:par>
                              <p:par>
                                <p:cTn id="92" presetID="12" presetClass="entr" presetSubtype="2" fill="hold" grpId="0" nodeType="withEffect">
                                  <p:stCondLst>
                                    <p:cond delay="0"/>
                                  </p:stCondLst>
                                  <p:childTnLst>
                                    <p:set>
                                      <p:cBhvr>
                                        <p:cTn id="93" dur="1" fill="hold">
                                          <p:stCondLst>
                                            <p:cond delay="0"/>
                                          </p:stCondLst>
                                        </p:cTn>
                                        <p:tgtEl>
                                          <p:spTgt spid="1048701"/>
                                        </p:tgtEl>
                                        <p:attrNameLst>
                                          <p:attrName>style.visibility</p:attrName>
                                        </p:attrNameLst>
                                      </p:cBhvr>
                                      <p:to>
                                        <p:strVal val="visible"/>
                                      </p:to>
                                    </p:set>
                                    <p:anim calcmode="lin" valueType="num">
                                      <p:cBhvr additive="base">
                                        <p:cTn id="94" dur="500"/>
                                        <p:tgtEl>
                                          <p:spTgt spid="1048701"/>
                                        </p:tgtEl>
                                        <p:attrNameLst>
                                          <p:attrName>ppt_x</p:attrName>
                                        </p:attrNameLst>
                                      </p:cBhvr>
                                      <p:tavLst>
                                        <p:tav tm="0">
                                          <p:val>
                                            <p:strVal val="#ppt_x+#ppt_w*1.125000"/>
                                          </p:val>
                                        </p:tav>
                                        <p:tav tm="100000">
                                          <p:val>
                                            <p:strVal val="#ppt_x"/>
                                          </p:val>
                                        </p:tav>
                                      </p:tavLst>
                                    </p:anim>
                                    <p:animEffect transition="in" filter="wipe(left)">
                                      <p:cBhvr>
                                        <p:cTn id="95" dur="500"/>
                                        <p:tgtEl>
                                          <p:spTgt spid="1048701"/>
                                        </p:tgtEl>
                                      </p:cBhvr>
                                    </p:animEffect>
                                  </p:childTnLst>
                                </p:cTn>
                              </p:par>
                              <p:par>
                                <p:cTn id="96" presetID="12" presetClass="entr" presetSubtype="2" fill="hold" grpId="0" nodeType="withEffect">
                                  <p:stCondLst>
                                    <p:cond delay="0"/>
                                  </p:stCondLst>
                                  <p:childTnLst>
                                    <p:set>
                                      <p:cBhvr>
                                        <p:cTn id="97" dur="1" fill="hold">
                                          <p:stCondLst>
                                            <p:cond delay="0"/>
                                          </p:stCondLst>
                                        </p:cTn>
                                        <p:tgtEl>
                                          <p:spTgt spid="1048702"/>
                                        </p:tgtEl>
                                        <p:attrNameLst>
                                          <p:attrName>style.visibility</p:attrName>
                                        </p:attrNameLst>
                                      </p:cBhvr>
                                      <p:to>
                                        <p:strVal val="visible"/>
                                      </p:to>
                                    </p:set>
                                    <p:anim calcmode="lin" valueType="num">
                                      <p:cBhvr additive="base">
                                        <p:cTn id="98" dur="500"/>
                                        <p:tgtEl>
                                          <p:spTgt spid="1048702"/>
                                        </p:tgtEl>
                                        <p:attrNameLst>
                                          <p:attrName>ppt_x</p:attrName>
                                        </p:attrNameLst>
                                      </p:cBhvr>
                                      <p:tavLst>
                                        <p:tav tm="0">
                                          <p:val>
                                            <p:strVal val="#ppt_x+#ppt_w*1.125000"/>
                                          </p:val>
                                        </p:tav>
                                        <p:tav tm="100000">
                                          <p:val>
                                            <p:strVal val="#ppt_x"/>
                                          </p:val>
                                        </p:tav>
                                      </p:tavLst>
                                    </p:anim>
                                    <p:animEffect transition="in" filter="wipe(left)">
                                      <p:cBhvr>
                                        <p:cTn id="99" dur="500"/>
                                        <p:tgtEl>
                                          <p:spTgt spid="1048702"/>
                                        </p:tgtEl>
                                      </p:cBhvr>
                                    </p:animEffect>
                                  </p:childTnLst>
                                </p:cTn>
                              </p:par>
                              <p:par>
                                <p:cTn id="100" presetID="12" presetClass="entr" presetSubtype="2" fill="hold" grpId="0" nodeType="withEffect">
                                  <p:stCondLst>
                                    <p:cond delay="0"/>
                                  </p:stCondLst>
                                  <p:childTnLst>
                                    <p:set>
                                      <p:cBhvr>
                                        <p:cTn id="101" dur="1" fill="hold">
                                          <p:stCondLst>
                                            <p:cond delay="0"/>
                                          </p:stCondLst>
                                        </p:cTn>
                                        <p:tgtEl>
                                          <p:spTgt spid="1048706"/>
                                        </p:tgtEl>
                                        <p:attrNameLst>
                                          <p:attrName>style.visibility</p:attrName>
                                        </p:attrNameLst>
                                      </p:cBhvr>
                                      <p:to>
                                        <p:strVal val="visible"/>
                                      </p:to>
                                    </p:set>
                                    <p:anim calcmode="lin" valueType="num">
                                      <p:cBhvr additive="base">
                                        <p:cTn id="102" dur="500"/>
                                        <p:tgtEl>
                                          <p:spTgt spid="1048706"/>
                                        </p:tgtEl>
                                        <p:attrNameLst>
                                          <p:attrName>ppt_x</p:attrName>
                                        </p:attrNameLst>
                                      </p:cBhvr>
                                      <p:tavLst>
                                        <p:tav tm="0">
                                          <p:val>
                                            <p:strVal val="#ppt_x+#ppt_w*1.125000"/>
                                          </p:val>
                                        </p:tav>
                                        <p:tav tm="100000">
                                          <p:val>
                                            <p:strVal val="#ppt_x"/>
                                          </p:val>
                                        </p:tav>
                                      </p:tavLst>
                                    </p:anim>
                                    <p:animEffect transition="in" filter="wipe(left)">
                                      <p:cBhvr>
                                        <p:cTn id="103" dur="500"/>
                                        <p:tgtEl>
                                          <p:spTgt spid="10487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91" grpId="0" animBg="1"/>
      <p:bldP spid="1048692" grpId="0" animBg="1"/>
      <p:bldP spid="1048693" grpId="0" animBg="1"/>
      <p:bldP spid="1048694" grpId="0" animBg="1"/>
      <p:bldP spid="1048695" grpId="0" animBg="1"/>
      <p:bldP spid="1048696" grpId="0" animBg="1"/>
      <p:bldP spid="1048697" grpId="0"/>
      <p:bldP spid="1048698" grpId="0"/>
      <p:bldP spid="1048699" grpId="0"/>
      <p:bldP spid="1048700" grpId="0"/>
      <p:bldP spid="1048701" grpId="0"/>
      <p:bldP spid="1048702" grpId="0"/>
      <p:bldP spid="1048703" grpId="0" animBg="1"/>
      <p:bldP spid="1048704" grpId="0" animBg="1"/>
      <p:bldP spid="1048705" grpId="0"/>
      <p:bldP spid="1048706" grpId="0"/>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7.xml><?xml version="1.0" encoding="utf-8"?>
<p:tagLst xmlns:p="http://schemas.openxmlformats.org/presentationml/2006/main">
  <p:tag name="KSO_WM_UNIT_TYPE" val="i"/>
  <p:tag name="KSO_WM_UNIT_SUBTYPE" val="h"/>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NDEX" val="0"/>
  <p:tag name="KSO_WM_UNIT_ID" val="_16*i*0"/>
  <p:tag name="KSO_WM_UNIT_BK_DARK_LIGHT" val="2"/>
  <p:tag name="KSO_WM_UNIT_LAYERLEVEL" val="1"/>
  <p:tag name="KSO_WM_TAG_VERSION" val="1.0"/>
  <p:tag name="KSO_WM_BEAUTIFY_FLAG" val="#wm#"/>
</p:tagLst>
</file>

<file path=ppt/tags/tag108.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09.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6.xml><?xml version="1.0" encoding="utf-8"?>
<p:tagLst xmlns:p="http://schemas.openxmlformats.org/presentationml/2006/main">
  <p:tag name="KSO_WM_UNIT_TYPE" val="i"/>
  <p:tag name="KSO_WM_UNIT_SUBTYPE" val="h"/>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NDEX" val="0"/>
  <p:tag name="KSO_WM_UNIT_ID" val="_17*i*0"/>
  <p:tag name="KSO_WM_UNIT_BK_DARK_LIGHT" val="2"/>
  <p:tag name="KSO_WM_UNIT_LAYERLEVEL" val="1"/>
  <p:tag name="KSO_WM_TAG_VERSION" val="1.0"/>
  <p:tag name="KSO_WM_BEAUTIFY_FLAG" val="#wm#"/>
</p:tagLst>
</file>

<file path=ppt/tags/tag117.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18.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7.xml><?xml version="1.0" encoding="utf-8"?>
<p:tagLst xmlns:p="http://schemas.openxmlformats.org/presentationml/2006/main">
  <p:tag name="KSO_WM_UNIT_TYPE" val="i"/>
  <p:tag name="KSO_WM_UNIT_SUBTYPE" val="h"/>
  <p:tag name="KSO_WM_SLIDE_BACKGROUND_TYPE" val="belt"/>
  <p:tag name="KSO_WM_SLIDE_BK_DARK_LIGHT" val="2"/>
  <p:tag name="KSO_WM_UNIT_HIGHLIGHT" val="0"/>
  <p:tag name="KSO_WM_UNIT_COMPATIBLE" val="0"/>
  <p:tag name="KSO_WM_UNIT_DIAGRAM_ISNUMVISUAL" val="0"/>
  <p:tag name="KSO_WM_UNIT_DIAGRAM_ISREFERUNIT" val="0"/>
  <p:tag name="KSO_WM_UNIT_INDEX" val="0"/>
  <p:tag name="KSO_WM_UNIT_ID" val="_18*i*0"/>
  <p:tag name="KSO_WM_UNIT_BK_DARK_LIGHT" val="2"/>
  <p:tag name="KSO_WM_UNIT_LAYERLEVEL" val="1"/>
  <p:tag name="KSO_WM_TAG_VERSION" val="1.0"/>
  <p:tag name="KSO_WM_BEAUTIFY_FLAG" val="#wm#"/>
</p:tagLst>
</file>

<file path=ppt/tags/tag128.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29.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422"/>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422"/>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0.xml><?xml version="1.0" encoding="utf-8"?>
<p:tagLst xmlns:p="http://schemas.openxmlformats.org/presentationml/2006/main">
  <p:tag name="KSO_WM_TAG_VERSION" val="1.0"/>
  <p:tag name="KSO_WM_BEAUTIFY_FLAG" val="#wm#"/>
  <p:tag name="KSO_WM_TEMPLATE_CATEGORY" val="custom"/>
  <p:tag name="KSO_WM_TEMPLATE_INDEX" val="20204422"/>
  <p:tag name="KSO_WM_TEMPLATE_SUBCATEGORY" val="0"/>
  <p:tag name="KSO_WM_TEMPLATE_MASTER_TYPE" val="1"/>
  <p:tag name="KSO_WM_TEMPLATE_COLOR_TYPE" val="1"/>
  <p:tag name="KSO_WM_TEMPLATE_MASTER_THUMB_INDEX" val="12"/>
  <p:tag name="KSO_WM_TEMPLATE_THUMBS_INDEX" val="1、4、7、9、12、13、17、18、19、20、21、24、29、31、34"/>
</p:tagLst>
</file>

<file path=ppt/tags/tag141.xml><?xml version="1.0" encoding="utf-8"?>
<p:tagLst xmlns:p="http://schemas.openxmlformats.org/presentationml/2006/main">
  <p:tag name="PA" val="v5.2.9"/>
  <p:tag name="RESOURCELIBID_ANIM" val="458"/>
</p:tagLst>
</file>

<file path=ppt/tags/tag142.xml><?xml version="1.0" encoding="utf-8"?>
<p:tagLst xmlns:p="http://schemas.openxmlformats.org/presentationml/2006/main">
  <p:tag name="KSO_WM_TEMPLATE_CATEGORY" val="custom"/>
  <p:tag name="KSO_WM_TEMPLATE_INDEX" val="20204422"/>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LAYERLEVEL" val="1_1_1"/>
  <p:tag name="KSO_WM_TAG_VERSION" val="1.0"/>
  <p:tag name="KSO_WM_BEAUTIFY_FLAG" val="#wm#"/>
  <p:tag name="KSO_WM_TEMPLATE_CATEGORY" val="custom"/>
  <p:tag name="KSO_WM_TEMPLATE_INDEX" val="20204422"/>
  <p:tag name="KSO_WM_UNIT_ID" val="custom20204422_3*l_h_i*1_1_1"/>
  <p:tag name="KSO_WM_UNIT_TEXT_FILL_FORE_SCHEMECOLOR_INDEX" val="5"/>
  <p:tag name="KSO_WM_UNIT_TEXT_FILL_TYPE" val="1"/>
  <p:tag name="KSO_WM_UNIT_USESOURCEFORMAT_APPLY" val="1"/>
</p:tagLst>
</file>

<file path=ppt/tags/tag144.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LAYERLEVEL" val="1_1_1"/>
  <p:tag name="KSO_WM_TAG_VERSION" val="1.0"/>
  <p:tag name="KSO_WM_BEAUTIFY_FLAG" val="#wm#"/>
  <p:tag name="KSO_WM_UNIT_PRESET_TEXT" val="单击此处添加标题，文字是您思想的提炼"/>
  <p:tag name="KSO_WM_TEMPLATE_CATEGORY" val="custom"/>
  <p:tag name="KSO_WM_TEMPLATE_INDEX" val="20204422"/>
  <p:tag name="KSO_WM_UNIT_ID" val="custom20204422_3*l_h_f*1_1_1"/>
  <p:tag name="KSO_WM_UNIT_TEXT_FILL_FORE_SCHEMECOLOR_INDEX" val="13"/>
  <p:tag name="KSO_WM_UNIT_TEXT_FILL_TYPE" val="1"/>
  <p:tag name="KSO_WM_UNIT_USESOURCEFORMAT_APPLY" val="1"/>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LAYERLEVEL" val="1_1_1"/>
  <p:tag name="KSO_WM_TAG_VERSION" val="1.0"/>
  <p:tag name="KSO_WM_BEAUTIFY_FLAG" val="#wm#"/>
  <p:tag name="KSO_WM_TEMPLATE_CATEGORY" val="custom"/>
  <p:tag name="KSO_WM_TEMPLATE_INDEX" val="20204422"/>
  <p:tag name="KSO_WM_UNIT_ID" val="custom20204422_3*l_h_i*1_2_1"/>
  <p:tag name="KSO_WM_UNIT_TEXT_FILL_FORE_SCHEMECOLOR_INDEX" val="6"/>
  <p:tag name="KSO_WM_UNIT_TEXT_FILL_TYPE" val="1"/>
  <p:tag name="KSO_WM_UNIT_USESOURCEFORMAT_APPLY" val="1"/>
</p:tagLst>
</file>

<file path=ppt/tags/tag146.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LAYERLEVEL" val="1_1_1"/>
  <p:tag name="KSO_WM_TAG_VERSION" val="1.0"/>
  <p:tag name="KSO_WM_BEAUTIFY_FLAG" val="#wm#"/>
  <p:tag name="KSO_WM_UNIT_PRESET_TEXT" val="单击此处添加标题，文字是您思想的提炼"/>
  <p:tag name="KSO_WM_TEMPLATE_CATEGORY" val="custom"/>
  <p:tag name="KSO_WM_TEMPLATE_INDEX" val="20204422"/>
  <p:tag name="KSO_WM_UNIT_ID" val="custom20204422_3*l_h_f*1_2_1"/>
  <p:tag name="KSO_WM_UNIT_TEXT_FILL_FORE_SCHEMECOLOR_INDEX" val="13"/>
  <p:tag name="KSO_WM_UNIT_TEXT_FILL_TYPE" val="1"/>
  <p:tag name="KSO_WM_UNIT_USESOURCEFORMAT_APPLY" val="1"/>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LAYERLEVEL" val="1_1_1"/>
  <p:tag name="KSO_WM_TAG_VERSION" val="1.0"/>
  <p:tag name="KSO_WM_BEAUTIFY_FLAG" val="#wm#"/>
  <p:tag name="KSO_WM_TEMPLATE_CATEGORY" val="custom"/>
  <p:tag name="KSO_WM_TEMPLATE_INDEX" val="20204422"/>
  <p:tag name="KSO_WM_UNIT_ID" val="custom20204422_3*l_h_i*1_3_1"/>
  <p:tag name="KSO_WM_UNIT_TEXT_FILL_FORE_SCHEMECOLOR_INDEX" val="5"/>
  <p:tag name="KSO_WM_UNIT_TEXT_FILL_TYPE" val="1"/>
  <p:tag name="KSO_WM_UNIT_USESOURCEFORMAT_APPLY" val="1"/>
</p:tagLst>
</file>

<file path=ppt/tags/tag148.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LAYERLEVEL" val="1_1_1"/>
  <p:tag name="KSO_WM_TAG_VERSION" val="1.0"/>
  <p:tag name="KSO_WM_BEAUTIFY_FLAG" val="#wm#"/>
  <p:tag name="KSO_WM_UNIT_PRESET_TEXT" val="单击此处添加标题，文字是您思想的提炼"/>
  <p:tag name="KSO_WM_TEMPLATE_CATEGORY" val="custom"/>
  <p:tag name="KSO_WM_TEMPLATE_INDEX" val="20204422"/>
  <p:tag name="KSO_WM_UNIT_ID" val="custom20204422_3*l_h_f*1_3_1"/>
  <p:tag name="KSO_WM_UNIT_TEXT_FILL_FORE_SCHEMECOLOR_INDEX" val="13"/>
  <p:tag name="KSO_WM_UNIT_TEXT_FILL_TYPE" val="1"/>
  <p:tag name="KSO_WM_UNIT_USESOURCEFORMAT_APPLY" val="1"/>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LAYERLEVEL" val="1"/>
  <p:tag name="KSO_WM_TAG_VERSION" val="1.0"/>
  <p:tag name="KSO_WM_BEAUTIFY_FLAG" val="#wm#"/>
  <p:tag name="KSO_WM_UNIT_TYPE" val="i"/>
  <p:tag name="KSO_WM_UNIT_INDEX" val="1"/>
  <p:tag name="KSO_WM_TEMPLATE_CATEGORY" val="custom"/>
  <p:tag name="KSO_WM_TEMPLATE_INDEX" val="20204422"/>
  <p:tag name="KSO_WM_UNIT_ID" val="custom20204422_3*i*1"/>
  <p:tag name="KSO_WM_UNIT_LINE_FORE_SCHEMECOLOR_INDEX" val="14"/>
  <p:tag name="KSO_WM_UNIT_LINE_FILL_TYPE" val="2"/>
  <p:tag name="KSO_WM_UNIT_USESOURCEFORMAT_APPLY" val="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p="http://schemas.openxmlformats.org/presentationml/2006/main">
  <p:tag name="KSO_WM_UNIT_ISCONTENTSTITLE" val="1"/>
  <p:tag name="KSO_WM_UNIT_NOCLEAR" val="0"/>
  <p:tag name="KSO_WM_UNIT_VALUE" val="3"/>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LAYERLEVEL" val="1"/>
  <p:tag name="KSO_WM_TAG_VERSION" val="1.0"/>
  <p:tag name="KSO_WM_BEAUTIFY_FLAG" val="#wm#"/>
  <p:tag name="KSO_WM_UNIT_PRESET_TEXT" val="目录"/>
  <p:tag name="KSO_WM_TEMPLATE_CATEGORY" val="custom"/>
  <p:tag name="KSO_WM_TEMPLATE_INDEX" val="20204422"/>
  <p:tag name="KSO_WM_UNIT_ID" val="custom20204422_3*a*1"/>
  <p:tag name="KSO_WM_UNIT_TEXT_FILL_FORE_SCHEMECOLOR_INDEX" val="13"/>
  <p:tag name="KSO_WM_UNIT_TEXT_FILL_TYPE" val="1"/>
  <p:tag name="KSO_WM_UNIT_USESOURCEFORMAT_APPLY" val="1"/>
</p:tagLst>
</file>

<file path=ppt/tags/tag151.xml><?xml version="1.0" encoding="utf-8"?>
<p:tagLst xmlns:p="http://schemas.openxmlformats.org/presentationml/2006/main">
  <p:tag name="KSO_WM_TEMPLATE_SUBCATEGORY" val="0"/>
  <p:tag name="KSO_WM_SLIDE_TYPE" val="contents"/>
  <p:tag name="KSO_WM_SLIDE_SUBTYPE" val="diag"/>
  <p:tag name="KSO_WM_SLIDE_ITEM_CNT" val="3"/>
  <p:tag name="KSO_WM_SLIDE_INDEX" val="3"/>
  <p:tag name="KSO_WM_DIAGRAM_GROUP_CODE" val="l1-1"/>
  <p:tag name="KSO_WM_SLIDE_DIAGTYPE" val="l"/>
  <p:tag name="KSO_WM_TAG_VERSION" val="1.0"/>
  <p:tag name="KSO_WM_BEAUTIFY_FLAG" val="#wm#"/>
  <p:tag name="KSO_WM_SLIDE_LAYOUT" val="a_l"/>
  <p:tag name="KSO_WM_SLIDE_LAYOUT_CNT" val="1_1"/>
  <p:tag name="KSO_WM_TEMPLATE_MASTER_TYPE" val="1"/>
  <p:tag name="KSO_WM_TEMPLATE_COLOR_TYPE" val="1"/>
  <p:tag name="KSO_WM_TEMPLATE_CATEGORY" val="custom"/>
  <p:tag name="KSO_WM_TEMPLATE_INDEX" val="20204422"/>
  <p:tag name="KSO_WM_SLIDE_ID" val="custom20204422_3"/>
</p:tagLst>
</file>

<file path=ppt/tags/tag152.xml><?xml version="1.0" encoding="utf-8"?>
<p:tagLst xmlns:p="http://schemas.openxmlformats.org/presentationml/2006/main">
  <p:tag name="KSO_WM_TEMPLATE_CATEGORY" val="custom"/>
  <p:tag name="KSO_WM_TEMPLATE_INDEX" val="20204422"/>
</p:tagLst>
</file>

<file path=ppt/tags/tag153.xml><?xml version="1.0" encoding="utf-8"?>
<p:tagLst xmlns:p="http://schemas.openxmlformats.org/presentationml/2006/main">
  <p:tag name="KSO_WM_TEMPLATE_CATEGORY" val="custom"/>
  <p:tag name="KSO_WM_TEMPLATE_INDEX" val="20204422"/>
</p:tagLst>
</file>

<file path=ppt/tags/tag154.xml><?xml version="1.0" encoding="utf-8"?>
<p:tagLst xmlns:p="http://schemas.openxmlformats.org/presentationml/2006/main">
  <p:tag name="KSO_WM_TEMPLATE_CATEGORY" val="custom"/>
  <p:tag name="KSO_WM_TEMPLATE_INDEX" val="20204422"/>
</p:tagLst>
</file>

<file path=ppt/tags/tag155.xml><?xml version="1.0" encoding="utf-8"?>
<p:tagLst xmlns:p="http://schemas.openxmlformats.org/presentationml/2006/main">
  <p:tag name="KSO_WM_TEMPLATE_CATEGORY" val="custom"/>
  <p:tag name="KSO_WM_TEMPLATE_INDEX" val="20204422"/>
</p:tagLst>
</file>

<file path=ppt/tags/tag156.xml><?xml version="1.0" encoding="utf-8"?>
<p:tagLst xmlns:p="http://schemas.openxmlformats.org/presentationml/2006/main">
  <p:tag name="KSO_WM_TEMPLATE_CATEGORY" val="custom"/>
  <p:tag name="KSO_WM_TEMPLATE_INDEX" val="20204422"/>
</p:tagLst>
</file>

<file path=ppt/tags/tag157.xml><?xml version="1.0" encoding="utf-8"?>
<p:tagLst xmlns:p="http://schemas.openxmlformats.org/presentationml/2006/main">
  <p:tag name="KSO_WM_TEMPLATE_CATEGORY" val="custom"/>
  <p:tag name="KSO_WM_TEMPLATE_INDEX" val="20204422"/>
</p:tagLst>
</file>

<file path=ppt/tags/tag158.xml><?xml version="1.0" encoding="utf-8"?>
<p:tagLst xmlns:p="http://schemas.openxmlformats.org/presentationml/2006/main">
  <p:tag name="KSO_WM_TEMPLATE_CATEGORY" val="custom"/>
  <p:tag name="KSO_WM_TEMPLATE_INDEX" val="20204422"/>
</p:tagLst>
</file>

<file path=ppt/tags/tag159.xml><?xml version="1.0" encoding="utf-8"?>
<p:tagLst xmlns:p="http://schemas.openxmlformats.org/presentationml/2006/main">
  <p:tag name="KSO_WM_TEMPLATE_CATEGORY" val="custom"/>
  <p:tag name="KSO_WM_TEMPLATE_INDEX" val="20204422"/>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0.xml><?xml version="1.0" encoding="utf-8"?>
<p:tagLst xmlns:p="http://schemas.openxmlformats.org/presentationml/2006/main">
  <p:tag name="KSO_WM_TEMPLATE_CATEGORY" val="custom"/>
  <p:tag name="KSO_WM_TEMPLATE_INDEX" val="20204422"/>
</p:tagLst>
</file>

<file path=ppt/tags/tag161.xml><?xml version="1.0" encoding="utf-8"?>
<p:tagLst xmlns:p="http://schemas.openxmlformats.org/presentationml/2006/main">
  <p:tag name="KSO_WM_TEMPLATE_CATEGORY" val="custom"/>
  <p:tag name="KSO_WM_TEMPLATE_INDEX" val="20204422"/>
</p:tagLst>
</file>

<file path=ppt/tags/tag162.xml><?xml version="1.0" encoding="utf-8"?>
<p:tagLst xmlns:p="http://schemas.openxmlformats.org/presentationml/2006/main">
  <p:tag name="KSO_WM_TEMPLATE_CATEGORY" val="custom"/>
  <p:tag name="KSO_WM_TEMPLATE_INDEX" val="20204422"/>
</p:tagLst>
</file>

<file path=ppt/tags/tag163.xml><?xml version="1.0" encoding="utf-8"?>
<p:tagLst xmlns:p="http://schemas.openxmlformats.org/presentationml/2006/main">
  <p:tag name="KSO_WM_TEMPLATE_CATEGORY" val="custom"/>
  <p:tag name="KSO_WM_TEMPLATE_INDEX" val="20204422"/>
</p:tagLst>
</file>

<file path=ppt/tags/tag164.xml><?xml version="1.0" encoding="utf-8"?>
<p:tagLst xmlns:p="http://schemas.openxmlformats.org/presentationml/2006/main">
  <p:tag name="KSO_WM_TEMPLATE_CATEGORY" val="custom"/>
  <p:tag name="KSO_WM_TEMPLATE_INDEX" val="20204422"/>
</p:tagLst>
</file>

<file path=ppt/tags/tag165.xml><?xml version="1.0" encoding="utf-8"?>
<p:tagLst xmlns:p="http://schemas.openxmlformats.org/presentationml/2006/main">
  <p:tag name="KSO_WM_TEMPLATE_CATEGORY" val="custom"/>
  <p:tag name="KSO_WM_TEMPLATE_INDEX" val="20204422"/>
</p:tagLst>
</file>

<file path=ppt/tags/tag166.xml><?xml version="1.0" encoding="utf-8"?>
<p:tagLst xmlns:p="http://schemas.openxmlformats.org/presentationml/2006/main">
  <p:tag name="KSO_WM_TEMPLATE_CATEGORY" val="custom"/>
  <p:tag name="KSO_WM_TEMPLATE_INDEX" val="20204422"/>
</p:tagLst>
</file>

<file path=ppt/tags/tag167.xml><?xml version="1.0" encoding="utf-8"?>
<p:tagLst xmlns:p="http://schemas.openxmlformats.org/presentationml/2006/main">
  <p:tag name="KSO_WM_TEMPLATE_CATEGORY" val="custom"/>
  <p:tag name="KSO_WM_TEMPLATE_INDEX" val="20204422"/>
</p:tagLst>
</file>

<file path=ppt/tags/tag168.xml><?xml version="1.0" encoding="utf-8"?>
<p:tagLst xmlns:p="http://schemas.openxmlformats.org/presentationml/2006/main">
  <p:tag name="KSO_WM_UNIT_PLACING_PICTURE_USER_VIEWPORT" val="{&quot;height&quot;:6330,&quot;width&quot;:11250}"/>
</p:tagLst>
</file>

<file path=ppt/tags/tag169.xml><?xml version="1.0" encoding="utf-8"?>
<p:tagLst xmlns:p="http://schemas.openxmlformats.org/presentationml/2006/main">
  <p:tag name="KSO_WM_TEMPLATE_CATEGORY" val="custom"/>
  <p:tag name="KSO_WM_TEMPLATE_INDEX" val="20204422"/>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0.xml><?xml version="1.0" encoding="utf-8"?>
<p:tagLst xmlns:p="http://schemas.openxmlformats.org/presentationml/2006/main">
  <p:tag name="KSO_WM_UNIT_PLACING_PICTURE_USER_VIEWPORT" val="{&quot;height&quot;:8648,&quot;width&quot;:11250}"/>
</p:tagLst>
</file>

<file path=ppt/tags/tag171.xml><?xml version="1.0" encoding="utf-8"?>
<p:tagLst xmlns:p="http://schemas.openxmlformats.org/presentationml/2006/main">
  <p:tag name="KSO_WM_TEMPLATE_CATEGORY" val="custom"/>
  <p:tag name="KSO_WM_TEMPLATE_INDEX" val="20204422"/>
</p:tagLst>
</file>

<file path=ppt/tags/tag172.xml><?xml version="1.0" encoding="utf-8"?>
<p:tagLst xmlns:p="http://schemas.openxmlformats.org/presentationml/2006/main">
  <p:tag name="KSO_WM_TEMPLATE_CATEGORY" val="custom"/>
  <p:tag name="KSO_WM_TEMPLATE_INDEX" val="20204422"/>
</p:tagLst>
</file>

<file path=ppt/tags/tag173.xml><?xml version="1.0" encoding="utf-8"?>
<p:tagLst xmlns:p="http://schemas.openxmlformats.org/presentationml/2006/main">
  <p:tag name="KSO_WM_TEMPLATE_CATEGORY" val="custom"/>
  <p:tag name="KSO_WM_TEMPLATE_INDEX" val="20204422"/>
</p:tagLst>
</file>

<file path=ppt/tags/tag174.xml><?xml version="1.0" encoding="utf-8"?>
<p:tagLst xmlns:p="http://schemas.openxmlformats.org/presentationml/2006/main">
  <p:tag name="KSO_WM_TEMPLATE_CATEGORY" val="custom"/>
  <p:tag name="KSO_WM_TEMPLATE_INDEX" val="20204422"/>
</p:tagLst>
</file>

<file path=ppt/tags/tag175.xml><?xml version="1.0" encoding="utf-8"?>
<p:tagLst xmlns:p="http://schemas.openxmlformats.org/presentationml/2006/main">
  <p:tag name="KSO_WM_TEMPLATE_CATEGORY" val="custom"/>
  <p:tag name="KSO_WM_TEMPLATE_INDEX" val="20204422"/>
</p:tagLst>
</file>

<file path=ppt/tags/tag176.xml><?xml version="1.0" encoding="utf-8"?>
<p:tagLst xmlns:p="http://schemas.openxmlformats.org/presentationml/2006/main">
  <p:tag name="KSO_WM_TEMPLATE_CATEGORY" val="custom"/>
  <p:tag name="KSO_WM_TEMPLATE_INDEX" val="20204422"/>
</p:tagLst>
</file>

<file path=ppt/tags/tag177.xml><?xml version="1.0" encoding="utf-8"?>
<p:tagLst xmlns:p="http://schemas.openxmlformats.org/presentationml/2006/main">
  <p:tag name="REFSHAPE" val="987547460"/>
  <p:tag name="KSO_WM_UNIT_PLACING_PICTURE_USER_VIEWPORT" val="{&quot;height&quot;:1790,&quot;width&quot;:2880}"/>
</p:tagLst>
</file>

<file path=ppt/tags/tag178.xml><?xml version="1.0" encoding="utf-8"?>
<p:tagLst xmlns:p="http://schemas.openxmlformats.org/presentationml/2006/main">
  <p:tag name="KSO_WM_TEMPLATE_CATEGORY" val="custom"/>
  <p:tag name="KSO_WM_TEMPLATE_INDEX" val="20204422"/>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7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82.xml><?xml version="1.0" encoding="utf-8"?>
<p:tagLst xmlns:p="http://schemas.openxmlformats.org/presentationml/2006/main">
  <p:tag name="KSO_WM_UNIT_TYPE" val="i"/>
  <p:tag name="KSO_WM_UNIT_SUBTYPE" val="h"/>
  <p:tag name="KSO_WM_SLIDE_BACKGROUND_TYPE" val="frame"/>
  <p:tag name="KSO_WM_SLIDE_BK_DARK_LIGHT" val="2"/>
  <p:tag name="KSO_WM_UNIT_HIGHLIGHT" val="0"/>
  <p:tag name="KSO_WM_UNIT_COMPATIBLE" val="0"/>
  <p:tag name="KSO_WM_UNIT_DIAGRAM_ISNUMVISUAL" val="0"/>
  <p:tag name="KSO_WM_UNIT_DIAGRAM_ISREFERUNIT" val="0"/>
  <p:tag name="KSO_WM_UNIT_INDEX" val="0"/>
  <p:tag name="KSO_WM_UNIT_ID" val="_13*i*0"/>
  <p:tag name="KSO_WM_UNIT_BK_DARK_LIGHT" val="2"/>
  <p:tag name="KSO_WM_UNIT_LAYERLEVEL" val="1"/>
  <p:tag name="KSO_WM_TAG_VERSION" val="1.0"/>
  <p:tag name="KSO_WM_BEAUTIFY_FLAG" val="#wm#"/>
</p:tagLst>
</file>

<file path=ppt/tags/tag83.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84.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UNIT_TYPE" val="i"/>
  <p:tag name="KSO_WM_UNIT_SUBTYPE" val="h"/>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NDEX" val="0"/>
  <p:tag name="KSO_WM_UNIT_ID" val="_14*i*0"/>
  <p:tag name="KSO_WM_UNIT_BK_DARK_LIGHT" val="2"/>
  <p:tag name="KSO_WM_UNIT_LAYERLEVEL" val="1"/>
  <p:tag name="KSO_WM_TAG_VERSION" val="1.0"/>
  <p:tag name="KSO_WM_BEAUTIFY_FLAG" val="#wm#"/>
</p:tagLst>
</file>

<file path=ppt/tags/tag91.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8.xml><?xml version="1.0" encoding="utf-8"?>
<p:tagLst xmlns:p="http://schemas.openxmlformats.org/presentationml/2006/main">
  <p:tag name="KSO_WM_UNIT_TYPE" val="i"/>
  <p:tag name="KSO_WM_UNIT_SUBTYPE" val="h"/>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NDEX" val="0"/>
  <p:tag name="KSO_WM_UNIT_ID" val="_15*i*0"/>
  <p:tag name="KSO_WM_UNIT_BK_DARK_LIGHT" val="2"/>
  <p:tag name="KSO_WM_UNIT_LAYERLEVEL" val="1"/>
  <p:tag name="KSO_WM_TAG_VERSION" val="1.0"/>
  <p:tag name="KSO_WM_BEAUTIFY_FLAG" val="#wm#"/>
</p:tagLst>
</file>

<file path=ppt/tags/tag99.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heme/theme1.xml><?xml version="1.0" encoding="utf-8"?>
<a:theme xmlns:a="http://schemas.openxmlformats.org/drawingml/2006/main" name="2_Office 主题​​">
  <a:themeElements>
    <a:clrScheme name="自定义 78">
      <a:dk1>
        <a:srgbClr val="000000"/>
      </a:dk1>
      <a:lt1>
        <a:srgbClr val="FFFFFF"/>
      </a:lt1>
      <a:dk2>
        <a:srgbClr val="ECEEEF"/>
      </a:dk2>
      <a:lt2>
        <a:srgbClr val="FCFDFD"/>
      </a:lt2>
      <a:accent1>
        <a:srgbClr val="76D4F6"/>
      </a:accent1>
      <a:accent2>
        <a:srgbClr val="9EC0FC"/>
      </a:accent2>
      <a:accent3>
        <a:srgbClr val="9381FF"/>
      </a:accent3>
      <a:accent4>
        <a:srgbClr val="67593B"/>
      </a:accent4>
      <a:accent5>
        <a:srgbClr val="7B4D3F"/>
      </a:accent5>
      <a:accent6>
        <a:srgbClr val="7B4651"/>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2762</Words>
  <Application>WPS 演示</Application>
  <PresentationFormat/>
  <Paragraphs>199</Paragraphs>
  <Slides>26</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26</vt:i4>
      </vt:variant>
    </vt:vector>
  </HeadingPairs>
  <TitlesOfParts>
    <vt:vector size="37" baseType="lpstr">
      <vt:lpstr>Arial</vt:lpstr>
      <vt:lpstr>宋体</vt:lpstr>
      <vt:lpstr>Wingdings</vt:lpstr>
      <vt:lpstr>微软雅黑</vt:lpstr>
      <vt:lpstr>汉仪旗黑-85S</vt:lpstr>
      <vt:lpstr>思源黑体 CN Regular</vt:lpstr>
      <vt:lpstr>黑体</vt:lpstr>
      <vt:lpstr>Arial Unicode MS</vt:lpstr>
      <vt:lpstr>等线</vt:lpstr>
      <vt:lpstr>Calibri</vt:lpstr>
      <vt:lpstr>2_Office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lin sun</dc:creator>
  <cp:lastModifiedBy>灭斯特芒捏</cp:lastModifiedBy>
  <cp:revision>6</cp:revision>
  <dcterms:created xsi:type="dcterms:W3CDTF">2020-03-04T01:30:00Z</dcterms:created>
  <dcterms:modified xsi:type="dcterms:W3CDTF">2020-03-04T04:25:13Z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2052-11.1.0.9305</vt:lpwstr>
  </property>
</Properties>
</file>