
<file path=[Content_Types].xml><?xml version="1.0" encoding="utf-8"?>
<Types xmlns="http://schemas.openxmlformats.org/package/2006/content-types">
  <Default Extension="rels" ContentType="application/vnd.openxmlformats-package.relationships+xml"/>
  <Default Extension="xml" ContentType="application/xml"/>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slideMasters/slideMaster2.xml" ContentType="application/vnd.openxmlformats-officedocument.presentationml.slideMaster+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tags/tag1.xml" ContentType="application/vnd.openxmlformats-officedocument.presentationml.tags+xml"/>
  <Override PartName="/ppt/notesSlides/notesSlide1.xml" ContentType="application/vnd.openxmlformats-officedocument.presentationml.notesSlide+xml"/>
  <Override PartName="/ppt/slides/slide2.xml" ContentType="application/vnd.openxmlformats-officedocument.presentationml.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tags/tag4.xml" ContentType="application/vnd.openxmlformats-officedocument.presentationml.tags+xml"/>
  <Override PartName="/ppt/notesSlides/notesSlide29.xml" ContentType="application/vnd.openxmlformats-officedocument.presentationml.notesSlide+xml"/>
  <Override PartName="/ppt/slides/slide30.xml" ContentType="application/vnd.openxmlformats-officedocument.presentationml.slide+xml"/>
  <Override PartName="/ppt/tags/tag5.xml" ContentType="application/vnd.openxmlformats-officedocument.presentationml.tags+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tags/tag6.xml" ContentType="application/vnd.openxmlformats-officedocument.presentationml.tags+xml"/>
  <Override PartName="/ppt/notesSlides/notesSlide33.xml" ContentType="application/vnd.openxmlformats-officedocument.presentationml.notes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p="http://schemas.openxmlformats.org/presentationml/2006/main" xmlns:r="http://schemas.openxmlformats.org/officeDocument/2006/relationships" xmlns:a="http://schemas.openxmlformats.org/drawingml/2006/main">
  <p:sldMasterIdLst>
    <p:sldMasterId id="2147483648" r:id="rId1"/>
    <p:sldMasterId id="2147483649"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type="screen16x9" cy="6858000" cx="12192000"/>
  <p:notesSz cx="6858000" cy="9144000"/>
  <p:defaultText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clrMru>
    <a:srgbClr val="37A76F"/>
    <a:srgbClr val="69CDDC"/>
    <a:srgbClr val="88BD24"/>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ThumbnailView">
  <p:normalViewPr horzBarState="maximized">
    <p:restoredLeft sz="15987" autoAdjust="0"/>
    <p:restoredTop sz="94660"/>
  </p:normalViewPr>
  <p:slideViewPr>
    <p:cSldViewPr snapToGrid="0">
      <p:cViewPr>
        <p:scale>
          <a:sx n="75" d="100"/>
          <a:sy n="75" d="100"/>
        </p:scale>
        <p:origin x="1176" y="942"/>
      </p:cViewPr>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tableStyles" Target="tableStyle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27" name=""/>
        <p:cNvGrpSpPr/>
        <p:nvPr/>
      </p:nvGrpSpPr>
      <p:grpSpPr>
        <a:xfrm>
          <a:off x="0" y="0"/>
          <a:ext cx="0" cy="0"/>
          <a:chOff x="0" y="0"/>
          <a:chExt cx="0" cy="0"/>
        </a:xfrm>
      </p:grpSpPr>
      <p:sp>
        <p:nvSpPr>
          <p:cNvPr id="1049073" name="页眉占位符 1"/>
          <p:cNvSpPr>
            <a:spLocks noGrp="1"/>
          </p:cNvSpPr>
          <p:nvPr>
            <p:ph type="hdr" sz="quarter"/>
          </p:nvPr>
        </p:nvSpPr>
        <p:spPr>
          <a:xfrm>
            <a:off x="0" y="0"/>
            <a:ext cx="2971800" cy="458788"/>
          </a:xfrm>
          <a:prstGeom prst="rect"/>
        </p:spPr>
        <p:txBody>
          <a:bodyPr bIns="45720" lIns="91440" rIns="91440" rtlCol="0" tIns="45720" vert="horz"/>
          <a:lstStyle>
            <a:lvl1pPr algn="l">
              <a:defRPr sz="1200"/>
            </a:lvl1pPr>
          </a:lstStyle>
          <a:p>
            <a:endParaRPr altLang="en-US" lang="zh-CN"/>
          </a:p>
        </p:txBody>
      </p:sp>
      <p:sp>
        <p:nvSpPr>
          <p:cNvPr id="1049074" name="日期占位符 2"/>
          <p:cNvSpPr>
            <a:spLocks noGrp="1"/>
          </p:cNvSpPr>
          <p:nvPr>
            <p:ph type="dt" idx="1"/>
          </p:nvPr>
        </p:nvSpPr>
        <p:spPr>
          <a:xfrm>
            <a:off x="3884613" y="0"/>
            <a:ext cx="2971800" cy="458788"/>
          </a:xfrm>
          <a:prstGeom prst="rect"/>
        </p:spPr>
        <p:txBody>
          <a:bodyPr bIns="45720" lIns="91440" rIns="91440" rtlCol="0" tIns="45720" vert="horz"/>
          <a:lstStyle>
            <a:lvl1pPr algn="r">
              <a:defRPr sz="1200"/>
            </a:lvl1pPr>
          </a:lstStyle>
          <a:p>
            <a:fld id="{36EA73E3-BC68-42A2-8226-29686AE5C5D9}" type="datetimeFigureOut">
              <a:rPr altLang="en-US" lang="zh-CN" smtClean="0"/>
            </a:fld>
            <a:endParaRPr altLang="en-US" lang="zh-CN"/>
          </a:p>
        </p:txBody>
      </p:sp>
      <p:sp>
        <p:nvSpPr>
          <p:cNvPr id="1049075" name="幻灯片图像占位符 3"/>
          <p:cNvSpPr>
            <a:spLocks noChangeAspect="1" noRot="1" noGrp="1"/>
          </p:cNvSpPr>
          <p:nvPr>
            <p:ph type="sldImg" idx="2"/>
          </p:nvPr>
        </p:nvSpPr>
        <p:spPr>
          <a:xfrm>
            <a:off x="685800" y="1143000"/>
            <a:ext cx="5486400" cy="3086100"/>
          </a:xfrm>
          <a:prstGeom prst="rect"/>
          <a:noFill/>
          <a:ln w="12700">
            <a:solidFill>
              <a:prstClr val="black"/>
            </a:solidFill>
          </a:ln>
        </p:spPr>
        <p:txBody>
          <a:bodyPr anchor="ctr" bIns="45720" lIns="91440" rIns="91440" rtlCol="0" tIns="45720" vert="horz"/>
          <a:p>
            <a:endParaRPr altLang="en-US" lang="zh-CN"/>
          </a:p>
        </p:txBody>
      </p:sp>
      <p:sp>
        <p:nvSpPr>
          <p:cNvPr id="1049076" name="备注占位符 4"/>
          <p:cNvSpPr>
            <a:spLocks noGrp="1"/>
          </p:cNvSpPr>
          <p:nvPr>
            <p:ph type="body" sz="quarter" idx="3"/>
          </p:nvPr>
        </p:nvSpPr>
        <p:spPr>
          <a:xfrm>
            <a:off x="685800" y="4400550"/>
            <a:ext cx="5486400" cy="3600450"/>
          </a:xfrm>
          <a:prstGeom prst="rect"/>
        </p:spPr>
        <p:txBody>
          <a:bodyPr bIns="45720" lIns="91440" rIns="91440" rtlCol="0" tIns="45720" vert="horz"/>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77" name="页脚占位符 5"/>
          <p:cNvSpPr>
            <a:spLocks noGrp="1"/>
          </p:cNvSpPr>
          <p:nvPr>
            <p:ph type="ftr" sz="quarter" idx="4"/>
          </p:nvPr>
        </p:nvSpPr>
        <p:spPr>
          <a:xfrm>
            <a:off x="0" y="8685213"/>
            <a:ext cx="2971800" cy="458787"/>
          </a:xfrm>
          <a:prstGeom prst="rect"/>
        </p:spPr>
        <p:txBody>
          <a:bodyPr anchor="b" bIns="45720" lIns="91440" rIns="91440" rtlCol="0" tIns="45720" vert="horz"/>
          <a:lstStyle>
            <a:lvl1pPr algn="l">
              <a:defRPr sz="1200"/>
            </a:lvl1pPr>
          </a:lstStyle>
          <a:p>
            <a:endParaRPr altLang="en-US" lang="zh-CN"/>
          </a:p>
        </p:txBody>
      </p:sp>
      <p:sp>
        <p:nvSpPr>
          <p:cNvPr id="1049078" name="灯片编号占位符 6"/>
          <p:cNvSpPr>
            <a:spLocks noGrp="1"/>
          </p:cNvSpPr>
          <p:nvPr>
            <p:ph type="sldNum" sz="quarter" idx="5"/>
          </p:nvPr>
        </p:nvSpPr>
        <p:spPr>
          <a:xfrm>
            <a:off x="3884613" y="8685213"/>
            <a:ext cx="2971800" cy="458787"/>
          </a:xfrm>
          <a:prstGeom prst="rect"/>
        </p:spPr>
        <p:txBody>
          <a:bodyPr anchor="b" bIns="45720" lIns="91440" rIns="91440" rtlCol="0" tIns="45720" vert="horz"/>
          <a:lstStyle>
            <a:lvl1pPr algn="r">
              <a:defRPr sz="1200"/>
            </a:lvl1pPr>
          </a:lstStyle>
          <a:p>
            <a:fld id="{EBB1731A-E0BA-4DFA-A873-76C76A49CC4F}" type="slidenum">
              <a:rPr altLang="en-US" lang="zh-CN" smtClean="0"/>
            </a:fld>
            <a:endParaRPr altLang="en-US" lang="zh-CN"/>
          </a:p>
        </p:txBody>
      </p:sp>
    </p:spTree>
  </p:cSld>
  <p:clrMap accent1="accent1" accent2="accent2" accent3="accent3" accent4="accent4" accent5="accent5" accent6="accent6" bg1="lt1" bg2="lt2" tx1="dk1" tx2="dk2" hlink="hlink" folHlink="folHlink"/>
  <p:notesStyle>
    <a:lvl1pPr algn="l" defTabSz="914400" eaLnBrk="1" hangingPunct="1" latinLnBrk="0" marL="0" rtl="0">
      <a:defRPr sz="1200" kern="1200">
        <a:solidFill>
          <a:schemeClr val="tx1"/>
        </a:solidFill>
        <a:latin typeface="+mn-lt"/>
        <a:ea typeface="+mn-ea"/>
        <a:cs typeface="+mn-cs"/>
      </a:defRPr>
    </a:lvl1pPr>
    <a:lvl2pPr algn="l" defTabSz="914400" eaLnBrk="1" hangingPunct="1" latinLnBrk="0" marL="457200" rtl="0">
      <a:defRPr sz="1200" kern="1200">
        <a:solidFill>
          <a:schemeClr val="tx1"/>
        </a:solidFill>
        <a:latin typeface="+mn-lt"/>
        <a:ea typeface="+mn-ea"/>
        <a:cs typeface="+mn-cs"/>
      </a:defRPr>
    </a:lvl2pPr>
    <a:lvl3pPr algn="l" defTabSz="914400" eaLnBrk="1" hangingPunct="1" latinLnBrk="0" marL="914400" rtl="0">
      <a:defRPr sz="1200" kern="1200">
        <a:solidFill>
          <a:schemeClr val="tx1"/>
        </a:solidFill>
        <a:latin typeface="+mn-lt"/>
        <a:ea typeface="+mn-ea"/>
        <a:cs typeface="+mn-cs"/>
      </a:defRPr>
    </a:lvl3pPr>
    <a:lvl4pPr algn="l" defTabSz="914400" eaLnBrk="1" hangingPunct="1" latinLnBrk="0" marL="1371600" rtl="0">
      <a:defRPr sz="1200" kern="1200">
        <a:solidFill>
          <a:schemeClr val="tx1"/>
        </a:solidFill>
        <a:latin typeface="+mn-lt"/>
        <a:ea typeface="+mn-ea"/>
        <a:cs typeface="+mn-cs"/>
      </a:defRPr>
    </a:lvl4pPr>
    <a:lvl5pPr algn="l" defTabSz="914400" eaLnBrk="1" hangingPunct="1" latinLnBrk="0" marL="1828800" rtl="0">
      <a:defRPr sz="1200" kern="1200">
        <a:solidFill>
          <a:schemeClr val="tx1"/>
        </a:solidFill>
        <a:latin typeface="+mn-lt"/>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29" name=""/>
        <p:cNvGrpSpPr/>
        <p:nvPr/>
      </p:nvGrpSpPr>
      <p:grpSpPr>
        <a:xfrm>
          <a:off x="0" y="0"/>
          <a:ext cx="0" cy="0"/>
          <a:chOff x="0" y="0"/>
          <a:chExt cx="0" cy="0"/>
        </a:xfrm>
      </p:grpSpPr>
      <p:sp>
        <p:nvSpPr>
          <p:cNvPr id="1048589" name="幻灯片图像占位符 1"/>
          <p:cNvSpPr>
            <a:spLocks noChangeAspect="1" noRot="1" noGrp="1"/>
          </p:cNvSpPr>
          <p:nvPr>
            <p:ph type="sldImg"/>
          </p:nvPr>
        </p:nvSpPr>
        <p:spPr/>
      </p:sp>
      <p:sp>
        <p:nvSpPr>
          <p:cNvPr id="1048590" name="备注占位符 2"/>
          <p:cNvSpPr>
            <a:spLocks noGrp="1"/>
          </p:cNvSpPr>
          <p:nvPr>
            <p:ph type="body" idx="1"/>
          </p:nvPr>
        </p:nvSpPr>
        <p:spPr/>
        <p:txBody>
          <a:bodyPr/>
          <a:p>
            <a:endParaRPr altLang="en-US" lang="zh-CN"/>
          </a:p>
        </p:txBody>
      </p:sp>
      <p:sp>
        <p:nvSpPr>
          <p:cNvPr id="1048591"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712" name="幻灯片图像占位符 1"/>
          <p:cNvSpPr>
            <a:spLocks noChangeAspect="1" noRot="1" noGrp="1"/>
          </p:cNvSpPr>
          <p:nvPr>
            <p:ph type="sldImg"/>
          </p:nvPr>
        </p:nvSpPr>
        <p:spPr/>
      </p:sp>
      <p:sp>
        <p:nvSpPr>
          <p:cNvPr id="1048713" name="备注占位符 2"/>
          <p:cNvSpPr>
            <a:spLocks noGrp="1"/>
          </p:cNvSpPr>
          <p:nvPr>
            <p:ph type="body" idx="1"/>
          </p:nvPr>
        </p:nvSpPr>
        <p:spPr/>
        <p:txBody>
          <a:bodyPr/>
          <a:p>
            <a:endParaRPr altLang="en-US" lang="zh-CN"/>
          </a:p>
        </p:txBody>
      </p:sp>
      <p:sp>
        <p:nvSpPr>
          <p:cNvPr id="1048714"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718" name="幻灯片图像占位符 1"/>
          <p:cNvSpPr>
            <a:spLocks noChangeAspect="1" noRot="1" noGrp="1"/>
          </p:cNvSpPr>
          <p:nvPr>
            <p:ph type="sldImg"/>
          </p:nvPr>
        </p:nvSpPr>
        <p:spPr/>
      </p:sp>
      <p:sp>
        <p:nvSpPr>
          <p:cNvPr id="1048719" name="备注占位符 2"/>
          <p:cNvSpPr>
            <a:spLocks noGrp="1"/>
          </p:cNvSpPr>
          <p:nvPr>
            <p:ph type="body" idx="1"/>
          </p:nvPr>
        </p:nvSpPr>
        <p:spPr/>
        <p:txBody>
          <a:bodyPr/>
          <a:p>
            <a:endParaRPr altLang="en-US" lang="zh-CN"/>
          </a:p>
        </p:txBody>
      </p:sp>
      <p:sp>
        <p:nvSpPr>
          <p:cNvPr id="1048720"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734" name="幻灯片图像占位符 1"/>
          <p:cNvSpPr>
            <a:spLocks noChangeAspect="1" noRot="1" noGrp="1"/>
          </p:cNvSpPr>
          <p:nvPr>
            <p:ph type="sldImg"/>
          </p:nvPr>
        </p:nvSpPr>
        <p:spPr/>
      </p:sp>
      <p:sp>
        <p:nvSpPr>
          <p:cNvPr id="1048735" name="备注占位符 2"/>
          <p:cNvSpPr>
            <a:spLocks noGrp="1"/>
          </p:cNvSpPr>
          <p:nvPr>
            <p:ph type="body" idx="1"/>
          </p:nvPr>
        </p:nvSpPr>
        <p:spPr/>
        <p:txBody>
          <a:bodyPr/>
          <a:p>
            <a:endParaRPr altLang="en-US" lang="zh-CN"/>
          </a:p>
        </p:txBody>
      </p:sp>
      <p:sp>
        <p:nvSpPr>
          <p:cNvPr id="1048736"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18" name=""/>
        <p:cNvGrpSpPr/>
        <p:nvPr/>
      </p:nvGrpSpPr>
      <p:grpSpPr>
        <a:xfrm>
          <a:off x="0" y="0"/>
          <a:ext cx="0" cy="0"/>
          <a:chOff x="0" y="0"/>
          <a:chExt cx="0" cy="0"/>
        </a:xfrm>
      </p:grpSpPr>
      <p:sp>
        <p:nvSpPr>
          <p:cNvPr id="1048741" name="幻灯片图像占位符 1"/>
          <p:cNvSpPr>
            <a:spLocks noChangeAspect="1" noRot="1" noGrp="1"/>
          </p:cNvSpPr>
          <p:nvPr>
            <p:ph type="sldImg"/>
          </p:nvPr>
        </p:nvSpPr>
        <p:spPr/>
      </p:sp>
      <p:sp>
        <p:nvSpPr>
          <p:cNvPr id="1048742" name="备注占位符 2"/>
          <p:cNvSpPr>
            <a:spLocks noGrp="1"/>
          </p:cNvSpPr>
          <p:nvPr>
            <p:ph type="body" idx="1"/>
          </p:nvPr>
        </p:nvSpPr>
        <p:spPr/>
        <p:txBody>
          <a:bodyPr/>
          <a:p>
            <a:endParaRPr altLang="en-US" lang="zh-CN"/>
          </a:p>
        </p:txBody>
      </p:sp>
      <p:sp>
        <p:nvSpPr>
          <p:cNvPr id="1048743"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24" name=""/>
        <p:cNvGrpSpPr/>
        <p:nvPr/>
      </p:nvGrpSpPr>
      <p:grpSpPr>
        <a:xfrm>
          <a:off x="0" y="0"/>
          <a:ext cx="0" cy="0"/>
          <a:chOff x="0" y="0"/>
          <a:chExt cx="0" cy="0"/>
        </a:xfrm>
      </p:grpSpPr>
      <p:sp>
        <p:nvSpPr>
          <p:cNvPr id="1048757" name="幻灯片图像占位符 1"/>
          <p:cNvSpPr>
            <a:spLocks noChangeAspect="1" noRot="1" noGrp="1"/>
          </p:cNvSpPr>
          <p:nvPr>
            <p:ph type="sldImg"/>
          </p:nvPr>
        </p:nvSpPr>
        <p:spPr/>
      </p:sp>
      <p:sp>
        <p:nvSpPr>
          <p:cNvPr id="1048758" name="备注占位符 2"/>
          <p:cNvSpPr>
            <a:spLocks noGrp="1"/>
          </p:cNvSpPr>
          <p:nvPr>
            <p:ph type="body" idx="1"/>
          </p:nvPr>
        </p:nvSpPr>
        <p:spPr/>
        <p:txBody>
          <a:bodyPr/>
          <a:p>
            <a:endParaRPr altLang="en-US" lang="zh-CN"/>
          </a:p>
        </p:txBody>
      </p:sp>
      <p:sp>
        <p:nvSpPr>
          <p:cNvPr id="1048759"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27" name=""/>
        <p:cNvGrpSpPr/>
        <p:nvPr/>
      </p:nvGrpSpPr>
      <p:grpSpPr>
        <a:xfrm>
          <a:off x="0" y="0"/>
          <a:ext cx="0" cy="0"/>
          <a:chOff x="0" y="0"/>
          <a:chExt cx="0" cy="0"/>
        </a:xfrm>
      </p:grpSpPr>
      <p:sp>
        <p:nvSpPr>
          <p:cNvPr id="1048764" name="幻灯片图像占位符 1"/>
          <p:cNvSpPr>
            <a:spLocks noChangeAspect="1" noRot="1" noGrp="1"/>
          </p:cNvSpPr>
          <p:nvPr>
            <p:ph type="sldImg"/>
          </p:nvPr>
        </p:nvSpPr>
        <p:spPr/>
      </p:sp>
      <p:sp>
        <p:nvSpPr>
          <p:cNvPr id="1048765" name="备注占位符 2"/>
          <p:cNvSpPr>
            <a:spLocks noGrp="1"/>
          </p:cNvSpPr>
          <p:nvPr>
            <p:ph type="body" idx="1"/>
          </p:nvPr>
        </p:nvSpPr>
        <p:spPr/>
        <p:txBody>
          <a:bodyPr/>
          <a:p>
            <a:endParaRPr altLang="en-US" lang="zh-CN"/>
          </a:p>
        </p:txBody>
      </p:sp>
      <p:sp>
        <p:nvSpPr>
          <p:cNvPr id="1048766"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30" name=""/>
        <p:cNvGrpSpPr/>
        <p:nvPr/>
      </p:nvGrpSpPr>
      <p:grpSpPr>
        <a:xfrm>
          <a:off x="0" y="0"/>
          <a:ext cx="0" cy="0"/>
          <a:chOff x="0" y="0"/>
          <a:chExt cx="0" cy="0"/>
        </a:xfrm>
      </p:grpSpPr>
      <p:sp>
        <p:nvSpPr>
          <p:cNvPr id="1048771" name="幻灯片图像占位符 1"/>
          <p:cNvSpPr>
            <a:spLocks noChangeAspect="1" noRot="1" noGrp="1"/>
          </p:cNvSpPr>
          <p:nvPr>
            <p:ph type="sldImg"/>
          </p:nvPr>
        </p:nvSpPr>
        <p:spPr/>
      </p:sp>
      <p:sp>
        <p:nvSpPr>
          <p:cNvPr id="1048772" name="备注占位符 2"/>
          <p:cNvSpPr>
            <a:spLocks noGrp="1"/>
          </p:cNvSpPr>
          <p:nvPr>
            <p:ph type="body" idx="1"/>
          </p:nvPr>
        </p:nvSpPr>
        <p:spPr/>
        <p:txBody>
          <a:bodyPr/>
          <a:p>
            <a:endParaRPr altLang="en-US" lang="zh-CN"/>
          </a:p>
        </p:txBody>
      </p:sp>
      <p:sp>
        <p:nvSpPr>
          <p:cNvPr id="1048773"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33" name=""/>
        <p:cNvGrpSpPr/>
        <p:nvPr/>
      </p:nvGrpSpPr>
      <p:grpSpPr>
        <a:xfrm>
          <a:off x="0" y="0"/>
          <a:ext cx="0" cy="0"/>
          <a:chOff x="0" y="0"/>
          <a:chExt cx="0" cy="0"/>
        </a:xfrm>
      </p:grpSpPr>
      <p:sp>
        <p:nvSpPr>
          <p:cNvPr id="1048776" name="幻灯片图像占位符 1"/>
          <p:cNvSpPr>
            <a:spLocks noChangeAspect="1" noRot="1" noGrp="1"/>
          </p:cNvSpPr>
          <p:nvPr>
            <p:ph type="sldImg"/>
          </p:nvPr>
        </p:nvSpPr>
        <p:spPr/>
      </p:sp>
      <p:sp>
        <p:nvSpPr>
          <p:cNvPr id="1048777" name="备注占位符 2"/>
          <p:cNvSpPr>
            <a:spLocks noGrp="1"/>
          </p:cNvSpPr>
          <p:nvPr>
            <p:ph type="body" idx="1"/>
          </p:nvPr>
        </p:nvSpPr>
        <p:spPr/>
        <p:txBody>
          <a:bodyPr/>
          <a:p>
            <a:endParaRPr altLang="en-US" lang="zh-CN"/>
          </a:p>
        </p:txBody>
      </p:sp>
      <p:sp>
        <p:nvSpPr>
          <p:cNvPr id="1048778"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36" name=""/>
        <p:cNvGrpSpPr/>
        <p:nvPr/>
      </p:nvGrpSpPr>
      <p:grpSpPr>
        <a:xfrm>
          <a:off x="0" y="0"/>
          <a:ext cx="0" cy="0"/>
          <a:chOff x="0" y="0"/>
          <a:chExt cx="0" cy="0"/>
        </a:xfrm>
      </p:grpSpPr>
      <p:sp>
        <p:nvSpPr>
          <p:cNvPr id="1048783" name="幻灯片图像占位符 1"/>
          <p:cNvSpPr>
            <a:spLocks noChangeAspect="1" noRot="1" noGrp="1"/>
          </p:cNvSpPr>
          <p:nvPr>
            <p:ph type="sldImg"/>
          </p:nvPr>
        </p:nvSpPr>
        <p:spPr/>
      </p:sp>
      <p:sp>
        <p:nvSpPr>
          <p:cNvPr id="1048784" name="备注占位符 2"/>
          <p:cNvSpPr>
            <a:spLocks noGrp="1"/>
          </p:cNvSpPr>
          <p:nvPr>
            <p:ph type="body" idx="1"/>
          </p:nvPr>
        </p:nvSpPr>
        <p:spPr/>
        <p:txBody>
          <a:bodyPr/>
          <a:p>
            <a:endParaRPr altLang="en-US" lang="zh-CN"/>
          </a:p>
        </p:txBody>
      </p:sp>
      <p:sp>
        <p:nvSpPr>
          <p:cNvPr id="1048785"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59" name=""/>
        <p:cNvGrpSpPr/>
        <p:nvPr/>
      </p:nvGrpSpPr>
      <p:grpSpPr>
        <a:xfrm>
          <a:off x="0" y="0"/>
          <a:ext cx="0" cy="0"/>
          <a:chOff x="0" y="0"/>
          <a:chExt cx="0" cy="0"/>
        </a:xfrm>
      </p:grpSpPr>
      <p:sp>
        <p:nvSpPr>
          <p:cNvPr id="1048848" name="幻灯片图像占位符 1"/>
          <p:cNvSpPr>
            <a:spLocks noChangeAspect="1" noRot="1" noGrp="1"/>
          </p:cNvSpPr>
          <p:nvPr>
            <p:ph type="sldImg"/>
          </p:nvPr>
        </p:nvSpPr>
        <p:spPr/>
      </p:sp>
      <p:sp>
        <p:nvSpPr>
          <p:cNvPr id="1048849" name="备注占位符 2"/>
          <p:cNvSpPr>
            <a:spLocks noGrp="1"/>
          </p:cNvSpPr>
          <p:nvPr>
            <p:ph type="body" idx="1"/>
          </p:nvPr>
        </p:nvSpPr>
        <p:spPr/>
        <p:txBody>
          <a:bodyPr/>
          <a:p>
            <a:endParaRPr altLang="en-US" lang="zh-CN"/>
          </a:p>
        </p:txBody>
      </p:sp>
      <p:sp>
        <p:nvSpPr>
          <p:cNvPr id="1048850"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57" name=""/>
        <p:cNvGrpSpPr/>
        <p:nvPr/>
      </p:nvGrpSpPr>
      <p:grpSpPr>
        <a:xfrm>
          <a:off x="0" y="0"/>
          <a:ext cx="0" cy="0"/>
          <a:chOff x="0" y="0"/>
          <a:chExt cx="0" cy="0"/>
        </a:xfrm>
      </p:grpSpPr>
      <p:sp>
        <p:nvSpPr>
          <p:cNvPr id="1048609" name="幻灯片图像占位符 1"/>
          <p:cNvSpPr>
            <a:spLocks noChangeAspect="1" noRot="1" noGrp="1"/>
          </p:cNvSpPr>
          <p:nvPr>
            <p:ph type="sldImg"/>
          </p:nvPr>
        </p:nvSpPr>
        <p:spPr/>
      </p:sp>
      <p:sp>
        <p:nvSpPr>
          <p:cNvPr id="1048610" name="备注占位符 2"/>
          <p:cNvSpPr>
            <a:spLocks noGrp="1"/>
          </p:cNvSpPr>
          <p:nvPr>
            <p:ph type="body" idx="1"/>
          </p:nvPr>
        </p:nvSpPr>
        <p:spPr/>
        <p:txBody>
          <a:bodyPr/>
          <a:p>
            <a:endParaRPr altLang="en-US" lang="zh-CN"/>
          </a:p>
        </p:txBody>
      </p:sp>
      <p:sp>
        <p:nvSpPr>
          <p:cNvPr id="1048611"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63" name=""/>
        <p:cNvGrpSpPr/>
        <p:nvPr/>
      </p:nvGrpSpPr>
      <p:grpSpPr>
        <a:xfrm>
          <a:off x="0" y="0"/>
          <a:ext cx="0" cy="0"/>
          <a:chOff x="0" y="0"/>
          <a:chExt cx="0" cy="0"/>
        </a:xfrm>
      </p:grpSpPr>
      <p:sp>
        <p:nvSpPr>
          <p:cNvPr id="1048863" name="幻灯片图像占位符 1"/>
          <p:cNvSpPr>
            <a:spLocks noChangeAspect="1" noRot="1" noGrp="1"/>
          </p:cNvSpPr>
          <p:nvPr>
            <p:ph type="sldImg"/>
          </p:nvPr>
        </p:nvSpPr>
        <p:spPr/>
      </p:sp>
      <p:sp>
        <p:nvSpPr>
          <p:cNvPr id="1048864" name="备注占位符 2"/>
          <p:cNvSpPr>
            <a:spLocks noGrp="1"/>
          </p:cNvSpPr>
          <p:nvPr>
            <p:ph type="body" idx="1"/>
          </p:nvPr>
        </p:nvSpPr>
        <p:spPr/>
        <p:txBody>
          <a:bodyPr/>
          <a:p>
            <a:endParaRPr altLang="en-US" lang="zh-CN"/>
          </a:p>
        </p:txBody>
      </p:sp>
      <p:sp>
        <p:nvSpPr>
          <p:cNvPr id="1048865"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66" name=""/>
        <p:cNvGrpSpPr/>
        <p:nvPr/>
      </p:nvGrpSpPr>
      <p:grpSpPr>
        <a:xfrm>
          <a:off x="0" y="0"/>
          <a:ext cx="0" cy="0"/>
          <a:chOff x="0" y="0"/>
          <a:chExt cx="0" cy="0"/>
        </a:xfrm>
      </p:grpSpPr>
      <p:sp>
        <p:nvSpPr>
          <p:cNvPr id="1048871" name="幻灯片图像占位符 1"/>
          <p:cNvSpPr>
            <a:spLocks noChangeAspect="1" noRot="1" noGrp="1"/>
          </p:cNvSpPr>
          <p:nvPr>
            <p:ph type="sldImg"/>
          </p:nvPr>
        </p:nvSpPr>
        <p:spPr/>
      </p:sp>
      <p:sp>
        <p:nvSpPr>
          <p:cNvPr id="1048872" name="备注占位符 2"/>
          <p:cNvSpPr>
            <a:spLocks noGrp="1"/>
          </p:cNvSpPr>
          <p:nvPr>
            <p:ph type="body" idx="1"/>
          </p:nvPr>
        </p:nvSpPr>
        <p:spPr/>
        <p:txBody>
          <a:bodyPr/>
          <a:p>
            <a:endParaRPr altLang="en-US" lang="zh-CN"/>
          </a:p>
        </p:txBody>
      </p:sp>
      <p:sp>
        <p:nvSpPr>
          <p:cNvPr id="1048873"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69" name=""/>
        <p:cNvGrpSpPr/>
        <p:nvPr/>
      </p:nvGrpSpPr>
      <p:grpSpPr>
        <a:xfrm>
          <a:off x="0" y="0"/>
          <a:ext cx="0" cy="0"/>
          <a:chOff x="0" y="0"/>
          <a:chExt cx="0" cy="0"/>
        </a:xfrm>
      </p:grpSpPr>
      <p:sp>
        <p:nvSpPr>
          <p:cNvPr id="1048879" name="幻灯片图像占位符 1"/>
          <p:cNvSpPr>
            <a:spLocks noChangeAspect="1" noRot="1" noGrp="1"/>
          </p:cNvSpPr>
          <p:nvPr>
            <p:ph type="sldImg"/>
          </p:nvPr>
        </p:nvSpPr>
        <p:spPr/>
      </p:sp>
      <p:sp>
        <p:nvSpPr>
          <p:cNvPr id="1048880" name="备注占位符 2"/>
          <p:cNvSpPr>
            <a:spLocks noGrp="1"/>
          </p:cNvSpPr>
          <p:nvPr>
            <p:ph type="body" idx="1"/>
          </p:nvPr>
        </p:nvSpPr>
        <p:spPr/>
        <p:txBody>
          <a:bodyPr/>
          <a:p>
            <a:endParaRPr altLang="en-US" lang="zh-CN"/>
          </a:p>
        </p:txBody>
      </p:sp>
      <p:sp>
        <p:nvSpPr>
          <p:cNvPr id="1048881"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72" name=""/>
        <p:cNvGrpSpPr/>
        <p:nvPr/>
      </p:nvGrpSpPr>
      <p:grpSpPr>
        <a:xfrm>
          <a:off x="0" y="0"/>
          <a:ext cx="0" cy="0"/>
          <a:chOff x="0" y="0"/>
          <a:chExt cx="0" cy="0"/>
        </a:xfrm>
      </p:grpSpPr>
      <p:sp>
        <p:nvSpPr>
          <p:cNvPr id="1048885" name="幻灯片图像占位符 1"/>
          <p:cNvSpPr>
            <a:spLocks noChangeAspect="1" noRot="1" noGrp="1"/>
          </p:cNvSpPr>
          <p:nvPr>
            <p:ph type="sldImg"/>
          </p:nvPr>
        </p:nvSpPr>
        <p:spPr/>
      </p:sp>
      <p:sp>
        <p:nvSpPr>
          <p:cNvPr id="1048886" name="备注占位符 2"/>
          <p:cNvSpPr>
            <a:spLocks noGrp="1"/>
          </p:cNvSpPr>
          <p:nvPr>
            <p:ph type="body" idx="1"/>
          </p:nvPr>
        </p:nvSpPr>
        <p:spPr/>
        <p:txBody>
          <a:bodyPr/>
          <a:p>
            <a:endParaRPr altLang="en-US" lang="zh-CN"/>
          </a:p>
        </p:txBody>
      </p:sp>
      <p:sp>
        <p:nvSpPr>
          <p:cNvPr id="1048887"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75" name=""/>
        <p:cNvGrpSpPr/>
        <p:nvPr/>
      </p:nvGrpSpPr>
      <p:grpSpPr>
        <a:xfrm>
          <a:off x="0" y="0"/>
          <a:ext cx="0" cy="0"/>
          <a:chOff x="0" y="0"/>
          <a:chExt cx="0" cy="0"/>
        </a:xfrm>
      </p:grpSpPr>
      <p:sp>
        <p:nvSpPr>
          <p:cNvPr id="1048890" name="幻灯片图像占位符 1"/>
          <p:cNvSpPr>
            <a:spLocks noChangeAspect="1" noRot="1" noGrp="1"/>
          </p:cNvSpPr>
          <p:nvPr>
            <p:ph type="sldImg"/>
          </p:nvPr>
        </p:nvSpPr>
        <p:spPr/>
      </p:sp>
      <p:sp>
        <p:nvSpPr>
          <p:cNvPr id="1048891" name="备注占位符 2"/>
          <p:cNvSpPr>
            <a:spLocks noGrp="1"/>
          </p:cNvSpPr>
          <p:nvPr>
            <p:ph type="body" idx="1"/>
          </p:nvPr>
        </p:nvSpPr>
        <p:spPr/>
        <p:txBody>
          <a:bodyPr/>
          <a:p>
            <a:endParaRPr altLang="en-US" lang="zh-CN"/>
          </a:p>
        </p:txBody>
      </p:sp>
      <p:sp>
        <p:nvSpPr>
          <p:cNvPr id="1048892"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81" name=""/>
        <p:cNvGrpSpPr/>
        <p:nvPr/>
      </p:nvGrpSpPr>
      <p:grpSpPr>
        <a:xfrm>
          <a:off x="0" y="0"/>
          <a:ext cx="0" cy="0"/>
          <a:chOff x="0" y="0"/>
          <a:chExt cx="0" cy="0"/>
        </a:xfrm>
      </p:grpSpPr>
      <p:sp>
        <p:nvSpPr>
          <p:cNvPr id="1048918" name="幻灯片图像占位符 1"/>
          <p:cNvSpPr>
            <a:spLocks noChangeAspect="1" noRot="1" noGrp="1"/>
          </p:cNvSpPr>
          <p:nvPr>
            <p:ph type="sldImg"/>
          </p:nvPr>
        </p:nvSpPr>
        <p:spPr/>
      </p:sp>
      <p:sp>
        <p:nvSpPr>
          <p:cNvPr id="1048919" name="备注占位符 2"/>
          <p:cNvSpPr>
            <a:spLocks noGrp="1"/>
          </p:cNvSpPr>
          <p:nvPr>
            <p:ph type="body" idx="1"/>
          </p:nvPr>
        </p:nvSpPr>
        <p:spPr/>
        <p:txBody>
          <a:bodyPr/>
          <a:p>
            <a:endParaRPr altLang="en-US" lang="zh-CN"/>
          </a:p>
        </p:txBody>
      </p:sp>
      <p:sp>
        <p:nvSpPr>
          <p:cNvPr id="1048920"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84" name=""/>
        <p:cNvGrpSpPr/>
        <p:nvPr/>
      </p:nvGrpSpPr>
      <p:grpSpPr>
        <a:xfrm>
          <a:off x="0" y="0"/>
          <a:ext cx="0" cy="0"/>
          <a:chOff x="0" y="0"/>
          <a:chExt cx="0" cy="0"/>
        </a:xfrm>
      </p:grpSpPr>
      <p:sp>
        <p:nvSpPr>
          <p:cNvPr id="1048923" name="幻灯片图像占位符 1"/>
          <p:cNvSpPr>
            <a:spLocks noChangeAspect="1" noRot="1" noGrp="1"/>
          </p:cNvSpPr>
          <p:nvPr>
            <p:ph type="sldImg"/>
          </p:nvPr>
        </p:nvSpPr>
        <p:spPr/>
      </p:sp>
      <p:sp>
        <p:nvSpPr>
          <p:cNvPr id="1048924" name="备注占位符 2"/>
          <p:cNvSpPr>
            <a:spLocks noGrp="1"/>
          </p:cNvSpPr>
          <p:nvPr>
            <p:ph type="body" idx="1"/>
          </p:nvPr>
        </p:nvSpPr>
        <p:spPr/>
        <p:txBody>
          <a:bodyPr/>
          <a:p>
            <a:endParaRPr altLang="en-US" lang="zh-CN"/>
          </a:p>
        </p:txBody>
      </p:sp>
      <p:sp>
        <p:nvSpPr>
          <p:cNvPr id="1048925"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88" name=""/>
        <p:cNvGrpSpPr/>
        <p:nvPr/>
      </p:nvGrpSpPr>
      <p:grpSpPr>
        <a:xfrm>
          <a:off x="0" y="0"/>
          <a:ext cx="0" cy="0"/>
          <a:chOff x="0" y="0"/>
          <a:chExt cx="0" cy="0"/>
        </a:xfrm>
      </p:grpSpPr>
      <p:sp>
        <p:nvSpPr>
          <p:cNvPr id="1048931" name="幻灯片图像占位符 1"/>
          <p:cNvSpPr>
            <a:spLocks noChangeAspect="1" noRot="1" noGrp="1"/>
          </p:cNvSpPr>
          <p:nvPr>
            <p:ph type="sldImg"/>
          </p:nvPr>
        </p:nvSpPr>
        <p:spPr/>
      </p:sp>
      <p:sp>
        <p:nvSpPr>
          <p:cNvPr id="1048932" name="备注占位符 2"/>
          <p:cNvSpPr>
            <a:spLocks noGrp="1"/>
          </p:cNvSpPr>
          <p:nvPr>
            <p:ph type="body" idx="1"/>
          </p:nvPr>
        </p:nvSpPr>
        <p:spPr/>
        <p:txBody>
          <a:bodyPr/>
          <a:p>
            <a:endParaRPr altLang="en-US" lang="zh-CN"/>
          </a:p>
        </p:txBody>
      </p:sp>
      <p:sp>
        <p:nvSpPr>
          <p:cNvPr id="1048933"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91" name=""/>
        <p:cNvGrpSpPr/>
        <p:nvPr/>
      </p:nvGrpSpPr>
      <p:grpSpPr>
        <a:xfrm>
          <a:off x="0" y="0"/>
          <a:ext cx="0" cy="0"/>
          <a:chOff x="0" y="0"/>
          <a:chExt cx="0" cy="0"/>
        </a:xfrm>
      </p:grpSpPr>
      <p:sp>
        <p:nvSpPr>
          <p:cNvPr id="1048937" name="幻灯片图像占位符 1"/>
          <p:cNvSpPr>
            <a:spLocks noChangeAspect="1" noRot="1" noGrp="1"/>
          </p:cNvSpPr>
          <p:nvPr>
            <p:ph type="sldImg"/>
          </p:nvPr>
        </p:nvSpPr>
        <p:spPr/>
      </p:sp>
      <p:sp>
        <p:nvSpPr>
          <p:cNvPr id="1048938" name="备注占位符 2"/>
          <p:cNvSpPr>
            <a:spLocks noGrp="1"/>
          </p:cNvSpPr>
          <p:nvPr>
            <p:ph type="body" idx="1"/>
          </p:nvPr>
        </p:nvSpPr>
        <p:spPr/>
        <p:txBody>
          <a:bodyPr/>
          <a:p>
            <a:endParaRPr altLang="en-US" lang="zh-CN"/>
          </a:p>
        </p:txBody>
      </p:sp>
      <p:sp>
        <p:nvSpPr>
          <p:cNvPr id="1048939"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94" name=""/>
        <p:cNvGrpSpPr/>
        <p:nvPr/>
      </p:nvGrpSpPr>
      <p:grpSpPr>
        <a:xfrm>
          <a:off x="0" y="0"/>
          <a:ext cx="0" cy="0"/>
          <a:chOff x="0" y="0"/>
          <a:chExt cx="0" cy="0"/>
        </a:xfrm>
      </p:grpSpPr>
      <p:sp>
        <p:nvSpPr>
          <p:cNvPr id="1048941" name="幻灯片图像占位符 1"/>
          <p:cNvSpPr>
            <a:spLocks noChangeAspect="1" noRot="1" noGrp="1"/>
          </p:cNvSpPr>
          <p:nvPr>
            <p:ph type="sldImg"/>
          </p:nvPr>
        </p:nvSpPr>
        <p:spPr/>
      </p:sp>
      <p:sp>
        <p:nvSpPr>
          <p:cNvPr id="1048942" name="备注占位符 2"/>
          <p:cNvSpPr>
            <a:spLocks noGrp="1"/>
          </p:cNvSpPr>
          <p:nvPr>
            <p:ph type="body" idx="1"/>
          </p:nvPr>
        </p:nvSpPr>
        <p:spPr/>
        <p:txBody>
          <a:bodyPr/>
          <a:p>
            <a:endParaRPr altLang="en-US" lang="zh-CN"/>
          </a:p>
        </p:txBody>
      </p:sp>
      <p:sp>
        <p:nvSpPr>
          <p:cNvPr id="1048943"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74" name=""/>
        <p:cNvGrpSpPr/>
        <p:nvPr/>
      </p:nvGrpSpPr>
      <p:grpSpPr>
        <a:xfrm>
          <a:off x="0" y="0"/>
          <a:ext cx="0" cy="0"/>
          <a:chOff x="0" y="0"/>
          <a:chExt cx="0" cy="0"/>
        </a:xfrm>
      </p:grpSpPr>
      <p:sp>
        <p:nvSpPr>
          <p:cNvPr id="1048620" name="幻灯片图像占位符 1"/>
          <p:cNvSpPr>
            <a:spLocks noChangeAspect="1" noRot="1" noGrp="1"/>
          </p:cNvSpPr>
          <p:nvPr>
            <p:ph type="sldImg"/>
          </p:nvPr>
        </p:nvSpPr>
        <p:spPr/>
      </p:sp>
      <p:sp>
        <p:nvSpPr>
          <p:cNvPr id="1048621" name="备注占位符 2"/>
          <p:cNvSpPr>
            <a:spLocks noGrp="1"/>
          </p:cNvSpPr>
          <p:nvPr>
            <p:ph type="body" idx="1"/>
          </p:nvPr>
        </p:nvSpPr>
        <p:spPr/>
        <p:txBody>
          <a:bodyPr/>
          <a:p>
            <a:endParaRPr altLang="en-US" lang="zh-CN"/>
          </a:p>
        </p:txBody>
      </p:sp>
      <p:sp>
        <p:nvSpPr>
          <p:cNvPr id="1048622"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97" name=""/>
        <p:cNvGrpSpPr/>
        <p:nvPr/>
      </p:nvGrpSpPr>
      <p:grpSpPr>
        <a:xfrm>
          <a:off x="0" y="0"/>
          <a:ext cx="0" cy="0"/>
          <a:chOff x="0" y="0"/>
          <a:chExt cx="0" cy="0"/>
        </a:xfrm>
      </p:grpSpPr>
      <p:sp>
        <p:nvSpPr>
          <p:cNvPr id="1048949" name="幻灯片图像占位符 1"/>
          <p:cNvSpPr>
            <a:spLocks noChangeAspect="1" noRot="1" noGrp="1"/>
          </p:cNvSpPr>
          <p:nvPr>
            <p:ph type="sldImg"/>
          </p:nvPr>
        </p:nvSpPr>
        <p:spPr/>
      </p:sp>
      <p:sp>
        <p:nvSpPr>
          <p:cNvPr id="1048950" name="备注占位符 2"/>
          <p:cNvSpPr>
            <a:spLocks noGrp="1"/>
          </p:cNvSpPr>
          <p:nvPr>
            <p:ph type="body" idx="1"/>
          </p:nvPr>
        </p:nvSpPr>
        <p:spPr/>
        <p:txBody>
          <a:bodyPr/>
          <a:p>
            <a:endParaRPr altLang="en-US" lang="zh-CN"/>
          </a:p>
        </p:txBody>
      </p:sp>
      <p:sp>
        <p:nvSpPr>
          <p:cNvPr id="1048951"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200" name=""/>
        <p:cNvGrpSpPr/>
        <p:nvPr/>
      </p:nvGrpSpPr>
      <p:grpSpPr>
        <a:xfrm>
          <a:off x="0" y="0"/>
          <a:ext cx="0" cy="0"/>
          <a:chOff x="0" y="0"/>
          <a:chExt cx="0" cy="0"/>
        </a:xfrm>
      </p:grpSpPr>
      <p:sp>
        <p:nvSpPr>
          <p:cNvPr id="1048954" name="幻灯片图像占位符 1"/>
          <p:cNvSpPr>
            <a:spLocks noChangeAspect="1" noRot="1" noGrp="1"/>
          </p:cNvSpPr>
          <p:nvPr>
            <p:ph type="sldImg"/>
          </p:nvPr>
        </p:nvSpPr>
        <p:spPr/>
      </p:sp>
      <p:sp>
        <p:nvSpPr>
          <p:cNvPr id="1048955" name="备注占位符 2"/>
          <p:cNvSpPr>
            <a:spLocks noGrp="1"/>
          </p:cNvSpPr>
          <p:nvPr>
            <p:ph type="body" idx="1"/>
          </p:nvPr>
        </p:nvSpPr>
        <p:spPr/>
        <p:txBody>
          <a:bodyPr/>
          <a:p>
            <a:endParaRPr altLang="en-US" lang="zh-CN"/>
          </a:p>
        </p:txBody>
      </p:sp>
      <p:sp>
        <p:nvSpPr>
          <p:cNvPr id="1048956"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203" name=""/>
        <p:cNvGrpSpPr/>
        <p:nvPr/>
      </p:nvGrpSpPr>
      <p:grpSpPr>
        <a:xfrm>
          <a:off x="0" y="0"/>
          <a:ext cx="0" cy="0"/>
          <a:chOff x="0" y="0"/>
          <a:chExt cx="0" cy="0"/>
        </a:xfrm>
      </p:grpSpPr>
      <p:sp>
        <p:nvSpPr>
          <p:cNvPr id="1048959" name="幻灯片图像占位符 1"/>
          <p:cNvSpPr>
            <a:spLocks noChangeAspect="1" noRot="1" noGrp="1"/>
          </p:cNvSpPr>
          <p:nvPr>
            <p:ph type="sldImg"/>
          </p:nvPr>
        </p:nvSpPr>
        <p:spPr/>
      </p:sp>
      <p:sp>
        <p:nvSpPr>
          <p:cNvPr id="1048960" name="备注占位符 2"/>
          <p:cNvSpPr>
            <a:spLocks noGrp="1"/>
          </p:cNvSpPr>
          <p:nvPr>
            <p:ph type="body" idx="1"/>
          </p:nvPr>
        </p:nvSpPr>
        <p:spPr/>
        <p:txBody>
          <a:bodyPr/>
          <a:p>
            <a:endParaRPr altLang="en-US" lang="zh-CN"/>
          </a:p>
        </p:txBody>
      </p:sp>
      <p:sp>
        <p:nvSpPr>
          <p:cNvPr id="1048961"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206" name=""/>
        <p:cNvGrpSpPr/>
        <p:nvPr/>
      </p:nvGrpSpPr>
      <p:grpSpPr>
        <a:xfrm>
          <a:off x="0" y="0"/>
          <a:ext cx="0" cy="0"/>
          <a:chOff x="0" y="0"/>
          <a:chExt cx="0" cy="0"/>
        </a:xfrm>
      </p:grpSpPr>
      <p:sp>
        <p:nvSpPr>
          <p:cNvPr id="1048962" name="幻灯片图像占位符 1"/>
          <p:cNvSpPr>
            <a:spLocks noChangeAspect="1" noRot="1" noGrp="1"/>
          </p:cNvSpPr>
          <p:nvPr>
            <p:ph type="sldImg"/>
          </p:nvPr>
        </p:nvSpPr>
        <p:spPr/>
      </p:sp>
      <p:sp>
        <p:nvSpPr>
          <p:cNvPr id="1048963" name="备注占位符 2"/>
          <p:cNvSpPr>
            <a:spLocks noGrp="1"/>
          </p:cNvSpPr>
          <p:nvPr>
            <p:ph type="body" idx="1"/>
          </p:nvPr>
        </p:nvSpPr>
        <p:spPr/>
        <p:txBody>
          <a:bodyPr/>
          <a:p>
            <a:endParaRPr altLang="en-US" lang="zh-CN"/>
          </a:p>
        </p:txBody>
      </p:sp>
      <p:sp>
        <p:nvSpPr>
          <p:cNvPr id="1048964"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627" name="幻灯片图像占位符 1"/>
          <p:cNvSpPr>
            <a:spLocks noChangeAspect="1" noRot="1" noGrp="1"/>
          </p:cNvSpPr>
          <p:nvPr>
            <p:ph type="sldImg"/>
          </p:nvPr>
        </p:nvSpPr>
        <p:spPr/>
      </p:sp>
      <p:sp>
        <p:nvSpPr>
          <p:cNvPr id="1048628" name="备注占位符 2"/>
          <p:cNvSpPr>
            <a:spLocks noGrp="1"/>
          </p:cNvSpPr>
          <p:nvPr>
            <p:ph type="body" idx="1"/>
          </p:nvPr>
        </p:nvSpPr>
        <p:spPr/>
        <p:txBody>
          <a:bodyPr/>
          <a:p>
            <a:endParaRPr altLang="en-US" lang="zh-CN"/>
          </a:p>
        </p:txBody>
      </p:sp>
      <p:sp>
        <p:nvSpPr>
          <p:cNvPr id="1048629"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55" name="幻灯片图像占位符 1"/>
          <p:cNvSpPr>
            <a:spLocks noChangeAspect="1" noRot="1" noGrp="1"/>
          </p:cNvSpPr>
          <p:nvPr>
            <p:ph type="sldImg"/>
          </p:nvPr>
        </p:nvSpPr>
        <p:spPr/>
      </p:sp>
      <p:sp>
        <p:nvSpPr>
          <p:cNvPr id="1048656" name="备注占位符 2"/>
          <p:cNvSpPr>
            <a:spLocks noGrp="1"/>
          </p:cNvSpPr>
          <p:nvPr>
            <p:ph type="body" idx="1"/>
          </p:nvPr>
        </p:nvSpPr>
        <p:spPr/>
        <p:txBody>
          <a:bodyPr/>
          <a:p>
            <a:endParaRPr altLang="en-US" lang="zh-CN"/>
          </a:p>
        </p:txBody>
      </p:sp>
      <p:sp>
        <p:nvSpPr>
          <p:cNvPr id="1048657"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8675" name="幻灯片图像占位符 1"/>
          <p:cNvSpPr>
            <a:spLocks noChangeAspect="1" noRot="1" noGrp="1"/>
          </p:cNvSpPr>
          <p:nvPr>
            <p:ph type="sldImg"/>
          </p:nvPr>
        </p:nvSpPr>
        <p:spPr/>
      </p:sp>
      <p:sp>
        <p:nvSpPr>
          <p:cNvPr id="1048676" name="备注占位符 2"/>
          <p:cNvSpPr>
            <a:spLocks noGrp="1"/>
          </p:cNvSpPr>
          <p:nvPr>
            <p:ph type="body" idx="1"/>
          </p:nvPr>
        </p:nvSpPr>
        <p:spPr/>
        <p:txBody>
          <a:bodyPr/>
          <a:p>
            <a:endParaRPr altLang="en-US" lang="zh-CN"/>
          </a:p>
        </p:txBody>
      </p:sp>
      <p:sp>
        <p:nvSpPr>
          <p:cNvPr id="1048677"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99" name=""/>
        <p:cNvGrpSpPr/>
        <p:nvPr/>
      </p:nvGrpSpPr>
      <p:grpSpPr>
        <a:xfrm>
          <a:off x="0" y="0"/>
          <a:ext cx="0" cy="0"/>
          <a:chOff x="0" y="0"/>
          <a:chExt cx="0" cy="0"/>
        </a:xfrm>
      </p:grpSpPr>
      <p:sp>
        <p:nvSpPr>
          <p:cNvPr id="1048680" name="幻灯片图像占位符 1"/>
          <p:cNvSpPr>
            <a:spLocks noChangeAspect="1" noRot="1" noGrp="1"/>
          </p:cNvSpPr>
          <p:nvPr>
            <p:ph type="sldImg"/>
          </p:nvPr>
        </p:nvSpPr>
        <p:spPr/>
      </p:sp>
      <p:sp>
        <p:nvSpPr>
          <p:cNvPr id="1048681" name="备注占位符 2"/>
          <p:cNvSpPr>
            <a:spLocks noGrp="1"/>
          </p:cNvSpPr>
          <p:nvPr>
            <p:ph type="body" idx="1"/>
          </p:nvPr>
        </p:nvSpPr>
        <p:spPr/>
        <p:txBody>
          <a:bodyPr/>
          <a:p>
            <a:endParaRPr altLang="en-US" lang="zh-CN"/>
          </a:p>
        </p:txBody>
      </p:sp>
      <p:sp>
        <p:nvSpPr>
          <p:cNvPr id="1048682"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687" name="幻灯片图像占位符 1"/>
          <p:cNvSpPr>
            <a:spLocks noChangeAspect="1" noRot="1" noGrp="1"/>
          </p:cNvSpPr>
          <p:nvPr>
            <p:ph type="sldImg"/>
          </p:nvPr>
        </p:nvSpPr>
        <p:spPr/>
      </p:sp>
      <p:sp>
        <p:nvSpPr>
          <p:cNvPr id="1048688" name="备注占位符 2"/>
          <p:cNvSpPr>
            <a:spLocks noGrp="1"/>
          </p:cNvSpPr>
          <p:nvPr>
            <p:ph type="body" idx="1"/>
          </p:nvPr>
        </p:nvSpPr>
        <p:spPr/>
        <p:txBody>
          <a:bodyPr/>
          <a:p>
            <a:endParaRPr altLang="en-US" lang="zh-CN"/>
          </a:p>
        </p:txBody>
      </p:sp>
      <p:sp>
        <p:nvSpPr>
          <p:cNvPr id="1048689"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707" name="幻灯片图像占位符 1"/>
          <p:cNvSpPr>
            <a:spLocks noChangeAspect="1" noRot="1" noGrp="1"/>
          </p:cNvSpPr>
          <p:nvPr>
            <p:ph type="sldImg"/>
          </p:nvPr>
        </p:nvSpPr>
        <p:spPr/>
      </p:sp>
      <p:sp>
        <p:nvSpPr>
          <p:cNvPr id="1048708" name="备注占位符 2"/>
          <p:cNvSpPr>
            <a:spLocks noGrp="1"/>
          </p:cNvSpPr>
          <p:nvPr>
            <p:ph type="body" idx="1"/>
          </p:nvPr>
        </p:nvSpPr>
        <p:spPr/>
        <p:txBody>
          <a:bodyPr/>
          <a:p>
            <a:endParaRPr altLang="en-US" lang="zh-CN"/>
          </a:p>
        </p:txBody>
      </p:sp>
      <p:sp>
        <p:nvSpPr>
          <p:cNvPr id="1048709" name="灯片编号占位符 3"/>
          <p:cNvSpPr>
            <a:spLocks noGrp="1"/>
          </p:cNvSpPr>
          <p:nvPr>
            <p:ph type="sldNum" sz="quarter" idx="10"/>
          </p:nvPr>
        </p:nvSpPr>
        <p:spPr/>
        <p:txBody>
          <a:bodyPr/>
          <a:p>
            <a:fld id="{3780B1DE-8C88-1B40-AF2F-538F1A28FB5F}" type="slidenum">
              <a:rPr altLang="zh-CN" lang="en-US" smtClean="0"/>
            </a:fld>
            <a:endParaRPr altLang="en-US" kumimoji="1" 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6" name=""/>
        <p:cNvGrpSpPr/>
        <p:nvPr/>
      </p:nvGrpSpPr>
      <p:grpSpPr>
        <a:xfrm>
          <a:off x="0" y="0"/>
          <a:ext cx="0" cy="0"/>
          <a:chOff x="0" y="0"/>
          <a:chExt cx="0" cy="0"/>
        </a:xfrm>
      </p:grpSpPr>
      <p:sp>
        <p:nvSpPr>
          <p:cNvPr id="1048581" name="标题 1"/>
          <p:cNvSpPr>
            <a:spLocks noGrp="1"/>
          </p:cNvSpPr>
          <p:nvPr>
            <p:ph type="ctrTitle"/>
          </p:nvPr>
        </p:nvSpPr>
        <p:spPr>
          <a:xfrm>
            <a:off x="1524000" y="1122363"/>
            <a:ext cx="9144000" cy="2387600"/>
          </a:xfrm>
        </p:spPr>
        <p:txBody>
          <a:bodyPr anchor="b"/>
          <a:lstStyle>
            <a:lvl1pPr algn="ctr">
              <a:defRPr sz="6000"/>
            </a:lvl1pPr>
          </a:lstStyle>
          <a:p>
            <a:r>
              <a:rPr altLang="en-US" lang="zh-CN"/>
              <a:t>单击此处编辑母版标题样式</a:t>
            </a:r>
            <a:endParaRPr altLang="en-US" lang="zh-CN"/>
          </a:p>
        </p:txBody>
      </p:sp>
      <p:sp>
        <p:nvSpPr>
          <p:cNvPr id="1048582" name="副标题 2"/>
          <p:cNvSpPr>
            <a:spLocks noGrp="1"/>
          </p:cNvSpPr>
          <p:nvPr>
            <p:ph type="subTitle" idx="1"/>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lang="zh-CN"/>
              <a:t>单击此处编辑母版副标题样式</a:t>
            </a:r>
            <a:endParaRPr altLang="en-US" lang="zh-CN"/>
          </a:p>
        </p:txBody>
      </p:sp>
      <p:sp>
        <p:nvSpPr>
          <p:cNvPr id="1048583"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584" name="页脚占位符 4"/>
          <p:cNvSpPr>
            <a:spLocks noGrp="1"/>
          </p:cNvSpPr>
          <p:nvPr>
            <p:ph type="ftr" sz="quarter" idx="11"/>
          </p:nvPr>
        </p:nvSpPr>
        <p:spPr/>
        <p:txBody>
          <a:bodyPr/>
          <a:p>
            <a:endParaRPr altLang="en-US" lang="zh-CN"/>
          </a:p>
        </p:txBody>
      </p:sp>
      <p:sp>
        <p:nvSpPr>
          <p:cNvPr id="1048585"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22" name=""/>
        <p:cNvGrpSpPr/>
        <p:nvPr/>
      </p:nvGrpSpPr>
      <p:grpSpPr>
        <a:xfrm>
          <a:off x="0" y="0"/>
          <a:ext cx="0" cy="0"/>
          <a:chOff x="0" y="0"/>
          <a:chExt cx="0" cy="0"/>
        </a:xfrm>
      </p:grpSpPr>
      <p:sp>
        <p:nvSpPr>
          <p:cNvPr id="1049043" name="标题 1"/>
          <p:cNvSpPr>
            <a:spLocks noGrp="1"/>
          </p:cNvSpPr>
          <p:nvPr>
            <p:ph type="title"/>
          </p:nvPr>
        </p:nvSpPr>
        <p:spPr/>
        <p:txBody>
          <a:bodyPr/>
          <a:p>
            <a:r>
              <a:rPr altLang="en-US" lang="zh-CN"/>
              <a:t>单击此处编辑母版标题样式</a:t>
            </a:r>
            <a:endParaRPr altLang="en-US" lang="zh-CN"/>
          </a:p>
        </p:txBody>
      </p:sp>
      <p:sp>
        <p:nvSpPr>
          <p:cNvPr id="1049044" name="竖排文字占位符 2"/>
          <p:cNvSpPr>
            <a:spLocks noGrp="1"/>
          </p:cNvSpPr>
          <p:nvPr>
            <p:ph type="body" orient="vert" idx="1"/>
          </p:nvPr>
        </p:nvSpPr>
        <p:spPr/>
        <p:txBody>
          <a:bodyPr vert="eaVert"/>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45"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46" name="页脚占位符 4"/>
          <p:cNvSpPr>
            <a:spLocks noGrp="1"/>
          </p:cNvSpPr>
          <p:nvPr>
            <p:ph type="ftr" sz="quarter" idx="11"/>
          </p:nvPr>
        </p:nvSpPr>
        <p:spPr/>
        <p:txBody>
          <a:bodyPr/>
          <a:p>
            <a:endParaRPr altLang="en-US" lang="zh-CN"/>
          </a:p>
        </p:txBody>
      </p:sp>
      <p:sp>
        <p:nvSpPr>
          <p:cNvPr id="1049047"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竖排标题与文本">
    <p:spTree>
      <p:nvGrpSpPr>
        <p:cNvPr id="219" name=""/>
        <p:cNvGrpSpPr/>
        <p:nvPr/>
      </p:nvGrpSpPr>
      <p:grpSpPr>
        <a:xfrm>
          <a:off x="0" y="0"/>
          <a:ext cx="0" cy="0"/>
          <a:chOff x="0" y="0"/>
          <a:chExt cx="0" cy="0"/>
        </a:xfrm>
      </p:grpSpPr>
      <p:sp>
        <p:nvSpPr>
          <p:cNvPr id="1049027" name="竖排标题 1"/>
          <p:cNvSpPr>
            <a:spLocks noGrp="1"/>
          </p:cNvSpPr>
          <p:nvPr>
            <p:ph type="title" orient="vert"/>
          </p:nvPr>
        </p:nvSpPr>
        <p:spPr>
          <a:xfrm>
            <a:off x="8724900" y="365125"/>
            <a:ext cx="2628900" cy="5811838"/>
          </a:xfrm>
        </p:spPr>
        <p:txBody>
          <a:bodyPr vert="eaVert"/>
          <a:p>
            <a:r>
              <a:rPr altLang="en-US" lang="zh-CN"/>
              <a:t>单击此处编辑母版标题样式</a:t>
            </a:r>
            <a:endParaRPr altLang="en-US" lang="zh-CN"/>
          </a:p>
        </p:txBody>
      </p:sp>
      <p:sp>
        <p:nvSpPr>
          <p:cNvPr id="1049028" name="竖排文字占位符 2"/>
          <p:cNvSpPr>
            <a:spLocks noGrp="1"/>
          </p:cNvSpPr>
          <p:nvPr>
            <p:ph type="body" orient="vert" idx="1"/>
          </p:nvPr>
        </p:nvSpPr>
        <p:spPr>
          <a:xfrm>
            <a:off x="838200" y="365125"/>
            <a:ext cx="7734300" cy="5811838"/>
          </a:xfrm>
        </p:spPr>
        <p:txBody>
          <a:bodyPr vert="eaVert"/>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29"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30" name="页脚占位符 4"/>
          <p:cNvSpPr>
            <a:spLocks noGrp="1"/>
          </p:cNvSpPr>
          <p:nvPr>
            <p:ph type="ftr" sz="quarter" idx="11"/>
          </p:nvPr>
        </p:nvSpPr>
        <p:spPr/>
        <p:txBody>
          <a:bodyPr/>
          <a:p>
            <a:endParaRPr altLang="en-US" lang="zh-CN"/>
          </a:p>
        </p:txBody>
      </p:sp>
      <p:sp>
        <p:nvSpPr>
          <p:cNvPr id="1049031"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75" name=""/>
        <p:cNvGrpSpPr/>
        <p:nvPr/>
      </p:nvGrpSpPr>
      <p:grpSpPr>
        <a:xfrm>
          <a:off x="0" y="0"/>
          <a:ext cx="0" cy="0"/>
          <a:chOff x="0" y="0"/>
          <a:chExt cx="0" cy="0"/>
        </a:xfrm>
      </p:grpSpPr>
      <p:sp>
        <p:nvSpPr>
          <p:cNvPr id="1048623" name="矩形 6"/>
          <p:cNvSpPr/>
          <p:nvPr userDrawn="1"/>
        </p:nvSpPr>
        <p:spPr>
          <a:xfrm>
            <a:off x="188259" y="188259"/>
            <a:ext cx="11806518" cy="6494929"/>
          </a:xfrm>
          <a:prstGeom prst="rect"/>
          <a:solidFill>
            <a:schemeClr val="bg1"/>
          </a:solidFill>
          <a:ln>
            <a:noFill/>
          </a:ln>
          <a:effectLst>
            <a:outerShdw algn="tl" blurRad="152400" dir="2700000" dist="889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kumimoji="1" lang="zh-CN"/>
          </a:p>
        </p:txBody>
      </p:sp>
      <p:pic>
        <p:nvPicPr>
          <p:cNvPr id="2097156" name="图片 4"/>
          <p:cNvPicPr>
            <a:picLocks noChangeAspect="1"/>
          </p:cNvPicPr>
          <p:nvPr userDrawn="1"/>
        </p:nvPicPr>
        <p:blipFill rotWithShape="1">
          <a:blip xmlns:r="http://schemas.openxmlformats.org/officeDocument/2006/relationships" r:embed="rId1"/>
          <a:srcRect l="40534" t="54704"/>
          <a:stretch>
            <a:fillRect/>
          </a:stretch>
        </p:blipFill>
        <p:spPr>
          <a:xfrm>
            <a:off x="-9526" y="0"/>
            <a:ext cx="1238925" cy="1008914"/>
          </a:xfrm>
          <a:prstGeom prst="rect"/>
        </p:spPr>
      </p:pic>
    </p:spTree>
  </p:cSld>
  <p:clrMapOvr>
    <a:masterClrMapping/>
  </p:clrMapOvr>
  <p:transition spd="slow"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208" name=""/>
        <p:cNvGrpSpPr/>
        <p:nvPr/>
      </p:nvGrpSpPr>
      <p:grpSpPr>
        <a:xfrm>
          <a:off x="0" y="0"/>
          <a:ext cx="0" cy="0"/>
          <a:chOff x="0" y="0"/>
          <a:chExt cx="0" cy="0"/>
        </a:xfrm>
      </p:grpSpPr>
      <p:sp>
        <p:nvSpPr>
          <p:cNvPr id="1048969" name="标题 1"/>
          <p:cNvSpPr>
            <a:spLocks noGrp="1"/>
          </p:cNvSpPr>
          <p:nvPr>
            <p:ph type="ctrTitle"/>
          </p:nvPr>
        </p:nvSpPr>
        <p:spPr>
          <a:xfrm>
            <a:off x="1524000" y="1122363"/>
            <a:ext cx="9144000" cy="2387600"/>
          </a:xfrm>
        </p:spPr>
        <p:txBody>
          <a:bodyPr anchor="b"/>
          <a:lstStyle>
            <a:lvl1pPr algn="ctr">
              <a:defRPr sz="6000"/>
            </a:lvl1pPr>
          </a:lstStyle>
          <a:p>
            <a:r>
              <a:rPr altLang="en-US" lang="zh-CN"/>
              <a:t>单击此处编辑母版标题样式</a:t>
            </a:r>
            <a:endParaRPr altLang="en-US" lang="zh-CN"/>
          </a:p>
        </p:txBody>
      </p:sp>
      <p:sp>
        <p:nvSpPr>
          <p:cNvPr id="1048970" name="副标题 2"/>
          <p:cNvSpPr>
            <a:spLocks noGrp="1"/>
          </p:cNvSpPr>
          <p:nvPr>
            <p:ph type="subTitle" idx="1"/>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lang="zh-CN"/>
              <a:t>单击此处编辑母版副标题样式</a:t>
            </a:r>
            <a:endParaRPr altLang="en-US" lang="zh-CN"/>
          </a:p>
        </p:txBody>
      </p:sp>
      <p:sp>
        <p:nvSpPr>
          <p:cNvPr id="1048971"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72" name="页脚占位符 4"/>
          <p:cNvSpPr>
            <a:spLocks noGrp="1"/>
          </p:cNvSpPr>
          <p:nvPr>
            <p:ph type="ftr" sz="quarter" idx="11"/>
          </p:nvPr>
        </p:nvSpPr>
        <p:spPr/>
        <p:txBody>
          <a:bodyPr/>
          <a:p>
            <a:endParaRPr altLang="en-US" lang="zh-CN"/>
          </a:p>
        </p:txBody>
      </p:sp>
      <p:sp>
        <p:nvSpPr>
          <p:cNvPr id="1048973"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14" name=""/>
        <p:cNvGrpSpPr/>
        <p:nvPr/>
      </p:nvGrpSpPr>
      <p:grpSpPr>
        <a:xfrm>
          <a:off x="0" y="0"/>
          <a:ext cx="0" cy="0"/>
          <a:chOff x="0" y="0"/>
          <a:chExt cx="0" cy="0"/>
        </a:xfrm>
      </p:grpSpPr>
      <p:sp>
        <p:nvSpPr>
          <p:cNvPr id="1049001" name="标题 1"/>
          <p:cNvSpPr>
            <a:spLocks noGrp="1"/>
          </p:cNvSpPr>
          <p:nvPr>
            <p:ph type="title"/>
          </p:nvPr>
        </p:nvSpPr>
        <p:spPr/>
        <p:txBody>
          <a:bodyPr/>
          <a:p>
            <a:r>
              <a:rPr altLang="en-US" lang="zh-CN"/>
              <a:t>单击此处编辑母版标题样式</a:t>
            </a:r>
            <a:endParaRPr altLang="en-US" lang="zh-CN"/>
          </a:p>
        </p:txBody>
      </p:sp>
      <p:sp>
        <p:nvSpPr>
          <p:cNvPr id="1049002" name="内容占位符 2"/>
          <p:cNvSpPr>
            <a:spLocks noGrp="1"/>
          </p:cNvSpPr>
          <p:nvPr>
            <p:ph idx="1"/>
          </p:nvPr>
        </p:nvSpPr>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03"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04" name="页脚占位符 4"/>
          <p:cNvSpPr>
            <a:spLocks noGrp="1"/>
          </p:cNvSpPr>
          <p:nvPr>
            <p:ph type="ftr" sz="quarter" idx="11"/>
          </p:nvPr>
        </p:nvSpPr>
        <p:spPr/>
        <p:txBody>
          <a:bodyPr/>
          <a:p>
            <a:endParaRPr altLang="en-US" lang="zh-CN"/>
          </a:p>
        </p:txBody>
      </p:sp>
      <p:sp>
        <p:nvSpPr>
          <p:cNvPr id="1049005"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13" name=""/>
        <p:cNvGrpSpPr/>
        <p:nvPr/>
      </p:nvGrpSpPr>
      <p:grpSpPr>
        <a:xfrm>
          <a:off x="0" y="0"/>
          <a:ext cx="0" cy="0"/>
          <a:chOff x="0" y="0"/>
          <a:chExt cx="0" cy="0"/>
        </a:xfrm>
      </p:grpSpPr>
      <p:sp>
        <p:nvSpPr>
          <p:cNvPr id="1048996" name="标题 1"/>
          <p:cNvSpPr>
            <a:spLocks noGrp="1"/>
          </p:cNvSpPr>
          <p:nvPr>
            <p:ph type="title"/>
          </p:nvPr>
        </p:nvSpPr>
        <p:spPr>
          <a:xfrm>
            <a:off x="831850" y="1709738"/>
            <a:ext cx="10515600" cy="2852737"/>
          </a:xfrm>
        </p:spPr>
        <p:txBody>
          <a:bodyPr anchor="b"/>
          <a:lstStyle>
            <a:lvl1pPr>
              <a:defRPr sz="6000"/>
            </a:lvl1pPr>
          </a:lstStyle>
          <a:p>
            <a:r>
              <a:rPr altLang="en-US" lang="zh-CN"/>
              <a:t>单击此处编辑母版标题样式</a:t>
            </a:r>
            <a:endParaRPr altLang="en-US" lang="zh-CN"/>
          </a:p>
        </p:txBody>
      </p:sp>
      <p:sp>
        <p:nvSpPr>
          <p:cNvPr id="1048997" name="文本占位符 2"/>
          <p:cNvSpPr>
            <a:spLocks noGrp="1"/>
          </p:cNvSpPr>
          <p:nvPr>
            <p:ph type="body" idx="1"/>
          </p:nvPr>
        </p:nvSpPr>
        <p:spPr>
          <a:xfrm>
            <a:off x="831850" y="4589463"/>
            <a:ext cx="10515600" cy="1500187"/>
          </a:xfrm>
        </p:spPr>
        <p:txBody>
          <a:bodyPr/>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altLang="en-US" lang="zh-CN"/>
              <a:t>单击此处编辑母版文本样式</a:t>
            </a:r>
            <a:endParaRPr altLang="en-US" lang="zh-CN"/>
          </a:p>
        </p:txBody>
      </p:sp>
      <p:sp>
        <p:nvSpPr>
          <p:cNvPr id="1048998"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99" name="页脚占位符 4"/>
          <p:cNvSpPr>
            <a:spLocks noGrp="1"/>
          </p:cNvSpPr>
          <p:nvPr>
            <p:ph type="ftr" sz="quarter" idx="11"/>
          </p:nvPr>
        </p:nvSpPr>
        <p:spPr/>
        <p:txBody>
          <a:bodyPr/>
          <a:p>
            <a:endParaRPr altLang="en-US" lang="zh-CN"/>
          </a:p>
        </p:txBody>
      </p:sp>
      <p:sp>
        <p:nvSpPr>
          <p:cNvPr id="1049000"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17" name=""/>
        <p:cNvGrpSpPr/>
        <p:nvPr/>
      </p:nvGrpSpPr>
      <p:grpSpPr>
        <a:xfrm>
          <a:off x="0" y="0"/>
          <a:ext cx="0" cy="0"/>
          <a:chOff x="0" y="0"/>
          <a:chExt cx="0" cy="0"/>
        </a:xfrm>
      </p:grpSpPr>
      <p:sp>
        <p:nvSpPr>
          <p:cNvPr id="1049017" name="标题 1"/>
          <p:cNvSpPr>
            <a:spLocks noGrp="1"/>
          </p:cNvSpPr>
          <p:nvPr>
            <p:ph type="title"/>
          </p:nvPr>
        </p:nvSpPr>
        <p:spPr/>
        <p:txBody>
          <a:bodyPr/>
          <a:p>
            <a:r>
              <a:rPr altLang="en-US" lang="zh-CN"/>
              <a:t>单击此处编辑母版标题样式</a:t>
            </a:r>
            <a:endParaRPr altLang="en-US" lang="zh-CN"/>
          </a:p>
        </p:txBody>
      </p:sp>
      <p:sp>
        <p:nvSpPr>
          <p:cNvPr id="1049018" name="内容占位符 2"/>
          <p:cNvSpPr>
            <a:spLocks noGrp="1"/>
          </p:cNvSpPr>
          <p:nvPr>
            <p:ph sz="half" idx="1"/>
          </p:nvPr>
        </p:nvSpPr>
        <p:spPr>
          <a:xfrm>
            <a:off x="838200" y="1825625"/>
            <a:ext cx="5181600" cy="435133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19" name="内容占位符 3"/>
          <p:cNvSpPr>
            <a:spLocks noGrp="1"/>
          </p:cNvSpPr>
          <p:nvPr>
            <p:ph sz="half" idx="2"/>
          </p:nvPr>
        </p:nvSpPr>
        <p:spPr>
          <a:xfrm>
            <a:off x="6172200" y="1825625"/>
            <a:ext cx="5181600" cy="435133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20"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21" name="页脚占位符 5"/>
          <p:cNvSpPr>
            <a:spLocks noGrp="1"/>
          </p:cNvSpPr>
          <p:nvPr>
            <p:ph type="ftr" sz="quarter" idx="11"/>
          </p:nvPr>
        </p:nvSpPr>
        <p:spPr/>
        <p:txBody>
          <a:bodyPr/>
          <a:p>
            <a:endParaRPr altLang="en-US" lang="zh-CN"/>
          </a:p>
        </p:txBody>
      </p:sp>
      <p:sp>
        <p:nvSpPr>
          <p:cNvPr id="1049022"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16" name=""/>
        <p:cNvGrpSpPr/>
        <p:nvPr/>
      </p:nvGrpSpPr>
      <p:grpSpPr>
        <a:xfrm>
          <a:off x="0" y="0"/>
          <a:ext cx="0" cy="0"/>
          <a:chOff x="0" y="0"/>
          <a:chExt cx="0" cy="0"/>
        </a:xfrm>
      </p:grpSpPr>
      <p:sp>
        <p:nvSpPr>
          <p:cNvPr id="1049009" name="标题 1"/>
          <p:cNvSpPr>
            <a:spLocks noGrp="1"/>
          </p:cNvSpPr>
          <p:nvPr>
            <p:ph type="title"/>
          </p:nvPr>
        </p:nvSpPr>
        <p:spPr>
          <a:xfrm>
            <a:off x="839788" y="365125"/>
            <a:ext cx="10515600" cy="1325563"/>
          </a:xfrm>
        </p:spPr>
        <p:txBody>
          <a:bodyPr/>
          <a:p>
            <a:r>
              <a:rPr altLang="en-US" lang="zh-CN"/>
              <a:t>单击此处编辑母版标题样式</a:t>
            </a:r>
            <a:endParaRPr altLang="en-US" lang="zh-CN"/>
          </a:p>
        </p:txBody>
      </p:sp>
      <p:sp>
        <p:nvSpPr>
          <p:cNvPr id="1049010" name="文本占位符 2"/>
          <p:cNvSpPr>
            <a:spLocks noGrp="1"/>
          </p:cNvSpPr>
          <p:nvPr>
            <p:ph type="body" idx="1"/>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9011" name="内容占位符 3"/>
          <p:cNvSpPr>
            <a:spLocks noGrp="1"/>
          </p:cNvSpPr>
          <p:nvPr>
            <p:ph sz="half" idx="2"/>
          </p:nvPr>
        </p:nvSpPr>
        <p:spPr>
          <a:xfrm>
            <a:off x="839788" y="2505075"/>
            <a:ext cx="5157787" cy="368458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12" name="文本占位符 4"/>
          <p:cNvSpPr>
            <a:spLocks noGrp="1"/>
          </p:cNvSpPr>
          <p:nvPr>
            <p:ph type="body" sz="quarter" idx="3"/>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9013" name="内容占位符 5"/>
          <p:cNvSpPr>
            <a:spLocks noGrp="1"/>
          </p:cNvSpPr>
          <p:nvPr>
            <p:ph sz="quarter" idx="4"/>
          </p:nvPr>
        </p:nvSpPr>
        <p:spPr>
          <a:xfrm>
            <a:off x="6172200" y="2505075"/>
            <a:ext cx="5183188" cy="368458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14" name="日期占位符 6"/>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15" name="页脚占位符 7"/>
          <p:cNvSpPr>
            <a:spLocks noGrp="1"/>
          </p:cNvSpPr>
          <p:nvPr>
            <p:ph type="ftr" sz="quarter" idx="11"/>
          </p:nvPr>
        </p:nvSpPr>
        <p:spPr/>
        <p:txBody>
          <a:bodyPr/>
          <a:p>
            <a:endParaRPr altLang="en-US" lang="zh-CN"/>
          </a:p>
        </p:txBody>
      </p:sp>
      <p:sp>
        <p:nvSpPr>
          <p:cNvPr id="1049016" name="灯片编号占位符 8"/>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07" name=""/>
        <p:cNvGrpSpPr/>
        <p:nvPr/>
      </p:nvGrpSpPr>
      <p:grpSpPr>
        <a:xfrm>
          <a:off x="0" y="0"/>
          <a:ext cx="0" cy="0"/>
          <a:chOff x="0" y="0"/>
          <a:chExt cx="0" cy="0"/>
        </a:xfrm>
      </p:grpSpPr>
      <p:sp>
        <p:nvSpPr>
          <p:cNvPr id="1048965" name="标题 1"/>
          <p:cNvSpPr>
            <a:spLocks noGrp="1"/>
          </p:cNvSpPr>
          <p:nvPr>
            <p:ph type="title"/>
          </p:nvPr>
        </p:nvSpPr>
        <p:spPr/>
        <p:txBody>
          <a:bodyPr/>
          <a:p>
            <a:r>
              <a:rPr altLang="en-US" lang="zh-CN"/>
              <a:t>单击此处编辑母版标题样式</a:t>
            </a:r>
            <a:endParaRPr altLang="en-US" lang="zh-CN"/>
          </a:p>
        </p:txBody>
      </p:sp>
      <p:sp>
        <p:nvSpPr>
          <p:cNvPr id="1048966" name="日期占位符 2"/>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67" name="页脚占位符 3"/>
          <p:cNvSpPr>
            <a:spLocks noGrp="1"/>
          </p:cNvSpPr>
          <p:nvPr>
            <p:ph type="ftr" sz="quarter" idx="11"/>
          </p:nvPr>
        </p:nvSpPr>
        <p:spPr/>
        <p:txBody>
          <a:bodyPr/>
          <a:p>
            <a:endParaRPr altLang="en-US" lang="zh-CN"/>
          </a:p>
        </p:txBody>
      </p:sp>
      <p:sp>
        <p:nvSpPr>
          <p:cNvPr id="1048968" name="灯片编号占位符 4"/>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215" name=""/>
        <p:cNvGrpSpPr/>
        <p:nvPr/>
      </p:nvGrpSpPr>
      <p:grpSpPr>
        <a:xfrm>
          <a:off x="0" y="0"/>
          <a:ext cx="0" cy="0"/>
          <a:chOff x="0" y="0"/>
          <a:chExt cx="0" cy="0"/>
        </a:xfrm>
      </p:grpSpPr>
      <p:sp>
        <p:nvSpPr>
          <p:cNvPr id="1049006" name="日期占位符 1"/>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07" name="页脚占位符 2"/>
          <p:cNvSpPr>
            <a:spLocks noGrp="1"/>
          </p:cNvSpPr>
          <p:nvPr>
            <p:ph type="ftr" sz="quarter" idx="11"/>
          </p:nvPr>
        </p:nvSpPr>
        <p:spPr/>
        <p:txBody>
          <a:bodyPr/>
          <a:p>
            <a:endParaRPr altLang="en-US" lang="zh-CN"/>
          </a:p>
        </p:txBody>
      </p:sp>
      <p:sp>
        <p:nvSpPr>
          <p:cNvPr id="1049008" name="灯片编号占位符 3"/>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220" name=""/>
        <p:cNvGrpSpPr/>
        <p:nvPr/>
      </p:nvGrpSpPr>
      <p:grpSpPr>
        <a:xfrm>
          <a:off x="0" y="0"/>
          <a:ext cx="0" cy="0"/>
          <a:chOff x="0" y="0"/>
          <a:chExt cx="0" cy="0"/>
        </a:xfrm>
      </p:grpSpPr>
      <p:sp>
        <p:nvSpPr>
          <p:cNvPr id="1049032" name="标题 1"/>
          <p:cNvSpPr>
            <a:spLocks noGrp="1"/>
          </p:cNvSpPr>
          <p:nvPr>
            <p:ph type="title"/>
          </p:nvPr>
        </p:nvSpPr>
        <p:spPr/>
        <p:txBody>
          <a:bodyPr/>
          <a:p>
            <a:r>
              <a:rPr altLang="en-US" lang="zh-CN"/>
              <a:t>单击此处编辑母版标题样式</a:t>
            </a:r>
            <a:endParaRPr altLang="en-US" lang="zh-CN"/>
          </a:p>
        </p:txBody>
      </p:sp>
      <p:sp>
        <p:nvSpPr>
          <p:cNvPr id="1049033" name="内容占位符 2"/>
          <p:cNvSpPr>
            <a:spLocks noGrp="1"/>
          </p:cNvSpPr>
          <p:nvPr>
            <p:ph idx="1"/>
          </p:nvPr>
        </p:nvSpPr>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34"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35" name="页脚占位符 4"/>
          <p:cNvSpPr>
            <a:spLocks noGrp="1"/>
          </p:cNvSpPr>
          <p:nvPr>
            <p:ph type="ftr" sz="quarter" idx="11"/>
          </p:nvPr>
        </p:nvSpPr>
        <p:spPr/>
        <p:txBody>
          <a:bodyPr/>
          <a:p>
            <a:endParaRPr altLang="en-US" lang="zh-CN"/>
          </a:p>
        </p:txBody>
      </p:sp>
      <p:sp>
        <p:nvSpPr>
          <p:cNvPr id="1049036"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210" name=""/>
        <p:cNvGrpSpPr/>
        <p:nvPr/>
      </p:nvGrpSpPr>
      <p:grpSpPr>
        <a:xfrm>
          <a:off x="0" y="0"/>
          <a:ext cx="0" cy="0"/>
          <a:chOff x="0" y="0"/>
          <a:chExt cx="0" cy="0"/>
        </a:xfrm>
      </p:grpSpPr>
      <p:sp>
        <p:nvSpPr>
          <p:cNvPr id="1048979" name="标题 1"/>
          <p:cNvSpPr>
            <a:spLocks noGrp="1"/>
          </p:cNvSpPr>
          <p:nvPr>
            <p:ph type="title"/>
          </p:nvPr>
        </p:nvSpPr>
        <p:spPr>
          <a:xfrm>
            <a:off x="839788" y="457200"/>
            <a:ext cx="3932237" cy="1600200"/>
          </a:xfrm>
        </p:spPr>
        <p:txBody>
          <a:bodyPr anchor="b"/>
          <a:lstStyle>
            <a:lvl1pPr>
              <a:defRPr sz="3200"/>
            </a:lvl1pPr>
          </a:lstStyle>
          <a:p>
            <a:r>
              <a:rPr altLang="en-US" lang="zh-CN"/>
              <a:t>单击此处编辑母版标题样式</a:t>
            </a:r>
            <a:endParaRPr altLang="en-US" lang="zh-CN"/>
          </a:p>
        </p:txBody>
      </p:sp>
      <p:sp>
        <p:nvSpPr>
          <p:cNvPr id="1048980"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8981" name="文本占位符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8982"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83" name="页脚占位符 5"/>
          <p:cNvSpPr>
            <a:spLocks noGrp="1"/>
          </p:cNvSpPr>
          <p:nvPr>
            <p:ph type="ftr" sz="quarter" idx="11"/>
          </p:nvPr>
        </p:nvSpPr>
        <p:spPr/>
        <p:txBody>
          <a:bodyPr/>
          <a:p>
            <a:endParaRPr altLang="en-US" lang="zh-CN"/>
          </a:p>
        </p:txBody>
      </p:sp>
      <p:sp>
        <p:nvSpPr>
          <p:cNvPr id="1048984"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211" name=""/>
        <p:cNvGrpSpPr/>
        <p:nvPr/>
      </p:nvGrpSpPr>
      <p:grpSpPr>
        <a:xfrm>
          <a:off x="0" y="0"/>
          <a:ext cx="0" cy="0"/>
          <a:chOff x="0" y="0"/>
          <a:chExt cx="0" cy="0"/>
        </a:xfrm>
      </p:grpSpPr>
      <p:sp>
        <p:nvSpPr>
          <p:cNvPr id="1048985" name="标题 1"/>
          <p:cNvSpPr>
            <a:spLocks noGrp="1"/>
          </p:cNvSpPr>
          <p:nvPr>
            <p:ph type="title"/>
          </p:nvPr>
        </p:nvSpPr>
        <p:spPr>
          <a:xfrm>
            <a:off x="839788" y="457200"/>
            <a:ext cx="3932237" cy="1600200"/>
          </a:xfrm>
        </p:spPr>
        <p:txBody>
          <a:bodyPr anchor="b"/>
          <a:lstStyle>
            <a:lvl1pPr>
              <a:defRPr sz="3200"/>
            </a:lvl1pPr>
          </a:lstStyle>
          <a:p>
            <a:r>
              <a:rPr altLang="en-US" lang="zh-CN"/>
              <a:t>单击此处编辑母版标题样式</a:t>
            </a:r>
            <a:endParaRPr altLang="en-US" lang="zh-CN"/>
          </a:p>
        </p:txBody>
      </p:sp>
      <p:sp>
        <p:nvSpPr>
          <p:cNvPr id="1048986" name="图片占位符 2"/>
          <p:cNvSpPr>
            <a:spLocks noGrp="1"/>
          </p:cNvSpPr>
          <p:nvPr>
            <p:ph type="pic" idx="1"/>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8987" name="文本占位符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8988"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89" name="页脚占位符 5"/>
          <p:cNvSpPr>
            <a:spLocks noGrp="1"/>
          </p:cNvSpPr>
          <p:nvPr>
            <p:ph type="ftr" sz="quarter" idx="11"/>
          </p:nvPr>
        </p:nvSpPr>
        <p:spPr/>
        <p:txBody>
          <a:bodyPr/>
          <a:p>
            <a:endParaRPr altLang="en-US" lang="zh-CN"/>
          </a:p>
        </p:txBody>
      </p:sp>
      <p:sp>
        <p:nvSpPr>
          <p:cNvPr id="1048990"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212" name=""/>
        <p:cNvGrpSpPr/>
        <p:nvPr/>
      </p:nvGrpSpPr>
      <p:grpSpPr>
        <a:xfrm>
          <a:off x="0" y="0"/>
          <a:ext cx="0" cy="0"/>
          <a:chOff x="0" y="0"/>
          <a:chExt cx="0" cy="0"/>
        </a:xfrm>
      </p:grpSpPr>
      <p:sp>
        <p:nvSpPr>
          <p:cNvPr id="1048991" name="标题 1"/>
          <p:cNvSpPr>
            <a:spLocks noGrp="1"/>
          </p:cNvSpPr>
          <p:nvPr>
            <p:ph type="title"/>
          </p:nvPr>
        </p:nvSpPr>
        <p:spPr/>
        <p:txBody>
          <a:bodyPr/>
          <a:p>
            <a:r>
              <a:rPr altLang="en-US" lang="zh-CN"/>
              <a:t>单击此处编辑母版标题样式</a:t>
            </a:r>
            <a:endParaRPr altLang="en-US" lang="zh-CN"/>
          </a:p>
        </p:txBody>
      </p:sp>
      <p:sp>
        <p:nvSpPr>
          <p:cNvPr id="1048992" name="竖排文字占位符 2"/>
          <p:cNvSpPr>
            <a:spLocks noGrp="1"/>
          </p:cNvSpPr>
          <p:nvPr>
            <p:ph type="body" orient="vert" idx="1"/>
          </p:nvPr>
        </p:nvSpPr>
        <p:spPr/>
        <p:txBody>
          <a:bodyPr vert="eaVert"/>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8993"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94" name="页脚占位符 4"/>
          <p:cNvSpPr>
            <a:spLocks noGrp="1"/>
          </p:cNvSpPr>
          <p:nvPr>
            <p:ph type="ftr" sz="quarter" idx="11"/>
          </p:nvPr>
        </p:nvSpPr>
        <p:spPr/>
        <p:txBody>
          <a:bodyPr/>
          <a:p>
            <a:endParaRPr altLang="en-US" lang="zh-CN"/>
          </a:p>
        </p:txBody>
      </p:sp>
      <p:sp>
        <p:nvSpPr>
          <p:cNvPr id="1048995"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type="vertTitleAndTx">
  <p:cSld name="竖排标题与文本">
    <p:spTree>
      <p:nvGrpSpPr>
        <p:cNvPr id="209" name=""/>
        <p:cNvGrpSpPr/>
        <p:nvPr/>
      </p:nvGrpSpPr>
      <p:grpSpPr>
        <a:xfrm>
          <a:off x="0" y="0"/>
          <a:ext cx="0" cy="0"/>
          <a:chOff x="0" y="0"/>
          <a:chExt cx="0" cy="0"/>
        </a:xfrm>
      </p:grpSpPr>
      <p:sp>
        <p:nvSpPr>
          <p:cNvPr id="1048974" name="竖排标题 1"/>
          <p:cNvSpPr>
            <a:spLocks noGrp="1"/>
          </p:cNvSpPr>
          <p:nvPr>
            <p:ph type="title" orient="vert"/>
          </p:nvPr>
        </p:nvSpPr>
        <p:spPr>
          <a:xfrm>
            <a:off x="8724900" y="365125"/>
            <a:ext cx="2628900" cy="5811838"/>
          </a:xfrm>
        </p:spPr>
        <p:txBody>
          <a:bodyPr vert="eaVert"/>
          <a:p>
            <a:r>
              <a:rPr altLang="en-US" lang="zh-CN"/>
              <a:t>单击此处编辑母版标题样式</a:t>
            </a:r>
            <a:endParaRPr altLang="en-US" lang="zh-CN"/>
          </a:p>
        </p:txBody>
      </p:sp>
      <p:sp>
        <p:nvSpPr>
          <p:cNvPr id="1048975" name="竖排文字占位符 2"/>
          <p:cNvSpPr>
            <a:spLocks noGrp="1"/>
          </p:cNvSpPr>
          <p:nvPr>
            <p:ph type="body" orient="vert" idx="1"/>
          </p:nvPr>
        </p:nvSpPr>
        <p:spPr>
          <a:xfrm>
            <a:off x="838200" y="365125"/>
            <a:ext cx="7734300" cy="5811838"/>
          </a:xfrm>
        </p:spPr>
        <p:txBody>
          <a:bodyPr vert="eaVert"/>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8976"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977" name="页脚占位符 4"/>
          <p:cNvSpPr>
            <a:spLocks noGrp="1"/>
          </p:cNvSpPr>
          <p:nvPr>
            <p:ph type="ftr" sz="quarter" idx="11"/>
          </p:nvPr>
        </p:nvSpPr>
        <p:spPr/>
        <p:txBody>
          <a:bodyPr/>
          <a:p>
            <a:endParaRPr altLang="en-US" lang="zh-CN"/>
          </a:p>
        </p:txBody>
      </p:sp>
      <p:sp>
        <p:nvSpPr>
          <p:cNvPr id="1048978"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71" name=""/>
        <p:cNvGrpSpPr/>
        <p:nvPr/>
      </p:nvGrpSpPr>
      <p:grpSpPr>
        <a:xfrm>
          <a:off x="0" y="0"/>
          <a:ext cx="0" cy="0"/>
          <a:chOff x="0" y="0"/>
          <a:chExt cx="0" cy="0"/>
        </a:xfrm>
      </p:grpSpPr>
      <p:sp>
        <p:nvSpPr>
          <p:cNvPr id="1048617" name="矩形 6"/>
          <p:cNvSpPr/>
          <p:nvPr userDrawn="1"/>
        </p:nvSpPr>
        <p:spPr>
          <a:xfrm>
            <a:off x="188259" y="188259"/>
            <a:ext cx="11806518" cy="6494929"/>
          </a:xfrm>
          <a:prstGeom prst="rect"/>
          <a:solidFill>
            <a:schemeClr val="bg1"/>
          </a:solidFill>
          <a:ln>
            <a:noFill/>
          </a:ln>
          <a:effectLst>
            <a:outerShdw algn="tl" blurRad="152400" dir="2700000" dist="889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kumimoji="1" lang="zh-CN"/>
          </a:p>
        </p:txBody>
      </p:sp>
      <p:pic>
        <p:nvPicPr>
          <p:cNvPr id="2097155" name="图片 4"/>
          <p:cNvPicPr>
            <a:picLocks noChangeAspect="1"/>
          </p:cNvPicPr>
          <p:nvPr userDrawn="1"/>
        </p:nvPicPr>
        <p:blipFill rotWithShape="1">
          <a:blip xmlns:r="http://schemas.openxmlformats.org/officeDocument/2006/relationships" r:embed="rId1"/>
          <a:srcRect l="40534" t="54704"/>
          <a:stretch>
            <a:fillRect/>
          </a:stretch>
        </p:blipFill>
        <p:spPr>
          <a:xfrm>
            <a:off x="-9526" y="0"/>
            <a:ext cx="1238925" cy="1008914"/>
          </a:xfrm>
          <a:prstGeom prst="rect"/>
        </p:spPr>
      </p:pic>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223" name=""/>
        <p:cNvGrpSpPr/>
        <p:nvPr/>
      </p:nvGrpSpPr>
      <p:grpSpPr>
        <a:xfrm>
          <a:off x="0" y="0"/>
          <a:ext cx="0" cy="0"/>
          <a:chOff x="0" y="0"/>
          <a:chExt cx="0" cy="0"/>
        </a:xfrm>
      </p:grpSpPr>
      <p:sp>
        <p:nvSpPr>
          <p:cNvPr id="1049048" name="标题 1"/>
          <p:cNvSpPr>
            <a:spLocks noGrp="1"/>
          </p:cNvSpPr>
          <p:nvPr>
            <p:ph type="title"/>
          </p:nvPr>
        </p:nvSpPr>
        <p:spPr>
          <a:xfrm>
            <a:off x="831850" y="1709738"/>
            <a:ext cx="10515600" cy="2852737"/>
          </a:xfrm>
        </p:spPr>
        <p:txBody>
          <a:bodyPr anchor="b"/>
          <a:lstStyle>
            <a:lvl1pPr>
              <a:defRPr sz="6000"/>
            </a:lvl1pPr>
          </a:lstStyle>
          <a:p>
            <a:r>
              <a:rPr altLang="en-US" lang="zh-CN"/>
              <a:t>单击此处编辑母版标题样式</a:t>
            </a:r>
            <a:endParaRPr altLang="en-US" lang="zh-CN"/>
          </a:p>
        </p:txBody>
      </p:sp>
      <p:sp>
        <p:nvSpPr>
          <p:cNvPr id="1049049" name="文本占位符 2"/>
          <p:cNvSpPr>
            <a:spLocks noGrp="1"/>
          </p:cNvSpPr>
          <p:nvPr>
            <p:ph type="body" idx="1"/>
          </p:nvPr>
        </p:nvSpPr>
        <p:spPr>
          <a:xfrm>
            <a:off x="831850" y="4589463"/>
            <a:ext cx="10515600" cy="1500187"/>
          </a:xfrm>
        </p:spPr>
        <p:txBody>
          <a:bodyPr/>
          <a:lstStyle>
            <a:lvl1pPr indent="0" marL="0">
              <a:buNone/>
              <a:defRPr sz="2400">
                <a:solidFill>
                  <a:schemeClr val="tx1">
                    <a:tint val="75000"/>
                  </a:schemeClr>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altLang="en-US" lang="zh-CN"/>
              <a:t>单击此处编辑母版文本样式</a:t>
            </a:r>
            <a:endParaRPr altLang="en-US" lang="zh-CN"/>
          </a:p>
        </p:txBody>
      </p:sp>
      <p:sp>
        <p:nvSpPr>
          <p:cNvPr id="1049050" name="日期占位符 3"/>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51" name="页脚占位符 4"/>
          <p:cNvSpPr>
            <a:spLocks noGrp="1"/>
          </p:cNvSpPr>
          <p:nvPr>
            <p:ph type="ftr" sz="quarter" idx="11"/>
          </p:nvPr>
        </p:nvSpPr>
        <p:spPr/>
        <p:txBody>
          <a:bodyPr/>
          <a:p>
            <a:endParaRPr altLang="en-US" lang="zh-CN"/>
          </a:p>
        </p:txBody>
      </p:sp>
      <p:sp>
        <p:nvSpPr>
          <p:cNvPr id="1049052" name="灯片编号占位符 5"/>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224" name=""/>
        <p:cNvGrpSpPr/>
        <p:nvPr/>
      </p:nvGrpSpPr>
      <p:grpSpPr>
        <a:xfrm>
          <a:off x="0" y="0"/>
          <a:ext cx="0" cy="0"/>
          <a:chOff x="0" y="0"/>
          <a:chExt cx="0" cy="0"/>
        </a:xfrm>
      </p:grpSpPr>
      <p:sp>
        <p:nvSpPr>
          <p:cNvPr id="1049053" name="标题 1"/>
          <p:cNvSpPr>
            <a:spLocks noGrp="1"/>
          </p:cNvSpPr>
          <p:nvPr>
            <p:ph type="title"/>
          </p:nvPr>
        </p:nvSpPr>
        <p:spPr/>
        <p:txBody>
          <a:bodyPr/>
          <a:p>
            <a:r>
              <a:rPr altLang="en-US" lang="zh-CN"/>
              <a:t>单击此处编辑母版标题样式</a:t>
            </a:r>
            <a:endParaRPr altLang="en-US" lang="zh-CN"/>
          </a:p>
        </p:txBody>
      </p:sp>
      <p:sp>
        <p:nvSpPr>
          <p:cNvPr id="1049054" name="内容占位符 2"/>
          <p:cNvSpPr>
            <a:spLocks noGrp="1"/>
          </p:cNvSpPr>
          <p:nvPr>
            <p:ph sz="half" idx="1"/>
          </p:nvPr>
        </p:nvSpPr>
        <p:spPr>
          <a:xfrm>
            <a:off x="838200" y="1825625"/>
            <a:ext cx="5181600" cy="435133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55" name="内容占位符 3"/>
          <p:cNvSpPr>
            <a:spLocks noGrp="1"/>
          </p:cNvSpPr>
          <p:nvPr>
            <p:ph sz="half" idx="2"/>
          </p:nvPr>
        </p:nvSpPr>
        <p:spPr>
          <a:xfrm>
            <a:off x="6172200" y="1825625"/>
            <a:ext cx="5181600" cy="435133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56"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57" name="页脚占位符 5"/>
          <p:cNvSpPr>
            <a:spLocks noGrp="1"/>
          </p:cNvSpPr>
          <p:nvPr>
            <p:ph type="ftr" sz="quarter" idx="11"/>
          </p:nvPr>
        </p:nvSpPr>
        <p:spPr/>
        <p:txBody>
          <a:bodyPr/>
          <a:p>
            <a:endParaRPr altLang="en-US" lang="zh-CN"/>
          </a:p>
        </p:txBody>
      </p:sp>
      <p:sp>
        <p:nvSpPr>
          <p:cNvPr id="1049058"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225" name=""/>
        <p:cNvGrpSpPr/>
        <p:nvPr/>
      </p:nvGrpSpPr>
      <p:grpSpPr>
        <a:xfrm>
          <a:off x="0" y="0"/>
          <a:ext cx="0" cy="0"/>
          <a:chOff x="0" y="0"/>
          <a:chExt cx="0" cy="0"/>
        </a:xfrm>
      </p:grpSpPr>
      <p:sp>
        <p:nvSpPr>
          <p:cNvPr id="1049059" name="标题 1"/>
          <p:cNvSpPr>
            <a:spLocks noGrp="1"/>
          </p:cNvSpPr>
          <p:nvPr>
            <p:ph type="title"/>
          </p:nvPr>
        </p:nvSpPr>
        <p:spPr>
          <a:xfrm>
            <a:off x="839788" y="365125"/>
            <a:ext cx="10515600" cy="1325563"/>
          </a:xfrm>
        </p:spPr>
        <p:txBody>
          <a:bodyPr/>
          <a:p>
            <a:r>
              <a:rPr altLang="en-US" lang="zh-CN"/>
              <a:t>单击此处编辑母版标题样式</a:t>
            </a:r>
            <a:endParaRPr altLang="en-US" lang="zh-CN"/>
          </a:p>
        </p:txBody>
      </p:sp>
      <p:sp>
        <p:nvSpPr>
          <p:cNvPr id="1049060" name="文本占位符 2"/>
          <p:cNvSpPr>
            <a:spLocks noGrp="1"/>
          </p:cNvSpPr>
          <p:nvPr>
            <p:ph type="body" idx="1"/>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9061" name="内容占位符 3"/>
          <p:cNvSpPr>
            <a:spLocks noGrp="1"/>
          </p:cNvSpPr>
          <p:nvPr>
            <p:ph sz="half" idx="2"/>
          </p:nvPr>
        </p:nvSpPr>
        <p:spPr>
          <a:xfrm>
            <a:off x="839788" y="2505075"/>
            <a:ext cx="5157787" cy="368458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62" name="文本占位符 4"/>
          <p:cNvSpPr>
            <a:spLocks noGrp="1"/>
          </p:cNvSpPr>
          <p:nvPr>
            <p:ph type="body" sz="quarter" idx="3"/>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a:t>单击此处编辑母版文本样式</a:t>
            </a:r>
            <a:endParaRPr altLang="en-US" lang="zh-CN"/>
          </a:p>
        </p:txBody>
      </p:sp>
      <p:sp>
        <p:nvSpPr>
          <p:cNvPr id="1049063" name="内容占位符 5"/>
          <p:cNvSpPr>
            <a:spLocks noGrp="1"/>
          </p:cNvSpPr>
          <p:nvPr>
            <p:ph sz="quarter" idx="4"/>
          </p:nvPr>
        </p:nvSpPr>
        <p:spPr>
          <a:xfrm>
            <a:off x="6172200" y="2505075"/>
            <a:ext cx="5183188" cy="3684588"/>
          </a:xfrm>
        </p:spPr>
        <p:txBody>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64" name="日期占位符 6"/>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65" name="页脚占位符 7"/>
          <p:cNvSpPr>
            <a:spLocks noGrp="1"/>
          </p:cNvSpPr>
          <p:nvPr>
            <p:ph type="ftr" sz="quarter" idx="11"/>
          </p:nvPr>
        </p:nvSpPr>
        <p:spPr/>
        <p:txBody>
          <a:bodyPr/>
          <a:p>
            <a:endParaRPr altLang="en-US" lang="zh-CN"/>
          </a:p>
        </p:txBody>
      </p:sp>
      <p:sp>
        <p:nvSpPr>
          <p:cNvPr id="1049066" name="灯片编号占位符 8"/>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218" name=""/>
        <p:cNvGrpSpPr/>
        <p:nvPr/>
      </p:nvGrpSpPr>
      <p:grpSpPr>
        <a:xfrm>
          <a:off x="0" y="0"/>
          <a:ext cx="0" cy="0"/>
          <a:chOff x="0" y="0"/>
          <a:chExt cx="0" cy="0"/>
        </a:xfrm>
      </p:grpSpPr>
      <p:sp>
        <p:nvSpPr>
          <p:cNvPr id="1049023" name="标题 1"/>
          <p:cNvSpPr>
            <a:spLocks noGrp="1"/>
          </p:cNvSpPr>
          <p:nvPr>
            <p:ph type="title"/>
          </p:nvPr>
        </p:nvSpPr>
        <p:spPr/>
        <p:txBody>
          <a:bodyPr/>
          <a:p>
            <a:r>
              <a:rPr altLang="en-US" lang="zh-CN"/>
              <a:t>单击此处编辑母版标题样式</a:t>
            </a:r>
            <a:endParaRPr altLang="en-US" lang="zh-CN"/>
          </a:p>
        </p:txBody>
      </p:sp>
      <p:sp>
        <p:nvSpPr>
          <p:cNvPr id="1049024" name="日期占位符 2"/>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25" name="页脚占位符 3"/>
          <p:cNvSpPr>
            <a:spLocks noGrp="1"/>
          </p:cNvSpPr>
          <p:nvPr>
            <p:ph type="ftr" sz="quarter" idx="11"/>
          </p:nvPr>
        </p:nvSpPr>
        <p:spPr/>
        <p:txBody>
          <a:bodyPr/>
          <a:p>
            <a:endParaRPr altLang="en-US" lang="zh-CN"/>
          </a:p>
        </p:txBody>
      </p:sp>
      <p:sp>
        <p:nvSpPr>
          <p:cNvPr id="1049026" name="灯片编号占位符 4"/>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53" name=""/>
        <p:cNvGrpSpPr/>
        <p:nvPr/>
      </p:nvGrpSpPr>
      <p:grpSpPr>
        <a:xfrm>
          <a:off x="0" y="0"/>
          <a:ext cx="0" cy="0"/>
          <a:chOff x="0" y="0"/>
          <a:chExt cx="0" cy="0"/>
        </a:xfrm>
      </p:grpSpPr>
      <p:sp>
        <p:nvSpPr>
          <p:cNvPr id="1048592" name="日期占位符 1"/>
          <p:cNvSpPr>
            <a:spLocks noGrp="1"/>
          </p:cNvSpPr>
          <p:nvPr>
            <p:ph type="dt" sz="half" idx="10"/>
          </p:nvPr>
        </p:nvSpPr>
        <p:spPr/>
        <p:txBody>
          <a:bodyPr/>
          <a:p>
            <a:fld id="{081DFFEB-D271-4B4C-BCD8-1698FBE32234}" type="datetimeFigureOut">
              <a:rPr altLang="en-US" lang="zh-CN" smtClean="0"/>
            </a:fld>
            <a:endParaRPr altLang="en-US" lang="zh-CN"/>
          </a:p>
        </p:txBody>
      </p:sp>
      <p:sp>
        <p:nvSpPr>
          <p:cNvPr id="1048593" name="页脚占位符 2"/>
          <p:cNvSpPr>
            <a:spLocks noGrp="1"/>
          </p:cNvSpPr>
          <p:nvPr>
            <p:ph type="ftr" sz="quarter" idx="11"/>
          </p:nvPr>
        </p:nvSpPr>
        <p:spPr/>
        <p:txBody>
          <a:bodyPr/>
          <a:p>
            <a:endParaRPr altLang="en-US" lang="zh-CN"/>
          </a:p>
        </p:txBody>
      </p:sp>
      <p:sp>
        <p:nvSpPr>
          <p:cNvPr id="1048594" name="灯片编号占位符 3"/>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226" name=""/>
        <p:cNvGrpSpPr/>
        <p:nvPr/>
      </p:nvGrpSpPr>
      <p:grpSpPr>
        <a:xfrm>
          <a:off x="0" y="0"/>
          <a:ext cx="0" cy="0"/>
          <a:chOff x="0" y="0"/>
          <a:chExt cx="0" cy="0"/>
        </a:xfrm>
      </p:grpSpPr>
      <p:sp>
        <p:nvSpPr>
          <p:cNvPr id="1049067" name="标题 1"/>
          <p:cNvSpPr>
            <a:spLocks noGrp="1"/>
          </p:cNvSpPr>
          <p:nvPr>
            <p:ph type="title"/>
          </p:nvPr>
        </p:nvSpPr>
        <p:spPr>
          <a:xfrm>
            <a:off x="839788" y="457200"/>
            <a:ext cx="3932237" cy="1600200"/>
          </a:xfrm>
        </p:spPr>
        <p:txBody>
          <a:bodyPr anchor="b"/>
          <a:lstStyle>
            <a:lvl1pPr>
              <a:defRPr sz="3200"/>
            </a:lvl1pPr>
          </a:lstStyle>
          <a:p>
            <a:r>
              <a:rPr altLang="en-US" lang="zh-CN"/>
              <a:t>单击此处编辑母版标题样式</a:t>
            </a:r>
            <a:endParaRPr altLang="en-US" lang="zh-CN"/>
          </a:p>
        </p:txBody>
      </p:sp>
      <p:sp>
        <p:nvSpPr>
          <p:cNvPr id="1049068"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9069" name="文本占位符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9070"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71" name="页脚占位符 5"/>
          <p:cNvSpPr>
            <a:spLocks noGrp="1"/>
          </p:cNvSpPr>
          <p:nvPr>
            <p:ph type="ftr" sz="quarter" idx="11"/>
          </p:nvPr>
        </p:nvSpPr>
        <p:spPr/>
        <p:txBody>
          <a:bodyPr/>
          <a:p>
            <a:endParaRPr altLang="en-US" lang="zh-CN"/>
          </a:p>
        </p:txBody>
      </p:sp>
      <p:sp>
        <p:nvSpPr>
          <p:cNvPr id="1049072"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221" name=""/>
        <p:cNvGrpSpPr/>
        <p:nvPr/>
      </p:nvGrpSpPr>
      <p:grpSpPr>
        <a:xfrm>
          <a:off x="0" y="0"/>
          <a:ext cx="0" cy="0"/>
          <a:chOff x="0" y="0"/>
          <a:chExt cx="0" cy="0"/>
        </a:xfrm>
      </p:grpSpPr>
      <p:sp>
        <p:nvSpPr>
          <p:cNvPr id="1049037" name="标题 1"/>
          <p:cNvSpPr>
            <a:spLocks noGrp="1"/>
          </p:cNvSpPr>
          <p:nvPr>
            <p:ph type="title"/>
          </p:nvPr>
        </p:nvSpPr>
        <p:spPr>
          <a:xfrm>
            <a:off x="839788" y="457200"/>
            <a:ext cx="3932237" cy="1600200"/>
          </a:xfrm>
        </p:spPr>
        <p:txBody>
          <a:bodyPr anchor="b"/>
          <a:lstStyle>
            <a:lvl1pPr>
              <a:defRPr sz="3200"/>
            </a:lvl1pPr>
          </a:lstStyle>
          <a:p>
            <a:r>
              <a:rPr altLang="en-US" lang="zh-CN"/>
              <a:t>单击此处编辑母版标题样式</a:t>
            </a:r>
            <a:endParaRPr altLang="en-US" lang="zh-CN"/>
          </a:p>
        </p:txBody>
      </p:sp>
      <p:sp>
        <p:nvSpPr>
          <p:cNvPr id="1049038" name="图片占位符 2"/>
          <p:cNvSpPr>
            <a:spLocks noGrp="1"/>
          </p:cNvSpPr>
          <p:nvPr>
            <p:ph type="pic" idx="1"/>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lang="zh-CN"/>
          </a:p>
        </p:txBody>
      </p:sp>
      <p:sp>
        <p:nvSpPr>
          <p:cNvPr id="1049039" name="文本占位符 3"/>
          <p:cNvSpPr>
            <a:spLocks noGrp="1"/>
          </p:cNvSpPr>
          <p:nvPr>
            <p:ph type="body" sz="half" idx="2"/>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zh-CN"/>
              <a:t>单击此处编辑母版文本样式</a:t>
            </a:r>
            <a:endParaRPr altLang="en-US" lang="zh-CN"/>
          </a:p>
        </p:txBody>
      </p:sp>
      <p:sp>
        <p:nvSpPr>
          <p:cNvPr id="1049040" name="日期占位符 4"/>
          <p:cNvSpPr>
            <a:spLocks noGrp="1"/>
          </p:cNvSpPr>
          <p:nvPr>
            <p:ph type="dt" sz="half" idx="10"/>
          </p:nvPr>
        </p:nvSpPr>
        <p:spPr/>
        <p:txBody>
          <a:bodyPr/>
          <a:p>
            <a:fld id="{081DFFEB-D271-4B4C-BCD8-1698FBE32234}" type="datetimeFigureOut">
              <a:rPr altLang="en-US" lang="zh-CN" smtClean="0"/>
            </a:fld>
            <a:endParaRPr altLang="en-US" lang="zh-CN"/>
          </a:p>
        </p:txBody>
      </p:sp>
      <p:sp>
        <p:nvSpPr>
          <p:cNvPr id="1049041" name="页脚占位符 5"/>
          <p:cNvSpPr>
            <a:spLocks noGrp="1"/>
          </p:cNvSpPr>
          <p:nvPr>
            <p:ph type="ftr" sz="quarter" idx="11"/>
          </p:nvPr>
        </p:nvSpPr>
        <p:spPr/>
        <p:txBody>
          <a:bodyPr/>
          <a:p>
            <a:endParaRPr altLang="en-US" lang="zh-CN"/>
          </a:p>
        </p:txBody>
      </p:sp>
      <p:sp>
        <p:nvSpPr>
          <p:cNvPr id="1049042" name="灯片编号占位符 6"/>
          <p:cNvSpPr>
            <a:spLocks noGrp="1"/>
          </p:cNvSpPr>
          <p:nvPr>
            <p:ph type="sldNum" sz="quarter" idx="12"/>
          </p:nvPr>
        </p:nvSpPr>
        <p:spPr/>
        <p:txBody>
          <a:bodyPr/>
          <a:p>
            <a:fld id="{1B18D7A6-DDCC-4802-87A6-C74F5B2DDCB1}" type="slidenum">
              <a:rPr altLang="en-US" lang="zh-CN" smtClean="0"/>
            </a:fld>
            <a:endParaRPr altLang="en-US" lang="zh-CN"/>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3" name=""/>
        <p:cNvGrpSpPr/>
        <p:nvPr/>
      </p:nvGrpSpPr>
      <p:grpSpPr>
        <a:xfrm>
          <a:off x="0" y="0"/>
          <a:ext cx="0" cy="0"/>
          <a:chOff x="0" y="0"/>
          <a:chExt cx="0" cy="0"/>
        </a:xfrm>
      </p:grpSpPr>
      <p:sp>
        <p:nvSpPr>
          <p:cNvPr id="1048576" name="标题占位符 1"/>
          <p:cNvSpPr>
            <a:spLocks noGrp="1"/>
          </p:cNvSpPr>
          <p:nvPr>
            <p:ph type="title"/>
          </p:nvPr>
        </p:nvSpPr>
        <p:spPr>
          <a:xfrm>
            <a:off x="838200" y="365125"/>
            <a:ext cx="10515600" cy="1325563"/>
          </a:xfrm>
          <a:prstGeom prst="rect"/>
        </p:spPr>
        <p:txBody>
          <a:bodyPr anchor="ctr" bIns="45720" lIns="91440" rIns="91440" rtlCol="0" tIns="45720" vert="horz">
            <a:normAutofit/>
          </a:bodyPr>
          <a:p>
            <a:r>
              <a:rPr altLang="en-US" lang="zh-CN"/>
              <a:t>单击此处编辑母版标题样式</a:t>
            </a:r>
            <a:endParaRPr altLang="en-US" lang="zh-CN"/>
          </a:p>
        </p:txBody>
      </p:sp>
      <p:sp>
        <p:nvSpPr>
          <p:cNvPr id="1048577" name="文本占位符 2"/>
          <p:cNvSpPr>
            <a:spLocks noGrp="1"/>
          </p:cNvSpPr>
          <p:nvPr>
            <p:ph type="body" idx="1"/>
          </p:nvPr>
        </p:nvSpPr>
        <p:spPr>
          <a:xfrm>
            <a:off x="838200" y="1825625"/>
            <a:ext cx="10515600" cy="4351338"/>
          </a:xfrm>
          <a:prstGeom prst="rect"/>
        </p:spPr>
        <p:txBody>
          <a:bodyPr bIns="45720" lIns="91440" rIns="91440" rtlCol="0" tIns="45720" vert="horz">
            <a:normAutofit/>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8578" name="日期占位符 3"/>
          <p:cNvSpPr>
            <a:spLocks noGrp="1"/>
          </p:cNvSpPr>
          <p:nvPr>
            <p:ph type="dt" sz="half" idx="2"/>
          </p:nvPr>
        </p:nvSpPr>
        <p:spPr>
          <a:xfrm>
            <a:off x="838200" y="6356350"/>
            <a:ext cx="2743200" cy="365125"/>
          </a:xfrm>
          <a:prstGeom prst="rect"/>
        </p:spPr>
        <p:txBody>
          <a:bodyPr anchor="ctr" bIns="45720" lIns="91440" rIns="91440" rtlCol="0" tIns="45720" vert="horz"/>
          <a:lstStyle>
            <a:lvl1pPr algn="l">
              <a:defRPr sz="1200">
                <a:solidFill>
                  <a:schemeClr val="tx1">
                    <a:tint val="75000"/>
                  </a:schemeClr>
                </a:solidFill>
              </a:defRPr>
            </a:lvl1pPr>
          </a:lstStyle>
          <a:p>
            <a:fld id="{081DFFEB-D271-4B4C-BCD8-1698FBE32234}" type="datetimeFigureOut">
              <a:rPr altLang="en-US" lang="zh-CN" smtClean="0"/>
            </a:fld>
            <a:endParaRPr altLang="en-US" lang="zh-CN"/>
          </a:p>
        </p:txBody>
      </p:sp>
      <p:sp>
        <p:nvSpPr>
          <p:cNvPr id="1048579" name="页脚占位符 4"/>
          <p:cNvSpPr>
            <a:spLocks noGrp="1"/>
          </p:cNvSpPr>
          <p:nvPr>
            <p:ph type="ftr" sz="quarter" idx="3"/>
          </p:nvPr>
        </p:nvSpPr>
        <p:spPr>
          <a:xfrm>
            <a:off x="4038600" y="6356350"/>
            <a:ext cx="4114800" cy="365125"/>
          </a:xfrm>
          <a:prstGeom prst="rect"/>
        </p:spPr>
        <p:txBody>
          <a:bodyPr anchor="ctr" bIns="45720" lIns="91440" rIns="91440" rtlCol="0" tIns="45720" vert="horz"/>
          <a:lstStyle>
            <a:lvl1pPr algn="ctr">
              <a:defRPr sz="1200">
                <a:solidFill>
                  <a:schemeClr val="tx1">
                    <a:tint val="75000"/>
                  </a:schemeClr>
                </a:solidFill>
              </a:defRPr>
            </a:lvl1pPr>
          </a:lstStyle>
          <a:p>
            <a:endParaRPr altLang="en-US" lang="zh-CN"/>
          </a:p>
        </p:txBody>
      </p:sp>
      <p:sp>
        <p:nvSpPr>
          <p:cNvPr id="1048580" name="灯片编号占位符 5"/>
          <p:cNvSpPr>
            <a:spLocks noGrp="1"/>
          </p:cNvSpPr>
          <p:nvPr>
            <p:ph type="sldNum" sz="quarter" idx="4"/>
          </p:nvPr>
        </p:nvSpPr>
        <p:spPr>
          <a:xfrm>
            <a:off x="8610600" y="6356350"/>
            <a:ext cx="2743200" cy="365125"/>
          </a:xfrm>
          <a:prstGeom prst="rect"/>
        </p:spPr>
        <p:txBody>
          <a:bodyPr anchor="ctr" bIns="45720" lIns="91440" rIns="91440" rtlCol="0" tIns="45720" vert="horz"/>
          <a:lstStyle>
            <a:lvl1pPr algn="r">
              <a:defRPr sz="1200">
                <a:solidFill>
                  <a:schemeClr val="tx1">
                    <a:tint val="75000"/>
                  </a:schemeClr>
                </a:solidFill>
              </a:defRPr>
            </a:lvl1pPr>
          </a:lstStyle>
          <a:p>
            <a:fld id="{1B18D7A6-DDCC-4802-87A6-C74F5B2DDCB1}" type="slidenum">
              <a:rPr altLang="en-US" lang="zh-CN" smtClean="0"/>
            </a:fld>
            <a:endParaRPr altLang="en-US" lang="zh-CN"/>
          </a:p>
        </p:txBody>
      </p:sp>
    </p:spTree>
  </p:cSld>
  <p:clrMap accent1="accent1" accent2="accent2" accent3="accent3" accent4="accent4" accent5="accent5" accent6="accent6" bg1="lt1" bg2="lt2" tx1="dk1" tx2="dk2"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l" defTabSz="914400" eaLnBrk="1" hangingPunct="1" latinLnBrk="0" rtl="0">
        <a:lnSpc>
          <a:spcPct val="90000"/>
        </a:lnSpc>
        <a:spcBef>
          <a:spcPct val="0"/>
        </a:spcBef>
        <a:buNone/>
        <a:defRPr sz="4400" kern="12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algn="l" defTabSz="914400" eaLnBrk="1" hangingPunct="1" indent="-228600" latinLnBrk="0" marL="685800" rtl="0">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algn="l" defTabSz="914400" eaLnBrk="1" hangingPunct="1" indent="-228600" latinLnBrk="0" marL="1143000" rtl="0">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algn="l" defTabSz="914400" eaLnBrk="1" hangingPunct="1" indent="-228600" latinLnBrk="0" marL="1600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algn="l" defTabSz="914400" eaLnBrk="1" hangingPunct="1" indent="-228600" latinLnBrk="0" marL="20574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58" name=""/>
        <p:cNvGrpSpPr/>
        <p:nvPr/>
      </p:nvGrpSpPr>
      <p:grpSpPr>
        <a:xfrm>
          <a:off x="0" y="0"/>
          <a:ext cx="0" cy="0"/>
          <a:chOff x="0" y="0"/>
          <a:chExt cx="0" cy="0"/>
        </a:xfrm>
      </p:grpSpPr>
      <p:sp>
        <p:nvSpPr>
          <p:cNvPr id="1048612" name="标题占位符 1"/>
          <p:cNvSpPr>
            <a:spLocks noGrp="1"/>
          </p:cNvSpPr>
          <p:nvPr>
            <p:ph type="title"/>
          </p:nvPr>
        </p:nvSpPr>
        <p:spPr>
          <a:xfrm>
            <a:off x="838200" y="365125"/>
            <a:ext cx="10515600" cy="1325563"/>
          </a:xfrm>
          <a:prstGeom prst="rect"/>
        </p:spPr>
        <p:txBody>
          <a:bodyPr anchor="ctr" bIns="45720" lIns="91440" rIns="91440" rtlCol="0" tIns="45720" vert="horz">
            <a:normAutofit/>
          </a:bodyPr>
          <a:p>
            <a:r>
              <a:rPr altLang="en-US" lang="zh-CN"/>
              <a:t>单击此处编辑母版标题样式</a:t>
            </a:r>
            <a:endParaRPr altLang="en-US" lang="zh-CN"/>
          </a:p>
        </p:txBody>
      </p:sp>
      <p:sp>
        <p:nvSpPr>
          <p:cNvPr id="1048613" name="文本占位符 2"/>
          <p:cNvSpPr>
            <a:spLocks noGrp="1"/>
          </p:cNvSpPr>
          <p:nvPr>
            <p:ph type="body" idx="1"/>
          </p:nvPr>
        </p:nvSpPr>
        <p:spPr>
          <a:xfrm>
            <a:off x="838200" y="1825625"/>
            <a:ext cx="10515600" cy="4351338"/>
          </a:xfrm>
          <a:prstGeom prst="rect"/>
        </p:spPr>
        <p:txBody>
          <a:bodyPr bIns="45720" lIns="91440" rIns="91440" rtlCol="0" tIns="45720" vert="horz">
            <a:normAutofit/>
          </a:bodyPr>
          <a:p>
            <a:pPr lvl="0"/>
            <a:r>
              <a:rPr altLang="en-US" lang="zh-CN"/>
              <a:t>单击此处编辑母版文本样式</a:t>
            </a:r>
            <a:endParaRPr altLang="en-US" lang="zh-CN"/>
          </a:p>
          <a:p>
            <a:pPr lvl="1"/>
            <a:r>
              <a:rPr altLang="en-US" lang="zh-CN"/>
              <a:t>二级</a:t>
            </a:r>
            <a:endParaRPr altLang="en-US" lang="zh-CN"/>
          </a:p>
          <a:p>
            <a:pPr lvl="2"/>
            <a:r>
              <a:rPr altLang="en-US" lang="zh-CN"/>
              <a:t>三级</a:t>
            </a:r>
            <a:endParaRPr altLang="en-US" lang="zh-CN"/>
          </a:p>
          <a:p>
            <a:pPr lvl="3"/>
            <a:r>
              <a:rPr altLang="en-US" lang="zh-CN"/>
              <a:t>四级</a:t>
            </a:r>
            <a:endParaRPr altLang="en-US" lang="zh-CN"/>
          </a:p>
          <a:p>
            <a:pPr lvl="4"/>
            <a:r>
              <a:rPr altLang="en-US" lang="zh-CN"/>
              <a:t>五级</a:t>
            </a:r>
            <a:endParaRPr altLang="en-US" lang="zh-CN"/>
          </a:p>
        </p:txBody>
      </p:sp>
      <p:sp>
        <p:nvSpPr>
          <p:cNvPr id="1048614" name="日期占位符 3"/>
          <p:cNvSpPr>
            <a:spLocks noGrp="1"/>
          </p:cNvSpPr>
          <p:nvPr>
            <p:ph type="dt" sz="half" idx="2"/>
          </p:nvPr>
        </p:nvSpPr>
        <p:spPr>
          <a:xfrm>
            <a:off x="838200" y="6356350"/>
            <a:ext cx="2743200" cy="365125"/>
          </a:xfrm>
          <a:prstGeom prst="rect"/>
        </p:spPr>
        <p:txBody>
          <a:bodyPr anchor="ctr" bIns="45720" lIns="91440" rIns="91440" rtlCol="0" tIns="45720" vert="horz"/>
          <a:lstStyle>
            <a:lvl1pPr algn="l">
              <a:defRPr sz="1200">
                <a:solidFill>
                  <a:schemeClr val="tx1">
                    <a:tint val="75000"/>
                  </a:schemeClr>
                </a:solidFill>
              </a:defRPr>
            </a:lvl1pPr>
          </a:lstStyle>
          <a:p>
            <a:fld id="{081DFFEB-D271-4B4C-BCD8-1698FBE32234}" type="datetimeFigureOut">
              <a:rPr altLang="en-US" lang="zh-CN" smtClean="0"/>
            </a:fld>
            <a:endParaRPr altLang="en-US" lang="zh-CN"/>
          </a:p>
        </p:txBody>
      </p:sp>
      <p:sp>
        <p:nvSpPr>
          <p:cNvPr id="1048615" name="页脚占位符 4"/>
          <p:cNvSpPr>
            <a:spLocks noGrp="1"/>
          </p:cNvSpPr>
          <p:nvPr>
            <p:ph type="ftr" sz="quarter" idx="3"/>
          </p:nvPr>
        </p:nvSpPr>
        <p:spPr>
          <a:xfrm>
            <a:off x="4038600" y="6356350"/>
            <a:ext cx="4114800" cy="365125"/>
          </a:xfrm>
          <a:prstGeom prst="rect"/>
        </p:spPr>
        <p:txBody>
          <a:bodyPr anchor="ctr" bIns="45720" lIns="91440" rIns="91440" rtlCol="0" tIns="45720" vert="horz"/>
          <a:lstStyle>
            <a:lvl1pPr algn="ctr">
              <a:defRPr sz="1200">
                <a:solidFill>
                  <a:schemeClr val="tx1">
                    <a:tint val="75000"/>
                  </a:schemeClr>
                </a:solidFill>
              </a:defRPr>
            </a:lvl1pPr>
          </a:lstStyle>
          <a:p>
            <a:endParaRPr altLang="en-US" lang="zh-CN"/>
          </a:p>
        </p:txBody>
      </p:sp>
      <p:sp>
        <p:nvSpPr>
          <p:cNvPr id="1048616" name="灯片编号占位符 5"/>
          <p:cNvSpPr>
            <a:spLocks noGrp="1"/>
          </p:cNvSpPr>
          <p:nvPr>
            <p:ph type="sldNum" sz="quarter" idx="4"/>
          </p:nvPr>
        </p:nvSpPr>
        <p:spPr>
          <a:xfrm>
            <a:off x="8610600" y="6356350"/>
            <a:ext cx="2743200" cy="365125"/>
          </a:xfrm>
          <a:prstGeom prst="rect"/>
        </p:spPr>
        <p:txBody>
          <a:bodyPr anchor="ctr" bIns="45720" lIns="91440" rIns="91440" rtlCol="0" tIns="45720" vert="horz"/>
          <a:lstStyle>
            <a:lvl1pPr algn="r">
              <a:defRPr sz="1200">
                <a:solidFill>
                  <a:schemeClr val="tx1">
                    <a:tint val="75000"/>
                  </a:schemeClr>
                </a:solidFill>
              </a:defRPr>
            </a:lvl1pPr>
          </a:lstStyle>
          <a:p>
            <a:fld id="{1B18D7A6-DDCC-4802-87A6-C74F5B2DDCB1}" type="slidenum">
              <a:rPr altLang="en-US" lang="zh-CN" smtClean="0"/>
            </a:fld>
            <a:endParaRPr altLang="en-US" lang="zh-CN"/>
          </a:p>
        </p:txBody>
      </p:sp>
    </p:spTree>
  </p:cSld>
  <p:clrMap accent1="accent1" accent2="accent2" accent3="accent3" accent4="accent4" accent5="accent5" accent6="accent6" bg1="lt1" bg2="lt2" tx1="dk1" tx2="dk2"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eaLnBrk="1" hangingPunct="1" latinLnBrk="0" rtl="0">
        <a:lnSpc>
          <a:spcPct val="90000"/>
        </a:lnSpc>
        <a:spcBef>
          <a:spcPct val="0"/>
        </a:spcBef>
        <a:buNone/>
        <a:defRPr sz="4400" kern="12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algn="l" defTabSz="914400" eaLnBrk="1" hangingPunct="1" indent="-228600" latinLnBrk="0" marL="685800" rtl="0">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algn="l" defTabSz="914400" eaLnBrk="1" hangingPunct="1" indent="-228600" latinLnBrk="0" marL="1143000" rtl="0">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algn="l" defTabSz="914400" eaLnBrk="1" hangingPunct="1" indent="-228600" latinLnBrk="0" marL="1600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algn="l" defTabSz="914400" eaLnBrk="1" hangingPunct="1" indent="-228600" latinLnBrk="0" marL="20574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algn="l" defTabSz="914400" eaLnBrk="1" hangingPunct="1" indent="-228600" latinLnBrk="0" marL="25146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algn="l" defTabSz="914400" eaLnBrk="1" hangingPunct="1" indent="-228600" latinLnBrk="0" marL="29718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algn="l" defTabSz="914400" eaLnBrk="1" hangingPunct="1" indent="-228600" latinLnBrk="0" marL="34290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algn="l" defTabSz="914400" eaLnBrk="1" hangingPunct="1" indent="-228600" latinLnBrk="0" marL="3886200" rtl="0">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slideLayout" Target="../slideLayouts/slideLayout1.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png"/><Relationship Id="rId3" Type="http://schemas.openxmlformats.org/officeDocument/2006/relationships/slideLayout" Target="../slideLayouts/slideLayout12.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slideLayout" Target="../slideLayouts/slideLayout12.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24.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2.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2.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4.jpeg"/><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slideLayout" Target="../slideLayouts/slideLayout7.xml"/><Relationship Id="rId5"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2.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2.xml"/><Relationship Id="rId3"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2.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2.xml"/><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2.xml"/><Relationship Id="rId3"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image" Target="../media/image20.jpeg"/><Relationship Id="rId3" Type="http://schemas.openxmlformats.org/officeDocument/2006/relationships/slideLayout" Target="../slideLayouts/slideLayout12.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image" Target="../media/image21.jpeg"/><Relationship Id="rId3" Type="http://schemas.openxmlformats.org/officeDocument/2006/relationships/slideLayout" Target="../slideLayouts/slideLayout12.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2.xml"/><Relationship Id="rId3"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image" Target="../media/image23.jpeg"/><Relationship Id="rId3" Type="http://schemas.openxmlformats.org/officeDocument/2006/relationships/slideLayout" Target="../slideLayouts/slideLayout24.xml"/><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2.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2.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2.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7" name=""/>
        <p:cNvGrpSpPr/>
        <p:nvPr/>
      </p:nvGrpSpPr>
      <p:grpSpPr>
        <a:xfrm>
          <a:off x="0" y="0"/>
          <a:ext cx="0" cy="0"/>
          <a:chOff x="0" y="0"/>
          <a:chExt cx="0" cy="0"/>
        </a:xfrm>
      </p:grpSpPr>
      <p:sp>
        <p:nvSpPr>
          <p:cNvPr id="1048586" name="PA_文本框 198"/>
          <p:cNvSpPr txBox="1">
            <a:spLocks noChangeArrowheads="1"/>
          </p:cNvSpPr>
          <p:nvPr>
            <p:custDataLst>
              <p:tags r:id="rId1"/>
            </p:custDataLst>
          </p:nvPr>
        </p:nvSpPr>
        <p:spPr bwMode="ltGray">
          <a:xfrm>
            <a:off x="1539933" y="3672104"/>
            <a:ext cx="3870267" cy="451795"/>
          </a:xfrm>
          <a:prstGeom prst="rect"/>
          <a:noFill/>
          <a:ln>
            <a:noFill/>
          </a:ln>
          <a:effectLst/>
        </p:spPr>
        <p:txBody>
          <a:bodyPr bIns="40833" lIns="81667" rIns="81667" tIns="40833" wrap="square">
            <a:spAutoFit/>
          </a:bodyPr>
          <a:lstStyle>
            <a:lvl1pPr algn="l" defTabSz="815975" fontAlgn="base">
              <a:defRPr>
                <a:solidFill>
                  <a:schemeClr val="tx1"/>
                </a:solidFill>
                <a:latin typeface="Arial" panose="020B0604020202020204" pitchFamily="34" charset="0"/>
              </a:defRPr>
            </a:lvl1pPr>
            <a:lvl2pPr algn="l" defTabSz="815975" fontAlgn="base" marL="408305">
              <a:defRPr>
                <a:solidFill>
                  <a:schemeClr val="tx1"/>
                </a:solidFill>
                <a:latin typeface="Arial" panose="020B0604020202020204" pitchFamily="34" charset="0"/>
              </a:defRPr>
            </a:lvl2pPr>
            <a:lvl3pPr algn="l" defTabSz="815975" fontAlgn="base" marL="815975">
              <a:defRPr>
                <a:solidFill>
                  <a:schemeClr val="tx1"/>
                </a:solidFill>
                <a:latin typeface="Arial" panose="020B0604020202020204" pitchFamily="34" charset="0"/>
              </a:defRPr>
            </a:lvl3pPr>
            <a:lvl4pPr algn="l" defTabSz="815975" fontAlgn="base" marL="1225550">
              <a:defRPr>
                <a:solidFill>
                  <a:schemeClr val="tx1"/>
                </a:solidFill>
                <a:latin typeface="Arial" panose="020B0604020202020204" pitchFamily="34" charset="0"/>
              </a:defRPr>
            </a:lvl4pPr>
            <a:lvl5pPr algn="l" defTabSz="815975" fontAlgn="base" marL="1633855">
              <a:defRPr>
                <a:solidFill>
                  <a:schemeClr val="tx1"/>
                </a:solidFill>
                <a:latin typeface="Arial" panose="020B0604020202020204" pitchFamily="34" charset="0"/>
              </a:defRPr>
            </a:lvl5pPr>
            <a:lvl6pPr defTabSz="815975" fontAlgn="base" marL="2091055">
              <a:spcBef>
                <a:spcPct val="0"/>
              </a:spcBef>
              <a:spcAft>
                <a:spcPct val="0"/>
              </a:spcAft>
              <a:defRPr>
                <a:solidFill>
                  <a:schemeClr val="tx1"/>
                </a:solidFill>
                <a:latin typeface="Arial" panose="020B0604020202020204" pitchFamily="34" charset="0"/>
              </a:defRPr>
            </a:lvl6pPr>
            <a:lvl7pPr defTabSz="815975" fontAlgn="base" marL="2548255">
              <a:spcBef>
                <a:spcPct val="0"/>
              </a:spcBef>
              <a:spcAft>
                <a:spcPct val="0"/>
              </a:spcAft>
              <a:defRPr>
                <a:solidFill>
                  <a:schemeClr val="tx1"/>
                </a:solidFill>
                <a:latin typeface="Arial" panose="020B0604020202020204" pitchFamily="34" charset="0"/>
              </a:defRPr>
            </a:lvl7pPr>
            <a:lvl8pPr defTabSz="815975" fontAlgn="base" marL="3005455">
              <a:spcBef>
                <a:spcPct val="0"/>
              </a:spcBef>
              <a:spcAft>
                <a:spcPct val="0"/>
              </a:spcAft>
              <a:defRPr>
                <a:solidFill>
                  <a:schemeClr val="tx1"/>
                </a:solidFill>
                <a:latin typeface="Arial" panose="020B0604020202020204" pitchFamily="34" charset="0"/>
              </a:defRPr>
            </a:lvl8pPr>
            <a:lvl9pPr defTabSz="815975" fontAlgn="base" marL="3462655">
              <a:spcBef>
                <a:spcPct val="0"/>
              </a:spcBef>
              <a:spcAft>
                <a:spcPct val="0"/>
              </a:spcAft>
              <a:defRPr>
                <a:solidFill>
                  <a:schemeClr val="tx1"/>
                </a:solidFill>
                <a:latin typeface="Arial" panose="020B0604020202020204" pitchFamily="34" charset="0"/>
              </a:defRPr>
            </a:lvl9pPr>
          </a:lstStyle>
          <a:p>
            <a:pPr algn="dist"/>
            <a:r>
              <a:rPr altLang="en-US" dirty="0" sz="2400" lang="zh-CN" spc="300">
                <a:solidFill>
                  <a:srgbClr val="69CDDC"/>
                </a:solidFill>
                <a:ea typeface="思源黑体 CN Regular" panose="020B0500000000000000" pitchFamily="34" charset="-122"/>
                <a:sym typeface="Arial" panose="020B0604020202020204" pitchFamily="34" charset="0"/>
              </a:rPr>
              <a:t>新型冠状病毒预防知识</a:t>
            </a:r>
            <a:endParaRPr altLang="en-US" dirty="0" sz="2400" lang="zh-CN" spc="300">
              <a:solidFill>
                <a:srgbClr val="69CDDC"/>
              </a:solidFill>
              <a:ea typeface="思源黑体 CN Regular" panose="020B0500000000000000" pitchFamily="34" charset="-122"/>
              <a:sym typeface="Arial" panose="020B0604020202020204" pitchFamily="34" charset="0"/>
            </a:endParaRPr>
          </a:p>
        </p:txBody>
      </p:sp>
      <p:pic>
        <p:nvPicPr>
          <p:cNvPr id="2097152" name="图片 7"/>
          <p:cNvPicPr>
            <a:picLocks noChangeAspect="1"/>
          </p:cNvPicPr>
          <p:nvPr/>
        </p:nvPicPr>
        <p:blipFill>
          <a:blip xmlns:r="http://schemas.openxmlformats.org/officeDocument/2006/relationships" r:embed="rId2"/>
          <a:stretch>
            <a:fillRect/>
          </a:stretch>
        </p:blipFill>
        <p:spPr>
          <a:xfrm>
            <a:off x="4764924" y="306594"/>
            <a:ext cx="7181543" cy="7181543"/>
          </a:xfrm>
          <a:prstGeom prst="rect"/>
        </p:spPr>
      </p:pic>
      <p:sp>
        <p:nvSpPr>
          <p:cNvPr id="1048587" name="矩形 12"/>
          <p:cNvSpPr/>
          <p:nvPr/>
        </p:nvSpPr>
        <p:spPr>
          <a:xfrm>
            <a:off x="1556095" y="4275082"/>
            <a:ext cx="3837940" cy="354330"/>
          </a:xfrm>
          <a:prstGeom prst="rect"/>
        </p:spPr>
        <p:txBody>
          <a:bodyPr wrap="none">
            <a:spAutoFit/>
          </a:bodyPr>
          <a:p>
            <a:pPr algn="ctr">
              <a:buFont typeface="Arial" panose="020B0604020202020204" pitchFamily="34" charset="0"/>
              <a:buNone/>
            </a:pPr>
            <a:r>
              <a:rPr altLang="en-US" dirty="0" sz="1705" lang="zh-CN">
                <a:solidFill>
                  <a:srgbClr val="88BD24"/>
                </a:solidFill>
                <a:cs typeface="+mn-ea"/>
                <a:sym typeface="+mn-lt"/>
              </a:rPr>
              <a:t>汇报单位：八（</a:t>
            </a:r>
            <a:r>
              <a:rPr altLang="zh-CN" dirty="0" sz="1705" lang="en-US">
                <a:solidFill>
                  <a:srgbClr val="88BD24"/>
                </a:solidFill>
                <a:cs typeface="+mn-ea"/>
                <a:sym typeface="+mn-lt"/>
              </a:rPr>
              <a:t>1</a:t>
            </a:r>
            <a:r>
              <a:rPr altLang="en-US" dirty="0" sz="1705" lang="zh-CN">
                <a:solidFill>
                  <a:srgbClr val="88BD24"/>
                </a:solidFill>
                <a:cs typeface="+mn-ea"/>
                <a:sym typeface="+mn-lt"/>
              </a:rPr>
              <a:t>）班        时间：</a:t>
            </a:r>
            <a:r>
              <a:rPr altLang="zh-CN" dirty="0" sz="1705" lang="en-US">
                <a:solidFill>
                  <a:srgbClr val="88BD24"/>
                </a:solidFill>
                <a:cs typeface="+mn-ea"/>
                <a:sym typeface="+mn-lt"/>
              </a:rPr>
              <a:t>2020</a:t>
            </a:r>
            <a:endParaRPr altLang="en-US" dirty="0" sz="1705" lang="zh-CN">
              <a:solidFill>
                <a:srgbClr val="88BD24"/>
              </a:solidFill>
              <a:cs typeface="+mn-ea"/>
              <a:sym typeface="+mn-lt"/>
            </a:endParaRPr>
          </a:p>
        </p:txBody>
      </p:sp>
      <p:pic>
        <p:nvPicPr>
          <p:cNvPr id="2097153" name="图片 15"/>
          <p:cNvPicPr>
            <a:picLocks noChangeAspect="1"/>
          </p:cNvPicPr>
          <p:nvPr/>
        </p:nvPicPr>
        <p:blipFill rotWithShape="1">
          <a:blip xmlns:r="http://schemas.openxmlformats.org/officeDocument/2006/relationships" r:embed="rId3"/>
          <a:srcRect b="74756"/>
          <a:stretch>
            <a:fillRect/>
          </a:stretch>
        </p:blipFill>
        <p:spPr>
          <a:xfrm>
            <a:off x="-937644" y="4622078"/>
            <a:ext cx="8825418" cy="2227884"/>
          </a:xfrm>
          <a:prstGeom prst="rect"/>
        </p:spPr>
      </p:pic>
      <p:sp>
        <p:nvSpPr>
          <p:cNvPr id="1048588" name="文本框 10"/>
          <p:cNvSpPr txBox="1"/>
          <p:nvPr/>
        </p:nvSpPr>
        <p:spPr>
          <a:xfrm>
            <a:off x="321310" y="1351915"/>
            <a:ext cx="5365750" cy="2047239"/>
          </a:xfrm>
          <a:prstGeom prst="rect"/>
          <a:noFill/>
        </p:spPr>
        <p:txBody>
          <a:bodyPr rtlCol="0" wrap="square">
            <a:spAutoFit/>
          </a:bodyPr>
          <a:p>
            <a:r>
              <a:rPr altLang="en-US" b="0" sz="6600" lang="zh-CN_#Hans">
                <a:solidFill>
                  <a:srgbClr val="98CC00"/>
                </a:solidFill>
              </a:rPr>
              <a:t>这个</a:t>
            </a:r>
            <a:r>
              <a:rPr altLang="en-US" b="0" sz="6600" lang="zh-CN_#Hans">
                <a:solidFill>
                  <a:srgbClr val="98CC00"/>
                </a:solidFill>
              </a:rPr>
              <a:t>春天</a:t>
            </a:r>
            <a:r>
              <a:rPr altLang="en-US" b="0" sz="6600" lang="en-US">
                <a:solidFill>
                  <a:srgbClr val="98CC00"/>
                </a:solidFill>
              </a:rPr>
              <a:t> </a:t>
            </a:r>
            <a:r>
              <a:rPr altLang="en-US" b="0" sz="6600" lang="en-US">
                <a:solidFill>
                  <a:srgbClr val="98CC00"/>
                </a:solidFill>
              </a:rPr>
              <a:t> </a:t>
            </a:r>
            <a:r>
              <a:rPr altLang="en-US" b="0" sz="6600" lang="en-US">
                <a:solidFill>
                  <a:srgbClr val="98CC00"/>
                </a:solidFill>
              </a:rPr>
              <a:t> </a:t>
            </a:r>
            <a:r>
              <a:rPr altLang="en-US" b="0" sz="6600" lang="en-US">
                <a:solidFill>
                  <a:srgbClr val="98CC00"/>
                </a:solidFill>
              </a:rPr>
              <a:t> </a:t>
            </a:r>
            <a:r>
              <a:rPr altLang="en-US" sz="6600" lang="en-US"/>
              <a:t> </a:t>
            </a:r>
            <a:r>
              <a:rPr altLang="en-US" sz="6600" lang="zh-CN_#Hans"/>
              <a:t>由</a:t>
            </a:r>
            <a:r>
              <a:rPr altLang="en-US" sz="6600" lang="zh-CN_#Hans"/>
              <a:t>我们</a:t>
            </a:r>
            <a:r>
              <a:rPr altLang="en-US" sz="6600" lang="zh-CN_#Hans"/>
              <a:t>来</a:t>
            </a:r>
            <a:r>
              <a:rPr altLang="en-US" sz="6600" lang="zh-CN_#Hans"/>
              <a:t>守护</a:t>
            </a:r>
            <a:endParaRPr altLang="zh-CN" sz="6600" lang="en-US"/>
          </a:p>
        </p:txBody>
      </p:sp>
    </p:spTree>
  </p:cSld>
  <p:clrMapOvr>
    <a:masterClrMapping/>
  </p:clrMapOvr>
  <p:transition spd="slow" advTm="3000">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9" presetSubtype="0">
                                  <p:stCondLst>
                                    <p:cond delay="0"/>
                                  </p:stCondLst>
                                  <p:childTnLst>
                                    <p:set>
                                      <p:cBhvr>
                                        <p:cTn dur="1" fill="hold" id="6">
                                          <p:stCondLst>
                                            <p:cond delay="0"/>
                                          </p:stCondLst>
                                        </p:cTn>
                                        <p:tgtEl>
                                          <p:spTgt spid="1048586"/>
                                        </p:tgtEl>
                                        <p:attrNameLst>
                                          <p:attrName>style.visibility</p:attrName>
                                        </p:attrNameLst>
                                      </p:cBhvr>
                                      <p:to>
                                        <p:strVal val="visible"/>
                                      </p:to>
                                    </p:set>
                                    <p:animEffect transition="in" filter="dissolve">
                                      <p:cBhvr>
                                        <p:cTn dur="500" id="7"/>
                                        <p:tgtEl>
                                          <p:spTgt spid="1048586"/>
                                        </p:tgtEl>
                                      </p:cBhvr>
                                    </p:animEffect>
                                  </p:childTnLst>
                                </p:cTn>
                              </p:par>
                            </p:childTnLst>
                          </p:cTn>
                        </p:par>
                        <p:par>
                          <p:cTn fill="hold" id="8">
                            <p:stCondLst>
                              <p:cond delay="500"/>
                            </p:stCondLst>
                            <p:childTnLst>
                              <p:par>
                                <p:cTn fill="hold" grpId="0" id="9" nodeType="afterEffect" presetClass="entr" presetID="42" presetSubtype="0">
                                  <p:stCondLst>
                                    <p:cond delay="0"/>
                                  </p:stCondLst>
                                  <p:childTnLst>
                                    <p:set>
                                      <p:cBhvr>
                                        <p:cTn dur="1" fill="hold" id="10">
                                          <p:stCondLst>
                                            <p:cond delay="0"/>
                                          </p:stCondLst>
                                        </p:cTn>
                                        <p:tgtEl>
                                          <p:spTgt spid="1048587"/>
                                        </p:tgtEl>
                                        <p:attrNameLst>
                                          <p:attrName>style.visibility</p:attrName>
                                        </p:attrNameLst>
                                      </p:cBhvr>
                                      <p:to>
                                        <p:strVal val="visible"/>
                                      </p:to>
                                    </p:set>
                                    <p:animEffect transition="in" filter="fade">
                                      <p:cBhvr>
                                        <p:cTn dur="1000" id="11"/>
                                        <p:tgtEl>
                                          <p:spTgt spid="1048587"/>
                                        </p:tgtEl>
                                      </p:cBhvr>
                                    </p:animEffect>
                                    <p:anim calcmode="lin" valueType="num">
                                      <p:cBhvr>
                                        <p:cTn dur="1000" fill="hold" id="12"/>
                                        <p:tgtEl>
                                          <p:spTgt spid="1048587"/>
                                        </p:tgtEl>
                                        <p:attrNameLst>
                                          <p:attrName>ppt_x</p:attrName>
                                        </p:attrNameLst>
                                      </p:cBhvr>
                                      <p:tavLst>
                                        <p:tav tm="0">
                                          <p:val>
                                            <p:strVal val="#ppt_x"/>
                                          </p:val>
                                        </p:tav>
                                        <p:tav tm="100000">
                                          <p:val>
                                            <p:strVal val="#ppt_x"/>
                                          </p:val>
                                        </p:tav>
                                      </p:tavLst>
                                    </p:anim>
                                    <p:anim calcmode="lin" valueType="num">
                                      <p:cBhvr>
                                        <p:cTn dur="1000" fill="hold" id="13"/>
                                        <p:tgtEl>
                                          <p:spTgt spid="10485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6" grpId="0"/>
      <p:bldP spid="104858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06" name=""/>
        <p:cNvGrpSpPr/>
        <p:nvPr/>
      </p:nvGrpSpPr>
      <p:grpSpPr>
        <a:xfrm>
          <a:off x="0" y="0"/>
          <a:ext cx="0" cy="0"/>
          <a:chOff x="0" y="0"/>
          <a:chExt cx="0" cy="0"/>
        </a:xfrm>
      </p:grpSpPr>
      <p:sp>
        <p:nvSpPr>
          <p:cNvPr id="1048710" name="矩形 11"/>
          <p:cNvSpPr/>
          <p:nvPr/>
        </p:nvSpPr>
        <p:spPr>
          <a:xfrm>
            <a:off x="1367451" y="288048"/>
            <a:ext cx="20116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保持手部卫生</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1" name="矩形 12"/>
          <p:cNvSpPr/>
          <p:nvPr/>
        </p:nvSpPr>
        <p:spPr>
          <a:xfrm>
            <a:off x="5762702" y="1017980"/>
            <a:ext cx="5401270" cy="2306955"/>
          </a:xfrm>
          <a:prstGeom prst="rect"/>
        </p:spPr>
        <p:txBody>
          <a:bodyPr wrap="square">
            <a:spAutoFit/>
          </a:bodyPr>
          <a:p>
            <a:pPr>
              <a:lnSpc>
                <a:spcPct val="150000"/>
              </a:lnSpc>
            </a:pPr>
            <a:r>
              <a:rPr altLang="en-US" b="1" dirty="0" sz="2400" lang="zh-CN">
                <a:solidFill>
                  <a:schemeClr val="accent5">
                    <a:lumMod val="75000"/>
                  </a:schemeClr>
                </a:solidFill>
                <a:latin typeface="Arial" panose="020B0604020202020204" pitchFamily="34" charset="0"/>
                <a:ea typeface="思源黑体 CN Regular" panose="020B0500000000000000" pitchFamily="34" charset="-122"/>
                <a:sym typeface="Arial" panose="020B0604020202020204" pitchFamily="34" charset="0"/>
              </a:rPr>
              <a:t>保持手卫生。在咳嗽或打喷嚏后、在照护病人时、饭前、便后、手脏时、在处理动物或动物排泄物后，要用流水洗手，或者使用含酒精成分的免洗洗手液</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0" name="图片 13"/>
          <p:cNvPicPr>
            <a:picLocks noChangeAspect="1"/>
          </p:cNvPicPr>
          <p:nvPr/>
        </p:nvPicPr>
        <p:blipFill>
          <a:blip xmlns:r="http://schemas.openxmlformats.org/officeDocument/2006/relationships" r:embed="rId1" cstate="screen"/>
          <a:stretch>
            <a:fillRect/>
          </a:stretch>
        </p:blipFill>
        <p:spPr>
          <a:xfrm>
            <a:off x="-266887" y="-155817"/>
            <a:ext cx="6858000" cy="6858000"/>
          </a:xfrm>
          <a:prstGeom prst="rect"/>
        </p:spPr>
      </p:pic>
      <p:pic>
        <p:nvPicPr>
          <p:cNvPr id="2097161" name="图片 15"/>
          <p:cNvPicPr>
            <a:picLocks noChangeAspect="1"/>
          </p:cNvPicPr>
          <p:nvPr/>
        </p:nvPicPr>
        <p:blipFill>
          <a:blip xmlns:r="http://schemas.openxmlformats.org/officeDocument/2006/relationships" r:embed="rId2" cstate="screen"/>
          <a:stretch>
            <a:fillRect/>
          </a:stretch>
        </p:blipFill>
        <p:spPr>
          <a:xfrm>
            <a:off x="8001035" y="2964012"/>
            <a:ext cx="3738248" cy="3738248"/>
          </a:xfrm>
          <a:prstGeom prst="rect"/>
        </p:spPr>
      </p:pic>
    </p:spTree>
  </p:cSld>
  <p:clrMapOvr>
    <a:masterClrMapping/>
  </p:clrMapOvr>
  <p:transition spd="slow" advTm="3000">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2" presetSubtype="8">
                                  <p:stCondLst>
                                    <p:cond delay="0"/>
                                  </p:stCondLst>
                                  <p:childTnLst>
                                    <p:set>
                                      <p:cBhvr>
                                        <p:cTn dur="1" fill="hold" id="6">
                                          <p:stCondLst>
                                            <p:cond delay="0"/>
                                          </p:stCondLst>
                                        </p:cTn>
                                        <p:tgtEl>
                                          <p:spTgt spid="1048711"/>
                                        </p:tgtEl>
                                        <p:attrNameLst>
                                          <p:attrName>style.visibility</p:attrName>
                                        </p:attrNameLst>
                                      </p:cBhvr>
                                      <p:to>
                                        <p:strVal val="visible"/>
                                      </p:to>
                                    </p:set>
                                    <p:anim calcmode="lin" valueType="num">
                                      <p:cBhvr additive="base">
                                        <p:cTn dur="500" fill="hold" id="7"/>
                                        <p:tgtEl>
                                          <p:spTgt spid="1048711"/>
                                        </p:tgtEl>
                                        <p:attrNameLst>
                                          <p:attrName>ppt_x</p:attrName>
                                        </p:attrNameLst>
                                      </p:cBhvr>
                                      <p:tavLst>
                                        <p:tav tm="0">
                                          <p:val>
                                            <p:strVal val="0-#ppt_w/2"/>
                                          </p:val>
                                        </p:tav>
                                        <p:tav tm="100000">
                                          <p:val>
                                            <p:strVal val="#ppt_x"/>
                                          </p:val>
                                        </p:tav>
                                      </p:tavLst>
                                    </p:anim>
                                    <p:anim calcmode="lin" valueType="num">
                                      <p:cBhvr additive="base">
                                        <p:cTn dur="500" fill="hold" id="8"/>
                                        <p:tgtEl>
                                          <p:spTgt spid="10487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09" name=""/>
        <p:cNvGrpSpPr/>
        <p:nvPr/>
      </p:nvGrpSpPr>
      <p:grpSpPr>
        <a:xfrm>
          <a:off x="0" y="0"/>
          <a:ext cx="0" cy="0"/>
          <a:chOff x="0" y="0"/>
          <a:chExt cx="0" cy="0"/>
        </a:xfrm>
      </p:grpSpPr>
      <p:sp>
        <p:nvSpPr>
          <p:cNvPr id="1048715" name="矩形 11"/>
          <p:cNvSpPr/>
          <p:nvPr/>
        </p:nvSpPr>
        <p:spPr>
          <a:xfrm>
            <a:off x="1049852" y="262828"/>
            <a:ext cx="418576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如何预防新型冠状病毒的感染</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6" name="矩形 12"/>
          <p:cNvSpPr/>
          <p:nvPr/>
        </p:nvSpPr>
        <p:spPr>
          <a:xfrm>
            <a:off x="1455686" y="1417628"/>
            <a:ext cx="9280628" cy="792653"/>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正确洗手，洗手搓洗时间要在</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20</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秒以上，为了方便记忆，揉搓步骤简单归纳为七字口诀“内</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外</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夹</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弓</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大</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立</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腕”：</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7" name="矩形 13"/>
          <p:cNvSpPr/>
          <p:nvPr/>
        </p:nvSpPr>
        <p:spPr>
          <a:xfrm>
            <a:off x="6309361" y="2655590"/>
            <a:ext cx="6096000" cy="3000821"/>
          </a:xfrm>
          <a:prstGeom prst="rect"/>
        </p:spPr>
        <p:txBody>
          <a:bodyPr>
            <a:spAutoFit/>
          </a:bodyPr>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1</a:t>
            </a:r>
            <a:r>
              <a:rPr altLang="en-US" dirty="0" lang="zh-CN">
                <a:latin typeface="Arial" panose="020B0604020202020204" pitchFamily="34" charset="0"/>
                <a:ea typeface="思源黑体 CN Regular" panose="020B0500000000000000" pitchFamily="34" charset="-122"/>
                <a:sym typeface="Arial" panose="020B0604020202020204" pitchFamily="34" charset="0"/>
              </a:rPr>
              <a:t>）掌心对掌心，互相揉搓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2</a:t>
            </a:r>
            <a:r>
              <a:rPr altLang="en-US" dirty="0" lang="zh-CN">
                <a:latin typeface="Arial" panose="020B0604020202020204" pitchFamily="34" charset="0"/>
                <a:ea typeface="思源黑体 CN Regular" panose="020B0500000000000000" pitchFamily="34" charset="-122"/>
                <a:sym typeface="Arial" panose="020B0604020202020204" pitchFamily="34" charset="0"/>
              </a:rPr>
              <a:t>）掌心对手背，两手交叉揉搓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3</a:t>
            </a:r>
            <a:r>
              <a:rPr altLang="en-US" dirty="0" lang="zh-CN">
                <a:latin typeface="Arial" panose="020B0604020202020204" pitchFamily="34" charset="0"/>
                <a:ea typeface="思源黑体 CN Regular" panose="020B0500000000000000" pitchFamily="34" charset="-122"/>
                <a:sym typeface="Arial" panose="020B0604020202020204" pitchFamily="34" charset="0"/>
              </a:rPr>
              <a:t>）掌心对掌心，十指交叉揉搓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4</a:t>
            </a:r>
            <a:r>
              <a:rPr altLang="en-US" dirty="0" lang="zh-CN">
                <a:latin typeface="Arial" panose="020B0604020202020204" pitchFamily="34" charset="0"/>
                <a:ea typeface="思源黑体 CN Regular" panose="020B0500000000000000" pitchFamily="34" charset="-122"/>
                <a:sym typeface="Arial" panose="020B0604020202020204" pitchFamily="34" charset="0"/>
              </a:rPr>
              <a:t>）十指弯曲紧扣，转动揉搓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5</a:t>
            </a:r>
            <a:r>
              <a:rPr altLang="en-US" dirty="0" lang="zh-CN">
                <a:latin typeface="Arial" panose="020B0604020202020204" pitchFamily="34" charset="0"/>
                <a:ea typeface="思源黑体 CN Regular" panose="020B0500000000000000" pitchFamily="34" charset="-122"/>
                <a:sym typeface="Arial" panose="020B0604020202020204" pitchFamily="34" charset="0"/>
              </a:rPr>
              <a:t>）拇指握在掌心，转动揉搓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6</a:t>
            </a:r>
            <a:r>
              <a:rPr altLang="en-US" dirty="0" lang="zh-CN">
                <a:latin typeface="Arial" panose="020B0604020202020204" pitchFamily="34" charset="0"/>
                <a:ea typeface="思源黑体 CN Regular" panose="020B0500000000000000" pitchFamily="34" charset="-122"/>
                <a:sym typeface="Arial" panose="020B0604020202020204" pitchFamily="34" charset="0"/>
              </a:rPr>
              <a:t>）指尖在掌心揉搓</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lang="zh-CN">
                <a:latin typeface="Arial" panose="020B0604020202020204" pitchFamily="34" charset="0"/>
                <a:ea typeface="思源黑体 CN Regular" panose="020B0500000000000000" pitchFamily="34" charset="-122"/>
                <a:sym typeface="Arial" panose="020B0604020202020204" pitchFamily="34" charset="0"/>
              </a:rPr>
              <a:t>（</a:t>
            </a:r>
            <a:r>
              <a:rPr altLang="zh-CN" dirty="0" lang="en-US">
                <a:latin typeface="Arial" panose="020B0604020202020204" pitchFamily="34" charset="0"/>
                <a:ea typeface="思源黑体 CN Regular" panose="020B0500000000000000" pitchFamily="34" charset="-122"/>
                <a:sym typeface="Arial" panose="020B0604020202020204" pitchFamily="34" charset="0"/>
              </a:rPr>
              <a:t>7</a:t>
            </a:r>
            <a:r>
              <a:rPr altLang="en-US" dirty="0" lang="zh-CN">
                <a:latin typeface="Arial" panose="020B0604020202020204" pitchFamily="34" charset="0"/>
                <a:ea typeface="思源黑体 CN Regular" panose="020B0500000000000000" pitchFamily="34" charset="-122"/>
                <a:sym typeface="Arial" panose="020B0604020202020204" pitchFamily="34" charset="0"/>
              </a:rPr>
              <a:t>）清洁手腕。</a:t>
            </a:r>
            <a:endParaRPr altLang="en-US" dirty="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2" name="图片 14"/>
          <p:cNvPicPr>
            <a:picLocks noChangeAspect="1"/>
          </p:cNvPicPr>
          <p:nvPr/>
        </p:nvPicPr>
        <p:blipFill>
          <a:blip xmlns:r="http://schemas.openxmlformats.org/officeDocument/2006/relationships" r:embed="rId1" cstate="screen"/>
          <a:stretch>
            <a:fillRect/>
          </a:stretch>
        </p:blipFill>
        <p:spPr>
          <a:xfrm>
            <a:off x="189240" y="1164225"/>
            <a:ext cx="4449995" cy="4449995"/>
          </a:xfrm>
          <a:prstGeom prst="rect"/>
        </p:spPr>
      </p:pic>
      <p:pic>
        <p:nvPicPr>
          <p:cNvPr id="2097163" name="图片 16"/>
          <p:cNvPicPr>
            <a:picLocks noChangeAspect="1"/>
          </p:cNvPicPr>
          <p:nvPr/>
        </p:nvPicPr>
        <p:blipFill>
          <a:blip xmlns:r="http://schemas.openxmlformats.org/officeDocument/2006/relationships" r:embed="rId2" cstate="screen"/>
          <a:stretch>
            <a:fillRect/>
          </a:stretch>
        </p:blipFill>
        <p:spPr>
          <a:xfrm>
            <a:off x="3737342" y="4524537"/>
            <a:ext cx="2179365" cy="2179365"/>
          </a:xfrm>
          <a:prstGeom prst="rect"/>
        </p:spPr>
      </p:pic>
    </p:spTree>
  </p:cSld>
  <p:clrMapOvr>
    <a:masterClrMapping/>
  </p:clrMapOvr>
  <p:transition spd="slow" advTm="3000">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2" presetSubtype="8">
                                  <p:stCondLst>
                                    <p:cond delay="0"/>
                                  </p:stCondLst>
                                  <p:childTnLst>
                                    <p:set>
                                      <p:cBhvr>
                                        <p:cTn dur="1" fill="hold" id="6">
                                          <p:stCondLst>
                                            <p:cond delay="0"/>
                                          </p:stCondLst>
                                        </p:cTn>
                                        <p:tgtEl>
                                          <p:spTgt spid="1048716"/>
                                        </p:tgtEl>
                                        <p:attrNameLst>
                                          <p:attrName>style.visibility</p:attrName>
                                        </p:attrNameLst>
                                      </p:cBhvr>
                                      <p:to>
                                        <p:strVal val="visible"/>
                                      </p:to>
                                    </p:set>
                                    <p:anim calcmode="lin" valueType="num">
                                      <p:cBhvr additive="base">
                                        <p:cTn dur="500" fill="hold" id="7"/>
                                        <p:tgtEl>
                                          <p:spTgt spid="1048716"/>
                                        </p:tgtEl>
                                        <p:attrNameLst>
                                          <p:attrName>ppt_x</p:attrName>
                                        </p:attrNameLst>
                                      </p:cBhvr>
                                      <p:tavLst>
                                        <p:tav tm="0">
                                          <p:val>
                                            <p:strVal val="0-#ppt_w/2"/>
                                          </p:val>
                                        </p:tav>
                                        <p:tav tm="100000">
                                          <p:val>
                                            <p:strVal val="#ppt_x"/>
                                          </p:val>
                                        </p:tav>
                                      </p:tavLst>
                                    </p:anim>
                                    <p:anim calcmode="lin" valueType="num">
                                      <p:cBhvr additive="base">
                                        <p:cTn dur="500" fill="hold" id="8"/>
                                        <p:tgtEl>
                                          <p:spTgt spid="1048716"/>
                                        </p:tgtEl>
                                        <p:attrNameLst>
                                          <p:attrName>ppt_y</p:attrName>
                                        </p:attrNameLst>
                                      </p:cBhvr>
                                      <p:tavLst>
                                        <p:tav tm="0">
                                          <p:val>
                                            <p:strVal val="#ppt_y"/>
                                          </p:val>
                                        </p:tav>
                                        <p:tav tm="100000">
                                          <p:val>
                                            <p:strVal val="#ppt_y"/>
                                          </p:val>
                                        </p:tav>
                                      </p:tavLst>
                                    </p:anim>
                                  </p:childTnLst>
                                </p:cTn>
                              </p:par>
                            </p:childTnLst>
                          </p:cTn>
                        </p:par>
                        <p:par>
                          <p:cTn fill="hold" id="9">
                            <p:stCondLst>
                              <p:cond delay="500"/>
                            </p:stCondLst>
                            <p:childTnLst>
                              <p:par>
                                <p:cTn fill="hold" grpId="0" id="10" nodeType="afterEffect" presetClass="entr" presetID="18" presetSubtype="6">
                                  <p:stCondLst>
                                    <p:cond delay="0"/>
                                  </p:stCondLst>
                                  <p:childTnLst>
                                    <p:set>
                                      <p:cBhvr>
                                        <p:cTn dur="1" fill="hold" id="11">
                                          <p:stCondLst>
                                            <p:cond delay="0"/>
                                          </p:stCondLst>
                                        </p:cTn>
                                        <p:tgtEl>
                                          <p:spTgt spid="1048717"/>
                                        </p:tgtEl>
                                        <p:attrNameLst>
                                          <p:attrName>style.visibility</p:attrName>
                                        </p:attrNameLst>
                                      </p:cBhvr>
                                      <p:to>
                                        <p:strVal val="visible"/>
                                      </p:to>
                                    </p:set>
                                    <p:animEffect transition="in" filter="strips(downRight)">
                                      <p:cBhvr>
                                        <p:cTn dur="500" id="12"/>
                                        <p:tgtEl>
                                          <p:spTgt spid="1048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6" grpId="0"/>
      <p:bldP spid="10487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12" name=""/>
        <p:cNvGrpSpPr/>
        <p:nvPr/>
      </p:nvGrpSpPr>
      <p:grpSpPr>
        <a:xfrm>
          <a:off x="0" y="0"/>
          <a:ext cx="0" cy="0"/>
          <a:chOff x="0" y="0"/>
          <a:chExt cx="0" cy="0"/>
        </a:xfrm>
      </p:grpSpPr>
      <p:sp>
        <p:nvSpPr>
          <p:cNvPr id="1048721" name="矩形 11"/>
          <p:cNvSpPr/>
          <p:nvPr/>
        </p:nvSpPr>
        <p:spPr>
          <a:xfrm>
            <a:off x="1049852" y="234584"/>
            <a:ext cx="603242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在传染病流行期间，家庭如何做好居家消毒</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13" name="组合 1"/>
          <p:cNvGrpSpPr/>
          <p:nvPr/>
        </p:nvGrpSpPr>
        <p:grpSpPr>
          <a:xfrm>
            <a:off x="6477635" y="1588135"/>
            <a:ext cx="4655185" cy="4690745"/>
            <a:chOff x="10201" y="2501"/>
            <a:chExt cx="7331" cy="7387"/>
          </a:xfrm>
        </p:grpSpPr>
        <p:sp>
          <p:nvSpPr>
            <p:cNvPr id="1048722" name="矩形 114"/>
            <p:cNvSpPr/>
            <p:nvPr/>
          </p:nvSpPr>
          <p:spPr>
            <a:xfrm>
              <a:off x="11662" y="6498"/>
              <a:ext cx="5870" cy="1248"/>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外出回家后，应及时用洗手液和流动水洗手，或用含醇手消毒剂进行手卫生</a:t>
              </a:r>
              <a:endParaRPr altLang="zh-CN" dirty="0" sz="16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3" name="椭圆 116"/>
            <p:cNvSpPr/>
            <p:nvPr/>
          </p:nvSpPr>
          <p:spPr>
            <a:xfrm>
              <a:off x="10201" y="6499"/>
              <a:ext cx="1272" cy="1272"/>
            </a:xfrm>
            <a:prstGeom prst="ellipse"/>
            <a:solidFill>
              <a:schemeClr val="accent3"/>
            </a:solidFill>
            <a:ln w="28575" cap="flat" cmpd="sng" algn="ctr">
              <a:solidFill>
                <a:srgbClr val="96969B">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600" i="0" kern="0" kumimoji="0" lang="zh-CN" noProof="0" normalizeH="0" spc="0" strike="noStrike" u="none">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4" name="矩形 117"/>
            <p:cNvSpPr/>
            <p:nvPr/>
          </p:nvSpPr>
          <p:spPr>
            <a:xfrm>
              <a:off x="10256" y="6747"/>
              <a:ext cx="735" cy="630"/>
            </a:xfrm>
            <a:prstGeom prst="rect"/>
          </p:spPr>
          <p:txBody>
            <a:bodyPr wrap="none">
              <a:spAutoFit/>
            </a:bodyPr>
            <a:p>
              <a:pPr defTabSz="914400" eaLnBrk="1" fontAlgn="auto" hangingPunct="1" indent="0" latinLnBrk="0" lvl="0" marL="0" marR="0">
                <a:lnSpc>
                  <a:spcPct val="100000"/>
                </a:lnSpc>
                <a:spcBef>
                  <a:spcPts val="0"/>
                </a:spcBef>
                <a:spcAft>
                  <a:spcPts val="0"/>
                </a:spcAft>
                <a:buClrTx/>
                <a:buSzTx/>
                <a:buFontTx/>
                <a:buNone/>
              </a:pPr>
              <a:r>
                <a:rPr altLang="zh-CN" baseline="0" b="0" cap="none" dirty="0" sz="200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03</a:t>
              </a:r>
              <a:endParaRPr altLang="en-US" baseline="0" b="0" cap="none" dirty="0" sz="20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5" name="矩形 119"/>
            <p:cNvSpPr/>
            <p:nvPr/>
          </p:nvSpPr>
          <p:spPr>
            <a:xfrm>
              <a:off x="11662" y="2537"/>
              <a:ext cx="5870" cy="667"/>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尽量避免接触家禽和野生动物</a:t>
              </a:r>
              <a:endParaRPr altLang="zh-CN" dirty="0" sz="16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6" name="椭圆 121"/>
            <p:cNvSpPr/>
            <p:nvPr/>
          </p:nvSpPr>
          <p:spPr>
            <a:xfrm>
              <a:off x="10201" y="2501"/>
              <a:ext cx="1272" cy="1272"/>
            </a:xfrm>
            <a:prstGeom prst="ellipse"/>
            <a:solidFill>
              <a:schemeClr val="accent3"/>
            </a:solidFill>
            <a:ln w="28575" cap="flat" cmpd="sng" algn="ctr">
              <a:solidFill>
                <a:srgbClr val="96969B">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600" i="0" kern="0" kumimoji="0" lang="zh-CN" noProof="0" normalizeH="0" spc="0" strike="noStrike" u="none">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7" name="矩形 122"/>
            <p:cNvSpPr/>
            <p:nvPr/>
          </p:nvSpPr>
          <p:spPr>
            <a:xfrm>
              <a:off x="10256" y="2749"/>
              <a:ext cx="735" cy="630"/>
            </a:xfrm>
            <a:prstGeom prst="rect"/>
          </p:spPr>
          <p:txBody>
            <a:bodyPr wrap="none">
              <a:spAutoFit/>
            </a:bodyPr>
            <a:p>
              <a:pPr defTabSz="914400" eaLnBrk="1" fontAlgn="auto" hangingPunct="1" indent="0" latinLnBrk="0" lvl="0" marL="0" marR="0">
                <a:lnSpc>
                  <a:spcPct val="100000"/>
                </a:lnSpc>
                <a:spcBef>
                  <a:spcPts val="0"/>
                </a:spcBef>
                <a:spcAft>
                  <a:spcPts val="0"/>
                </a:spcAft>
                <a:buClrTx/>
                <a:buSzTx/>
                <a:buFontTx/>
                <a:buNone/>
              </a:pPr>
              <a:r>
                <a:rPr altLang="zh-CN" baseline="0" b="0" cap="none" dirty="0" sz="200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01</a:t>
              </a:r>
              <a:endParaRPr altLang="en-US" baseline="0" b="0" cap="none" dirty="0" sz="20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8" name="矩形 124"/>
            <p:cNvSpPr/>
            <p:nvPr/>
          </p:nvSpPr>
          <p:spPr>
            <a:xfrm>
              <a:off x="11662" y="8615"/>
              <a:ext cx="5870" cy="1248"/>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桌椅等桌椅表面每天做好清洁，并定期消毒</a:t>
              </a:r>
              <a:endParaRPr altLang="zh-CN" dirty="0" sz="16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9" name="椭圆 126"/>
            <p:cNvSpPr/>
            <p:nvPr/>
          </p:nvSpPr>
          <p:spPr>
            <a:xfrm>
              <a:off x="10201" y="8616"/>
              <a:ext cx="1272" cy="1272"/>
            </a:xfrm>
            <a:prstGeom prst="ellipse"/>
            <a:solidFill>
              <a:schemeClr val="accent3"/>
            </a:solidFill>
            <a:ln w="28575" cap="flat" cmpd="sng" algn="ctr">
              <a:solidFill>
                <a:srgbClr val="96969B">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600" i="0" kern="0" kumimoji="0" lang="zh-CN" noProof="0" normalizeH="0" spc="0" strike="noStrike" u="none">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0" name="矩形 127"/>
            <p:cNvSpPr/>
            <p:nvPr/>
          </p:nvSpPr>
          <p:spPr>
            <a:xfrm>
              <a:off x="10256" y="8865"/>
              <a:ext cx="735" cy="630"/>
            </a:xfrm>
            <a:prstGeom prst="rect"/>
          </p:spPr>
          <p:txBody>
            <a:bodyPr wrap="none">
              <a:spAutoFit/>
            </a:bodyPr>
            <a:p>
              <a:pPr defTabSz="914400" eaLnBrk="1" fontAlgn="auto" hangingPunct="1" indent="0" latinLnBrk="0" lvl="0" marL="0" marR="0">
                <a:lnSpc>
                  <a:spcPct val="100000"/>
                </a:lnSpc>
                <a:spcBef>
                  <a:spcPts val="0"/>
                </a:spcBef>
                <a:spcAft>
                  <a:spcPts val="0"/>
                </a:spcAft>
                <a:buClrTx/>
                <a:buSzTx/>
                <a:buFontTx/>
                <a:buNone/>
              </a:pPr>
              <a:r>
                <a:rPr altLang="zh-CN" baseline="0" b="0" cap="none" dirty="0" sz="200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04</a:t>
              </a:r>
              <a:endParaRPr altLang="en-US" baseline="0" b="0" cap="none" dirty="0" sz="20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1" name="矩形 129"/>
            <p:cNvSpPr/>
            <p:nvPr/>
          </p:nvSpPr>
          <p:spPr>
            <a:xfrm>
              <a:off x="11662" y="4535"/>
              <a:ext cx="5870" cy="1248"/>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尽量避免到人群聚集、通风不良的公共场所，必要时外出一定佩戴好口罩</a:t>
              </a:r>
              <a:endParaRPr altLang="zh-CN" dirty="0" sz="16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2" name="椭圆 131"/>
            <p:cNvSpPr/>
            <p:nvPr/>
          </p:nvSpPr>
          <p:spPr>
            <a:xfrm>
              <a:off x="10201" y="4499"/>
              <a:ext cx="1272" cy="1272"/>
            </a:xfrm>
            <a:prstGeom prst="ellipse"/>
            <a:solidFill>
              <a:schemeClr val="accent3"/>
            </a:solidFill>
            <a:ln w="28575" cap="flat" cmpd="sng" algn="ctr">
              <a:solidFill>
                <a:srgbClr val="96969B">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600" i="0" kern="0" kumimoji="0" lang="zh-CN" noProof="0" normalizeH="0" spc="0" strike="noStrike" u="none">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3" name="矩形 132"/>
            <p:cNvSpPr/>
            <p:nvPr/>
          </p:nvSpPr>
          <p:spPr>
            <a:xfrm>
              <a:off x="10256" y="4748"/>
              <a:ext cx="735" cy="630"/>
            </a:xfrm>
            <a:prstGeom prst="rect"/>
          </p:spPr>
          <p:txBody>
            <a:bodyPr wrap="none">
              <a:spAutoFit/>
            </a:bodyPr>
            <a:p>
              <a:pPr defTabSz="914400" eaLnBrk="1" fontAlgn="auto" hangingPunct="1" indent="0" latinLnBrk="0" lvl="0" marL="0" marR="0">
                <a:lnSpc>
                  <a:spcPct val="100000"/>
                </a:lnSpc>
                <a:spcBef>
                  <a:spcPts val="0"/>
                </a:spcBef>
                <a:spcAft>
                  <a:spcPts val="0"/>
                </a:spcAft>
                <a:buClrTx/>
                <a:buSzTx/>
                <a:buFontTx/>
                <a:buNone/>
              </a:pPr>
              <a:r>
                <a:rPr altLang="zh-CN" baseline="0" b="0" cap="none" dirty="0" sz="200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02</a:t>
              </a:r>
              <a:endParaRPr altLang="en-US" baseline="0" b="0" cap="none" dirty="0" sz="20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pic>
        <p:nvPicPr>
          <p:cNvPr id="2097164" name="图片 2"/>
          <p:cNvPicPr>
            <a:picLocks noChangeAspect="1"/>
          </p:cNvPicPr>
          <p:nvPr/>
        </p:nvPicPr>
        <p:blipFill>
          <a:blip xmlns:r="http://schemas.openxmlformats.org/officeDocument/2006/relationships" r:embed="rId1" cstate="screen"/>
          <a:stretch>
            <a:fillRect/>
          </a:stretch>
        </p:blipFill>
        <p:spPr>
          <a:xfrm>
            <a:off x="645459" y="1805329"/>
            <a:ext cx="5293659" cy="3970244"/>
          </a:xfrm>
          <a:prstGeom prst="rect"/>
        </p:spPr>
      </p:pic>
    </p:spTree>
  </p:cSld>
  <p:clrMapOvr>
    <a:masterClrMapping/>
  </p:clrMapOvr>
  <p:transition spd="slow"/>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14" presetSubtype="10">
                                  <p:stCondLst>
                                    <p:cond delay="0"/>
                                  </p:stCondLst>
                                  <p:childTnLst>
                                    <p:set>
                                      <p:cBhvr>
                                        <p:cTn dur="1" fill="hold" id="6">
                                          <p:stCondLst>
                                            <p:cond delay="0"/>
                                          </p:stCondLst>
                                        </p:cTn>
                                        <p:tgtEl>
                                          <p:spTgt spid="2097164"/>
                                        </p:tgtEl>
                                        <p:attrNameLst>
                                          <p:attrName>style.visibility</p:attrName>
                                        </p:attrNameLst>
                                      </p:cBhvr>
                                      <p:to>
                                        <p:strVal val="visible"/>
                                      </p:to>
                                    </p:set>
                                    <p:animEffect transition="in" filter="randombar(horizontal)">
                                      <p:cBhvr>
                                        <p:cTn dur="500" id="7"/>
                                        <p:tgtEl>
                                          <p:spTgt spid="2097164"/>
                                        </p:tgtEl>
                                      </p:cBhvr>
                                    </p:animEffect>
                                  </p:childTnLst>
                                </p:cTn>
                              </p:par>
                            </p:childTnLst>
                          </p:cTn>
                        </p:par>
                      </p:childTnLst>
                    </p:cTn>
                  </p:par>
                  <p:par>
                    <p:cTn fill="hold" id="8">
                      <p:stCondLst>
                        <p:cond delay="indefinite"/>
                      </p:stCondLst>
                      <p:childTnLst>
                        <p:par>
                          <p:cTn fill="hold" id="9">
                            <p:stCondLst>
                              <p:cond delay="0"/>
                            </p:stCondLst>
                            <p:childTnLst>
                              <p:par>
                                <p:cTn accel="50000" fill="hold" id="10" nodeType="clickEffect" presetClass="entr" presetID="0" presetSubtype="0">
                                  <p:stCondLst>
                                    <p:cond delay="0"/>
                                  </p:stCondLst>
                                  <p:childTnLst>
                                    <p:set>
                                      <p:cBhvr>
                                        <p:cTn dur="1" fill="hold" id="11">
                                          <p:stCondLst>
                                            <p:cond delay="0"/>
                                          </p:stCondLst>
                                        </p:cTn>
                                        <p:tgtEl>
                                          <p:spTgt spid="113"/>
                                        </p:tgtEl>
                                        <p:attrNameLst>
                                          <p:attrName>style.visibility</p:attrName>
                                        </p:attrNameLst>
                                      </p:cBhvr>
                                      <p:to>
                                        <p:strVal val="visible"/>
                                      </p:to>
                                    </p:set>
                                    <p:animScale>
                                      <p:cBhvr>
                                        <p:cTn dur="500" fill="hold" id="12">
                                          <p:stCondLst>
                                            <p:cond delay="0"/>
                                          </p:stCondLst>
                                        </p:cTn>
                                        <p:tgtEl>
                                          <p:spTgt spid="113"/>
                                        </p:tgtEl>
                                      </p:cBhvr>
                                      <p:from x="0" y="0"/>
                                      <p:to x="100000" y="100000"/>
                                    </p:animScale>
                                    <p:anim calcmode="lin" to="" valueType="num">
                                      <p:cBhvr>
                                        <p:cTn dur="500" fill="hold" id="13">
                                          <p:stCondLst>
                                            <p:cond delay="0"/>
                                          </p:stCondLst>
                                        </p:cTn>
                                        <p:tgtEl>
                                          <p:spTgt spid="113"/>
                                        </p:tgtEl>
                                        <p:attrNameLst>
                                          <p:attrName>ppt_y</p:attrName>
                                        </p:attrNameLst>
                                      </p:cBhvr>
                                      <p:tavLst>
                                        <p:tav tm="0">
                                          <p:val>
                                            <p:strVal val="#ppt_y-0.5"/>
                                          </p:val>
                                        </p:tav>
                                        <p:tav tm="100000">
                                          <p:val>
                                            <p:fltVal val="0.573567"/>
                                          </p:val>
                                        </p:tav>
                                      </p:tavLst>
                                    </p:anim>
                                    <p:animEffect filter="fade">
                                      <p:cBhvr>
                                        <p:cTn dur="500" id="14">
                                          <p:stCondLst>
                                            <p:cond delay="0"/>
                                          </p:stCondLst>
                                        </p:cTn>
                                        <p:tgtEl>
                                          <p:spTgt spid="113"/>
                                        </p:tgtEl>
                                      </p:cBhvr>
                                    </p:animEffect>
                                    <p:anim calcmode="lin" to="" valueType="num">
                                      <p:cBhvr>
                                        <p:cTn dur="500" fill="hold" id="15">
                                          <p:stCondLst>
                                            <p:cond delay="0"/>
                                          </p:stCondLst>
                                        </p:cTn>
                                        <p:tgtEl>
                                          <p:spTgt spid="113"/>
                                        </p:tgtEl>
                                        <p:attrNameLst>
                                          <p:attrName>ppt_x</p:attrName>
                                        </p:attrNameLst>
                                      </p:cBhvr>
                                      <p:tavLst>
                                        <p:tav tm="0">
                                          <p:val>
                                            <p:fltVal val="0.578"/>
                                          </p:val>
                                        </p:tav>
                                        <p:tav tm="100000">
                                          <p:val>
                                            <p:fltVal val="0.721618"/>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16" name=""/>
        <p:cNvGrpSpPr/>
        <p:nvPr/>
      </p:nvGrpSpPr>
      <p:grpSpPr>
        <a:xfrm>
          <a:off x="0" y="0"/>
          <a:ext cx="0" cy="0"/>
          <a:chOff x="0" y="0"/>
          <a:chExt cx="0" cy="0"/>
        </a:xfrm>
      </p:grpSpPr>
      <p:sp>
        <p:nvSpPr>
          <p:cNvPr id="1048737" name="矩形 11"/>
          <p:cNvSpPr/>
          <p:nvPr/>
        </p:nvSpPr>
        <p:spPr>
          <a:xfrm>
            <a:off x="1065727" y="646825"/>
            <a:ext cx="603242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在传染病流行期间，家庭如何做好居家消毒</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8" name="矩形 12"/>
          <p:cNvSpPr/>
          <p:nvPr/>
        </p:nvSpPr>
        <p:spPr>
          <a:xfrm>
            <a:off x="856511" y="2387493"/>
            <a:ext cx="3070516" cy="2861310"/>
          </a:xfrm>
          <a:prstGeom prst="rect"/>
        </p:spPr>
        <p:txBody>
          <a:bodyPr wrap="square">
            <a:spAutoFit/>
          </a:bodyPr>
          <a:p>
            <a:pPr indent="-285750" marL="285750">
              <a:lnSpc>
                <a:spcPct val="150000"/>
              </a:lnSpc>
              <a:buClr>
                <a:srgbClr val="C00000"/>
              </a:buClr>
              <a:buFont typeface="Wingdings" panose="05000000000000000000" pitchFamily="2" charset="2"/>
              <a:buChar char="u"/>
            </a:pP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有客人（身体健康情况不明）来访后，及时对室内相关物体表面进行消毒，可选择合法有效的消毒剂或消毒湿巾擦拭消毒</a:t>
            </a:r>
            <a:endParaRPr altLang="zh-CN" dirty="0" sz="20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9" name="矩形 13"/>
          <p:cNvSpPr/>
          <p:nvPr/>
        </p:nvSpPr>
        <p:spPr>
          <a:xfrm>
            <a:off x="8356747" y="2617998"/>
            <a:ext cx="3040196" cy="2399665"/>
          </a:xfrm>
          <a:prstGeom prst="rect"/>
        </p:spPr>
        <p:txBody>
          <a:bodyPr wrap="square">
            <a:spAutoFit/>
          </a:bodyPr>
          <a:p>
            <a:pPr indent="-285750" marL="285750">
              <a:lnSpc>
                <a:spcPct val="150000"/>
              </a:lnSpc>
              <a:buClr>
                <a:srgbClr val="C00000"/>
              </a:buClr>
              <a:buFont typeface="Wingdings" panose="05000000000000000000" pitchFamily="2" charset="2"/>
              <a:buChar char="u"/>
            </a:pP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室内做好通风换气，自然通风或机械通风，冬天开窗通风时，需注意室内外温差大而引起感冒</a:t>
            </a:r>
            <a:endParaRPr altLang="en-US" dirty="0" sz="20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0" name="KSO_Shape"/>
          <p:cNvSpPr/>
          <p:nvPr/>
        </p:nvSpPr>
        <p:spPr bwMode="auto">
          <a:xfrm>
            <a:off x="4291154" y="2083250"/>
            <a:ext cx="3289004" cy="2691500"/>
          </a:xfrm>
          <a:custGeom>
            <a:avLst/>
            <a:gdLst>
              <a:gd name="T0" fmla="*/ 1683883 w 2349500"/>
              <a:gd name="T1" fmla="*/ 1753553 h 1922463"/>
              <a:gd name="T2" fmla="*/ 1772441 w 2349500"/>
              <a:gd name="T3" fmla="*/ 1700213 h 1922463"/>
              <a:gd name="T4" fmla="*/ 510719 w 2349500"/>
              <a:gd name="T5" fmla="*/ 1680846 h 1922463"/>
              <a:gd name="T6" fmla="*/ 572615 w 2349500"/>
              <a:gd name="T7" fmla="*/ 1763713 h 1922463"/>
              <a:gd name="T8" fmla="*/ 578011 w 2349500"/>
              <a:gd name="T9" fmla="*/ 1660843 h 1922463"/>
              <a:gd name="T10" fmla="*/ 1888297 w 2349500"/>
              <a:gd name="T11" fmla="*/ 1584643 h 1922463"/>
              <a:gd name="T12" fmla="*/ 1894328 w 2349500"/>
              <a:gd name="T13" fmla="*/ 1829118 h 1922463"/>
              <a:gd name="T14" fmla="*/ 1666107 w 2349500"/>
              <a:gd name="T15" fmla="*/ 1916113 h 1922463"/>
              <a:gd name="T16" fmla="*/ 1508670 w 2349500"/>
              <a:gd name="T17" fmla="*/ 1732916 h 1922463"/>
              <a:gd name="T18" fmla="*/ 1627065 w 2349500"/>
              <a:gd name="T19" fmla="*/ 1520826 h 1922463"/>
              <a:gd name="T20" fmla="*/ 698629 w 2349500"/>
              <a:gd name="T21" fmla="*/ 1555116 h 1922463"/>
              <a:gd name="T22" fmla="*/ 751319 w 2349500"/>
              <a:gd name="T23" fmla="*/ 1793558 h 1922463"/>
              <a:gd name="T24" fmla="*/ 545317 w 2349500"/>
              <a:gd name="T25" fmla="*/ 1922463 h 1922463"/>
              <a:gd name="T26" fmla="*/ 354552 w 2349500"/>
              <a:gd name="T27" fmla="*/ 1774191 h 1922463"/>
              <a:gd name="T28" fmla="*/ 429779 w 2349500"/>
              <a:gd name="T29" fmla="*/ 1541781 h 1922463"/>
              <a:gd name="T30" fmla="*/ 1175068 w 2349500"/>
              <a:gd name="T31" fmla="*/ 912523 h 1922463"/>
              <a:gd name="T32" fmla="*/ 1339851 w 2349500"/>
              <a:gd name="T33" fmla="*/ 1122215 h 1922463"/>
              <a:gd name="T34" fmla="*/ 1156018 w 2349500"/>
              <a:gd name="T35" fmla="*/ 1323646 h 1922463"/>
              <a:gd name="T36" fmla="*/ 949643 w 2349500"/>
              <a:gd name="T37" fmla="*/ 1184805 h 1922463"/>
              <a:gd name="T38" fmla="*/ 900113 w 2349500"/>
              <a:gd name="T39" fmla="*/ 1045963 h 1922463"/>
              <a:gd name="T40" fmla="*/ 1106488 w 2349500"/>
              <a:gd name="T41" fmla="*/ 871538 h 1922463"/>
              <a:gd name="T42" fmla="*/ 2075889 w 2349500"/>
              <a:gd name="T43" fmla="*/ 794703 h 1922463"/>
              <a:gd name="T44" fmla="*/ 414543 w 2349500"/>
              <a:gd name="T45" fmla="*/ 720408 h 1922463"/>
              <a:gd name="T46" fmla="*/ 159342 w 2349500"/>
              <a:gd name="T47" fmla="*/ 978853 h 1922463"/>
              <a:gd name="T48" fmla="*/ 288529 w 2349500"/>
              <a:gd name="T49" fmla="*/ 1398271 h 1922463"/>
              <a:gd name="T50" fmla="*/ 702120 w 2349500"/>
              <a:gd name="T51" fmla="*/ 1317943 h 1922463"/>
              <a:gd name="T52" fmla="*/ 1316634 w 2349500"/>
              <a:gd name="T53" fmla="*/ 1620838 h 1922463"/>
              <a:gd name="T54" fmla="*/ 1594372 w 2349500"/>
              <a:gd name="T55" fmla="*/ 1312228 h 1922463"/>
              <a:gd name="T56" fmla="*/ 2003836 w 2349500"/>
              <a:gd name="T57" fmla="*/ 1410018 h 1922463"/>
              <a:gd name="T58" fmla="*/ 1524541 w 2349500"/>
              <a:gd name="T59" fmla="*/ 1177926 h 1922463"/>
              <a:gd name="T60" fmla="*/ 1572896 w 2349500"/>
              <a:gd name="T61" fmla="*/ 371534 h 1922463"/>
              <a:gd name="T62" fmla="*/ 1986696 w 2349500"/>
              <a:gd name="T63" fmla="*/ 573723 h 1922463"/>
              <a:gd name="T64" fmla="*/ 2246023 w 2349500"/>
              <a:gd name="T65" fmla="*/ 744538 h 1922463"/>
              <a:gd name="T66" fmla="*/ 2347913 w 2349500"/>
              <a:gd name="T67" fmla="*/ 1019176 h 1922463"/>
              <a:gd name="T68" fmla="*/ 2308871 w 2349500"/>
              <a:gd name="T69" fmla="*/ 1741171 h 1922463"/>
              <a:gd name="T70" fmla="*/ 1994949 w 2349500"/>
              <a:gd name="T71" fmla="*/ 1755141 h 1922463"/>
              <a:gd name="T72" fmla="*/ 1887028 w 2349500"/>
              <a:gd name="T73" fmla="*/ 1514476 h 1922463"/>
              <a:gd name="T74" fmla="*/ 1598181 w 2349500"/>
              <a:gd name="T75" fmla="*/ 1479868 h 1922463"/>
              <a:gd name="T76" fmla="*/ 1460740 w 2349500"/>
              <a:gd name="T77" fmla="*/ 1723391 h 1922463"/>
              <a:gd name="T78" fmla="*/ 825594 w 2349500"/>
              <a:gd name="T79" fmla="*/ 1737043 h 1922463"/>
              <a:gd name="T80" fmla="*/ 702438 w 2349500"/>
              <a:gd name="T81" fmla="*/ 1492251 h 1922463"/>
              <a:gd name="T82" fmla="*/ 411686 w 2349500"/>
              <a:gd name="T83" fmla="*/ 1499553 h 1922463"/>
              <a:gd name="T84" fmla="*/ 294560 w 2349500"/>
              <a:gd name="T85" fmla="*/ 1743393 h 1922463"/>
              <a:gd name="T86" fmla="*/ 48247 w 2349500"/>
              <a:gd name="T87" fmla="*/ 1749108 h 1922463"/>
              <a:gd name="T88" fmla="*/ 1587 w 2349500"/>
              <a:gd name="T89" fmla="*/ 982663 h 1922463"/>
              <a:gd name="T90" fmla="*/ 125696 w 2349500"/>
              <a:gd name="T91" fmla="*/ 717551 h 1922463"/>
              <a:gd name="T92" fmla="*/ 399307 w 2349500"/>
              <a:gd name="T93" fmla="*/ 562928 h 1922463"/>
              <a:gd name="T94" fmla="*/ 1383348 w 2349500"/>
              <a:gd name="T95" fmla="*/ 360092 h 1922463"/>
              <a:gd name="T96" fmla="*/ 1934846 w 2349500"/>
              <a:gd name="T97" fmla="*/ 454168 h 1922463"/>
              <a:gd name="T98" fmla="*/ 1671638 w 2349500"/>
              <a:gd name="T99" fmla="*/ 468152 h 1922463"/>
              <a:gd name="T100" fmla="*/ 1211898 w 2349500"/>
              <a:gd name="T101" fmla="*/ 354054 h 1922463"/>
              <a:gd name="T102" fmla="*/ 1233488 w 2349500"/>
              <a:gd name="T103" fmla="*/ 499299 h 1922463"/>
              <a:gd name="T104" fmla="*/ 1002348 w 2349500"/>
              <a:gd name="T105" fmla="*/ 407130 h 1922463"/>
              <a:gd name="T106" fmla="*/ 1819593 w 2349500"/>
              <a:gd name="T107" fmla="*/ 146198 h 1922463"/>
              <a:gd name="T108" fmla="*/ 1644016 w 2349500"/>
              <a:gd name="T109" fmla="*/ 342612 h 1922463"/>
              <a:gd name="T110" fmla="*/ 1714183 w 2349500"/>
              <a:gd name="T111" fmla="*/ 113145 h 1922463"/>
              <a:gd name="T112" fmla="*/ 1347471 w 2349500"/>
              <a:gd name="T113" fmla="*/ 271738 h 1922463"/>
              <a:gd name="T114" fmla="*/ 1120776 w 2349500"/>
              <a:gd name="T115" fmla="*/ 215483 h 1922463"/>
              <a:gd name="T116" fmla="*/ 1483996 w 2349500"/>
              <a:gd name="T117" fmla="*/ 1589 h 1922463"/>
              <a:gd name="T118" fmla="*/ 1512253 w 2349500"/>
              <a:gd name="T119" fmla="*/ 262521 h 1922463"/>
              <a:gd name="T120" fmla="*/ 1391603 w 2349500"/>
              <a:gd name="T121" fmla="*/ 62929 h 1922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9500" h="1922463">
                <a:moveTo>
                  <a:pt x="1713402" y="1656716"/>
                </a:moveTo>
                <a:lnTo>
                  <a:pt x="1707689" y="1657351"/>
                </a:lnTo>
                <a:lnTo>
                  <a:pt x="1702610" y="1658938"/>
                </a:lnTo>
                <a:lnTo>
                  <a:pt x="1697531" y="1660526"/>
                </a:lnTo>
                <a:lnTo>
                  <a:pt x="1692770" y="1663066"/>
                </a:lnTo>
                <a:lnTo>
                  <a:pt x="1688326" y="1665606"/>
                </a:lnTo>
                <a:lnTo>
                  <a:pt x="1683883" y="1668781"/>
                </a:lnTo>
                <a:lnTo>
                  <a:pt x="1680391" y="1672591"/>
                </a:lnTo>
                <a:lnTo>
                  <a:pt x="1676900" y="1676401"/>
                </a:lnTo>
                <a:lnTo>
                  <a:pt x="1673725" y="1680528"/>
                </a:lnTo>
                <a:lnTo>
                  <a:pt x="1670869" y="1685291"/>
                </a:lnTo>
                <a:lnTo>
                  <a:pt x="1668329" y="1690053"/>
                </a:lnTo>
                <a:lnTo>
                  <a:pt x="1666425" y="1695133"/>
                </a:lnTo>
                <a:lnTo>
                  <a:pt x="1665155" y="1700213"/>
                </a:lnTo>
                <a:lnTo>
                  <a:pt x="1664520" y="1705293"/>
                </a:lnTo>
                <a:lnTo>
                  <a:pt x="1664203" y="1711326"/>
                </a:lnTo>
                <a:lnTo>
                  <a:pt x="1664520" y="1717041"/>
                </a:lnTo>
                <a:lnTo>
                  <a:pt x="1665155" y="1722121"/>
                </a:lnTo>
                <a:lnTo>
                  <a:pt x="1666425" y="1727518"/>
                </a:lnTo>
                <a:lnTo>
                  <a:pt x="1668329" y="1732281"/>
                </a:lnTo>
                <a:lnTo>
                  <a:pt x="1670869" y="1737043"/>
                </a:lnTo>
                <a:lnTo>
                  <a:pt x="1673725" y="1741806"/>
                </a:lnTo>
                <a:lnTo>
                  <a:pt x="1676900" y="1745933"/>
                </a:lnTo>
                <a:lnTo>
                  <a:pt x="1680391" y="1749743"/>
                </a:lnTo>
                <a:lnTo>
                  <a:pt x="1683883" y="1753553"/>
                </a:lnTo>
                <a:lnTo>
                  <a:pt x="1688326" y="1756728"/>
                </a:lnTo>
                <a:lnTo>
                  <a:pt x="1692770" y="1759268"/>
                </a:lnTo>
                <a:lnTo>
                  <a:pt x="1697531" y="1761808"/>
                </a:lnTo>
                <a:lnTo>
                  <a:pt x="1702610" y="1763713"/>
                </a:lnTo>
                <a:lnTo>
                  <a:pt x="1707689" y="1764983"/>
                </a:lnTo>
                <a:lnTo>
                  <a:pt x="1713402" y="1765618"/>
                </a:lnTo>
                <a:lnTo>
                  <a:pt x="1718798" y="1766253"/>
                </a:lnTo>
                <a:lnTo>
                  <a:pt x="1724512" y="1765618"/>
                </a:lnTo>
                <a:lnTo>
                  <a:pt x="1729908" y="1764983"/>
                </a:lnTo>
                <a:lnTo>
                  <a:pt x="1734986" y="1763713"/>
                </a:lnTo>
                <a:lnTo>
                  <a:pt x="1740382" y="1761808"/>
                </a:lnTo>
                <a:lnTo>
                  <a:pt x="1745144" y="1759268"/>
                </a:lnTo>
                <a:lnTo>
                  <a:pt x="1749270" y="1756728"/>
                </a:lnTo>
                <a:lnTo>
                  <a:pt x="1753714" y="1753553"/>
                </a:lnTo>
                <a:lnTo>
                  <a:pt x="1757840" y="1749743"/>
                </a:lnTo>
                <a:lnTo>
                  <a:pt x="1761332" y="1745933"/>
                </a:lnTo>
                <a:lnTo>
                  <a:pt x="1764506" y="1741806"/>
                </a:lnTo>
                <a:lnTo>
                  <a:pt x="1767363" y="1737043"/>
                </a:lnTo>
                <a:lnTo>
                  <a:pt x="1769267" y="1732281"/>
                </a:lnTo>
                <a:lnTo>
                  <a:pt x="1771172" y="1727518"/>
                </a:lnTo>
                <a:lnTo>
                  <a:pt x="1772441" y="1722121"/>
                </a:lnTo>
                <a:lnTo>
                  <a:pt x="1773711" y="1717041"/>
                </a:lnTo>
                <a:lnTo>
                  <a:pt x="1773711" y="1711326"/>
                </a:lnTo>
                <a:lnTo>
                  <a:pt x="1773711" y="1705293"/>
                </a:lnTo>
                <a:lnTo>
                  <a:pt x="1772441" y="1700213"/>
                </a:lnTo>
                <a:lnTo>
                  <a:pt x="1771172" y="1695133"/>
                </a:lnTo>
                <a:lnTo>
                  <a:pt x="1769267" y="1690053"/>
                </a:lnTo>
                <a:lnTo>
                  <a:pt x="1767363" y="1685291"/>
                </a:lnTo>
                <a:lnTo>
                  <a:pt x="1764506" y="1680528"/>
                </a:lnTo>
                <a:lnTo>
                  <a:pt x="1761332" y="1676401"/>
                </a:lnTo>
                <a:lnTo>
                  <a:pt x="1757840" y="1672591"/>
                </a:lnTo>
                <a:lnTo>
                  <a:pt x="1753714" y="1668781"/>
                </a:lnTo>
                <a:lnTo>
                  <a:pt x="1749270" y="1665606"/>
                </a:lnTo>
                <a:lnTo>
                  <a:pt x="1745144" y="1663066"/>
                </a:lnTo>
                <a:lnTo>
                  <a:pt x="1740382" y="1660526"/>
                </a:lnTo>
                <a:lnTo>
                  <a:pt x="1734986" y="1658938"/>
                </a:lnTo>
                <a:lnTo>
                  <a:pt x="1729908" y="1657351"/>
                </a:lnTo>
                <a:lnTo>
                  <a:pt x="1724512" y="1656716"/>
                </a:lnTo>
                <a:lnTo>
                  <a:pt x="1718798" y="1656716"/>
                </a:lnTo>
                <a:lnTo>
                  <a:pt x="1713402" y="1656716"/>
                </a:lnTo>
                <a:close/>
                <a:moveTo>
                  <a:pt x="551031" y="1656716"/>
                </a:moveTo>
                <a:lnTo>
                  <a:pt x="545317" y="1657351"/>
                </a:lnTo>
                <a:lnTo>
                  <a:pt x="540239" y="1658938"/>
                </a:lnTo>
                <a:lnTo>
                  <a:pt x="535160" y="1660843"/>
                </a:lnTo>
                <a:lnTo>
                  <a:pt x="530399" y="1663066"/>
                </a:lnTo>
                <a:lnTo>
                  <a:pt x="525955" y="1665606"/>
                </a:lnTo>
                <a:lnTo>
                  <a:pt x="521511" y="1668781"/>
                </a:lnTo>
                <a:lnTo>
                  <a:pt x="517702" y="1672591"/>
                </a:lnTo>
                <a:lnTo>
                  <a:pt x="513893" y="1676401"/>
                </a:lnTo>
                <a:lnTo>
                  <a:pt x="510719" y="1680846"/>
                </a:lnTo>
                <a:lnTo>
                  <a:pt x="508180" y="1685291"/>
                </a:lnTo>
                <a:lnTo>
                  <a:pt x="505958" y="1690053"/>
                </a:lnTo>
                <a:lnTo>
                  <a:pt x="504054" y="1695133"/>
                </a:lnTo>
                <a:lnTo>
                  <a:pt x="502784" y="1700213"/>
                </a:lnTo>
                <a:lnTo>
                  <a:pt x="501832" y="1705293"/>
                </a:lnTo>
                <a:lnTo>
                  <a:pt x="501832" y="1711326"/>
                </a:lnTo>
                <a:lnTo>
                  <a:pt x="501832" y="1717041"/>
                </a:lnTo>
                <a:lnTo>
                  <a:pt x="502784" y="1722121"/>
                </a:lnTo>
                <a:lnTo>
                  <a:pt x="504054" y="1727518"/>
                </a:lnTo>
                <a:lnTo>
                  <a:pt x="505958" y="1732281"/>
                </a:lnTo>
                <a:lnTo>
                  <a:pt x="508180" y="1737043"/>
                </a:lnTo>
                <a:lnTo>
                  <a:pt x="510719" y="1741806"/>
                </a:lnTo>
                <a:lnTo>
                  <a:pt x="513893" y="1745933"/>
                </a:lnTo>
                <a:lnTo>
                  <a:pt x="517702" y="1749743"/>
                </a:lnTo>
                <a:lnTo>
                  <a:pt x="521511" y="1753553"/>
                </a:lnTo>
                <a:lnTo>
                  <a:pt x="525955" y="1756728"/>
                </a:lnTo>
                <a:lnTo>
                  <a:pt x="530399" y="1759268"/>
                </a:lnTo>
                <a:lnTo>
                  <a:pt x="535160" y="1761808"/>
                </a:lnTo>
                <a:lnTo>
                  <a:pt x="540239" y="1763713"/>
                </a:lnTo>
                <a:lnTo>
                  <a:pt x="545317" y="1764983"/>
                </a:lnTo>
                <a:lnTo>
                  <a:pt x="551031" y="1765618"/>
                </a:lnTo>
                <a:lnTo>
                  <a:pt x="556427" y="1766253"/>
                </a:lnTo>
                <a:lnTo>
                  <a:pt x="562140" y="1765618"/>
                </a:lnTo>
                <a:lnTo>
                  <a:pt x="567536" y="1764983"/>
                </a:lnTo>
                <a:lnTo>
                  <a:pt x="572615" y="1763713"/>
                </a:lnTo>
                <a:lnTo>
                  <a:pt x="578011" y="1761808"/>
                </a:lnTo>
                <a:lnTo>
                  <a:pt x="582772" y="1759268"/>
                </a:lnTo>
                <a:lnTo>
                  <a:pt x="586899" y="1756728"/>
                </a:lnTo>
                <a:lnTo>
                  <a:pt x="591343" y="1753553"/>
                </a:lnTo>
                <a:lnTo>
                  <a:pt x="594834" y="1749743"/>
                </a:lnTo>
                <a:lnTo>
                  <a:pt x="598643" y="1745933"/>
                </a:lnTo>
                <a:lnTo>
                  <a:pt x="601817" y="1741806"/>
                </a:lnTo>
                <a:lnTo>
                  <a:pt x="604357" y="1737043"/>
                </a:lnTo>
                <a:lnTo>
                  <a:pt x="606896" y="1732281"/>
                </a:lnTo>
                <a:lnTo>
                  <a:pt x="608800" y="1727518"/>
                </a:lnTo>
                <a:lnTo>
                  <a:pt x="610070" y="1722121"/>
                </a:lnTo>
                <a:lnTo>
                  <a:pt x="610705" y="1717041"/>
                </a:lnTo>
                <a:lnTo>
                  <a:pt x="611340" y="1711326"/>
                </a:lnTo>
                <a:lnTo>
                  <a:pt x="610705" y="1705293"/>
                </a:lnTo>
                <a:lnTo>
                  <a:pt x="610070" y="1700213"/>
                </a:lnTo>
                <a:lnTo>
                  <a:pt x="608800" y="1695133"/>
                </a:lnTo>
                <a:lnTo>
                  <a:pt x="606896" y="1690053"/>
                </a:lnTo>
                <a:lnTo>
                  <a:pt x="604357" y="1685291"/>
                </a:lnTo>
                <a:lnTo>
                  <a:pt x="601817" y="1680846"/>
                </a:lnTo>
                <a:lnTo>
                  <a:pt x="598643" y="1676401"/>
                </a:lnTo>
                <a:lnTo>
                  <a:pt x="594834" y="1672591"/>
                </a:lnTo>
                <a:lnTo>
                  <a:pt x="591343" y="1668781"/>
                </a:lnTo>
                <a:lnTo>
                  <a:pt x="586899" y="1665606"/>
                </a:lnTo>
                <a:lnTo>
                  <a:pt x="582772" y="1663066"/>
                </a:lnTo>
                <a:lnTo>
                  <a:pt x="578011" y="1660843"/>
                </a:lnTo>
                <a:lnTo>
                  <a:pt x="572615" y="1658938"/>
                </a:lnTo>
                <a:lnTo>
                  <a:pt x="567536" y="1657351"/>
                </a:lnTo>
                <a:lnTo>
                  <a:pt x="562140" y="1656716"/>
                </a:lnTo>
                <a:lnTo>
                  <a:pt x="556427" y="1656716"/>
                </a:lnTo>
                <a:lnTo>
                  <a:pt x="551031" y="1656716"/>
                </a:lnTo>
                <a:close/>
                <a:moveTo>
                  <a:pt x="1718798" y="1499871"/>
                </a:moveTo>
                <a:lnTo>
                  <a:pt x="1729908" y="1500188"/>
                </a:lnTo>
                <a:lnTo>
                  <a:pt x="1740700" y="1501141"/>
                </a:lnTo>
                <a:lnTo>
                  <a:pt x="1750857" y="1502093"/>
                </a:lnTo>
                <a:lnTo>
                  <a:pt x="1761332" y="1504316"/>
                </a:lnTo>
                <a:lnTo>
                  <a:pt x="1771489" y="1506538"/>
                </a:lnTo>
                <a:lnTo>
                  <a:pt x="1781646" y="1509396"/>
                </a:lnTo>
                <a:lnTo>
                  <a:pt x="1791486" y="1512571"/>
                </a:lnTo>
                <a:lnTo>
                  <a:pt x="1801008" y="1516381"/>
                </a:lnTo>
                <a:lnTo>
                  <a:pt x="1810531" y="1520826"/>
                </a:lnTo>
                <a:lnTo>
                  <a:pt x="1819736" y="1525271"/>
                </a:lnTo>
                <a:lnTo>
                  <a:pt x="1828306" y="1530351"/>
                </a:lnTo>
                <a:lnTo>
                  <a:pt x="1837194" y="1536066"/>
                </a:lnTo>
                <a:lnTo>
                  <a:pt x="1845446" y="1541781"/>
                </a:lnTo>
                <a:lnTo>
                  <a:pt x="1853382" y="1548131"/>
                </a:lnTo>
                <a:lnTo>
                  <a:pt x="1861000" y="1554481"/>
                </a:lnTo>
                <a:lnTo>
                  <a:pt x="1868300" y="1561783"/>
                </a:lnTo>
                <a:lnTo>
                  <a:pt x="1875283" y="1569403"/>
                </a:lnTo>
                <a:lnTo>
                  <a:pt x="1881949" y="1576706"/>
                </a:lnTo>
                <a:lnTo>
                  <a:pt x="1888297" y="1584643"/>
                </a:lnTo>
                <a:lnTo>
                  <a:pt x="1894328" y="1593216"/>
                </a:lnTo>
                <a:lnTo>
                  <a:pt x="1899724" y="1601788"/>
                </a:lnTo>
                <a:lnTo>
                  <a:pt x="1904803" y="1610678"/>
                </a:lnTo>
                <a:lnTo>
                  <a:pt x="1909247" y="1619568"/>
                </a:lnTo>
                <a:lnTo>
                  <a:pt x="1913691" y="1628776"/>
                </a:lnTo>
                <a:lnTo>
                  <a:pt x="1917500" y="1638618"/>
                </a:lnTo>
                <a:lnTo>
                  <a:pt x="1920674" y="1648143"/>
                </a:lnTo>
                <a:lnTo>
                  <a:pt x="1923530" y="1658621"/>
                </a:lnTo>
                <a:lnTo>
                  <a:pt x="1926070" y="1668463"/>
                </a:lnTo>
                <a:lnTo>
                  <a:pt x="1927974" y="1679258"/>
                </a:lnTo>
                <a:lnTo>
                  <a:pt x="1929244" y="1689418"/>
                </a:lnTo>
                <a:lnTo>
                  <a:pt x="1929879" y="1700213"/>
                </a:lnTo>
                <a:lnTo>
                  <a:pt x="1930196" y="1711326"/>
                </a:lnTo>
                <a:lnTo>
                  <a:pt x="1929879" y="1722121"/>
                </a:lnTo>
                <a:lnTo>
                  <a:pt x="1929244" y="1732916"/>
                </a:lnTo>
                <a:lnTo>
                  <a:pt x="1927974" y="1743393"/>
                </a:lnTo>
                <a:lnTo>
                  <a:pt x="1926070" y="1753871"/>
                </a:lnTo>
                <a:lnTo>
                  <a:pt x="1923530" y="1764031"/>
                </a:lnTo>
                <a:lnTo>
                  <a:pt x="1920674" y="1774191"/>
                </a:lnTo>
                <a:lnTo>
                  <a:pt x="1917500" y="1784033"/>
                </a:lnTo>
                <a:lnTo>
                  <a:pt x="1913691" y="1793558"/>
                </a:lnTo>
                <a:lnTo>
                  <a:pt x="1909247" y="1802766"/>
                </a:lnTo>
                <a:lnTo>
                  <a:pt x="1904803" y="1811656"/>
                </a:lnTo>
                <a:lnTo>
                  <a:pt x="1899724" y="1820863"/>
                </a:lnTo>
                <a:lnTo>
                  <a:pt x="1894328" y="1829118"/>
                </a:lnTo>
                <a:lnTo>
                  <a:pt x="1888297" y="1837691"/>
                </a:lnTo>
                <a:lnTo>
                  <a:pt x="1881949" y="1845628"/>
                </a:lnTo>
                <a:lnTo>
                  <a:pt x="1875283" y="1853566"/>
                </a:lnTo>
                <a:lnTo>
                  <a:pt x="1868300" y="1860551"/>
                </a:lnTo>
                <a:lnTo>
                  <a:pt x="1861000" y="1867853"/>
                </a:lnTo>
                <a:lnTo>
                  <a:pt x="1853382" y="1874521"/>
                </a:lnTo>
                <a:lnTo>
                  <a:pt x="1845446" y="1880553"/>
                </a:lnTo>
                <a:lnTo>
                  <a:pt x="1837194" y="1886268"/>
                </a:lnTo>
                <a:lnTo>
                  <a:pt x="1828306" y="1891983"/>
                </a:lnTo>
                <a:lnTo>
                  <a:pt x="1819736" y="1897063"/>
                </a:lnTo>
                <a:lnTo>
                  <a:pt x="1810531" y="1901826"/>
                </a:lnTo>
                <a:lnTo>
                  <a:pt x="1801008" y="1905953"/>
                </a:lnTo>
                <a:lnTo>
                  <a:pt x="1791486" y="1909763"/>
                </a:lnTo>
                <a:lnTo>
                  <a:pt x="1781646" y="1912938"/>
                </a:lnTo>
                <a:lnTo>
                  <a:pt x="1771489" y="1916113"/>
                </a:lnTo>
                <a:lnTo>
                  <a:pt x="1761332" y="1918653"/>
                </a:lnTo>
                <a:lnTo>
                  <a:pt x="1750857" y="1920241"/>
                </a:lnTo>
                <a:lnTo>
                  <a:pt x="1740700" y="1921828"/>
                </a:lnTo>
                <a:lnTo>
                  <a:pt x="1729908" y="1922463"/>
                </a:lnTo>
                <a:lnTo>
                  <a:pt x="1718798" y="1922463"/>
                </a:lnTo>
                <a:lnTo>
                  <a:pt x="1708006" y="1922463"/>
                </a:lnTo>
                <a:lnTo>
                  <a:pt x="1697531" y="1921828"/>
                </a:lnTo>
                <a:lnTo>
                  <a:pt x="1686739" y="1920241"/>
                </a:lnTo>
                <a:lnTo>
                  <a:pt x="1676265" y="1918653"/>
                </a:lnTo>
                <a:lnTo>
                  <a:pt x="1666107" y="1916113"/>
                </a:lnTo>
                <a:lnTo>
                  <a:pt x="1656268" y="1912938"/>
                </a:lnTo>
                <a:lnTo>
                  <a:pt x="1646110" y="1909763"/>
                </a:lnTo>
                <a:lnTo>
                  <a:pt x="1636588" y="1905953"/>
                </a:lnTo>
                <a:lnTo>
                  <a:pt x="1627065" y="1901826"/>
                </a:lnTo>
                <a:lnTo>
                  <a:pt x="1618178" y="1897063"/>
                </a:lnTo>
                <a:lnTo>
                  <a:pt x="1609290" y="1891983"/>
                </a:lnTo>
                <a:lnTo>
                  <a:pt x="1601038" y="1886268"/>
                </a:lnTo>
                <a:lnTo>
                  <a:pt x="1592785" y="1880553"/>
                </a:lnTo>
                <a:lnTo>
                  <a:pt x="1584532" y="1874521"/>
                </a:lnTo>
                <a:lnTo>
                  <a:pt x="1576914" y="1867853"/>
                </a:lnTo>
                <a:lnTo>
                  <a:pt x="1569614" y="1860551"/>
                </a:lnTo>
                <a:lnTo>
                  <a:pt x="1562630" y="1853566"/>
                </a:lnTo>
                <a:lnTo>
                  <a:pt x="1555965" y="1845628"/>
                </a:lnTo>
                <a:lnTo>
                  <a:pt x="1549616" y="1837691"/>
                </a:lnTo>
                <a:lnTo>
                  <a:pt x="1543903" y="1829118"/>
                </a:lnTo>
                <a:lnTo>
                  <a:pt x="1538507" y="1820863"/>
                </a:lnTo>
                <a:lnTo>
                  <a:pt x="1533111" y="1811656"/>
                </a:lnTo>
                <a:lnTo>
                  <a:pt x="1528350" y="1802766"/>
                </a:lnTo>
                <a:lnTo>
                  <a:pt x="1524223" y="1793558"/>
                </a:lnTo>
                <a:lnTo>
                  <a:pt x="1520414" y="1784033"/>
                </a:lnTo>
                <a:lnTo>
                  <a:pt x="1516923" y="1774191"/>
                </a:lnTo>
                <a:lnTo>
                  <a:pt x="1514066" y="1764031"/>
                </a:lnTo>
                <a:lnTo>
                  <a:pt x="1511844" y="1753871"/>
                </a:lnTo>
                <a:lnTo>
                  <a:pt x="1510257" y="1743393"/>
                </a:lnTo>
                <a:lnTo>
                  <a:pt x="1508670" y="1732916"/>
                </a:lnTo>
                <a:lnTo>
                  <a:pt x="1507718" y="1722121"/>
                </a:lnTo>
                <a:lnTo>
                  <a:pt x="1507400" y="1711326"/>
                </a:lnTo>
                <a:lnTo>
                  <a:pt x="1507718" y="1700213"/>
                </a:lnTo>
                <a:lnTo>
                  <a:pt x="1508670" y="1689418"/>
                </a:lnTo>
                <a:lnTo>
                  <a:pt x="1510257" y="1679258"/>
                </a:lnTo>
                <a:lnTo>
                  <a:pt x="1511844" y="1668463"/>
                </a:lnTo>
                <a:lnTo>
                  <a:pt x="1514066" y="1658621"/>
                </a:lnTo>
                <a:lnTo>
                  <a:pt x="1516923" y="1648143"/>
                </a:lnTo>
                <a:lnTo>
                  <a:pt x="1520414" y="1638618"/>
                </a:lnTo>
                <a:lnTo>
                  <a:pt x="1524223" y="1628776"/>
                </a:lnTo>
                <a:lnTo>
                  <a:pt x="1528350" y="1619568"/>
                </a:lnTo>
                <a:lnTo>
                  <a:pt x="1533111" y="1610678"/>
                </a:lnTo>
                <a:lnTo>
                  <a:pt x="1538507" y="1601788"/>
                </a:lnTo>
                <a:lnTo>
                  <a:pt x="1543903" y="1593216"/>
                </a:lnTo>
                <a:lnTo>
                  <a:pt x="1549616" y="1584643"/>
                </a:lnTo>
                <a:lnTo>
                  <a:pt x="1555965" y="1576706"/>
                </a:lnTo>
                <a:lnTo>
                  <a:pt x="1562630" y="1569403"/>
                </a:lnTo>
                <a:lnTo>
                  <a:pt x="1569614" y="1561783"/>
                </a:lnTo>
                <a:lnTo>
                  <a:pt x="1576914" y="1554481"/>
                </a:lnTo>
                <a:lnTo>
                  <a:pt x="1584532" y="1548131"/>
                </a:lnTo>
                <a:lnTo>
                  <a:pt x="1592785" y="1541781"/>
                </a:lnTo>
                <a:lnTo>
                  <a:pt x="1601038" y="1536066"/>
                </a:lnTo>
                <a:lnTo>
                  <a:pt x="1609290" y="1530351"/>
                </a:lnTo>
                <a:lnTo>
                  <a:pt x="1618178" y="1525271"/>
                </a:lnTo>
                <a:lnTo>
                  <a:pt x="1627065" y="1520826"/>
                </a:lnTo>
                <a:lnTo>
                  <a:pt x="1636588" y="1516381"/>
                </a:lnTo>
                <a:lnTo>
                  <a:pt x="1646110" y="1512571"/>
                </a:lnTo>
                <a:lnTo>
                  <a:pt x="1656268" y="1509396"/>
                </a:lnTo>
                <a:lnTo>
                  <a:pt x="1666107" y="1506538"/>
                </a:lnTo>
                <a:lnTo>
                  <a:pt x="1676265" y="1504316"/>
                </a:lnTo>
                <a:lnTo>
                  <a:pt x="1686739" y="1502093"/>
                </a:lnTo>
                <a:lnTo>
                  <a:pt x="1697531" y="1501141"/>
                </a:lnTo>
                <a:lnTo>
                  <a:pt x="1708006" y="1500188"/>
                </a:lnTo>
                <a:lnTo>
                  <a:pt x="1718798" y="1499871"/>
                </a:lnTo>
                <a:close/>
                <a:moveTo>
                  <a:pt x="556427" y="1499871"/>
                </a:moveTo>
                <a:lnTo>
                  <a:pt x="567219" y="1500188"/>
                </a:lnTo>
                <a:lnTo>
                  <a:pt x="578011" y="1501141"/>
                </a:lnTo>
                <a:lnTo>
                  <a:pt x="588486" y="1502093"/>
                </a:lnTo>
                <a:lnTo>
                  <a:pt x="598960" y="1504316"/>
                </a:lnTo>
                <a:lnTo>
                  <a:pt x="609118" y="1506538"/>
                </a:lnTo>
                <a:lnTo>
                  <a:pt x="619275" y="1509396"/>
                </a:lnTo>
                <a:lnTo>
                  <a:pt x="629115" y="1512571"/>
                </a:lnTo>
                <a:lnTo>
                  <a:pt x="638637" y="1516381"/>
                </a:lnTo>
                <a:lnTo>
                  <a:pt x="648160" y="1520826"/>
                </a:lnTo>
                <a:lnTo>
                  <a:pt x="657365" y="1525271"/>
                </a:lnTo>
                <a:lnTo>
                  <a:pt x="665935" y="1530351"/>
                </a:lnTo>
                <a:lnTo>
                  <a:pt x="674188" y="1536066"/>
                </a:lnTo>
                <a:lnTo>
                  <a:pt x="682758" y="1541781"/>
                </a:lnTo>
                <a:lnTo>
                  <a:pt x="691011" y="1548131"/>
                </a:lnTo>
                <a:lnTo>
                  <a:pt x="698629" y="1555116"/>
                </a:lnTo>
                <a:lnTo>
                  <a:pt x="705612" y="1561783"/>
                </a:lnTo>
                <a:lnTo>
                  <a:pt x="712912" y="1569403"/>
                </a:lnTo>
                <a:lnTo>
                  <a:pt x="719578" y="1576706"/>
                </a:lnTo>
                <a:lnTo>
                  <a:pt x="725926" y="1584643"/>
                </a:lnTo>
                <a:lnTo>
                  <a:pt x="731322" y="1593216"/>
                </a:lnTo>
                <a:lnTo>
                  <a:pt x="737036" y="1601788"/>
                </a:lnTo>
                <a:lnTo>
                  <a:pt x="742114" y="1610678"/>
                </a:lnTo>
                <a:lnTo>
                  <a:pt x="746876" y="1619568"/>
                </a:lnTo>
                <a:lnTo>
                  <a:pt x="751319" y="1628776"/>
                </a:lnTo>
                <a:lnTo>
                  <a:pt x="754811" y="1638618"/>
                </a:lnTo>
                <a:lnTo>
                  <a:pt x="758302" y="1648143"/>
                </a:lnTo>
                <a:lnTo>
                  <a:pt x="761159" y="1658621"/>
                </a:lnTo>
                <a:lnTo>
                  <a:pt x="763698" y="1668463"/>
                </a:lnTo>
                <a:lnTo>
                  <a:pt x="765286" y="1679258"/>
                </a:lnTo>
                <a:lnTo>
                  <a:pt x="766873" y="1689418"/>
                </a:lnTo>
                <a:lnTo>
                  <a:pt x="767507" y="1700213"/>
                </a:lnTo>
                <a:lnTo>
                  <a:pt x="767825" y="1711326"/>
                </a:lnTo>
                <a:lnTo>
                  <a:pt x="767507" y="1722121"/>
                </a:lnTo>
                <a:lnTo>
                  <a:pt x="766873" y="1732916"/>
                </a:lnTo>
                <a:lnTo>
                  <a:pt x="765286" y="1743393"/>
                </a:lnTo>
                <a:lnTo>
                  <a:pt x="763698" y="1753871"/>
                </a:lnTo>
                <a:lnTo>
                  <a:pt x="761159" y="1764031"/>
                </a:lnTo>
                <a:lnTo>
                  <a:pt x="758302" y="1774191"/>
                </a:lnTo>
                <a:lnTo>
                  <a:pt x="754811" y="1784033"/>
                </a:lnTo>
                <a:lnTo>
                  <a:pt x="751319" y="1793558"/>
                </a:lnTo>
                <a:lnTo>
                  <a:pt x="746876" y="1802766"/>
                </a:lnTo>
                <a:lnTo>
                  <a:pt x="742114" y="1811656"/>
                </a:lnTo>
                <a:lnTo>
                  <a:pt x="737036" y="1820863"/>
                </a:lnTo>
                <a:lnTo>
                  <a:pt x="731322" y="1829118"/>
                </a:lnTo>
                <a:lnTo>
                  <a:pt x="725926" y="1837691"/>
                </a:lnTo>
                <a:lnTo>
                  <a:pt x="719578" y="1845628"/>
                </a:lnTo>
                <a:lnTo>
                  <a:pt x="712912" y="1853566"/>
                </a:lnTo>
                <a:lnTo>
                  <a:pt x="705612" y="1860551"/>
                </a:lnTo>
                <a:lnTo>
                  <a:pt x="698629" y="1867853"/>
                </a:lnTo>
                <a:lnTo>
                  <a:pt x="691011" y="1874521"/>
                </a:lnTo>
                <a:lnTo>
                  <a:pt x="682758" y="1880553"/>
                </a:lnTo>
                <a:lnTo>
                  <a:pt x="674188" y="1886268"/>
                </a:lnTo>
                <a:lnTo>
                  <a:pt x="665935" y="1891983"/>
                </a:lnTo>
                <a:lnTo>
                  <a:pt x="657365" y="1897063"/>
                </a:lnTo>
                <a:lnTo>
                  <a:pt x="648160" y="1901826"/>
                </a:lnTo>
                <a:lnTo>
                  <a:pt x="638637" y="1905953"/>
                </a:lnTo>
                <a:lnTo>
                  <a:pt x="629115" y="1909763"/>
                </a:lnTo>
                <a:lnTo>
                  <a:pt x="619275" y="1912938"/>
                </a:lnTo>
                <a:lnTo>
                  <a:pt x="609118" y="1916113"/>
                </a:lnTo>
                <a:lnTo>
                  <a:pt x="598960" y="1918653"/>
                </a:lnTo>
                <a:lnTo>
                  <a:pt x="588486" y="1920241"/>
                </a:lnTo>
                <a:lnTo>
                  <a:pt x="578011" y="1921828"/>
                </a:lnTo>
                <a:lnTo>
                  <a:pt x="567219" y="1922463"/>
                </a:lnTo>
                <a:lnTo>
                  <a:pt x="556427" y="1922463"/>
                </a:lnTo>
                <a:lnTo>
                  <a:pt x="545317" y="1922463"/>
                </a:lnTo>
                <a:lnTo>
                  <a:pt x="534525" y="1921828"/>
                </a:lnTo>
                <a:lnTo>
                  <a:pt x="524368" y="1920241"/>
                </a:lnTo>
                <a:lnTo>
                  <a:pt x="513893" y="1918653"/>
                </a:lnTo>
                <a:lnTo>
                  <a:pt x="503736" y="1916113"/>
                </a:lnTo>
                <a:lnTo>
                  <a:pt x="493896" y="1912938"/>
                </a:lnTo>
                <a:lnTo>
                  <a:pt x="483739" y="1909763"/>
                </a:lnTo>
                <a:lnTo>
                  <a:pt x="474217" y="1905953"/>
                </a:lnTo>
                <a:lnTo>
                  <a:pt x="464694" y="1901826"/>
                </a:lnTo>
                <a:lnTo>
                  <a:pt x="455807" y="1897063"/>
                </a:lnTo>
                <a:lnTo>
                  <a:pt x="446919" y="1891983"/>
                </a:lnTo>
                <a:lnTo>
                  <a:pt x="438349" y="1886268"/>
                </a:lnTo>
                <a:lnTo>
                  <a:pt x="429779" y="1880553"/>
                </a:lnTo>
                <a:lnTo>
                  <a:pt x="421843" y="1874521"/>
                </a:lnTo>
                <a:lnTo>
                  <a:pt x="414543" y="1867853"/>
                </a:lnTo>
                <a:lnTo>
                  <a:pt x="406925" y="1860551"/>
                </a:lnTo>
                <a:lnTo>
                  <a:pt x="400259" y="1853566"/>
                </a:lnTo>
                <a:lnTo>
                  <a:pt x="393276" y="1845628"/>
                </a:lnTo>
                <a:lnTo>
                  <a:pt x="386928" y="1837691"/>
                </a:lnTo>
                <a:lnTo>
                  <a:pt x="381214" y="1829118"/>
                </a:lnTo>
                <a:lnTo>
                  <a:pt x="375501" y="1820863"/>
                </a:lnTo>
                <a:lnTo>
                  <a:pt x="370422" y="1811656"/>
                </a:lnTo>
                <a:lnTo>
                  <a:pt x="365978" y="1802766"/>
                </a:lnTo>
                <a:lnTo>
                  <a:pt x="361535" y="1793558"/>
                </a:lnTo>
                <a:lnTo>
                  <a:pt x="357726" y="1784033"/>
                </a:lnTo>
                <a:lnTo>
                  <a:pt x="354552" y="1774191"/>
                </a:lnTo>
                <a:lnTo>
                  <a:pt x="351695" y="1764031"/>
                </a:lnTo>
                <a:lnTo>
                  <a:pt x="349473" y="1753871"/>
                </a:lnTo>
                <a:lnTo>
                  <a:pt x="347251" y="1743393"/>
                </a:lnTo>
                <a:lnTo>
                  <a:pt x="346299" y="1732916"/>
                </a:lnTo>
                <a:lnTo>
                  <a:pt x="345347" y="1722121"/>
                </a:lnTo>
                <a:lnTo>
                  <a:pt x="345029" y="1711326"/>
                </a:lnTo>
                <a:lnTo>
                  <a:pt x="345347" y="1700213"/>
                </a:lnTo>
                <a:lnTo>
                  <a:pt x="346299" y="1689418"/>
                </a:lnTo>
                <a:lnTo>
                  <a:pt x="347251" y="1679258"/>
                </a:lnTo>
                <a:lnTo>
                  <a:pt x="349473" y="1668463"/>
                </a:lnTo>
                <a:lnTo>
                  <a:pt x="351695" y="1658621"/>
                </a:lnTo>
                <a:lnTo>
                  <a:pt x="354552" y="1648143"/>
                </a:lnTo>
                <a:lnTo>
                  <a:pt x="357726" y="1638618"/>
                </a:lnTo>
                <a:lnTo>
                  <a:pt x="361535" y="1628776"/>
                </a:lnTo>
                <a:lnTo>
                  <a:pt x="365978" y="1619568"/>
                </a:lnTo>
                <a:lnTo>
                  <a:pt x="370422" y="1610678"/>
                </a:lnTo>
                <a:lnTo>
                  <a:pt x="375501" y="1601788"/>
                </a:lnTo>
                <a:lnTo>
                  <a:pt x="381214" y="1593216"/>
                </a:lnTo>
                <a:lnTo>
                  <a:pt x="386928" y="1584643"/>
                </a:lnTo>
                <a:lnTo>
                  <a:pt x="393276" y="1576706"/>
                </a:lnTo>
                <a:lnTo>
                  <a:pt x="400259" y="1569403"/>
                </a:lnTo>
                <a:lnTo>
                  <a:pt x="406925" y="1561783"/>
                </a:lnTo>
                <a:lnTo>
                  <a:pt x="414543" y="1555116"/>
                </a:lnTo>
                <a:lnTo>
                  <a:pt x="421843" y="1548131"/>
                </a:lnTo>
                <a:lnTo>
                  <a:pt x="429779" y="1541781"/>
                </a:lnTo>
                <a:lnTo>
                  <a:pt x="438349" y="1536066"/>
                </a:lnTo>
                <a:lnTo>
                  <a:pt x="446919" y="1530351"/>
                </a:lnTo>
                <a:lnTo>
                  <a:pt x="455807" y="1525271"/>
                </a:lnTo>
                <a:lnTo>
                  <a:pt x="464694" y="1520826"/>
                </a:lnTo>
                <a:lnTo>
                  <a:pt x="474217" y="1516381"/>
                </a:lnTo>
                <a:lnTo>
                  <a:pt x="483739" y="1512571"/>
                </a:lnTo>
                <a:lnTo>
                  <a:pt x="493896" y="1509396"/>
                </a:lnTo>
                <a:lnTo>
                  <a:pt x="503736" y="1506538"/>
                </a:lnTo>
                <a:lnTo>
                  <a:pt x="513893" y="1504316"/>
                </a:lnTo>
                <a:lnTo>
                  <a:pt x="524368" y="1502093"/>
                </a:lnTo>
                <a:lnTo>
                  <a:pt x="534525" y="1501141"/>
                </a:lnTo>
                <a:lnTo>
                  <a:pt x="545317" y="1500188"/>
                </a:lnTo>
                <a:lnTo>
                  <a:pt x="556427" y="1499871"/>
                </a:lnTo>
                <a:close/>
                <a:moveTo>
                  <a:pt x="1106488" y="871538"/>
                </a:moveTo>
                <a:lnTo>
                  <a:pt x="1114426" y="871856"/>
                </a:lnTo>
                <a:lnTo>
                  <a:pt x="1122363" y="873127"/>
                </a:lnTo>
                <a:lnTo>
                  <a:pt x="1129983" y="874715"/>
                </a:lnTo>
                <a:lnTo>
                  <a:pt x="1136968" y="877575"/>
                </a:lnTo>
                <a:lnTo>
                  <a:pt x="1143636" y="880752"/>
                </a:lnTo>
                <a:lnTo>
                  <a:pt x="1149986" y="884564"/>
                </a:lnTo>
                <a:lnTo>
                  <a:pt x="1156018" y="889330"/>
                </a:lnTo>
                <a:lnTo>
                  <a:pt x="1161733" y="894096"/>
                </a:lnTo>
                <a:lnTo>
                  <a:pt x="1166813" y="899815"/>
                </a:lnTo>
                <a:lnTo>
                  <a:pt x="1171576" y="906169"/>
                </a:lnTo>
                <a:lnTo>
                  <a:pt x="1175068" y="912523"/>
                </a:lnTo>
                <a:lnTo>
                  <a:pt x="1178561" y="919195"/>
                </a:lnTo>
                <a:lnTo>
                  <a:pt x="1181101" y="926503"/>
                </a:lnTo>
                <a:lnTo>
                  <a:pt x="1183006" y="933810"/>
                </a:lnTo>
                <a:lnTo>
                  <a:pt x="1184276" y="941753"/>
                </a:lnTo>
                <a:lnTo>
                  <a:pt x="1184593" y="949696"/>
                </a:lnTo>
                <a:lnTo>
                  <a:pt x="1184593" y="1028171"/>
                </a:lnTo>
                <a:lnTo>
                  <a:pt x="1263333" y="1028171"/>
                </a:lnTo>
                <a:lnTo>
                  <a:pt x="1271271" y="1028489"/>
                </a:lnTo>
                <a:lnTo>
                  <a:pt x="1278573" y="1029760"/>
                </a:lnTo>
                <a:lnTo>
                  <a:pt x="1286193" y="1031666"/>
                </a:lnTo>
                <a:lnTo>
                  <a:pt x="1293496" y="1034526"/>
                </a:lnTo>
                <a:lnTo>
                  <a:pt x="1300481" y="1037703"/>
                </a:lnTo>
                <a:lnTo>
                  <a:pt x="1306831" y="1041515"/>
                </a:lnTo>
                <a:lnTo>
                  <a:pt x="1312863" y="1045963"/>
                </a:lnTo>
                <a:lnTo>
                  <a:pt x="1318261" y="1051047"/>
                </a:lnTo>
                <a:lnTo>
                  <a:pt x="1323658" y="1056766"/>
                </a:lnTo>
                <a:lnTo>
                  <a:pt x="1327786" y="1062485"/>
                </a:lnTo>
                <a:lnTo>
                  <a:pt x="1331913" y="1068839"/>
                </a:lnTo>
                <a:lnTo>
                  <a:pt x="1335088" y="1076146"/>
                </a:lnTo>
                <a:lnTo>
                  <a:pt x="1337946" y="1083136"/>
                </a:lnTo>
                <a:lnTo>
                  <a:pt x="1339851" y="1090761"/>
                </a:lnTo>
                <a:lnTo>
                  <a:pt x="1341121" y="1098386"/>
                </a:lnTo>
                <a:lnTo>
                  <a:pt x="1341438" y="1106647"/>
                </a:lnTo>
                <a:lnTo>
                  <a:pt x="1341121" y="1114590"/>
                </a:lnTo>
                <a:lnTo>
                  <a:pt x="1339851" y="1122215"/>
                </a:lnTo>
                <a:lnTo>
                  <a:pt x="1337946" y="1129840"/>
                </a:lnTo>
                <a:lnTo>
                  <a:pt x="1335088" y="1136830"/>
                </a:lnTo>
                <a:lnTo>
                  <a:pt x="1331913" y="1144137"/>
                </a:lnTo>
                <a:lnTo>
                  <a:pt x="1327786" y="1150492"/>
                </a:lnTo>
                <a:lnTo>
                  <a:pt x="1323658" y="1156210"/>
                </a:lnTo>
                <a:lnTo>
                  <a:pt x="1318261" y="1161929"/>
                </a:lnTo>
                <a:lnTo>
                  <a:pt x="1312863" y="1167013"/>
                </a:lnTo>
                <a:lnTo>
                  <a:pt x="1306831" y="1171461"/>
                </a:lnTo>
                <a:lnTo>
                  <a:pt x="1300481" y="1175273"/>
                </a:lnTo>
                <a:lnTo>
                  <a:pt x="1293496" y="1178450"/>
                </a:lnTo>
                <a:lnTo>
                  <a:pt x="1286193" y="1181310"/>
                </a:lnTo>
                <a:lnTo>
                  <a:pt x="1278573" y="1183216"/>
                </a:lnTo>
                <a:lnTo>
                  <a:pt x="1271271" y="1184487"/>
                </a:lnTo>
                <a:lnTo>
                  <a:pt x="1263333" y="1184805"/>
                </a:lnTo>
                <a:lnTo>
                  <a:pt x="1184593" y="1184805"/>
                </a:lnTo>
                <a:lnTo>
                  <a:pt x="1184593" y="1263280"/>
                </a:lnTo>
                <a:lnTo>
                  <a:pt x="1184276" y="1271223"/>
                </a:lnTo>
                <a:lnTo>
                  <a:pt x="1183006" y="1279166"/>
                </a:lnTo>
                <a:lnTo>
                  <a:pt x="1181101" y="1286473"/>
                </a:lnTo>
                <a:lnTo>
                  <a:pt x="1178561" y="1293781"/>
                </a:lnTo>
                <a:lnTo>
                  <a:pt x="1175068" y="1300453"/>
                </a:lnTo>
                <a:lnTo>
                  <a:pt x="1171576" y="1306807"/>
                </a:lnTo>
                <a:lnTo>
                  <a:pt x="1166813" y="1313161"/>
                </a:lnTo>
                <a:lnTo>
                  <a:pt x="1161733" y="1318880"/>
                </a:lnTo>
                <a:lnTo>
                  <a:pt x="1156018" y="1323646"/>
                </a:lnTo>
                <a:lnTo>
                  <a:pt x="1149986" y="1328412"/>
                </a:lnTo>
                <a:lnTo>
                  <a:pt x="1143636" y="1332224"/>
                </a:lnTo>
                <a:lnTo>
                  <a:pt x="1136968" y="1335401"/>
                </a:lnTo>
                <a:lnTo>
                  <a:pt x="1129983" y="1338261"/>
                </a:lnTo>
                <a:lnTo>
                  <a:pt x="1122363" y="1339849"/>
                </a:lnTo>
                <a:lnTo>
                  <a:pt x="1114426" y="1341120"/>
                </a:lnTo>
                <a:lnTo>
                  <a:pt x="1106488" y="1341438"/>
                </a:lnTo>
                <a:lnTo>
                  <a:pt x="1098551" y="1341120"/>
                </a:lnTo>
                <a:lnTo>
                  <a:pt x="1090613" y="1339849"/>
                </a:lnTo>
                <a:lnTo>
                  <a:pt x="1082993" y="1338261"/>
                </a:lnTo>
                <a:lnTo>
                  <a:pt x="1076008" y="1335401"/>
                </a:lnTo>
                <a:lnTo>
                  <a:pt x="1069023" y="1332224"/>
                </a:lnTo>
                <a:lnTo>
                  <a:pt x="1062673" y="1328412"/>
                </a:lnTo>
                <a:lnTo>
                  <a:pt x="1056323" y="1323646"/>
                </a:lnTo>
                <a:lnTo>
                  <a:pt x="1050926" y="1318880"/>
                </a:lnTo>
                <a:lnTo>
                  <a:pt x="1046163" y="1313161"/>
                </a:lnTo>
                <a:lnTo>
                  <a:pt x="1041401" y="1306807"/>
                </a:lnTo>
                <a:lnTo>
                  <a:pt x="1037273" y="1300453"/>
                </a:lnTo>
                <a:lnTo>
                  <a:pt x="1034098" y="1293781"/>
                </a:lnTo>
                <a:lnTo>
                  <a:pt x="1031876" y="1286473"/>
                </a:lnTo>
                <a:lnTo>
                  <a:pt x="1029971" y="1279166"/>
                </a:lnTo>
                <a:lnTo>
                  <a:pt x="1028701" y="1271223"/>
                </a:lnTo>
                <a:lnTo>
                  <a:pt x="1028383" y="1263280"/>
                </a:lnTo>
                <a:lnTo>
                  <a:pt x="1028383" y="1184805"/>
                </a:lnTo>
                <a:lnTo>
                  <a:pt x="949643" y="1184805"/>
                </a:lnTo>
                <a:lnTo>
                  <a:pt x="941706" y="1184487"/>
                </a:lnTo>
                <a:lnTo>
                  <a:pt x="934086" y="1183216"/>
                </a:lnTo>
                <a:lnTo>
                  <a:pt x="926783" y="1181310"/>
                </a:lnTo>
                <a:lnTo>
                  <a:pt x="919481" y="1178450"/>
                </a:lnTo>
                <a:lnTo>
                  <a:pt x="912496" y="1175273"/>
                </a:lnTo>
                <a:lnTo>
                  <a:pt x="906146" y="1171461"/>
                </a:lnTo>
                <a:lnTo>
                  <a:pt x="900113" y="1167013"/>
                </a:lnTo>
                <a:lnTo>
                  <a:pt x="894398" y="1161929"/>
                </a:lnTo>
                <a:lnTo>
                  <a:pt x="889318" y="1156210"/>
                </a:lnTo>
                <a:lnTo>
                  <a:pt x="885191" y="1150492"/>
                </a:lnTo>
                <a:lnTo>
                  <a:pt x="881063" y="1144137"/>
                </a:lnTo>
                <a:lnTo>
                  <a:pt x="877888" y="1136830"/>
                </a:lnTo>
                <a:lnTo>
                  <a:pt x="875031" y="1129840"/>
                </a:lnTo>
                <a:lnTo>
                  <a:pt x="873126" y="1122215"/>
                </a:lnTo>
                <a:lnTo>
                  <a:pt x="871856" y="1114590"/>
                </a:lnTo>
                <a:lnTo>
                  <a:pt x="871538" y="1106647"/>
                </a:lnTo>
                <a:lnTo>
                  <a:pt x="871856" y="1098386"/>
                </a:lnTo>
                <a:lnTo>
                  <a:pt x="873126" y="1090761"/>
                </a:lnTo>
                <a:lnTo>
                  <a:pt x="875031" y="1083136"/>
                </a:lnTo>
                <a:lnTo>
                  <a:pt x="877888" y="1076146"/>
                </a:lnTo>
                <a:lnTo>
                  <a:pt x="881063" y="1068839"/>
                </a:lnTo>
                <a:lnTo>
                  <a:pt x="885191" y="1062485"/>
                </a:lnTo>
                <a:lnTo>
                  <a:pt x="889318" y="1056766"/>
                </a:lnTo>
                <a:lnTo>
                  <a:pt x="894398" y="1051047"/>
                </a:lnTo>
                <a:lnTo>
                  <a:pt x="900113" y="1045963"/>
                </a:lnTo>
                <a:lnTo>
                  <a:pt x="906146" y="1041515"/>
                </a:lnTo>
                <a:lnTo>
                  <a:pt x="912496" y="1037703"/>
                </a:lnTo>
                <a:lnTo>
                  <a:pt x="919481" y="1034526"/>
                </a:lnTo>
                <a:lnTo>
                  <a:pt x="926783" y="1031666"/>
                </a:lnTo>
                <a:lnTo>
                  <a:pt x="934086" y="1029760"/>
                </a:lnTo>
                <a:lnTo>
                  <a:pt x="941706" y="1028489"/>
                </a:lnTo>
                <a:lnTo>
                  <a:pt x="949643" y="1028171"/>
                </a:lnTo>
                <a:lnTo>
                  <a:pt x="1028383" y="1028171"/>
                </a:lnTo>
                <a:lnTo>
                  <a:pt x="1028383" y="949696"/>
                </a:lnTo>
                <a:lnTo>
                  <a:pt x="1028701" y="941753"/>
                </a:lnTo>
                <a:lnTo>
                  <a:pt x="1029971" y="933810"/>
                </a:lnTo>
                <a:lnTo>
                  <a:pt x="1031876" y="926503"/>
                </a:lnTo>
                <a:lnTo>
                  <a:pt x="1034098" y="919195"/>
                </a:lnTo>
                <a:lnTo>
                  <a:pt x="1037273" y="912523"/>
                </a:lnTo>
                <a:lnTo>
                  <a:pt x="1041401" y="906169"/>
                </a:lnTo>
                <a:lnTo>
                  <a:pt x="1046163" y="899815"/>
                </a:lnTo>
                <a:lnTo>
                  <a:pt x="1050926" y="894096"/>
                </a:lnTo>
                <a:lnTo>
                  <a:pt x="1056323" y="889330"/>
                </a:lnTo>
                <a:lnTo>
                  <a:pt x="1062673" y="884564"/>
                </a:lnTo>
                <a:lnTo>
                  <a:pt x="1069023" y="880752"/>
                </a:lnTo>
                <a:lnTo>
                  <a:pt x="1076008" y="877575"/>
                </a:lnTo>
                <a:lnTo>
                  <a:pt x="1082993" y="874715"/>
                </a:lnTo>
                <a:lnTo>
                  <a:pt x="1090613" y="873127"/>
                </a:lnTo>
                <a:lnTo>
                  <a:pt x="1098551" y="871856"/>
                </a:lnTo>
                <a:lnTo>
                  <a:pt x="1106488" y="871538"/>
                </a:lnTo>
                <a:close/>
                <a:moveTo>
                  <a:pt x="1631509" y="701358"/>
                </a:moveTo>
                <a:lnTo>
                  <a:pt x="1631509" y="1027748"/>
                </a:lnTo>
                <a:lnTo>
                  <a:pt x="2191428" y="1027748"/>
                </a:lnTo>
                <a:lnTo>
                  <a:pt x="2191428" y="1019176"/>
                </a:lnTo>
                <a:lnTo>
                  <a:pt x="2191428" y="1010921"/>
                </a:lnTo>
                <a:lnTo>
                  <a:pt x="2191110" y="1002983"/>
                </a:lnTo>
                <a:lnTo>
                  <a:pt x="2190158" y="994728"/>
                </a:lnTo>
                <a:lnTo>
                  <a:pt x="2189523" y="986791"/>
                </a:lnTo>
                <a:lnTo>
                  <a:pt x="2188254" y="978853"/>
                </a:lnTo>
                <a:lnTo>
                  <a:pt x="2186667" y="970916"/>
                </a:lnTo>
                <a:lnTo>
                  <a:pt x="2185080" y="962978"/>
                </a:lnTo>
                <a:lnTo>
                  <a:pt x="2183492" y="955041"/>
                </a:lnTo>
                <a:lnTo>
                  <a:pt x="2180953" y="947421"/>
                </a:lnTo>
                <a:lnTo>
                  <a:pt x="2179049" y="939801"/>
                </a:lnTo>
                <a:lnTo>
                  <a:pt x="2173653" y="924878"/>
                </a:lnTo>
                <a:lnTo>
                  <a:pt x="2167622" y="910273"/>
                </a:lnTo>
                <a:lnTo>
                  <a:pt x="2160321" y="895351"/>
                </a:lnTo>
                <a:lnTo>
                  <a:pt x="2152386" y="881698"/>
                </a:lnTo>
                <a:lnTo>
                  <a:pt x="2143816" y="867728"/>
                </a:lnTo>
                <a:lnTo>
                  <a:pt x="2134293" y="854711"/>
                </a:lnTo>
                <a:lnTo>
                  <a:pt x="2123819" y="841376"/>
                </a:lnTo>
                <a:lnTo>
                  <a:pt x="2113344" y="829311"/>
                </a:lnTo>
                <a:lnTo>
                  <a:pt x="2101282" y="817246"/>
                </a:lnTo>
                <a:lnTo>
                  <a:pt x="2088903" y="805498"/>
                </a:lnTo>
                <a:lnTo>
                  <a:pt x="2075889" y="794703"/>
                </a:lnTo>
                <a:lnTo>
                  <a:pt x="2062558" y="783908"/>
                </a:lnTo>
                <a:lnTo>
                  <a:pt x="2048274" y="774066"/>
                </a:lnTo>
                <a:lnTo>
                  <a:pt x="2033038" y="764541"/>
                </a:lnTo>
                <a:lnTo>
                  <a:pt x="2017485" y="755651"/>
                </a:lnTo>
                <a:lnTo>
                  <a:pt x="2001614" y="747396"/>
                </a:lnTo>
                <a:lnTo>
                  <a:pt x="1985109" y="739776"/>
                </a:lnTo>
                <a:lnTo>
                  <a:pt x="1968286" y="732791"/>
                </a:lnTo>
                <a:lnTo>
                  <a:pt x="1950828" y="726441"/>
                </a:lnTo>
                <a:lnTo>
                  <a:pt x="1933053" y="720408"/>
                </a:lnTo>
                <a:lnTo>
                  <a:pt x="1914960" y="715646"/>
                </a:lnTo>
                <a:lnTo>
                  <a:pt x="1896233" y="711201"/>
                </a:lnTo>
                <a:lnTo>
                  <a:pt x="1877188" y="707708"/>
                </a:lnTo>
                <a:lnTo>
                  <a:pt x="1857826" y="704851"/>
                </a:lnTo>
                <a:lnTo>
                  <a:pt x="1837828" y="702946"/>
                </a:lnTo>
                <a:lnTo>
                  <a:pt x="1818149" y="701676"/>
                </a:lnTo>
                <a:lnTo>
                  <a:pt x="1797834" y="701358"/>
                </a:lnTo>
                <a:lnTo>
                  <a:pt x="1631509" y="701358"/>
                </a:lnTo>
                <a:close/>
                <a:moveTo>
                  <a:pt x="549761" y="701358"/>
                </a:moveTo>
                <a:lnTo>
                  <a:pt x="529447" y="701676"/>
                </a:lnTo>
                <a:lnTo>
                  <a:pt x="509767" y="702946"/>
                </a:lnTo>
                <a:lnTo>
                  <a:pt x="489770" y="704851"/>
                </a:lnTo>
                <a:lnTo>
                  <a:pt x="470408" y="707708"/>
                </a:lnTo>
                <a:lnTo>
                  <a:pt x="451363" y="711201"/>
                </a:lnTo>
                <a:lnTo>
                  <a:pt x="432635" y="715646"/>
                </a:lnTo>
                <a:lnTo>
                  <a:pt x="414543" y="720408"/>
                </a:lnTo>
                <a:lnTo>
                  <a:pt x="396450" y="726441"/>
                </a:lnTo>
                <a:lnTo>
                  <a:pt x="378992" y="732791"/>
                </a:lnTo>
                <a:lnTo>
                  <a:pt x="362487" y="739776"/>
                </a:lnTo>
                <a:lnTo>
                  <a:pt x="345664" y="747396"/>
                </a:lnTo>
                <a:lnTo>
                  <a:pt x="329793" y="755651"/>
                </a:lnTo>
                <a:lnTo>
                  <a:pt x="314557" y="764541"/>
                </a:lnTo>
                <a:lnTo>
                  <a:pt x="299321" y="774066"/>
                </a:lnTo>
                <a:lnTo>
                  <a:pt x="285038" y="783908"/>
                </a:lnTo>
                <a:lnTo>
                  <a:pt x="271706" y="794703"/>
                </a:lnTo>
                <a:lnTo>
                  <a:pt x="258375" y="805498"/>
                </a:lnTo>
                <a:lnTo>
                  <a:pt x="246313" y="817246"/>
                </a:lnTo>
                <a:lnTo>
                  <a:pt x="234569" y="829311"/>
                </a:lnTo>
                <a:lnTo>
                  <a:pt x="223459" y="841376"/>
                </a:lnTo>
                <a:lnTo>
                  <a:pt x="213302" y="854711"/>
                </a:lnTo>
                <a:lnTo>
                  <a:pt x="203780" y="867728"/>
                </a:lnTo>
                <a:lnTo>
                  <a:pt x="195210" y="881698"/>
                </a:lnTo>
                <a:lnTo>
                  <a:pt x="187274" y="895351"/>
                </a:lnTo>
                <a:lnTo>
                  <a:pt x="180291" y="910273"/>
                </a:lnTo>
                <a:lnTo>
                  <a:pt x="173943" y="924878"/>
                </a:lnTo>
                <a:lnTo>
                  <a:pt x="168864" y="939801"/>
                </a:lnTo>
                <a:lnTo>
                  <a:pt x="166642" y="947421"/>
                </a:lnTo>
                <a:lnTo>
                  <a:pt x="164103" y="955041"/>
                </a:lnTo>
                <a:lnTo>
                  <a:pt x="162516" y="962978"/>
                </a:lnTo>
                <a:lnTo>
                  <a:pt x="160929" y="970916"/>
                </a:lnTo>
                <a:lnTo>
                  <a:pt x="159342" y="978853"/>
                </a:lnTo>
                <a:lnTo>
                  <a:pt x="158072" y="986791"/>
                </a:lnTo>
                <a:lnTo>
                  <a:pt x="157437" y="994728"/>
                </a:lnTo>
                <a:lnTo>
                  <a:pt x="157120" y="1002983"/>
                </a:lnTo>
                <a:lnTo>
                  <a:pt x="156485" y="1010921"/>
                </a:lnTo>
                <a:lnTo>
                  <a:pt x="156168" y="1019176"/>
                </a:lnTo>
                <a:lnTo>
                  <a:pt x="156168" y="1475741"/>
                </a:lnTo>
                <a:lnTo>
                  <a:pt x="156161" y="1475902"/>
                </a:lnTo>
                <a:lnTo>
                  <a:pt x="156168" y="1476058"/>
                </a:lnTo>
                <a:lnTo>
                  <a:pt x="156168" y="1620838"/>
                </a:lnTo>
                <a:lnTo>
                  <a:pt x="160611" y="1620838"/>
                </a:lnTo>
                <a:lnTo>
                  <a:pt x="164420" y="1603376"/>
                </a:lnTo>
                <a:lnTo>
                  <a:pt x="169182" y="1586231"/>
                </a:lnTo>
                <a:lnTo>
                  <a:pt x="174895" y="1569721"/>
                </a:lnTo>
                <a:lnTo>
                  <a:pt x="180926" y="1552893"/>
                </a:lnTo>
                <a:lnTo>
                  <a:pt x="187592" y="1537018"/>
                </a:lnTo>
                <a:lnTo>
                  <a:pt x="195210" y="1521143"/>
                </a:lnTo>
                <a:lnTo>
                  <a:pt x="202828" y="1505903"/>
                </a:lnTo>
                <a:lnTo>
                  <a:pt x="211715" y="1490981"/>
                </a:lnTo>
                <a:lnTo>
                  <a:pt x="221238" y="1476376"/>
                </a:lnTo>
                <a:lnTo>
                  <a:pt x="231077" y="1462088"/>
                </a:lnTo>
                <a:lnTo>
                  <a:pt x="241552" y="1448118"/>
                </a:lnTo>
                <a:lnTo>
                  <a:pt x="252662" y="1435101"/>
                </a:lnTo>
                <a:lnTo>
                  <a:pt x="264088" y="1422401"/>
                </a:lnTo>
                <a:lnTo>
                  <a:pt x="276468" y="1410018"/>
                </a:lnTo>
                <a:lnTo>
                  <a:pt x="288529" y="1398271"/>
                </a:lnTo>
                <a:lnTo>
                  <a:pt x="301861" y="1386841"/>
                </a:lnTo>
                <a:lnTo>
                  <a:pt x="315192" y="1376046"/>
                </a:lnTo>
                <a:lnTo>
                  <a:pt x="329476" y="1366203"/>
                </a:lnTo>
                <a:lnTo>
                  <a:pt x="343759" y="1356678"/>
                </a:lnTo>
                <a:lnTo>
                  <a:pt x="358361" y="1347471"/>
                </a:lnTo>
                <a:lnTo>
                  <a:pt x="373914" y="1339216"/>
                </a:lnTo>
                <a:lnTo>
                  <a:pt x="389467" y="1331596"/>
                </a:lnTo>
                <a:lnTo>
                  <a:pt x="405338" y="1324293"/>
                </a:lnTo>
                <a:lnTo>
                  <a:pt x="421526" y="1317943"/>
                </a:lnTo>
                <a:lnTo>
                  <a:pt x="438349" y="1312228"/>
                </a:lnTo>
                <a:lnTo>
                  <a:pt x="454854" y="1307466"/>
                </a:lnTo>
                <a:lnTo>
                  <a:pt x="472312" y="1303021"/>
                </a:lnTo>
                <a:lnTo>
                  <a:pt x="489770" y="1299528"/>
                </a:lnTo>
                <a:lnTo>
                  <a:pt x="507228" y="1296671"/>
                </a:lnTo>
                <a:lnTo>
                  <a:pt x="525638" y="1294766"/>
                </a:lnTo>
                <a:lnTo>
                  <a:pt x="543413" y="1293496"/>
                </a:lnTo>
                <a:lnTo>
                  <a:pt x="562140" y="1293178"/>
                </a:lnTo>
                <a:lnTo>
                  <a:pt x="580233" y="1293496"/>
                </a:lnTo>
                <a:lnTo>
                  <a:pt x="598643" y="1294766"/>
                </a:lnTo>
                <a:lnTo>
                  <a:pt x="616418" y="1296671"/>
                </a:lnTo>
                <a:lnTo>
                  <a:pt x="634193" y="1299528"/>
                </a:lnTo>
                <a:lnTo>
                  <a:pt x="651651" y="1303021"/>
                </a:lnTo>
                <a:lnTo>
                  <a:pt x="668792" y="1307466"/>
                </a:lnTo>
                <a:lnTo>
                  <a:pt x="685932" y="1312228"/>
                </a:lnTo>
                <a:lnTo>
                  <a:pt x="702120" y="1317943"/>
                </a:lnTo>
                <a:lnTo>
                  <a:pt x="718308" y="1324293"/>
                </a:lnTo>
                <a:lnTo>
                  <a:pt x="734496" y="1331596"/>
                </a:lnTo>
                <a:lnTo>
                  <a:pt x="750050" y="1339216"/>
                </a:lnTo>
                <a:lnTo>
                  <a:pt x="765286" y="1347471"/>
                </a:lnTo>
                <a:lnTo>
                  <a:pt x="780204" y="1356678"/>
                </a:lnTo>
                <a:lnTo>
                  <a:pt x="794488" y="1366203"/>
                </a:lnTo>
                <a:lnTo>
                  <a:pt x="808454" y="1376046"/>
                </a:lnTo>
                <a:lnTo>
                  <a:pt x="821785" y="1386841"/>
                </a:lnTo>
                <a:lnTo>
                  <a:pt x="835117" y="1398271"/>
                </a:lnTo>
                <a:lnTo>
                  <a:pt x="847813" y="1410018"/>
                </a:lnTo>
                <a:lnTo>
                  <a:pt x="859558" y="1422401"/>
                </a:lnTo>
                <a:lnTo>
                  <a:pt x="870984" y="1435101"/>
                </a:lnTo>
                <a:lnTo>
                  <a:pt x="882094" y="1448118"/>
                </a:lnTo>
                <a:lnTo>
                  <a:pt x="892886" y="1462088"/>
                </a:lnTo>
                <a:lnTo>
                  <a:pt x="902726" y="1476376"/>
                </a:lnTo>
                <a:lnTo>
                  <a:pt x="911931" y="1490981"/>
                </a:lnTo>
                <a:lnTo>
                  <a:pt x="920501" y="1505903"/>
                </a:lnTo>
                <a:lnTo>
                  <a:pt x="929072" y="1521143"/>
                </a:lnTo>
                <a:lnTo>
                  <a:pt x="936055" y="1537018"/>
                </a:lnTo>
                <a:lnTo>
                  <a:pt x="943355" y="1552893"/>
                </a:lnTo>
                <a:lnTo>
                  <a:pt x="949069" y="1569721"/>
                </a:lnTo>
                <a:lnTo>
                  <a:pt x="954782" y="1586231"/>
                </a:lnTo>
                <a:lnTo>
                  <a:pt x="959543" y="1603376"/>
                </a:lnTo>
                <a:lnTo>
                  <a:pt x="963352" y="1620838"/>
                </a:lnTo>
                <a:lnTo>
                  <a:pt x="1316634" y="1620838"/>
                </a:lnTo>
                <a:lnTo>
                  <a:pt x="1320443" y="1603376"/>
                </a:lnTo>
                <a:lnTo>
                  <a:pt x="1325205" y="1586231"/>
                </a:lnTo>
                <a:lnTo>
                  <a:pt x="1330918" y="1569721"/>
                </a:lnTo>
                <a:lnTo>
                  <a:pt x="1336949" y="1552893"/>
                </a:lnTo>
                <a:lnTo>
                  <a:pt x="1343615" y="1537018"/>
                </a:lnTo>
                <a:lnTo>
                  <a:pt x="1351233" y="1521143"/>
                </a:lnTo>
                <a:lnTo>
                  <a:pt x="1359168" y="1505903"/>
                </a:lnTo>
                <a:lnTo>
                  <a:pt x="1367738" y="1490981"/>
                </a:lnTo>
                <a:lnTo>
                  <a:pt x="1377260" y="1476376"/>
                </a:lnTo>
                <a:lnTo>
                  <a:pt x="1387100" y="1462088"/>
                </a:lnTo>
                <a:lnTo>
                  <a:pt x="1397575" y="1448118"/>
                </a:lnTo>
                <a:lnTo>
                  <a:pt x="1408685" y="1435101"/>
                </a:lnTo>
                <a:lnTo>
                  <a:pt x="1420111" y="1422401"/>
                </a:lnTo>
                <a:lnTo>
                  <a:pt x="1432491" y="1410018"/>
                </a:lnTo>
                <a:lnTo>
                  <a:pt x="1444870" y="1398271"/>
                </a:lnTo>
                <a:lnTo>
                  <a:pt x="1457884" y="1386841"/>
                </a:lnTo>
                <a:lnTo>
                  <a:pt x="1471215" y="1376046"/>
                </a:lnTo>
                <a:lnTo>
                  <a:pt x="1485499" y="1366203"/>
                </a:lnTo>
                <a:lnTo>
                  <a:pt x="1499782" y="1356678"/>
                </a:lnTo>
                <a:lnTo>
                  <a:pt x="1514701" y="1347471"/>
                </a:lnTo>
                <a:lnTo>
                  <a:pt x="1529937" y="1339216"/>
                </a:lnTo>
                <a:lnTo>
                  <a:pt x="1545490" y="1331596"/>
                </a:lnTo>
                <a:lnTo>
                  <a:pt x="1561361" y="1324293"/>
                </a:lnTo>
                <a:lnTo>
                  <a:pt x="1577549" y="1317943"/>
                </a:lnTo>
                <a:lnTo>
                  <a:pt x="1594372" y="1312228"/>
                </a:lnTo>
                <a:lnTo>
                  <a:pt x="1610877" y="1307466"/>
                </a:lnTo>
                <a:lnTo>
                  <a:pt x="1628335" y="1303021"/>
                </a:lnTo>
                <a:lnTo>
                  <a:pt x="1645793" y="1299528"/>
                </a:lnTo>
                <a:lnTo>
                  <a:pt x="1663251" y="1296671"/>
                </a:lnTo>
                <a:lnTo>
                  <a:pt x="1681661" y="1294766"/>
                </a:lnTo>
                <a:lnTo>
                  <a:pt x="1699436" y="1293496"/>
                </a:lnTo>
                <a:lnTo>
                  <a:pt x="1718163" y="1293178"/>
                </a:lnTo>
                <a:lnTo>
                  <a:pt x="1736256" y="1293496"/>
                </a:lnTo>
                <a:lnTo>
                  <a:pt x="1754666" y="1294766"/>
                </a:lnTo>
                <a:lnTo>
                  <a:pt x="1772441" y="1296671"/>
                </a:lnTo>
                <a:lnTo>
                  <a:pt x="1790216" y="1299528"/>
                </a:lnTo>
                <a:lnTo>
                  <a:pt x="1807674" y="1303021"/>
                </a:lnTo>
                <a:lnTo>
                  <a:pt x="1824815" y="1307466"/>
                </a:lnTo>
                <a:lnTo>
                  <a:pt x="1841955" y="1312228"/>
                </a:lnTo>
                <a:lnTo>
                  <a:pt x="1858143" y="1317943"/>
                </a:lnTo>
                <a:lnTo>
                  <a:pt x="1874331" y="1324293"/>
                </a:lnTo>
                <a:lnTo>
                  <a:pt x="1890519" y="1331596"/>
                </a:lnTo>
                <a:lnTo>
                  <a:pt x="1906073" y="1339216"/>
                </a:lnTo>
                <a:lnTo>
                  <a:pt x="1921308" y="1347471"/>
                </a:lnTo>
                <a:lnTo>
                  <a:pt x="1936227" y="1356678"/>
                </a:lnTo>
                <a:lnTo>
                  <a:pt x="1950511" y="1366203"/>
                </a:lnTo>
                <a:lnTo>
                  <a:pt x="1964477" y="1376046"/>
                </a:lnTo>
                <a:lnTo>
                  <a:pt x="1977808" y="1386841"/>
                </a:lnTo>
                <a:lnTo>
                  <a:pt x="1991140" y="1398271"/>
                </a:lnTo>
                <a:lnTo>
                  <a:pt x="2003836" y="1410018"/>
                </a:lnTo>
                <a:lnTo>
                  <a:pt x="2015580" y="1422401"/>
                </a:lnTo>
                <a:lnTo>
                  <a:pt x="2027007" y="1435101"/>
                </a:lnTo>
                <a:lnTo>
                  <a:pt x="2038117" y="1448118"/>
                </a:lnTo>
                <a:lnTo>
                  <a:pt x="2048909" y="1462088"/>
                </a:lnTo>
                <a:lnTo>
                  <a:pt x="2058749" y="1476376"/>
                </a:lnTo>
                <a:lnTo>
                  <a:pt x="2067954" y="1490981"/>
                </a:lnTo>
                <a:lnTo>
                  <a:pt x="2076841" y="1505903"/>
                </a:lnTo>
                <a:lnTo>
                  <a:pt x="2084777" y="1521143"/>
                </a:lnTo>
                <a:lnTo>
                  <a:pt x="2092077" y="1537018"/>
                </a:lnTo>
                <a:lnTo>
                  <a:pt x="2099060" y="1552893"/>
                </a:lnTo>
                <a:lnTo>
                  <a:pt x="2105409" y="1569721"/>
                </a:lnTo>
                <a:lnTo>
                  <a:pt x="2110487" y="1586231"/>
                </a:lnTo>
                <a:lnTo>
                  <a:pt x="2115249" y="1603376"/>
                </a:lnTo>
                <a:lnTo>
                  <a:pt x="2119057" y="1620838"/>
                </a:lnTo>
                <a:lnTo>
                  <a:pt x="2191428" y="1620838"/>
                </a:lnTo>
                <a:lnTo>
                  <a:pt x="2191428" y="1289368"/>
                </a:lnTo>
                <a:lnTo>
                  <a:pt x="2191435" y="1289209"/>
                </a:lnTo>
                <a:lnTo>
                  <a:pt x="2191428" y="1289051"/>
                </a:lnTo>
                <a:lnTo>
                  <a:pt x="2191428" y="1183958"/>
                </a:lnTo>
                <a:lnTo>
                  <a:pt x="1555330" y="1183958"/>
                </a:lnTo>
                <a:lnTo>
                  <a:pt x="1550569" y="1183958"/>
                </a:lnTo>
                <a:lnTo>
                  <a:pt x="1546442" y="1183641"/>
                </a:lnTo>
                <a:lnTo>
                  <a:pt x="1537555" y="1182053"/>
                </a:lnTo>
                <a:lnTo>
                  <a:pt x="1530889" y="1180148"/>
                </a:lnTo>
                <a:lnTo>
                  <a:pt x="1524541" y="1177926"/>
                </a:lnTo>
                <a:lnTo>
                  <a:pt x="1518510" y="1175386"/>
                </a:lnTo>
                <a:lnTo>
                  <a:pt x="1512479" y="1172211"/>
                </a:lnTo>
                <a:lnTo>
                  <a:pt x="1507083" y="1168401"/>
                </a:lnTo>
                <a:lnTo>
                  <a:pt x="1502004" y="1164591"/>
                </a:lnTo>
                <a:lnTo>
                  <a:pt x="1497243" y="1159828"/>
                </a:lnTo>
                <a:lnTo>
                  <a:pt x="1492799" y="1155066"/>
                </a:lnTo>
                <a:lnTo>
                  <a:pt x="1488673" y="1149986"/>
                </a:lnTo>
                <a:lnTo>
                  <a:pt x="1485181" y="1144271"/>
                </a:lnTo>
                <a:lnTo>
                  <a:pt x="1482325" y="1138238"/>
                </a:lnTo>
                <a:lnTo>
                  <a:pt x="1479785" y="1131888"/>
                </a:lnTo>
                <a:lnTo>
                  <a:pt x="1477563" y="1125538"/>
                </a:lnTo>
                <a:lnTo>
                  <a:pt x="1475976" y="1118871"/>
                </a:lnTo>
                <a:lnTo>
                  <a:pt x="1475341" y="1112203"/>
                </a:lnTo>
                <a:lnTo>
                  <a:pt x="1475024" y="1104901"/>
                </a:lnTo>
                <a:lnTo>
                  <a:pt x="1475024" y="701358"/>
                </a:lnTo>
                <a:lnTo>
                  <a:pt x="549761" y="701358"/>
                </a:lnTo>
                <a:close/>
                <a:moveTo>
                  <a:pt x="1413828" y="353736"/>
                </a:moveTo>
                <a:lnTo>
                  <a:pt x="1523366" y="353736"/>
                </a:lnTo>
                <a:lnTo>
                  <a:pt x="1531303" y="354054"/>
                </a:lnTo>
                <a:lnTo>
                  <a:pt x="1539241" y="355325"/>
                </a:lnTo>
                <a:lnTo>
                  <a:pt x="1546226" y="357232"/>
                </a:lnTo>
                <a:lnTo>
                  <a:pt x="1553846" y="360092"/>
                </a:lnTo>
                <a:lnTo>
                  <a:pt x="1560513" y="363271"/>
                </a:lnTo>
                <a:lnTo>
                  <a:pt x="1566863" y="367085"/>
                </a:lnTo>
                <a:lnTo>
                  <a:pt x="1572896" y="371534"/>
                </a:lnTo>
                <a:lnTo>
                  <a:pt x="1578611" y="376619"/>
                </a:lnTo>
                <a:lnTo>
                  <a:pt x="1583691" y="382340"/>
                </a:lnTo>
                <a:lnTo>
                  <a:pt x="1588136" y="388061"/>
                </a:lnTo>
                <a:lnTo>
                  <a:pt x="1591946" y="395053"/>
                </a:lnTo>
                <a:lnTo>
                  <a:pt x="1595438" y="401727"/>
                </a:lnTo>
                <a:lnTo>
                  <a:pt x="1597978" y="408719"/>
                </a:lnTo>
                <a:lnTo>
                  <a:pt x="1599883" y="416347"/>
                </a:lnTo>
                <a:lnTo>
                  <a:pt x="1601153" y="424293"/>
                </a:lnTo>
                <a:lnTo>
                  <a:pt x="1601471" y="432238"/>
                </a:lnTo>
                <a:lnTo>
                  <a:pt x="1601471" y="544513"/>
                </a:lnTo>
                <a:lnTo>
                  <a:pt x="1797834" y="544513"/>
                </a:lnTo>
                <a:lnTo>
                  <a:pt x="1812118" y="545148"/>
                </a:lnTo>
                <a:lnTo>
                  <a:pt x="1826084" y="545466"/>
                </a:lnTo>
                <a:lnTo>
                  <a:pt x="1840368" y="546101"/>
                </a:lnTo>
                <a:lnTo>
                  <a:pt x="1854017" y="547053"/>
                </a:lnTo>
                <a:lnTo>
                  <a:pt x="1867665" y="548641"/>
                </a:lnTo>
                <a:lnTo>
                  <a:pt x="1881632" y="550228"/>
                </a:lnTo>
                <a:lnTo>
                  <a:pt x="1894963" y="552133"/>
                </a:lnTo>
                <a:lnTo>
                  <a:pt x="1908612" y="554038"/>
                </a:lnTo>
                <a:lnTo>
                  <a:pt x="1921943" y="556896"/>
                </a:lnTo>
                <a:lnTo>
                  <a:pt x="1934957" y="559753"/>
                </a:lnTo>
                <a:lnTo>
                  <a:pt x="1948289" y="562928"/>
                </a:lnTo>
                <a:lnTo>
                  <a:pt x="1961303" y="566103"/>
                </a:lnTo>
                <a:lnTo>
                  <a:pt x="1973999" y="569596"/>
                </a:lnTo>
                <a:lnTo>
                  <a:pt x="1986696" y="573723"/>
                </a:lnTo>
                <a:lnTo>
                  <a:pt x="1999392" y="577533"/>
                </a:lnTo>
                <a:lnTo>
                  <a:pt x="2011771" y="581978"/>
                </a:lnTo>
                <a:lnTo>
                  <a:pt x="2023833" y="586741"/>
                </a:lnTo>
                <a:lnTo>
                  <a:pt x="2036212" y="591503"/>
                </a:lnTo>
                <a:lnTo>
                  <a:pt x="2048274" y="596583"/>
                </a:lnTo>
                <a:lnTo>
                  <a:pt x="2059701" y="602298"/>
                </a:lnTo>
                <a:lnTo>
                  <a:pt x="2071445" y="607696"/>
                </a:lnTo>
                <a:lnTo>
                  <a:pt x="2082555" y="613411"/>
                </a:lnTo>
                <a:lnTo>
                  <a:pt x="2094299" y="619761"/>
                </a:lnTo>
                <a:lnTo>
                  <a:pt x="2105409" y="626111"/>
                </a:lnTo>
                <a:lnTo>
                  <a:pt x="2115883" y="632461"/>
                </a:lnTo>
                <a:lnTo>
                  <a:pt x="2126675" y="639128"/>
                </a:lnTo>
                <a:lnTo>
                  <a:pt x="2137467" y="645796"/>
                </a:lnTo>
                <a:lnTo>
                  <a:pt x="2147307" y="653098"/>
                </a:lnTo>
                <a:lnTo>
                  <a:pt x="2157782" y="660401"/>
                </a:lnTo>
                <a:lnTo>
                  <a:pt x="2167622" y="668021"/>
                </a:lnTo>
                <a:lnTo>
                  <a:pt x="2177144" y="675958"/>
                </a:lnTo>
                <a:lnTo>
                  <a:pt x="2186667" y="683896"/>
                </a:lnTo>
                <a:lnTo>
                  <a:pt x="2195872" y="691833"/>
                </a:lnTo>
                <a:lnTo>
                  <a:pt x="2204759" y="700088"/>
                </a:lnTo>
                <a:lnTo>
                  <a:pt x="2213647" y="708978"/>
                </a:lnTo>
                <a:lnTo>
                  <a:pt x="2222217" y="717551"/>
                </a:lnTo>
                <a:lnTo>
                  <a:pt x="2230152" y="726441"/>
                </a:lnTo>
                <a:lnTo>
                  <a:pt x="2238723" y="735648"/>
                </a:lnTo>
                <a:lnTo>
                  <a:pt x="2246023" y="744538"/>
                </a:lnTo>
                <a:lnTo>
                  <a:pt x="2253641" y="754063"/>
                </a:lnTo>
                <a:lnTo>
                  <a:pt x="2261259" y="763588"/>
                </a:lnTo>
                <a:lnTo>
                  <a:pt x="2268242" y="773113"/>
                </a:lnTo>
                <a:lnTo>
                  <a:pt x="2275225" y="783273"/>
                </a:lnTo>
                <a:lnTo>
                  <a:pt x="2281573" y="793116"/>
                </a:lnTo>
                <a:lnTo>
                  <a:pt x="2287922" y="803276"/>
                </a:lnTo>
                <a:lnTo>
                  <a:pt x="2293635" y="813753"/>
                </a:lnTo>
                <a:lnTo>
                  <a:pt x="2299349" y="823913"/>
                </a:lnTo>
                <a:lnTo>
                  <a:pt x="2304427" y="834708"/>
                </a:lnTo>
                <a:lnTo>
                  <a:pt x="2309506" y="845503"/>
                </a:lnTo>
                <a:lnTo>
                  <a:pt x="2314267" y="856298"/>
                </a:lnTo>
                <a:lnTo>
                  <a:pt x="2319028" y="867411"/>
                </a:lnTo>
                <a:lnTo>
                  <a:pt x="2323155" y="878523"/>
                </a:lnTo>
                <a:lnTo>
                  <a:pt x="2326964" y="889636"/>
                </a:lnTo>
                <a:lnTo>
                  <a:pt x="2330455" y="900748"/>
                </a:lnTo>
                <a:lnTo>
                  <a:pt x="2333629" y="912178"/>
                </a:lnTo>
                <a:lnTo>
                  <a:pt x="2336486" y="923608"/>
                </a:lnTo>
                <a:lnTo>
                  <a:pt x="2339343" y="935038"/>
                </a:lnTo>
                <a:lnTo>
                  <a:pt x="2341565" y="947103"/>
                </a:lnTo>
                <a:lnTo>
                  <a:pt x="2343152" y="958851"/>
                </a:lnTo>
                <a:lnTo>
                  <a:pt x="2344739" y="970916"/>
                </a:lnTo>
                <a:lnTo>
                  <a:pt x="2346009" y="982663"/>
                </a:lnTo>
                <a:lnTo>
                  <a:pt x="2347278" y="994728"/>
                </a:lnTo>
                <a:lnTo>
                  <a:pt x="2347596" y="1007111"/>
                </a:lnTo>
                <a:lnTo>
                  <a:pt x="2347913" y="1019176"/>
                </a:lnTo>
                <a:lnTo>
                  <a:pt x="2347913" y="1089978"/>
                </a:lnTo>
                <a:lnTo>
                  <a:pt x="2349183" y="1097916"/>
                </a:lnTo>
                <a:lnTo>
                  <a:pt x="2349500" y="1105853"/>
                </a:lnTo>
                <a:lnTo>
                  <a:pt x="2349183" y="1113791"/>
                </a:lnTo>
                <a:lnTo>
                  <a:pt x="2347913" y="1121728"/>
                </a:lnTo>
                <a:lnTo>
                  <a:pt x="2347913" y="1289051"/>
                </a:lnTo>
                <a:lnTo>
                  <a:pt x="2347907" y="1289209"/>
                </a:lnTo>
                <a:lnTo>
                  <a:pt x="2347913" y="1289368"/>
                </a:lnTo>
                <a:lnTo>
                  <a:pt x="2347913" y="1652906"/>
                </a:lnTo>
                <a:lnTo>
                  <a:pt x="2347596" y="1659256"/>
                </a:lnTo>
                <a:lnTo>
                  <a:pt x="2347278" y="1665606"/>
                </a:lnTo>
                <a:lnTo>
                  <a:pt x="2346326" y="1671956"/>
                </a:lnTo>
                <a:lnTo>
                  <a:pt x="2345374" y="1677988"/>
                </a:lnTo>
                <a:lnTo>
                  <a:pt x="2343787" y="1684021"/>
                </a:lnTo>
                <a:lnTo>
                  <a:pt x="2341565" y="1690053"/>
                </a:lnTo>
                <a:lnTo>
                  <a:pt x="2339660" y="1695768"/>
                </a:lnTo>
                <a:lnTo>
                  <a:pt x="2337438" y="1701483"/>
                </a:lnTo>
                <a:lnTo>
                  <a:pt x="2334582" y="1706881"/>
                </a:lnTo>
                <a:lnTo>
                  <a:pt x="2331725" y="1712278"/>
                </a:lnTo>
                <a:lnTo>
                  <a:pt x="2328551" y="1717358"/>
                </a:lnTo>
                <a:lnTo>
                  <a:pt x="2325059" y="1722438"/>
                </a:lnTo>
                <a:lnTo>
                  <a:pt x="2321568" y="1727518"/>
                </a:lnTo>
                <a:lnTo>
                  <a:pt x="2317441" y="1731963"/>
                </a:lnTo>
                <a:lnTo>
                  <a:pt x="2312998" y="1736726"/>
                </a:lnTo>
                <a:lnTo>
                  <a:pt x="2308871" y="1741171"/>
                </a:lnTo>
                <a:lnTo>
                  <a:pt x="2304110" y="1744981"/>
                </a:lnTo>
                <a:lnTo>
                  <a:pt x="2299349" y="1749108"/>
                </a:lnTo>
                <a:lnTo>
                  <a:pt x="2293953" y="1752601"/>
                </a:lnTo>
                <a:lnTo>
                  <a:pt x="2288874" y="1756093"/>
                </a:lnTo>
                <a:lnTo>
                  <a:pt x="2283795" y="1759268"/>
                </a:lnTo>
                <a:lnTo>
                  <a:pt x="2278399" y="1762443"/>
                </a:lnTo>
                <a:lnTo>
                  <a:pt x="2272369" y="1765301"/>
                </a:lnTo>
                <a:lnTo>
                  <a:pt x="2266338" y="1767841"/>
                </a:lnTo>
                <a:lnTo>
                  <a:pt x="2260307" y="1770063"/>
                </a:lnTo>
                <a:lnTo>
                  <a:pt x="2253959" y="1771651"/>
                </a:lnTo>
                <a:lnTo>
                  <a:pt x="2247610" y="1773556"/>
                </a:lnTo>
                <a:lnTo>
                  <a:pt x="2241262" y="1774826"/>
                </a:lnTo>
                <a:lnTo>
                  <a:pt x="2234914" y="1776096"/>
                </a:lnTo>
                <a:lnTo>
                  <a:pt x="2228248" y="1776731"/>
                </a:lnTo>
                <a:lnTo>
                  <a:pt x="2221582" y="1777366"/>
                </a:lnTo>
                <a:lnTo>
                  <a:pt x="2214917" y="1777683"/>
                </a:lnTo>
                <a:lnTo>
                  <a:pt x="2049861" y="1777683"/>
                </a:lnTo>
                <a:lnTo>
                  <a:pt x="2041926" y="1777366"/>
                </a:lnTo>
                <a:lnTo>
                  <a:pt x="2034308" y="1776096"/>
                </a:lnTo>
                <a:lnTo>
                  <a:pt x="2026690" y="1774191"/>
                </a:lnTo>
                <a:lnTo>
                  <a:pt x="2019707" y="1771333"/>
                </a:lnTo>
                <a:lnTo>
                  <a:pt x="2012724" y="1768158"/>
                </a:lnTo>
                <a:lnTo>
                  <a:pt x="2006375" y="1764031"/>
                </a:lnTo>
                <a:lnTo>
                  <a:pt x="2000662" y="1759903"/>
                </a:lnTo>
                <a:lnTo>
                  <a:pt x="1994949" y="1755141"/>
                </a:lnTo>
                <a:lnTo>
                  <a:pt x="1989870" y="1749426"/>
                </a:lnTo>
                <a:lnTo>
                  <a:pt x="1985426" y="1743393"/>
                </a:lnTo>
                <a:lnTo>
                  <a:pt x="1981617" y="1737043"/>
                </a:lnTo>
                <a:lnTo>
                  <a:pt x="1977808" y="1730376"/>
                </a:lnTo>
                <a:lnTo>
                  <a:pt x="1975586" y="1723391"/>
                </a:lnTo>
                <a:lnTo>
                  <a:pt x="1973682" y="1715771"/>
                </a:lnTo>
                <a:lnTo>
                  <a:pt x="1972095" y="1708151"/>
                </a:lnTo>
                <a:lnTo>
                  <a:pt x="1971460" y="1700213"/>
                </a:lnTo>
                <a:lnTo>
                  <a:pt x="1971143" y="1687196"/>
                </a:lnTo>
                <a:lnTo>
                  <a:pt x="1969873" y="1674496"/>
                </a:lnTo>
                <a:lnTo>
                  <a:pt x="1968286" y="1662113"/>
                </a:lnTo>
                <a:lnTo>
                  <a:pt x="1966064" y="1649731"/>
                </a:lnTo>
                <a:lnTo>
                  <a:pt x="1962890" y="1637666"/>
                </a:lnTo>
                <a:lnTo>
                  <a:pt x="1959398" y="1625601"/>
                </a:lnTo>
                <a:lnTo>
                  <a:pt x="1955272" y="1614171"/>
                </a:lnTo>
                <a:lnTo>
                  <a:pt x="1950511" y="1602741"/>
                </a:lnTo>
                <a:lnTo>
                  <a:pt x="1945432" y="1591628"/>
                </a:lnTo>
                <a:lnTo>
                  <a:pt x="1939718" y="1580833"/>
                </a:lnTo>
                <a:lnTo>
                  <a:pt x="1933370" y="1570356"/>
                </a:lnTo>
                <a:lnTo>
                  <a:pt x="1927022" y="1560196"/>
                </a:lnTo>
                <a:lnTo>
                  <a:pt x="1920039" y="1550353"/>
                </a:lnTo>
                <a:lnTo>
                  <a:pt x="1912421" y="1540828"/>
                </a:lnTo>
                <a:lnTo>
                  <a:pt x="1904168" y="1531621"/>
                </a:lnTo>
                <a:lnTo>
                  <a:pt x="1895915" y="1522731"/>
                </a:lnTo>
                <a:lnTo>
                  <a:pt x="1887028" y="1514476"/>
                </a:lnTo>
                <a:lnTo>
                  <a:pt x="1877823" y="1506856"/>
                </a:lnTo>
                <a:lnTo>
                  <a:pt x="1868300" y="1499553"/>
                </a:lnTo>
                <a:lnTo>
                  <a:pt x="1858460" y="1492251"/>
                </a:lnTo>
                <a:lnTo>
                  <a:pt x="1848303" y="1485901"/>
                </a:lnTo>
                <a:lnTo>
                  <a:pt x="1837511" y="1479868"/>
                </a:lnTo>
                <a:lnTo>
                  <a:pt x="1826719" y="1474471"/>
                </a:lnTo>
                <a:lnTo>
                  <a:pt x="1815610" y="1469391"/>
                </a:lnTo>
                <a:lnTo>
                  <a:pt x="1804183" y="1464946"/>
                </a:lnTo>
                <a:lnTo>
                  <a:pt x="1792756" y="1460818"/>
                </a:lnTo>
                <a:lnTo>
                  <a:pt x="1780694" y="1457326"/>
                </a:lnTo>
                <a:lnTo>
                  <a:pt x="1768315" y="1454468"/>
                </a:lnTo>
                <a:lnTo>
                  <a:pt x="1756253" y="1452246"/>
                </a:lnTo>
                <a:lnTo>
                  <a:pt x="1743557" y="1450658"/>
                </a:lnTo>
                <a:lnTo>
                  <a:pt x="1730860" y="1449706"/>
                </a:lnTo>
                <a:lnTo>
                  <a:pt x="1718163" y="1449388"/>
                </a:lnTo>
                <a:lnTo>
                  <a:pt x="1704832" y="1449706"/>
                </a:lnTo>
                <a:lnTo>
                  <a:pt x="1692135" y="1450658"/>
                </a:lnTo>
                <a:lnTo>
                  <a:pt x="1680074" y="1452246"/>
                </a:lnTo>
                <a:lnTo>
                  <a:pt x="1667695" y="1454468"/>
                </a:lnTo>
                <a:lnTo>
                  <a:pt x="1655315" y="1457326"/>
                </a:lnTo>
                <a:lnTo>
                  <a:pt x="1643571" y="1460818"/>
                </a:lnTo>
                <a:lnTo>
                  <a:pt x="1631509" y="1464946"/>
                </a:lnTo>
                <a:lnTo>
                  <a:pt x="1620400" y="1469391"/>
                </a:lnTo>
                <a:lnTo>
                  <a:pt x="1609290" y="1474471"/>
                </a:lnTo>
                <a:lnTo>
                  <a:pt x="1598181" y="1479868"/>
                </a:lnTo>
                <a:lnTo>
                  <a:pt x="1587706" y="1485901"/>
                </a:lnTo>
                <a:lnTo>
                  <a:pt x="1577549" y="1492251"/>
                </a:lnTo>
                <a:lnTo>
                  <a:pt x="1567709" y="1499553"/>
                </a:lnTo>
                <a:lnTo>
                  <a:pt x="1558187" y="1506856"/>
                </a:lnTo>
                <a:lnTo>
                  <a:pt x="1548664" y="1514476"/>
                </a:lnTo>
                <a:lnTo>
                  <a:pt x="1540094" y="1522731"/>
                </a:lnTo>
                <a:lnTo>
                  <a:pt x="1531524" y="1531621"/>
                </a:lnTo>
                <a:lnTo>
                  <a:pt x="1523588" y="1540828"/>
                </a:lnTo>
                <a:lnTo>
                  <a:pt x="1516288" y="1550353"/>
                </a:lnTo>
                <a:lnTo>
                  <a:pt x="1508987" y="1560196"/>
                </a:lnTo>
                <a:lnTo>
                  <a:pt x="1502322" y="1570356"/>
                </a:lnTo>
                <a:lnTo>
                  <a:pt x="1495973" y="1580833"/>
                </a:lnTo>
                <a:lnTo>
                  <a:pt x="1490260" y="1591628"/>
                </a:lnTo>
                <a:lnTo>
                  <a:pt x="1485181" y="1602741"/>
                </a:lnTo>
                <a:lnTo>
                  <a:pt x="1480420" y="1614171"/>
                </a:lnTo>
                <a:lnTo>
                  <a:pt x="1476611" y="1625601"/>
                </a:lnTo>
                <a:lnTo>
                  <a:pt x="1472802" y="1637666"/>
                </a:lnTo>
                <a:lnTo>
                  <a:pt x="1470263" y="1649731"/>
                </a:lnTo>
                <a:lnTo>
                  <a:pt x="1467724" y="1662113"/>
                </a:lnTo>
                <a:lnTo>
                  <a:pt x="1465819" y="1674496"/>
                </a:lnTo>
                <a:lnTo>
                  <a:pt x="1464549" y="1687196"/>
                </a:lnTo>
                <a:lnTo>
                  <a:pt x="1464232" y="1700213"/>
                </a:lnTo>
                <a:lnTo>
                  <a:pt x="1463915" y="1708151"/>
                </a:lnTo>
                <a:lnTo>
                  <a:pt x="1462645" y="1715771"/>
                </a:lnTo>
                <a:lnTo>
                  <a:pt x="1460740" y="1723391"/>
                </a:lnTo>
                <a:lnTo>
                  <a:pt x="1457884" y="1730376"/>
                </a:lnTo>
                <a:lnTo>
                  <a:pt x="1454710" y="1737043"/>
                </a:lnTo>
                <a:lnTo>
                  <a:pt x="1450583" y="1743393"/>
                </a:lnTo>
                <a:lnTo>
                  <a:pt x="1445822" y="1749426"/>
                </a:lnTo>
                <a:lnTo>
                  <a:pt x="1440743" y="1755141"/>
                </a:lnTo>
                <a:lnTo>
                  <a:pt x="1435347" y="1759903"/>
                </a:lnTo>
                <a:lnTo>
                  <a:pt x="1429316" y="1764031"/>
                </a:lnTo>
                <a:lnTo>
                  <a:pt x="1422968" y="1768158"/>
                </a:lnTo>
                <a:lnTo>
                  <a:pt x="1416302" y="1771333"/>
                </a:lnTo>
                <a:lnTo>
                  <a:pt x="1409002" y="1774191"/>
                </a:lnTo>
                <a:lnTo>
                  <a:pt x="1401384" y="1776096"/>
                </a:lnTo>
                <a:lnTo>
                  <a:pt x="1394083" y="1777366"/>
                </a:lnTo>
                <a:lnTo>
                  <a:pt x="1386148" y="1777683"/>
                </a:lnTo>
                <a:lnTo>
                  <a:pt x="894156" y="1777683"/>
                </a:lnTo>
                <a:lnTo>
                  <a:pt x="886221" y="1777366"/>
                </a:lnTo>
                <a:lnTo>
                  <a:pt x="878285" y="1776096"/>
                </a:lnTo>
                <a:lnTo>
                  <a:pt x="870667" y="1774191"/>
                </a:lnTo>
                <a:lnTo>
                  <a:pt x="863684" y="1771333"/>
                </a:lnTo>
                <a:lnTo>
                  <a:pt x="856701" y="1768158"/>
                </a:lnTo>
                <a:lnTo>
                  <a:pt x="850353" y="1764031"/>
                </a:lnTo>
                <a:lnTo>
                  <a:pt x="844639" y="1759903"/>
                </a:lnTo>
                <a:lnTo>
                  <a:pt x="838926" y="1755141"/>
                </a:lnTo>
                <a:lnTo>
                  <a:pt x="833847" y="1749426"/>
                </a:lnTo>
                <a:lnTo>
                  <a:pt x="829403" y="1743393"/>
                </a:lnTo>
                <a:lnTo>
                  <a:pt x="825594" y="1737043"/>
                </a:lnTo>
                <a:lnTo>
                  <a:pt x="822420" y="1730376"/>
                </a:lnTo>
                <a:lnTo>
                  <a:pt x="819563" y="1723391"/>
                </a:lnTo>
                <a:lnTo>
                  <a:pt x="817659" y="1715771"/>
                </a:lnTo>
                <a:lnTo>
                  <a:pt x="816389" y="1708151"/>
                </a:lnTo>
                <a:lnTo>
                  <a:pt x="815437" y="1700213"/>
                </a:lnTo>
                <a:lnTo>
                  <a:pt x="815120" y="1687196"/>
                </a:lnTo>
                <a:lnTo>
                  <a:pt x="813850" y="1674496"/>
                </a:lnTo>
                <a:lnTo>
                  <a:pt x="812263" y="1662113"/>
                </a:lnTo>
                <a:lnTo>
                  <a:pt x="810041" y="1649731"/>
                </a:lnTo>
                <a:lnTo>
                  <a:pt x="806867" y="1637666"/>
                </a:lnTo>
                <a:lnTo>
                  <a:pt x="803375" y="1625601"/>
                </a:lnTo>
                <a:lnTo>
                  <a:pt x="799249" y="1614171"/>
                </a:lnTo>
                <a:lnTo>
                  <a:pt x="794488" y="1602741"/>
                </a:lnTo>
                <a:lnTo>
                  <a:pt x="789409" y="1591628"/>
                </a:lnTo>
                <a:lnTo>
                  <a:pt x="783696" y="1580833"/>
                </a:lnTo>
                <a:lnTo>
                  <a:pt x="777982" y="1570356"/>
                </a:lnTo>
                <a:lnTo>
                  <a:pt x="770999" y="1560196"/>
                </a:lnTo>
                <a:lnTo>
                  <a:pt x="764016" y="1550353"/>
                </a:lnTo>
                <a:lnTo>
                  <a:pt x="756398" y="1540828"/>
                </a:lnTo>
                <a:lnTo>
                  <a:pt x="748463" y="1531621"/>
                </a:lnTo>
                <a:lnTo>
                  <a:pt x="739892" y="1522731"/>
                </a:lnTo>
                <a:lnTo>
                  <a:pt x="731005" y="1514476"/>
                </a:lnTo>
                <a:lnTo>
                  <a:pt x="721800" y="1506856"/>
                </a:lnTo>
                <a:lnTo>
                  <a:pt x="712277" y="1499553"/>
                </a:lnTo>
                <a:lnTo>
                  <a:pt x="702438" y="1492251"/>
                </a:lnTo>
                <a:lnTo>
                  <a:pt x="692280" y="1485901"/>
                </a:lnTo>
                <a:lnTo>
                  <a:pt x="681488" y="1479868"/>
                </a:lnTo>
                <a:lnTo>
                  <a:pt x="670696" y="1474471"/>
                </a:lnTo>
                <a:lnTo>
                  <a:pt x="659587" y="1469391"/>
                </a:lnTo>
                <a:lnTo>
                  <a:pt x="648160" y="1464946"/>
                </a:lnTo>
                <a:lnTo>
                  <a:pt x="636733" y="1460818"/>
                </a:lnTo>
                <a:lnTo>
                  <a:pt x="624671" y="1457326"/>
                </a:lnTo>
                <a:lnTo>
                  <a:pt x="612292" y="1454468"/>
                </a:lnTo>
                <a:lnTo>
                  <a:pt x="600230" y="1452246"/>
                </a:lnTo>
                <a:lnTo>
                  <a:pt x="587534" y="1450658"/>
                </a:lnTo>
                <a:lnTo>
                  <a:pt x="574837" y="1449706"/>
                </a:lnTo>
                <a:lnTo>
                  <a:pt x="562140" y="1449388"/>
                </a:lnTo>
                <a:lnTo>
                  <a:pt x="548809" y="1449706"/>
                </a:lnTo>
                <a:lnTo>
                  <a:pt x="536112" y="1450658"/>
                </a:lnTo>
                <a:lnTo>
                  <a:pt x="524051" y="1452246"/>
                </a:lnTo>
                <a:lnTo>
                  <a:pt x="511354" y="1454468"/>
                </a:lnTo>
                <a:lnTo>
                  <a:pt x="499292" y="1457326"/>
                </a:lnTo>
                <a:lnTo>
                  <a:pt x="487548" y="1460818"/>
                </a:lnTo>
                <a:lnTo>
                  <a:pt x="475486" y="1464946"/>
                </a:lnTo>
                <a:lnTo>
                  <a:pt x="464377" y="1469391"/>
                </a:lnTo>
                <a:lnTo>
                  <a:pt x="452950" y="1474471"/>
                </a:lnTo>
                <a:lnTo>
                  <a:pt x="442158" y="1479868"/>
                </a:lnTo>
                <a:lnTo>
                  <a:pt x="431366" y="1485901"/>
                </a:lnTo>
                <a:lnTo>
                  <a:pt x="421526" y="1492251"/>
                </a:lnTo>
                <a:lnTo>
                  <a:pt x="411686" y="1499553"/>
                </a:lnTo>
                <a:lnTo>
                  <a:pt x="402164" y="1506856"/>
                </a:lnTo>
                <a:lnTo>
                  <a:pt x="392641" y="1514476"/>
                </a:lnTo>
                <a:lnTo>
                  <a:pt x="383754" y="1522731"/>
                </a:lnTo>
                <a:lnTo>
                  <a:pt x="375501" y="1531621"/>
                </a:lnTo>
                <a:lnTo>
                  <a:pt x="367566" y="1540828"/>
                </a:lnTo>
                <a:lnTo>
                  <a:pt x="359948" y="1550353"/>
                </a:lnTo>
                <a:lnTo>
                  <a:pt x="352964" y="1560196"/>
                </a:lnTo>
                <a:lnTo>
                  <a:pt x="346299" y="1570356"/>
                </a:lnTo>
                <a:lnTo>
                  <a:pt x="340268" y="1580833"/>
                </a:lnTo>
                <a:lnTo>
                  <a:pt x="334237" y="1591628"/>
                </a:lnTo>
                <a:lnTo>
                  <a:pt x="329158" y="1602741"/>
                </a:lnTo>
                <a:lnTo>
                  <a:pt x="324715" y="1614171"/>
                </a:lnTo>
                <a:lnTo>
                  <a:pt x="320271" y="1625601"/>
                </a:lnTo>
                <a:lnTo>
                  <a:pt x="316779" y="1637666"/>
                </a:lnTo>
                <a:lnTo>
                  <a:pt x="313923" y="1649731"/>
                </a:lnTo>
                <a:lnTo>
                  <a:pt x="311701" y="1662113"/>
                </a:lnTo>
                <a:lnTo>
                  <a:pt x="309796" y="1674496"/>
                </a:lnTo>
                <a:lnTo>
                  <a:pt x="308844" y="1687196"/>
                </a:lnTo>
                <a:lnTo>
                  <a:pt x="308209" y="1700213"/>
                </a:lnTo>
                <a:lnTo>
                  <a:pt x="307574" y="1708151"/>
                </a:lnTo>
                <a:lnTo>
                  <a:pt x="306622" y="1715771"/>
                </a:lnTo>
                <a:lnTo>
                  <a:pt x="304400" y="1723391"/>
                </a:lnTo>
                <a:lnTo>
                  <a:pt x="301861" y="1730376"/>
                </a:lnTo>
                <a:lnTo>
                  <a:pt x="298687" y="1737043"/>
                </a:lnTo>
                <a:lnTo>
                  <a:pt x="294560" y="1743393"/>
                </a:lnTo>
                <a:lnTo>
                  <a:pt x="289799" y="1749426"/>
                </a:lnTo>
                <a:lnTo>
                  <a:pt x="285038" y="1755141"/>
                </a:lnTo>
                <a:lnTo>
                  <a:pt x="279642" y="1759903"/>
                </a:lnTo>
                <a:lnTo>
                  <a:pt x="273611" y="1764031"/>
                </a:lnTo>
                <a:lnTo>
                  <a:pt x="266945" y="1768158"/>
                </a:lnTo>
                <a:lnTo>
                  <a:pt x="259962" y="1771333"/>
                </a:lnTo>
                <a:lnTo>
                  <a:pt x="252979" y="1774191"/>
                </a:lnTo>
                <a:lnTo>
                  <a:pt x="245678" y="1776096"/>
                </a:lnTo>
                <a:lnTo>
                  <a:pt x="237743" y="1777366"/>
                </a:lnTo>
                <a:lnTo>
                  <a:pt x="229808" y="1777683"/>
                </a:lnTo>
                <a:lnTo>
                  <a:pt x="132679" y="1777683"/>
                </a:lnTo>
                <a:lnTo>
                  <a:pt x="126013" y="1777366"/>
                </a:lnTo>
                <a:lnTo>
                  <a:pt x="119348" y="1776731"/>
                </a:lnTo>
                <a:lnTo>
                  <a:pt x="112682" y="1776096"/>
                </a:lnTo>
                <a:lnTo>
                  <a:pt x="106334" y="1774826"/>
                </a:lnTo>
                <a:lnTo>
                  <a:pt x="99985" y="1773556"/>
                </a:lnTo>
                <a:lnTo>
                  <a:pt x="93637" y="1771651"/>
                </a:lnTo>
                <a:lnTo>
                  <a:pt x="87289" y="1770063"/>
                </a:lnTo>
                <a:lnTo>
                  <a:pt x="81258" y="1767841"/>
                </a:lnTo>
                <a:lnTo>
                  <a:pt x="75227" y="1765301"/>
                </a:lnTo>
                <a:lnTo>
                  <a:pt x="69196" y="1762443"/>
                </a:lnTo>
                <a:lnTo>
                  <a:pt x="63800" y="1759268"/>
                </a:lnTo>
                <a:lnTo>
                  <a:pt x="58722" y="1756093"/>
                </a:lnTo>
                <a:lnTo>
                  <a:pt x="53325" y="1752601"/>
                </a:lnTo>
                <a:lnTo>
                  <a:pt x="48247" y="1749108"/>
                </a:lnTo>
                <a:lnTo>
                  <a:pt x="43486" y="1744981"/>
                </a:lnTo>
                <a:lnTo>
                  <a:pt x="38724" y="1741171"/>
                </a:lnTo>
                <a:lnTo>
                  <a:pt x="34281" y="1736726"/>
                </a:lnTo>
                <a:lnTo>
                  <a:pt x="30154" y="1731963"/>
                </a:lnTo>
                <a:lnTo>
                  <a:pt x="26028" y="1727518"/>
                </a:lnTo>
                <a:lnTo>
                  <a:pt x="22536" y="1722438"/>
                </a:lnTo>
                <a:lnTo>
                  <a:pt x="19045" y="1717358"/>
                </a:lnTo>
                <a:lnTo>
                  <a:pt x="15871" y="1712278"/>
                </a:lnTo>
                <a:lnTo>
                  <a:pt x="13014" y="1706881"/>
                </a:lnTo>
                <a:lnTo>
                  <a:pt x="10157" y="1701483"/>
                </a:lnTo>
                <a:lnTo>
                  <a:pt x="7935" y="1695768"/>
                </a:lnTo>
                <a:lnTo>
                  <a:pt x="5713" y="1690053"/>
                </a:lnTo>
                <a:lnTo>
                  <a:pt x="3809" y="1684021"/>
                </a:lnTo>
                <a:lnTo>
                  <a:pt x="2222" y="1677988"/>
                </a:lnTo>
                <a:lnTo>
                  <a:pt x="1587" y="1671956"/>
                </a:lnTo>
                <a:lnTo>
                  <a:pt x="317" y="1665606"/>
                </a:lnTo>
                <a:lnTo>
                  <a:pt x="0" y="1659256"/>
                </a:lnTo>
                <a:lnTo>
                  <a:pt x="0" y="1652906"/>
                </a:lnTo>
                <a:lnTo>
                  <a:pt x="0" y="1476058"/>
                </a:lnTo>
                <a:lnTo>
                  <a:pt x="6" y="1475902"/>
                </a:lnTo>
                <a:lnTo>
                  <a:pt x="0" y="1475741"/>
                </a:lnTo>
                <a:lnTo>
                  <a:pt x="0" y="1019176"/>
                </a:lnTo>
                <a:lnTo>
                  <a:pt x="0" y="1007111"/>
                </a:lnTo>
                <a:lnTo>
                  <a:pt x="317" y="994728"/>
                </a:lnTo>
                <a:lnTo>
                  <a:pt x="1587" y="982663"/>
                </a:lnTo>
                <a:lnTo>
                  <a:pt x="2539" y="970916"/>
                </a:lnTo>
                <a:lnTo>
                  <a:pt x="4126" y="958851"/>
                </a:lnTo>
                <a:lnTo>
                  <a:pt x="6348" y="947103"/>
                </a:lnTo>
                <a:lnTo>
                  <a:pt x="8253" y="935038"/>
                </a:lnTo>
                <a:lnTo>
                  <a:pt x="11109" y="923608"/>
                </a:lnTo>
                <a:lnTo>
                  <a:pt x="13649" y="912178"/>
                </a:lnTo>
                <a:lnTo>
                  <a:pt x="16823" y="900748"/>
                </a:lnTo>
                <a:lnTo>
                  <a:pt x="20632" y="889636"/>
                </a:lnTo>
                <a:lnTo>
                  <a:pt x="24441" y="878523"/>
                </a:lnTo>
                <a:lnTo>
                  <a:pt x="28885" y="867411"/>
                </a:lnTo>
                <a:lnTo>
                  <a:pt x="33328" y="856298"/>
                </a:lnTo>
                <a:lnTo>
                  <a:pt x="38090" y="845503"/>
                </a:lnTo>
                <a:lnTo>
                  <a:pt x="43168" y="834708"/>
                </a:lnTo>
                <a:lnTo>
                  <a:pt x="48247" y="823913"/>
                </a:lnTo>
                <a:lnTo>
                  <a:pt x="54278" y="813753"/>
                </a:lnTo>
                <a:lnTo>
                  <a:pt x="60309" y="803276"/>
                </a:lnTo>
                <a:lnTo>
                  <a:pt x="66022" y="793116"/>
                </a:lnTo>
                <a:lnTo>
                  <a:pt x="73005" y="783273"/>
                </a:lnTo>
                <a:lnTo>
                  <a:pt x="79671" y="773113"/>
                </a:lnTo>
                <a:lnTo>
                  <a:pt x="86337" y="763588"/>
                </a:lnTo>
                <a:lnTo>
                  <a:pt x="93954" y="754063"/>
                </a:lnTo>
                <a:lnTo>
                  <a:pt x="101572" y="744538"/>
                </a:lnTo>
                <a:lnTo>
                  <a:pt x="108873" y="735648"/>
                </a:lnTo>
                <a:lnTo>
                  <a:pt x="117443" y="726441"/>
                </a:lnTo>
                <a:lnTo>
                  <a:pt x="125696" y="717551"/>
                </a:lnTo>
                <a:lnTo>
                  <a:pt x="133949" y="708978"/>
                </a:lnTo>
                <a:lnTo>
                  <a:pt x="142836" y="700088"/>
                </a:lnTo>
                <a:lnTo>
                  <a:pt x="151724" y="691833"/>
                </a:lnTo>
                <a:lnTo>
                  <a:pt x="160929" y="683896"/>
                </a:lnTo>
                <a:lnTo>
                  <a:pt x="170451" y="675958"/>
                </a:lnTo>
                <a:lnTo>
                  <a:pt x="179974" y="668021"/>
                </a:lnTo>
                <a:lnTo>
                  <a:pt x="189814" y="660401"/>
                </a:lnTo>
                <a:lnTo>
                  <a:pt x="200288" y="653098"/>
                </a:lnTo>
                <a:lnTo>
                  <a:pt x="210445" y="645796"/>
                </a:lnTo>
                <a:lnTo>
                  <a:pt x="220920" y="639128"/>
                </a:lnTo>
                <a:lnTo>
                  <a:pt x="231395" y="632461"/>
                </a:lnTo>
                <a:lnTo>
                  <a:pt x="242187" y="626111"/>
                </a:lnTo>
                <a:lnTo>
                  <a:pt x="253296" y="619761"/>
                </a:lnTo>
                <a:lnTo>
                  <a:pt x="264723" y="613411"/>
                </a:lnTo>
                <a:lnTo>
                  <a:pt x="275833" y="607696"/>
                </a:lnTo>
                <a:lnTo>
                  <a:pt x="287895" y="602298"/>
                </a:lnTo>
                <a:lnTo>
                  <a:pt x="299321" y="596583"/>
                </a:lnTo>
                <a:lnTo>
                  <a:pt x="311383" y="591503"/>
                </a:lnTo>
                <a:lnTo>
                  <a:pt x="323445" y="586741"/>
                </a:lnTo>
                <a:lnTo>
                  <a:pt x="335824" y="581978"/>
                </a:lnTo>
                <a:lnTo>
                  <a:pt x="348203" y="577533"/>
                </a:lnTo>
                <a:lnTo>
                  <a:pt x="360900" y="573723"/>
                </a:lnTo>
                <a:lnTo>
                  <a:pt x="373596" y="569596"/>
                </a:lnTo>
                <a:lnTo>
                  <a:pt x="386293" y="566103"/>
                </a:lnTo>
                <a:lnTo>
                  <a:pt x="399307" y="562928"/>
                </a:lnTo>
                <a:lnTo>
                  <a:pt x="412321" y="559753"/>
                </a:lnTo>
                <a:lnTo>
                  <a:pt x="425652" y="556896"/>
                </a:lnTo>
                <a:lnTo>
                  <a:pt x="438984" y="554038"/>
                </a:lnTo>
                <a:lnTo>
                  <a:pt x="452633" y="552133"/>
                </a:lnTo>
                <a:lnTo>
                  <a:pt x="465964" y="550228"/>
                </a:lnTo>
                <a:lnTo>
                  <a:pt x="479930" y="548641"/>
                </a:lnTo>
                <a:lnTo>
                  <a:pt x="493262" y="547053"/>
                </a:lnTo>
                <a:lnTo>
                  <a:pt x="507228" y="546101"/>
                </a:lnTo>
                <a:lnTo>
                  <a:pt x="521511" y="545466"/>
                </a:lnTo>
                <a:lnTo>
                  <a:pt x="535478" y="545148"/>
                </a:lnTo>
                <a:lnTo>
                  <a:pt x="549761" y="544513"/>
                </a:lnTo>
                <a:lnTo>
                  <a:pt x="1335088" y="544513"/>
                </a:lnTo>
                <a:lnTo>
                  <a:pt x="1335088" y="432238"/>
                </a:lnTo>
                <a:lnTo>
                  <a:pt x="1335723" y="424293"/>
                </a:lnTo>
                <a:lnTo>
                  <a:pt x="1336676" y="416347"/>
                </a:lnTo>
                <a:lnTo>
                  <a:pt x="1338898" y="408719"/>
                </a:lnTo>
                <a:lnTo>
                  <a:pt x="1341438" y="401727"/>
                </a:lnTo>
                <a:lnTo>
                  <a:pt x="1344613" y="395053"/>
                </a:lnTo>
                <a:lnTo>
                  <a:pt x="1348741" y="388061"/>
                </a:lnTo>
                <a:lnTo>
                  <a:pt x="1353186" y="382340"/>
                </a:lnTo>
                <a:lnTo>
                  <a:pt x="1358266" y="376619"/>
                </a:lnTo>
                <a:lnTo>
                  <a:pt x="1363663" y="371534"/>
                </a:lnTo>
                <a:lnTo>
                  <a:pt x="1369696" y="367085"/>
                </a:lnTo>
                <a:lnTo>
                  <a:pt x="1376363" y="363271"/>
                </a:lnTo>
                <a:lnTo>
                  <a:pt x="1383348" y="360092"/>
                </a:lnTo>
                <a:lnTo>
                  <a:pt x="1390333" y="357232"/>
                </a:lnTo>
                <a:lnTo>
                  <a:pt x="1397953" y="355325"/>
                </a:lnTo>
                <a:lnTo>
                  <a:pt x="1405573" y="354054"/>
                </a:lnTo>
                <a:lnTo>
                  <a:pt x="1413828" y="353736"/>
                </a:lnTo>
                <a:close/>
                <a:moveTo>
                  <a:pt x="1740853" y="352465"/>
                </a:moveTo>
                <a:lnTo>
                  <a:pt x="1859916" y="352465"/>
                </a:lnTo>
                <a:lnTo>
                  <a:pt x="1867853" y="352783"/>
                </a:lnTo>
                <a:lnTo>
                  <a:pt x="1875791" y="354054"/>
                </a:lnTo>
                <a:lnTo>
                  <a:pt x="1883093" y="355643"/>
                </a:lnTo>
                <a:lnTo>
                  <a:pt x="1890396" y="358503"/>
                </a:lnTo>
                <a:lnTo>
                  <a:pt x="1897063" y="361682"/>
                </a:lnTo>
                <a:lnTo>
                  <a:pt x="1903731" y="365495"/>
                </a:lnTo>
                <a:lnTo>
                  <a:pt x="1909763" y="370263"/>
                </a:lnTo>
                <a:lnTo>
                  <a:pt x="1915478" y="375030"/>
                </a:lnTo>
                <a:lnTo>
                  <a:pt x="1920241" y="380751"/>
                </a:lnTo>
                <a:lnTo>
                  <a:pt x="1925003" y="387107"/>
                </a:lnTo>
                <a:lnTo>
                  <a:pt x="1928813" y="393464"/>
                </a:lnTo>
                <a:lnTo>
                  <a:pt x="1931988" y="400138"/>
                </a:lnTo>
                <a:lnTo>
                  <a:pt x="1934846" y="407130"/>
                </a:lnTo>
                <a:lnTo>
                  <a:pt x="1936751" y="414758"/>
                </a:lnTo>
                <a:lnTo>
                  <a:pt x="1938021" y="422703"/>
                </a:lnTo>
                <a:lnTo>
                  <a:pt x="1938338" y="430649"/>
                </a:lnTo>
                <a:lnTo>
                  <a:pt x="1938021" y="438595"/>
                </a:lnTo>
                <a:lnTo>
                  <a:pt x="1936751" y="446540"/>
                </a:lnTo>
                <a:lnTo>
                  <a:pt x="1934846" y="454168"/>
                </a:lnTo>
                <a:lnTo>
                  <a:pt x="1931988" y="461160"/>
                </a:lnTo>
                <a:lnTo>
                  <a:pt x="1928813" y="468152"/>
                </a:lnTo>
                <a:lnTo>
                  <a:pt x="1925003" y="474508"/>
                </a:lnTo>
                <a:lnTo>
                  <a:pt x="1920241" y="480229"/>
                </a:lnTo>
                <a:lnTo>
                  <a:pt x="1915478" y="485950"/>
                </a:lnTo>
                <a:lnTo>
                  <a:pt x="1909763" y="491035"/>
                </a:lnTo>
                <a:lnTo>
                  <a:pt x="1903731" y="495802"/>
                </a:lnTo>
                <a:lnTo>
                  <a:pt x="1897063" y="499299"/>
                </a:lnTo>
                <a:lnTo>
                  <a:pt x="1890396" y="503112"/>
                </a:lnTo>
                <a:lnTo>
                  <a:pt x="1883093" y="505337"/>
                </a:lnTo>
                <a:lnTo>
                  <a:pt x="1875791" y="507244"/>
                </a:lnTo>
                <a:lnTo>
                  <a:pt x="1867853" y="508515"/>
                </a:lnTo>
                <a:lnTo>
                  <a:pt x="1859916" y="508833"/>
                </a:lnTo>
                <a:lnTo>
                  <a:pt x="1740853" y="508833"/>
                </a:lnTo>
                <a:lnTo>
                  <a:pt x="1732916" y="508515"/>
                </a:lnTo>
                <a:lnTo>
                  <a:pt x="1724978" y="507244"/>
                </a:lnTo>
                <a:lnTo>
                  <a:pt x="1717358" y="505337"/>
                </a:lnTo>
                <a:lnTo>
                  <a:pt x="1710056" y="503112"/>
                </a:lnTo>
                <a:lnTo>
                  <a:pt x="1703388" y="499299"/>
                </a:lnTo>
                <a:lnTo>
                  <a:pt x="1696721" y="495802"/>
                </a:lnTo>
                <a:lnTo>
                  <a:pt x="1690688" y="491035"/>
                </a:lnTo>
                <a:lnTo>
                  <a:pt x="1685291" y="485950"/>
                </a:lnTo>
                <a:lnTo>
                  <a:pt x="1680528" y="480229"/>
                </a:lnTo>
                <a:lnTo>
                  <a:pt x="1675766" y="474508"/>
                </a:lnTo>
                <a:lnTo>
                  <a:pt x="1671638" y="468152"/>
                </a:lnTo>
                <a:lnTo>
                  <a:pt x="1668463" y="461160"/>
                </a:lnTo>
                <a:lnTo>
                  <a:pt x="1665606" y="454168"/>
                </a:lnTo>
                <a:lnTo>
                  <a:pt x="1663701" y="446540"/>
                </a:lnTo>
                <a:lnTo>
                  <a:pt x="1663066" y="438595"/>
                </a:lnTo>
                <a:lnTo>
                  <a:pt x="1662113" y="430649"/>
                </a:lnTo>
                <a:lnTo>
                  <a:pt x="1663066" y="422703"/>
                </a:lnTo>
                <a:lnTo>
                  <a:pt x="1663701" y="414758"/>
                </a:lnTo>
                <a:lnTo>
                  <a:pt x="1665606" y="407130"/>
                </a:lnTo>
                <a:lnTo>
                  <a:pt x="1668463" y="400138"/>
                </a:lnTo>
                <a:lnTo>
                  <a:pt x="1671638" y="393464"/>
                </a:lnTo>
                <a:lnTo>
                  <a:pt x="1675766" y="387107"/>
                </a:lnTo>
                <a:lnTo>
                  <a:pt x="1680528" y="380751"/>
                </a:lnTo>
                <a:lnTo>
                  <a:pt x="1685291" y="375030"/>
                </a:lnTo>
                <a:lnTo>
                  <a:pt x="1690688" y="370263"/>
                </a:lnTo>
                <a:lnTo>
                  <a:pt x="1696721" y="365495"/>
                </a:lnTo>
                <a:lnTo>
                  <a:pt x="1703388" y="361682"/>
                </a:lnTo>
                <a:lnTo>
                  <a:pt x="1710056" y="358503"/>
                </a:lnTo>
                <a:lnTo>
                  <a:pt x="1717358" y="355643"/>
                </a:lnTo>
                <a:lnTo>
                  <a:pt x="1724978" y="354054"/>
                </a:lnTo>
                <a:lnTo>
                  <a:pt x="1732916" y="352783"/>
                </a:lnTo>
                <a:lnTo>
                  <a:pt x="1740853" y="352465"/>
                </a:lnTo>
                <a:close/>
                <a:moveTo>
                  <a:pt x="1076961" y="352465"/>
                </a:moveTo>
                <a:lnTo>
                  <a:pt x="1196341" y="352465"/>
                </a:lnTo>
                <a:lnTo>
                  <a:pt x="1204278" y="352783"/>
                </a:lnTo>
                <a:lnTo>
                  <a:pt x="1211898" y="354054"/>
                </a:lnTo>
                <a:lnTo>
                  <a:pt x="1219201" y="355643"/>
                </a:lnTo>
                <a:lnTo>
                  <a:pt x="1226503" y="358503"/>
                </a:lnTo>
                <a:lnTo>
                  <a:pt x="1233488" y="361682"/>
                </a:lnTo>
                <a:lnTo>
                  <a:pt x="1239838" y="365495"/>
                </a:lnTo>
                <a:lnTo>
                  <a:pt x="1245871" y="370263"/>
                </a:lnTo>
                <a:lnTo>
                  <a:pt x="1251586" y="375030"/>
                </a:lnTo>
                <a:lnTo>
                  <a:pt x="1256666" y="380751"/>
                </a:lnTo>
                <a:lnTo>
                  <a:pt x="1261111" y="387107"/>
                </a:lnTo>
                <a:lnTo>
                  <a:pt x="1264921" y="393464"/>
                </a:lnTo>
                <a:lnTo>
                  <a:pt x="1268096" y="400138"/>
                </a:lnTo>
                <a:lnTo>
                  <a:pt x="1270953" y="407130"/>
                </a:lnTo>
                <a:lnTo>
                  <a:pt x="1272858" y="414758"/>
                </a:lnTo>
                <a:lnTo>
                  <a:pt x="1274128" y="422703"/>
                </a:lnTo>
                <a:lnTo>
                  <a:pt x="1274446" y="430649"/>
                </a:lnTo>
                <a:lnTo>
                  <a:pt x="1274128" y="438595"/>
                </a:lnTo>
                <a:lnTo>
                  <a:pt x="1272858" y="446540"/>
                </a:lnTo>
                <a:lnTo>
                  <a:pt x="1270953" y="454168"/>
                </a:lnTo>
                <a:lnTo>
                  <a:pt x="1268096" y="461160"/>
                </a:lnTo>
                <a:lnTo>
                  <a:pt x="1264921" y="468152"/>
                </a:lnTo>
                <a:lnTo>
                  <a:pt x="1261111" y="474508"/>
                </a:lnTo>
                <a:lnTo>
                  <a:pt x="1256666" y="480229"/>
                </a:lnTo>
                <a:lnTo>
                  <a:pt x="1251586" y="485950"/>
                </a:lnTo>
                <a:lnTo>
                  <a:pt x="1245871" y="491035"/>
                </a:lnTo>
                <a:lnTo>
                  <a:pt x="1239838" y="495802"/>
                </a:lnTo>
                <a:lnTo>
                  <a:pt x="1233488" y="499299"/>
                </a:lnTo>
                <a:lnTo>
                  <a:pt x="1226503" y="503112"/>
                </a:lnTo>
                <a:lnTo>
                  <a:pt x="1219201" y="505337"/>
                </a:lnTo>
                <a:lnTo>
                  <a:pt x="1211898" y="507244"/>
                </a:lnTo>
                <a:lnTo>
                  <a:pt x="1204278" y="508515"/>
                </a:lnTo>
                <a:lnTo>
                  <a:pt x="1196341" y="508833"/>
                </a:lnTo>
                <a:lnTo>
                  <a:pt x="1076961" y="508833"/>
                </a:lnTo>
                <a:lnTo>
                  <a:pt x="1069023" y="508515"/>
                </a:lnTo>
                <a:lnTo>
                  <a:pt x="1061086" y="507244"/>
                </a:lnTo>
                <a:lnTo>
                  <a:pt x="1053466" y="505337"/>
                </a:lnTo>
                <a:lnTo>
                  <a:pt x="1046163" y="503112"/>
                </a:lnTo>
                <a:lnTo>
                  <a:pt x="1039496" y="499299"/>
                </a:lnTo>
                <a:lnTo>
                  <a:pt x="1033146" y="495802"/>
                </a:lnTo>
                <a:lnTo>
                  <a:pt x="1027113" y="491035"/>
                </a:lnTo>
                <a:lnTo>
                  <a:pt x="1021716" y="485950"/>
                </a:lnTo>
                <a:lnTo>
                  <a:pt x="1016636" y="480229"/>
                </a:lnTo>
                <a:lnTo>
                  <a:pt x="1012191" y="474508"/>
                </a:lnTo>
                <a:lnTo>
                  <a:pt x="1008063" y="468152"/>
                </a:lnTo>
                <a:lnTo>
                  <a:pt x="1004571" y="461160"/>
                </a:lnTo>
                <a:lnTo>
                  <a:pt x="1002348" y="454168"/>
                </a:lnTo>
                <a:lnTo>
                  <a:pt x="1000126" y="446540"/>
                </a:lnTo>
                <a:lnTo>
                  <a:pt x="999173" y="438595"/>
                </a:lnTo>
                <a:lnTo>
                  <a:pt x="998538" y="430649"/>
                </a:lnTo>
                <a:lnTo>
                  <a:pt x="999173" y="422703"/>
                </a:lnTo>
                <a:lnTo>
                  <a:pt x="1000126" y="414758"/>
                </a:lnTo>
                <a:lnTo>
                  <a:pt x="1002348" y="407130"/>
                </a:lnTo>
                <a:lnTo>
                  <a:pt x="1004571" y="400138"/>
                </a:lnTo>
                <a:lnTo>
                  <a:pt x="1008063" y="393464"/>
                </a:lnTo>
                <a:lnTo>
                  <a:pt x="1012191" y="387107"/>
                </a:lnTo>
                <a:lnTo>
                  <a:pt x="1016636" y="380751"/>
                </a:lnTo>
                <a:lnTo>
                  <a:pt x="1021716" y="375030"/>
                </a:lnTo>
                <a:lnTo>
                  <a:pt x="1027113" y="370263"/>
                </a:lnTo>
                <a:lnTo>
                  <a:pt x="1033146" y="365495"/>
                </a:lnTo>
                <a:lnTo>
                  <a:pt x="1039496" y="361682"/>
                </a:lnTo>
                <a:lnTo>
                  <a:pt x="1046163" y="358503"/>
                </a:lnTo>
                <a:lnTo>
                  <a:pt x="1053466" y="355643"/>
                </a:lnTo>
                <a:lnTo>
                  <a:pt x="1061086" y="354054"/>
                </a:lnTo>
                <a:lnTo>
                  <a:pt x="1069023" y="352783"/>
                </a:lnTo>
                <a:lnTo>
                  <a:pt x="1076961" y="352465"/>
                </a:lnTo>
                <a:close/>
                <a:moveTo>
                  <a:pt x="1750696" y="104563"/>
                </a:moveTo>
                <a:lnTo>
                  <a:pt x="1758316" y="104881"/>
                </a:lnTo>
                <a:lnTo>
                  <a:pt x="1765301" y="105835"/>
                </a:lnTo>
                <a:lnTo>
                  <a:pt x="1772921" y="107742"/>
                </a:lnTo>
                <a:lnTo>
                  <a:pt x="1779906" y="109966"/>
                </a:lnTo>
                <a:lnTo>
                  <a:pt x="1786891" y="113145"/>
                </a:lnTo>
                <a:lnTo>
                  <a:pt x="1793558" y="117276"/>
                </a:lnTo>
                <a:lnTo>
                  <a:pt x="1799908" y="122044"/>
                </a:lnTo>
                <a:lnTo>
                  <a:pt x="1805941" y="127447"/>
                </a:lnTo>
                <a:lnTo>
                  <a:pt x="1811338" y="133485"/>
                </a:lnTo>
                <a:lnTo>
                  <a:pt x="1816101" y="139524"/>
                </a:lnTo>
                <a:lnTo>
                  <a:pt x="1819593" y="146198"/>
                </a:lnTo>
                <a:lnTo>
                  <a:pt x="1823403" y="153508"/>
                </a:lnTo>
                <a:lnTo>
                  <a:pt x="1825626" y="160500"/>
                </a:lnTo>
                <a:lnTo>
                  <a:pt x="1827213" y="167810"/>
                </a:lnTo>
                <a:lnTo>
                  <a:pt x="1828483" y="175120"/>
                </a:lnTo>
                <a:lnTo>
                  <a:pt x="1828801" y="182748"/>
                </a:lnTo>
                <a:lnTo>
                  <a:pt x="1828483" y="190375"/>
                </a:lnTo>
                <a:lnTo>
                  <a:pt x="1827213" y="198003"/>
                </a:lnTo>
                <a:lnTo>
                  <a:pt x="1825626" y="204995"/>
                </a:lnTo>
                <a:lnTo>
                  <a:pt x="1823403" y="212305"/>
                </a:lnTo>
                <a:lnTo>
                  <a:pt x="1820228" y="219297"/>
                </a:lnTo>
                <a:lnTo>
                  <a:pt x="1816101" y="225972"/>
                </a:lnTo>
                <a:lnTo>
                  <a:pt x="1811338" y="232328"/>
                </a:lnTo>
                <a:lnTo>
                  <a:pt x="1805941" y="238367"/>
                </a:lnTo>
                <a:lnTo>
                  <a:pt x="1721803" y="322589"/>
                </a:lnTo>
                <a:lnTo>
                  <a:pt x="1715771" y="328310"/>
                </a:lnTo>
                <a:lnTo>
                  <a:pt x="1709421" y="333078"/>
                </a:lnTo>
                <a:lnTo>
                  <a:pt x="1702753" y="336891"/>
                </a:lnTo>
                <a:lnTo>
                  <a:pt x="1695451" y="340070"/>
                </a:lnTo>
                <a:lnTo>
                  <a:pt x="1688466" y="342612"/>
                </a:lnTo>
                <a:lnTo>
                  <a:pt x="1681163" y="344519"/>
                </a:lnTo>
                <a:lnTo>
                  <a:pt x="1673543" y="345155"/>
                </a:lnTo>
                <a:lnTo>
                  <a:pt x="1666241" y="345790"/>
                </a:lnTo>
                <a:lnTo>
                  <a:pt x="1658621" y="345155"/>
                </a:lnTo>
                <a:lnTo>
                  <a:pt x="1651318" y="344519"/>
                </a:lnTo>
                <a:lnTo>
                  <a:pt x="1644016" y="342612"/>
                </a:lnTo>
                <a:lnTo>
                  <a:pt x="1636713" y="340070"/>
                </a:lnTo>
                <a:lnTo>
                  <a:pt x="1629728" y="336891"/>
                </a:lnTo>
                <a:lnTo>
                  <a:pt x="1623378" y="333078"/>
                </a:lnTo>
                <a:lnTo>
                  <a:pt x="1617028" y="328310"/>
                </a:lnTo>
                <a:lnTo>
                  <a:pt x="1610996" y="322589"/>
                </a:lnTo>
                <a:lnTo>
                  <a:pt x="1605281" y="316551"/>
                </a:lnTo>
                <a:lnTo>
                  <a:pt x="1600518" y="310194"/>
                </a:lnTo>
                <a:lnTo>
                  <a:pt x="1596708" y="303838"/>
                </a:lnTo>
                <a:lnTo>
                  <a:pt x="1593533" y="296846"/>
                </a:lnTo>
                <a:lnTo>
                  <a:pt x="1591311" y="289536"/>
                </a:lnTo>
                <a:lnTo>
                  <a:pt x="1589088" y="282544"/>
                </a:lnTo>
                <a:lnTo>
                  <a:pt x="1588453" y="274916"/>
                </a:lnTo>
                <a:lnTo>
                  <a:pt x="1588136" y="267288"/>
                </a:lnTo>
                <a:lnTo>
                  <a:pt x="1588453" y="259978"/>
                </a:lnTo>
                <a:lnTo>
                  <a:pt x="1589088" y="252351"/>
                </a:lnTo>
                <a:lnTo>
                  <a:pt x="1591311" y="245041"/>
                </a:lnTo>
                <a:lnTo>
                  <a:pt x="1593533" y="238049"/>
                </a:lnTo>
                <a:lnTo>
                  <a:pt x="1596708" y="230739"/>
                </a:lnTo>
                <a:lnTo>
                  <a:pt x="1600518" y="224065"/>
                </a:lnTo>
                <a:lnTo>
                  <a:pt x="1605281" y="217708"/>
                </a:lnTo>
                <a:lnTo>
                  <a:pt x="1610996" y="211670"/>
                </a:lnTo>
                <a:lnTo>
                  <a:pt x="1695133" y="127447"/>
                </a:lnTo>
                <a:lnTo>
                  <a:pt x="1701166" y="122044"/>
                </a:lnTo>
                <a:lnTo>
                  <a:pt x="1707516" y="117276"/>
                </a:lnTo>
                <a:lnTo>
                  <a:pt x="1714183" y="113145"/>
                </a:lnTo>
                <a:lnTo>
                  <a:pt x="1720851" y="109966"/>
                </a:lnTo>
                <a:lnTo>
                  <a:pt x="1728471" y="107742"/>
                </a:lnTo>
                <a:lnTo>
                  <a:pt x="1735456" y="105835"/>
                </a:lnTo>
                <a:lnTo>
                  <a:pt x="1743076" y="104881"/>
                </a:lnTo>
                <a:lnTo>
                  <a:pt x="1750696" y="104563"/>
                </a:lnTo>
                <a:close/>
                <a:moveTo>
                  <a:pt x="1186498" y="93758"/>
                </a:moveTo>
                <a:lnTo>
                  <a:pt x="1193801" y="94075"/>
                </a:lnTo>
                <a:lnTo>
                  <a:pt x="1201103" y="95029"/>
                </a:lnTo>
                <a:lnTo>
                  <a:pt x="1208723" y="96936"/>
                </a:lnTo>
                <a:lnTo>
                  <a:pt x="1215708" y="99478"/>
                </a:lnTo>
                <a:lnTo>
                  <a:pt x="1222376" y="102656"/>
                </a:lnTo>
                <a:lnTo>
                  <a:pt x="1229361" y="106470"/>
                </a:lnTo>
                <a:lnTo>
                  <a:pt x="1235711" y="111238"/>
                </a:lnTo>
                <a:lnTo>
                  <a:pt x="1241426" y="116959"/>
                </a:lnTo>
                <a:lnTo>
                  <a:pt x="1326198" y="201181"/>
                </a:lnTo>
                <a:lnTo>
                  <a:pt x="1331278" y="206902"/>
                </a:lnTo>
                <a:lnTo>
                  <a:pt x="1336041" y="213259"/>
                </a:lnTo>
                <a:lnTo>
                  <a:pt x="1339851" y="220251"/>
                </a:lnTo>
                <a:lnTo>
                  <a:pt x="1343026" y="227243"/>
                </a:lnTo>
                <a:lnTo>
                  <a:pt x="1345566" y="234553"/>
                </a:lnTo>
                <a:lnTo>
                  <a:pt x="1347471" y="241545"/>
                </a:lnTo>
                <a:lnTo>
                  <a:pt x="1348741" y="249173"/>
                </a:lnTo>
                <a:lnTo>
                  <a:pt x="1348741" y="256800"/>
                </a:lnTo>
                <a:lnTo>
                  <a:pt x="1348741" y="264110"/>
                </a:lnTo>
                <a:lnTo>
                  <a:pt x="1347471" y="271738"/>
                </a:lnTo>
                <a:lnTo>
                  <a:pt x="1345566" y="279048"/>
                </a:lnTo>
                <a:lnTo>
                  <a:pt x="1343026" y="286040"/>
                </a:lnTo>
                <a:lnTo>
                  <a:pt x="1339851" y="293350"/>
                </a:lnTo>
                <a:lnTo>
                  <a:pt x="1336041" y="300024"/>
                </a:lnTo>
                <a:lnTo>
                  <a:pt x="1331278" y="306063"/>
                </a:lnTo>
                <a:lnTo>
                  <a:pt x="1326198" y="311784"/>
                </a:lnTo>
                <a:lnTo>
                  <a:pt x="1320166" y="317504"/>
                </a:lnTo>
                <a:lnTo>
                  <a:pt x="1313816" y="322272"/>
                </a:lnTo>
                <a:lnTo>
                  <a:pt x="1307148" y="326085"/>
                </a:lnTo>
                <a:lnTo>
                  <a:pt x="1299846" y="329264"/>
                </a:lnTo>
                <a:lnTo>
                  <a:pt x="1292861" y="331806"/>
                </a:lnTo>
                <a:lnTo>
                  <a:pt x="1285558" y="333713"/>
                </a:lnTo>
                <a:lnTo>
                  <a:pt x="1277938" y="334667"/>
                </a:lnTo>
                <a:lnTo>
                  <a:pt x="1270636" y="334985"/>
                </a:lnTo>
                <a:lnTo>
                  <a:pt x="1263016" y="334667"/>
                </a:lnTo>
                <a:lnTo>
                  <a:pt x="1255396" y="333713"/>
                </a:lnTo>
                <a:lnTo>
                  <a:pt x="1248411" y="331806"/>
                </a:lnTo>
                <a:lnTo>
                  <a:pt x="1241108" y="329264"/>
                </a:lnTo>
                <a:lnTo>
                  <a:pt x="1234123" y="326085"/>
                </a:lnTo>
                <a:lnTo>
                  <a:pt x="1227773" y="322272"/>
                </a:lnTo>
                <a:lnTo>
                  <a:pt x="1221423" y="317504"/>
                </a:lnTo>
                <a:lnTo>
                  <a:pt x="1215391" y="311784"/>
                </a:lnTo>
                <a:lnTo>
                  <a:pt x="1130936" y="227561"/>
                </a:lnTo>
                <a:lnTo>
                  <a:pt x="1125221" y="221840"/>
                </a:lnTo>
                <a:lnTo>
                  <a:pt x="1120776" y="215483"/>
                </a:lnTo>
                <a:lnTo>
                  <a:pt x="1116966" y="208491"/>
                </a:lnTo>
                <a:lnTo>
                  <a:pt x="1113791" y="201499"/>
                </a:lnTo>
                <a:lnTo>
                  <a:pt x="1110933" y="194189"/>
                </a:lnTo>
                <a:lnTo>
                  <a:pt x="1109346" y="187197"/>
                </a:lnTo>
                <a:lnTo>
                  <a:pt x="1108076" y="179570"/>
                </a:lnTo>
                <a:lnTo>
                  <a:pt x="1107758" y="171942"/>
                </a:lnTo>
                <a:lnTo>
                  <a:pt x="1108076" y="164632"/>
                </a:lnTo>
                <a:lnTo>
                  <a:pt x="1109346" y="157004"/>
                </a:lnTo>
                <a:lnTo>
                  <a:pt x="1110933" y="149694"/>
                </a:lnTo>
                <a:lnTo>
                  <a:pt x="1113791" y="142702"/>
                </a:lnTo>
                <a:lnTo>
                  <a:pt x="1116966" y="135392"/>
                </a:lnTo>
                <a:lnTo>
                  <a:pt x="1120776" y="129036"/>
                </a:lnTo>
                <a:lnTo>
                  <a:pt x="1125221" y="122679"/>
                </a:lnTo>
                <a:lnTo>
                  <a:pt x="1130936" y="116959"/>
                </a:lnTo>
                <a:lnTo>
                  <a:pt x="1136651" y="111238"/>
                </a:lnTo>
                <a:lnTo>
                  <a:pt x="1143001" y="106470"/>
                </a:lnTo>
                <a:lnTo>
                  <a:pt x="1149986" y="102656"/>
                </a:lnTo>
                <a:lnTo>
                  <a:pt x="1156653" y="99478"/>
                </a:lnTo>
                <a:lnTo>
                  <a:pt x="1163638" y="96936"/>
                </a:lnTo>
                <a:lnTo>
                  <a:pt x="1171258" y="95029"/>
                </a:lnTo>
                <a:lnTo>
                  <a:pt x="1178878" y="94075"/>
                </a:lnTo>
                <a:lnTo>
                  <a:pt x="1186498" y="93758"/>
                </a:lnTo>
                <a:close/>
                <a:moveTo>
                  <a:pt x="1468438" y="0"/>
                </a:moveTo>
                <a:lnTo>
                  <a:pt x="1476376" y="318"/>
                </a:lnTo>
                <a:lnTo>
                  <a:pt x="1483996" y="1589"/>
                </a:lnTo>
                <a:lnTo>
                  <a:pt x="1491616" y="3496"/>
                </a:lnTo>
                <a:lnTo>
                  <a:pt x="1498601" y="6039"/>
                </a:lnTo>
                <a:lnTo>
                  <a:pt x="1505903" y="9535"/>
                </a:lnTo>
                <a:lnTo>
                  <a:pt x="1512253" y="13666"/>
                </a:lnTo>
                <a:lnTo>
                  <a:pt x="1518286" y="17798"/>
                </a:lnTo>
                <a:lnTo>
                  <a:pt x="1523683" y="23201"/>
                </a:lnTo>
                <a:lnTo>
                  <a:pt x="1528763" y="28604"/>
                </a:lnTo>
                <a:lnTo>
                  <a:pt x="1533208" y="34643"/>
                </a:lnTo>
                <a:lnTo>
                  <a:pt x="1537336" y="40999"/>
                </a:lnTo>
                <a:lnTo>
                  <a:pt x="1540828" y="47991"/>
                </a:lnTo>
                <a:lnTo>
                  <a:pt x="1543051" y="55301"/>
                </a:lnTo>
                <a:lnTo>
                  <a:pt x="1545273" y="62929"/>
                </a:lnTo>
                <a:lnTo>
                  <a:pt x="1546226" y="70239"/>
                </a:lnTo>
                <a:lnTo>
                  <a:pt x="1546861" y="78184"/>
                </a:lnTo>
                <a:lnTo>
                  <a:pt x="1546861" y="198003"/>
                </a:lnTo>
                <a:lnTo>
                  <a:pt x="1546226" y="205949"/>
                </a:lnTo>
                <a:lnTo>
                  <a:pt x="1545273" y="213259"/>
                </a:lnTo>
                <a:lnTo>
                  <a:pt x="1543051" y="220886"/>
                </a:lnTo>
                <a:lnTo>
                  <a:pt x="1540828" y="228196"/>
                </a:lnTo>
                <a:lnTo>
                  <a:pt x="1537336" y="235188"/>
                </a:lnTo>
                <a:lnTo>
                  <a:pt x="1533208" y="241545"/>
                </a:lnTo>
                <a:lnTo>
                  <a:pt x="1528763" y="247583"/>
                </a:lnTo>
                <a:lnTo>
                  <a:pt x="1523683" y="252986"/>
                </a:lnTo>
                <a:lnTo>
                  <a:pt x="1518286" y="258389"/>
                </a:lnTo>
                <a:lnTo>
                  <a:pt x="1512253" y="262521"/>
                </a:lnTo>
                <a:lnTo>
                  <a:pt x="1505903" y="266653"/>
                </a:lnTo>
                <a:lnTo>
                  <a:pt x="1498601" y="269831"/>
                </a:lnTo>
                <a:lnTo>
                  <a:pt x="1491616" y="272691"/>
                </a:lnTo>
                <a:lnTo>
                  <a:pt x="1483996" y="274598"/>
                </a:lnTo>
                <a:lnTo>
                  <a:pt x="1476376" y="275870"/>
                </a:lnTo>
                <a:lnTo>
                  <a:pt x="1468438" y="276187"/>
                </a:lnTo>
                <a:lnTo>
                  <a:pt x="1460183" y="275870"/>
                </a:lnTo>
                <a:lnTo>
                  <a:pt x="1452563" y="274598"/>
                </a:lnTo>
                <a:lnTo>
                  <a:pt x="1445261" y="272691"/>
                </a:lnTo>
                <a:lnTo>
                  <a:pt x="1437958" y="269831"/>
                </a:lnTo>
                <a:lnTo>
                  <a:pt x="1431291" y="266653"/>
                </a:lnTo>
                <a:lnTo>
                  <a:pt x="1424623" y="262521"/>
                </a:lnTo>
                <a:lnTo>
                  <a:pt x="1418591" y="258389"/>
                </a:lnTo>
                <a:lnTo>
                  <a:pt x="1412876" y="252986"/>
                </a:lnTo>
                <a:lnTo>
                  <a:pt x="1407796" y="247583"/>
                </a:lnTo>
                <a:lnTo>
                  <a:pt x="1403351" y="241545"/>
                </a:lnTo>
                <a:lnTo>
                  <a:pt x="1399541" y="235188"/>
                </a:lnTo>
                <a:lnTo>
                  <a:pt x="1396366" y="228196"/>
                </a:lnTo>
                <a:lnTo>
                  <a:pt x="1393508" y="220886"/>
                </a:lnTo>
                <a:lnTo>
                  <a:pt x="1391603" y="213259"/>
                </a:lnTo>
                <a:lnTo>
                  <a:pt x="1390333" y="205949"/>
                </a:lnTo>
                <a:lnTo>
                  <a:pt x="1390016" y="198003"/>
                </a:lnTo>
                <a:lnTo>
                  <a:pt x="1390016" y="78184"/>
                </a:lnTo>
                <a:lnTo>
                  <a:pt x="1390333" y="70239"/>
                </a:lnTo>
                <a:lnTo>
                  <a:pt x="1391603" y="62929"/>
                </a:lnTo>
                <a:lnTo>
                  <a:pt x="1393508" y="55301"/>
                </a:lnTo>
                <a:lnTo>
                  <a:pt x="1396366" y="47991"/>
                </a:lnTo>
                <a:lnTo>
                  <a:pt x="1399541" y="40999"/>
                </a:lnTo>
                <a:lnTo>
                  <a:pt x="1403351" y="34643"/>
                </a:lnTo>
                <a:lnTo>
                  <a:pt x="1407796" y="28604"/>
                </a:lnTo>
                <a:lnTo>
                  <a:pt x="1412876" y="23201"/>
                </a:lnTo>
                <a:lnTo>
                  <a:pt x="1418591" y="17798"/>
                </a:lnTo>
                <a:lnTo>
                  <a:pt x="1424623" y="13666"/>
                </a:lnTo>
                <a:lnTo>
                  <a:pt x="1431291" y="9535"/>
                </a:lnTo>
                <a:lnTo>
                  <a:pt x="1437958" y="6039"/>
                </a:lnTo>
                <a:lnTo>
                  <a:pt x="1445261" y="3496"/>
                </a:lnTo>
                <a:lnTo>
                  <a:pt x="1452563" y="1589"/>
                </a:lnTo>
                <a:lnTo>
                  <a:pt x="1460183" y="318"/>
                </a:lnTo>
                <a:lnTo>
                  <a:pt x="1468438" y="0"/>
                </a:lnTo>
                <a:close/>
              </a:path>
            </a:pathLst>
          </a:custGeom>
          <a:solidFill>
            <a:schemeClr val="accent3"/>
          </a:solidFill>
          <a:ln>
            <a:noFill/>
          </a:ln>
        </p:spPr>
        <p:txBody>
          <a:bodyPr anchor="ctr">
            <a:scene3d>
              <a:camera prst="orthographicFront"/>
              <a:lightRig dir="t" rig="threePt"/>
            </a:scene3d>
            <a:sp3d>
              <a:contourClr>
                <a:srgbClr val="FFFFFF"/>
              </a:contourClr>
            </a:sp3d>
          </a:bodyPr>
          <a:lstStyle>
            <a:defPPr>
              <a:defRPr lang="zh-CN"/>
            </a:defPPr>
            <a:lvl1pPr algn="l" eaLnBrk="0" fontAlgn="base" hangingPunct="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algn="l" eaLnBrk="0" fontAlgn="base" hangingPunct="0" marL="4572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algn="l" eaLnBrk="0" fontAlgn="base" hangingPunct="0" marL="9144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algn="l" eaLnBrk="0" fontAlgn="base" hangingPunct="0" marL="13716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algn="l" eaLnBrk="0" fontAlgn="base" hangingPunct="0" marL="1828800" rtl="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algn="l" defTabSz="914400" eaLnBrk="1" hangingPunct="1" latinLnBrk="0" marL="2286000" rtl="0">
              <a:defRPr kern="1200">
                <a:solidFill>
                  <a:schemeClr val="tx1"/>
                </a:solidFill>
                <a:latin typeface="Calibri" panose="020F0502020204030204" pitchFamily="34" charset="0"/>
                <a:ea typeface="宋体" panose="02010600030101010101" pitchFamily="2" charset="-122"/>
                <a:cs typeface="+mn-cs"/>
              </a:defRPr>
            </a:lvl6pPr>
            <a:lvl7pPr algn="l" defTabSz="914400" eaLnBrk="1" hangingPunct="1" latinLnBrk="0" marL="2743200" rtl="0">
              <a:defRPr kern="1200">
                <a:solidFill>
                  <a:schemeClr val="tx1"/>
                </a:solidFill>
                <a:latin typeface="Calibri" panose="020F0502020204030204" pitchFamily="34" charset="0"/>
                <a:ea typeface="宋体" panose="02010600030101010101" pitchFamily="2" charset="-122"/>
                <a:cs typeface="+mn-cs"/>
              </a:defRPr>
            </a:lvl7pPr>
            <a:lvl8pPr algn="l" defTabSz="914400" eaLnBrk="1" hangingPunct="1" latinLnBrk="0" marL="3200400" rtl="0">
              <a:defRPr kern="1200">
                <a:solidFill>
                  <a:schemeClr val="tx1"/>
                </a:solidFill>
                <a:latin typeface="Calibri" panose="020F0502020204030204" pitchFamily="34" charset="0"/>
                <a:ea typeface="宋体" panose="02010600030101010101" pitchFamily="2" charset="-122"/>
                <a:cs typeface="+mn-cs"/>
              </a:defRPr>
            </a:lvl8pPr>
            <a:lvl9pPr algn="l" defTabSz="914400" eaLnBrk="1" hangingPunct="1" latinLnBrk="0" marL="3657600" rtl="0">
              <a:defRPr kern="1200">
                <a:solidFill>
                  <a:schemeClr val="tx1"/>
                </a:solidFill>
                <a:latin typeface="Calibri" panose="020F0502020204030204" pitchFamily="34" charset="0"/>
                <a:ea typeface="宋体" panose="02010600030101010101" pitchFamily="2" charset="-122"/>
                <a:cs typeface="+mn-cs"/>
              </a:defRPr>
            </a:lvl9pPr>
          </a:lstStyle>
          <a:p>
            <a:pPr algn="ctr"/>
            <a:endParaRPr altLang="en-US" lang="zh-CN">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18" presetSubtype="12">
                                  <p:stCondLst>
                                    <p:cond delay="0"/>
                                  </p:stCondLst>
                                  <p:childTnLst>
                                    <p:set>
                                      <p:cBhvr>
                                        <p:cTn dur="1" fill="hold" id="6">
                                          <p:stCondLst>
                                            <p:cond delay="0"/>
                                          </p:stCondLst>
                                        </p:cTn>
                                        <p:tgtEl>
                                          <p:spTgt spid="1048740"/>
                                        </p:tgtEl>
                                        <p:attrNameLst>
                                          <p:attrName>style.visibility</p:attrName>
                                        </p:attrNameLst>
                                      </p:cBhvr>
                                      <p:to>
                                        <p:strVal val="visible"/>
                                      </p:to>
                                    </p:set>
                                    <p:animEffect transition="in" filter="strips(downLeft)">
                                      <p:cBhvr>
                                        <p:cTn dur="500" id="7"/>
                                        <p:tgtEl>
                                          <p:spTgt spid="1048740"/>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6" presetSubtype="0">
                                  <p:stCondLst>
                                    <p:cond delay="0"/>
                                  </p:stCondLst>
                                  <p:iterate type="lt">
                                    <p:tmPct val="10000"/>
                                  </p:iterate>
                                  <p:childTnLst>
                                    <p:set>
                                      <p:cBhvr>
                                        <p:cTn dur="1" fill="hold" id="11">
                                          <p:stCondLst>
                                            <p:cond delay="0"/>
                                          </p:stCondLst>
                                        </p:cTn>
                                        <p:tgtEl>
                                          <p:spTgt spid="1048738"/>
                                        </p:tgtEl>
                                        <p:attrNameLst>
                                          <p:attrName>style.visibility</p:attrName>
                                        </p:attrNameLst>
                                      </p:cBhvr>
                                      <p:to>
                                        <p:strVal val="visible"/>
                                      </p:to>
                                    </p:set>
                                    <p:anim by="(-#ppt_w*2)" calcmode="lin" valueType="num">
                                      <p:cBhvr rctx="PPT">
                                        <p:cTn autoRev="1" dur="500" fill="hold" id="12">
                                          <p:stCondLst>
                                            <p:cond delay="0"/>
                                          </p:stCondLst>
                                        </p:cTn>
                                        <p:tgtEl>
                                          <p:spTgt spid="1048738"/>
                                        </p:tgtEl>
                                        <p:attrNameLst>
                                          <p:attrName>ppt_w</p:attrName>
                                        </p:attrNameLst>
                                      </p:cBhvr>
                                    </p:anim>
                                    <p:anim by="(#ppt_w*0.50)" calcmode="lin" valueType="num">
                                      <p:cBhvr>
                                        <p:cTn autoRev="1" decel="50000" dur="500" fill="hold" id="13">
                                          <p:stCondLst>
                                            <p:cond delay="0"/>
                                          </p:stCondLst>
                                        </p:cTn>
                                        <p:tgtEl>
                                          <p:spTgt spid="1048738"/>
                                        </p:tgtEl>
                                        <p:attrNameLst>
                                          <p:attrName>ppt_x</p:attrName>
                                        </p:attrNameLst>
                                      </p:cBhvr>
                                    </p:anim>
                                    <p:anim calcmode="lin" from="(-#ppt_h/2)" to="(#ppt_y)" valueType="num">
                                      <p:cBhvr>
                                        <p:cTn dur="1000" fill="hold" id="14">
                                          <p:stCondLst>
                                            <p:cond delay="0"/>
                                          </p:stCondLst>
                                        </p:cTn>
                                        <p:tgtEl>
                                          <p:spTgt spid="1048738"/>
                                        </p:tgtEl>
                                        <p:attrNameLst>
                                          <p:attrName>ppt_y</p:attrName>
                                        </p:attrNameLst>
                                      </p:cBhvr>
                                    </p:anim>
                                    <p:animRot by="21600000">
                                      <p:cBhvr>
                                        <p:cTn dur="1000" fill="hold" id="15">
                                          <p:stCondLst>
                                            <p:cond delay="0"/>
                                          </p:stCondLst>
                                        </p:cTn>
                                        <p:tgtEl>
                                          <p:spTgt spid="1048738"/>
                                        </p:tgtEl>
                                        <p:attrNameLst>
                                          <p:attrName>r</p:attrName>
                                        </p:attrNameLst>
                                      </p:cBhvr>
                                    </p:animRot>
                                  </p:childTnLst>
                                </p:cTn>
                              </p:par>
                            </p:childTnLst>
                          </p:cTn>
                        </p:par>
                      </p:childTnLst>
                    </p:cTn>
                  </p:par>
                  <p:par>
                    <p:cTn fill="hold" id="16">
                      <p:stCondLst>
                        <p:cond delay="indefinite"/>
                      </p:stCondLst>
                      <p:childTnLst>
                        <p:par>
                          <p:cTn fill="hold" id="17">
                            <p:stCondLst>
                              <p:cond delay="0"/>
                            </p:stCondLst>
                            <p:childTnLst>
                              <p:par>
                                <p:cTn fill="hold" grpId="0" id="18" nodeType="clickEffect" presetClass="entr" presetID="21" presetSubtype="1">
                                  <p:stCondLst>
                                    <p:cond delay="0"/>
                                  </p:stCondLst>
                                  <p:childTnLst>
                                    <p:set>
                                      <p:cBhvr>
                                        <p:cTn dur="1" fill="hold" id="19">
                                          <p:stCondLst>
                                            <p:cond delay="0"/>
                                          </p:stCondLst>
                                        </p:cTn>
                                        <p:tgtEl>
                                          <p:spTgt spid="1048739"/>
                                        </p:tgtEl>
                                        <p:attrNameLst>
                                          <p:attrName>style.visibility</p:attrName>
                                        </p:attrNameLst>
                                      </p:cBhvr>
                                      <p:to>
                                        <p:strVal val="visible"/>
                                      </p:to>
                                    </p:set>
                                    <p:animEffect transition="in" filter="wheel(1)">
                                      <p:cBhvr>
                                        <p:cTn dur="2000" id="20"/>
                                        <p:tgtEl>
                                          <p:spTgt spid="1048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0" grpId="0" animBg="1"/>
      <p:bldP spid="1048740" grpId="1" animBg="1"/>
      <p:bldP spid="1048738" grpId="0"/>
      <p:bldP spid="1048738" grpId="1"/>
      <p:bldP spid="1048739" grpId="0"/>
      <p:bldP spid="104873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19" name=""/>
        <p:cNvGrpSpPr/>
        <p:nvPr/>
      </p:nvGrpSpPr>
      <p:grpSpPr>
        <a:xfrm>
          <a:off x="0" y="0"/>
          <a:ext cx="0" cy="0"/>
          <a:chOff x="0" y="0"/>
          <a:chExt cx="0" cy="0"/>
        </a:xfrm>
      </p:grpSpPr>
      <p:sp>
        <p:nvSpPr>
          <p:cNvPr id="1048744" name="矩形 11"/>
          <p:cNvSpPr/>
          <p:nvPr/>
        </p:nvSpPr>
        <p:spPr>
          <a:xfrm>
            <a:off x="1068902" y="467854"/>
            <a:ext cx="2954655"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如何选择、佩戴口罩</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5" name="文本框 48"/>
          <p:cNvSpPr txBox="1"/>
          <p:nvPr/>
        </p:nvSpPr>
        <p:spPr>
          <a:xfrm>
            <a:off x="926662" y="2677430"/>
            <a:ext cx="1944688" cy="1938020"/>
          </a:xfrm>
          <a:prstGeom prst="rect"/>
          <a:noFill/>
          <a:ln w="9525">
            <a:noFill/>
          </a:ln>
        </p:spPr>
        <p:txBody>
          <a:bodyPr anchor="t"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以自我防护、降低呼吸道感染风险为目的，佩戴医用外科口罩、</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N95 </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口罩都可以。</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20" name="组合 2"/>
          <p:cNvGrpSpPr/>
          <p:nvPr/>
        </p:nvGrpSpPr>
        <p:grpSpPr>
          <a:xfrm>
            <a:off x="2871470" y="2457450"/>
            <a:ext cx="1151890" cy="1943100"/>
            <a:chOff x="4522" y="3870"/>
            <a:chExt cx="1814" cy="3060"/>
          </a:xfrm>
        </p:grpSpPr>
        <p:sp>
          <p:nvSpPr>
            <p:cNvPr id="1048746" name="燕尾形 42"/>
            <p:cNvSpPr/>
            <p:nvPr/>
          </p:nvSpPr>
          <p:spPr>
            <a:xfrm>
              <a:off x="4522" y="3870"/>
              <a:ext cx="1814" cy="3061"/>
            </a:xfrm>
            <a:prstGeom prst="chevron"/>
            <a:solidFill>
              <a:schemeClr val="accent3"/>
            </a:solidFill>
            <a:ln>
              <a:noFill/>
            </a:ln>
            <a:effectLst>
              <a:outerShdw algn="tl" blurRad="50800" dir="2700000" dist="38100" rotWithShape="0">
                <a:prstClr val="black">
                  <a:alpha val="40000"/>
                </a:prstClr>
              </a:outerShdw>
            </a:effectLst>
            <a:scene3d>
              <a:camera prst="orthographicFront"/>
              <a:lightRig dir="t" rig="threeP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7" name="椭圆 18"/>
            <p:cNvSpPr/>
            <p:nvPr/>
          </p:nvSpPr>
          <p:spPr>
            <a:xfrm>
              <a:off x="4813" y="4834"/>
              <a:ext cx="1135" cy="1132"/>
            </a:xfrm>
            <a:prstGeom prst="ellipse"/>
            <a:solidFill>
              <a:schemeClr val="bg1"/>
            </a:solidFill>
            <a:ln w="57150">
              <a:solidFill>
                <a:schemeClr val="accent3"/>
              </a:solidFill>
            </a:ln>
            <a:effectLst>
              <a:outerShdw algn="tl" blurRad="50800" dir="2700000" dist="381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8" name="Freeform 66"/>
            <p:cNvSpPr>
              <a:spLocks noEditPoints="1"/>
            </p:cNvSpPr>
            <p:nvPr/>
          </p:nvSpPr>
          <p:spPr bwMode="auto">
            <a:xfrm>
              <a:off x="5078" y="5026"/>
              <a:ext cx="598" cy="73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accent3"/>
            </a:solidFill>
            <a:ln>
              <a:noFill/>
            </a:ln>
            <a:effectLst>
              <a:outerShdw algn="tl" blurRad="50800" dir="2700000" dist="38100" rotWithShape="0">
                <a:prstClr val="black">
                  <a:alpha val="40000"/>
                </a:prstClr>
              </a:outerShdw>
            </a:effectLst>
          </p:spPr>
          <p:txBody>
            <a:bodyPr anchor="t" anchorCtr="0" bIns="45708" compatLnSpc="1" lIns="91416" numCol="1" rIns="91416" tIns="45708" vert="horz" wrap="square"/>
            <a:p>
              <a:pP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121" name="组合 3"/>
          <p:cNvGrpSpPr/>
          <p:nvPr/>
        </p:nvGrpSpPr>
        <p:grpSpPr>
          <a:xfrm>
            <a:off x="6852285" y="2453640"/>
            <a:ext cx="1151890" cy="1943100"/>
            <a:chOff x="10791" y="3864"/>
            <a:chExt cx="1814" cy="3060"/>
          </a:xfrm>
        </p:grpSpPr>
        <p:sp>
          <p:nvSpPr>
            <p:cNvPr id="1048749" name="燕尾形 43"/>
            <p:cNvSpPr/>
            <p:nvPr/>
          </p:nvSpPr>
          <p:spPr>
            <a:xfrm>
              <a:off x="10791" y="3864"/>
              <a:ext cx="1814" cy="3061"/>
            </a:xfrm>
            <a:prstGeom prst="chevron"/>
            <a:solidFill>
              <a:schemeClr val="accent3"/>
            </a:solidFill>
            <a:ln>
              <a:noFill/>
            </a:ln>
            <a:effectLst>
              <a:outerShdw algn="tl" blurRad="50800" dir="2700000" dist="38100" rotWithShape="0">
                <a:prstClr val="black">
                  <a:alpha val="40000"/>
                </a:prstClr>
              </a:outerShdw>
            </a:effectLst>
            <a:scene3d>
              <a:camera prst="orthographicFront"/>
              <a:lightRig dir="t" rig="threeP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0" name="椭圆 21"/>
            <p:cNvSpPr/>
            <p:nvPr/>
          </p:nvSpPr>
          <p:spPr>
            <a:xfrm>
              <a:off x="10947" y="4828"/>
              <a:ext cx="1132" cy="1132"/>
            </a:xfrm>
            <a:prstGeom prst="ellipse"/>
            <a:solidFill>
              <a:schemeClr val="bg1"/>
            </a:solidFill>
            <a:ln w="57150">
              <a:solidFill>
                <a:schemeClr val="accent3"/>
              </a:solidFill>
            </a:ln>
            <a:effectLst>
              <a:outerShdw algn="tl" blurRad="50800" dir="2700000" dist="381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1" name="Freeform 107"/>
            <p:cNvSpPr>
              <a:spLocks noEditPoints="1"/>
            </p:cNvSpPr>
            <p:nvPr/>
          </p:nvSpPr>
          <p:spPr bwMode="auto">
            <a:xfrm>
              <a:off x="11227" y="5264"/>
              <a:ext cx="573" cy="273"/>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accent3"/>
            </a:solidFill>
            <a:ln>
              <a:noFill/>
            </a:ln>
            <a:effectLst>
              <a:outerShdw algn="tl" blurRad="50800" dir="2700000" dist="38100" rotWithShape="0">
                <a:prstClr val="black">
                  <a:alpha val="40000"/>
                </a:prstClr>
              </a:outerShdw>
            </a:effectLst>
          </p:spPr>
          <p:txBody>
            <a:bodyPr anchor="t" anchorCtr="0" bIns="45708" compatLnSpc="1" lIns="91416" numCol="1" rIns="91416" tIns="45708" vert="horz" wrap="square"/>
            <a:p>
              <a:pP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122" name="组合 4"/>
          <p:cNvGrpSpPr/>
          <p:nvPr/>
        </p:nvGrpSpPr>
        <p:grpSpPr>
          <a:xfrm>
            <a:off x="9965055" y="2456815"/>
            <a:ext cx="1151890" cy="1943100"/>
            <a:chOff x="15643" y="3870"/>
            <a:chExt cx="1814" cy="3060"/>
          </a:xfrm>
        </p:grpSpPr>
        <p:sp>
          <p:nvSpPr>
            <p:cNvPr id="1048752" name="燕尾形 44"/>
            <p:cNvSpPr/>
            <p:nvPr/>
          </p:nvSpPr>
          <p:spPr>
            <a:xfrm>
              <a:off x="15643" y="3870"/>
              <a:ext cx="1814" cy="3061"/>
            </a:xfrm>
            <a:prstGeom prst="chevron"/>
            <a:solidFill>
              <a:schemeClr val="accent3"/>
            </a:solidFill>
            <a:ln>
              <a:noFill/>
            </a:ln>
            <a:effectLst>
              <a:outerShdw algn="tl" blurRad="50800" dir="2700000" dist="38100" rotWithShape="0">
                <a:prstClr val="black">
                  <a:alpha val="40000"/>
                </a:prstClr>
              </a:outerShdw>
            </a:effectLst>
            <a:scene3d>
              <a:camera prst="orthographicFront"/>
              <a:lightRig dir="t" rig="threeP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3" name="椭圆 24"/>
            <p:cNvSpPr/>
            <p:nvPr/>
          </p:nvSpPr>
          <p:spPr>
            <a:xfrm>
              <a:off x="15934" y="4834"/>
              <a:ext cx="1135" cy="1132"/>
            </a:xfrm>
            <a:prstGeom prst="ellipse"/>
            <a:solidFill>
              <a:schemeClr val="bg1"/>
            </a:solidFill>
            <a:ln w="57150">
              <a:solidFill>
                <a:schemeClr val="accent3"/>
              </a:solidFill>
            </a:ln>
            <a:effectLst>
              <a:innerShdw blurRad="63500" dir="135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4" name="Freeform 105"/>
            <p:cNvSpPr/>
            <p:nvPr/>
          </p:nvSpPr>
          <p:spPr bwMode="auto">
            <a:xfrm>
              <a:off x="16219" y="5120"/>
              <a:ext cx="579" cy="55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accent3"/>
            </a:solidFill>
            <a:ln>
              <a:noFill/>
            </a:ln>
            <a:effectLst>
              <a:outerShdw algn="tl" blurRad="50800" dir="2700000" dist="38100" rotWithShape="0">
                <a:prstClr val="black">
                  <a:alpha val="40000"/>
                </a:prstClr>
              </a:outerShdw>
            </a:effectLst>
          </p:spPr>
          <p:txBody>
            <a:bodyPr anchor="t" anchorCtr="0" bIns="45708" compatLnSpc="1" lIns="91416" numCol="1" rIns="91416" tIns="45708" vert="horz" wrap="square"/>
            <a:p>
              <a:pPr fontAlgn="auto"/>
              <a:endParaRPr altLang="en-US" lang="zh-CN" noProof="1" strike="noStrike">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755" name="文本框 48"/>
          <p:cNvSpPr txBox="1"/>
          <p:nvPr/>
        </p:nvSpPr>
        <p:spPr>
          <a:xfrm>
            <a:off x="4145476" y="2453687"/>
            <a:ext cx="2983881" cy="2031325"/>
          </a:xfrm>
          <a:prstGeom prst="rect"/>
          <a:noFill/>
          <a:ln w="9525">
            <a:noFill/>
          </a:ln>
        </p:spPr>
        <p:txBody>
          <a:bodyPr anchor="t"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如果是去一般露天公共场所、不与呼吸道病人近距离接触，佩戴医用外科口罩足以，不必过度防护。但如果会接触疑似呼吸道感染的病人，则需要佩戴防生物的</a:t>
            </a:r>
            <a:r>
              <a:rPr altLang="zh-CN" dirty="0" sz="1400" lang="en-US">
                <a:latin typeface="Arial" panose="020B0604020202020204" pitchFamily="34" charset="0"/>
                <a:ea typeface="思源黑体 CN Regular" panose="020B0500000000000000" pitchFamily="34" charset="-122"/>
                <a:sym typeface="Arial" panose="020B0604020202020204" pitchFamily="34" charset="0"/>
              </a:rPr>
              <a:t>N95</a:t>
            </a: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口罩，才能起到有效的防护。</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6" name="文本框 1"/>
          <p:cNvSpPr txBox="1"/>
          <p:nvPr/>
        </p:nvSpPr>
        <p:spPr>
          <a:xfrm>
            <a:off x="7909560" y="2457450"/>
            <a:ext cx="2208530" cy="2030095"/>
          </a:xfrm>
          <a:prstGeom prst="rect"/>
          <a:noFill/>
        </p:spPr>
        <p:txBody>
          <a:bodyPr anchor="t" rtlCol="0" wrap="square">
            <a:spAutoFit/>
          </a:bodyPr>
          <a:p>
            <a:r>
              <a:rPr altLang="en-US" lang="zh-CN"/>
              <a:t>口罩佩戴一段时间后应及时更换。医用外科口罩建议最少4小时更换一次；如果口罩被液体打湿、出现破损等，应立即更换。</a:t>
            </a:r>
            <a:endParaRPr altLang="en-US" lang="zh-CN"/>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2" presetSubtype="4">
                                  <p:stCondLst>
                                    <p:cond delay="0"/>
                                  </p:stCondLst>
                                  <p:childTnLst>
                                    <p:set>
                                      <p:cBhvr>
                                        <p:cTn dur="1" fill="hold" id="6">
                                          <p:stCondLst>
                                            <p:cond delay="0"/>
                                          </p:stCondLst>
                                        </p:cTn>
                                        <p:tgtEl>
                                          <p:spTgt spid="1048745"/>
                                        </p:tgtEl>
                                        <p:attrNameLst>
                                          <p:attrName>style.visibility</p:attrName>
                                        </p:attrNameLst>
                                      </p:cBhvr>
                                      <p:to>
                                        <p:strVal val="visible"/>
                                      </p:to>
                                    </p:set>
                                    <p:animEffect transition="in" filter="wipe(down)">
                                      <p:cBhvr>
                                        <p:cTn dur="500" id="7"/>
                                        <p:tgtEl>
                                          <p:spTgt spid="1048745"/>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2" presetSubtype="4">
                                  <p:stCondLst>
                                    <p:cond delay="0"/>
                                  </p:stCondLst>
                                  <p:childTnLst>
                                    <p:set>
                                      <p:cBhvr>
                                        <p:cTn dur="1" fill="hold" id="11">
                                          <p:stCondLst>
                                            <p:cond delay="0"/>
                                          </p:stCondLst>
                                        </p:cTn>
                                        <p:tgtEl>
                                          <p:spTgt spid="120"/>
                                        </p:tgtEl>
                                        <p:attrNameLst>
                                          <p:attrName>style.visibility</p:attrName>
                                        </p:attrNameLst>
                                      </p:cBhvr>
                                      <p:to>
                                        <p:strVal val="visible"/>
                                      </p:to>
                                    </p:set>
                                    <p:anim calcmode="lin" valueType="num">
                                      <p:cBhvr additive="base">
                                        <p:cTn dur="500" fill="hold" id="12"/>
                                        <p:tgtEl>
                                          <p:spTgt spid="120"/>
                                        </p:tgtEl>
                                        <p:attrNameLst>
                                          <p:attrName>ppt_x</p:attrName>
                                        </p:attrNameLst>
                                      </p:cBhvr>
                                      <p:tavLst>
                                        <p:tav tm="0">
                                          <p:val>
                                            <p:strVal val="#ppt_x"/>
                                          </p:val>
                                        </p:tav>
                                        <p:tav tm="100000">
                                          <p:val>
                                            <p:strVal val="#ppt_x"/>
                                          </p:val>
                                        </p:tav>
                                      </p:tavLst>
                                    </p:anim>
                                    <p:anim calcmode="lin" valueType="num">
                                      <p:cBhvr additive="base">
                                        <p:cTn dur="500" fill="hold" id="13"/>
                                        <p:tgtEl>
                                          <p:spTgt spid="120"/>
                                        </p:tgtEl>
                                        <p:attrNameLst>
                                          <p:attrName>ppt_y</p:attrName>
                                        </p:attrNameLst>
                                      </p:cBhvr>
                                      <p:tavLst>
                                        <p:tav tm="0">
                                          <p:val>
                                            <p:strVal val="1+#ppt_h/2"/>
                                          </p:val>
                                        </p:tav>
                                        <p:tav tm="100000">
                                          <p:val>
                                            <p:strVal val="#ppt_y"/>
                                          </p:val>
                                        </p:tav>
                                      </p:tavLst>
                                    </p:anim>
                                  </p:childTnLst>
                                </p:cTn>
                              </p:par>
                            </p:childTnLst>
                          </p:cTn>
                        </p:par>
                      </p:childTnLst>
                    </p:cTn>
                  </p:par>
                  <p:par>
                    <p:cTn fill="hold" id="14">
                      <p:stCondLst>
                        <p:cond delay="indefinite"/>
                      </p:stCondLst>
                      <p:childTnLst>
                        <p:par>
                          <p:cTn fill="hold" id="15">
                            <p:stCondLst>
                              <p:cond delay="0"/>
                            </p:stCondLst>
                            <p:childTnLst>
                              <p:par>
                                <p:cTn fill="hold" grpId="0" id="16" nodeType="clickEffect" presetClass="entr" presetID="22" presetSubtype="4">
                                  <p:stCondLst>
                                    <p:cond delay="0"/>
                                  </p:stCondLst>
                                  <p:childTnLst>
                                    <p:set>
                                      <p:cBhvr>
                                        <p:cTn dur="1" fill="hold" id="17">
                                          <p:stCondLst>
                                            <p:cond delay="0"/>
                                          </p:stCondLst>
                                        </p:cTn>
                                        <p:tgtEl>
                                          <p:spTgt spid="1048755"/>
                                        </p:tgtEl>
                                        <p:attrNameLst>
                                          <p:attrName>style.visibility</p:attrName>
                                        </p:attrNameLst>
                                      </p:cBhvr>
                                      <p:to>
                                        <p:strVal val="visible"/>
                                      </p:to>
                                    </p:set>
                                    <p:animEffect transition="in" filter="wipe(down)">
                                      <p:cBhvr>
                                        <p:cTn dur="500" id="18"/>
                                        <p:tgtEl>
                                          <p:spTgt spid="1048755"/>
                                        </p:tgtEl>
                                      </p:cBhvr>
                                    </p:animEffect>
                                  </p:childTnLst>
                                </p:cTn>
                              </p:par>
                            </p:childTnLst>
                          </p:cTn>
                        </p:par>
                      </p:childTnLst>
                    </p:cTn>
                  </p:par>
                  <p:par>
                    <p:cTn fill="hold" id="19">
                      <p:stCondLst>
                        <p:cond delay="indefinite"/>
                      </p:stCondLst>
                      <p:childTnLst>
                        <p:par>
                          <p:cTn fill="hold" id="20">
                            <p:stCondLst>
                              <p:cond delay="0"/>
                            </p:stCondLst>
                            <p:childTnLst>
                              <p:par>
                                <p:cTn fill="hold" id="21" nodeType="clickEffect" presetClass="entr" presetID="2" presetSubtype="4">
                                  <p:stCondLst>
                                    <p:cond delay="0"/>
                                  </p:stCondLst>
                                  <p:childTnLst>
                                    <p:set>
                                      <p:cBhvr>
                                        <p:cTn dur="1" fill="hold" id="22">
                                          <p:stCondLst>
                                            <p:cond delay="0"/>
                                          </p:stCondLst>
                                        </p:cTn>
                                        <p:tgtEl>
                                          <p:spTgt spid="121"/>
                                        </p:tgtEl>
                                        <p:attrNameLst>
                                          <p:attrName>style.visibility</p:attrName>
                                        </p:attrNameLst>
                                      </p:cBhvr>
                                      <p:to>
                                        <p:strVal val="visible"/>
                                      </p:to>
                                    </p:set>
                                    <p:anim calcmode="lin" valueType="num">
                                      <p:cBhvr additive="base">
                                        <p:cTn dur="500" fill="hold" id="23"/>
                                        <p:tgtEl>
                                          <p:spTgt spid="121"/>
                                        </p:tgtEl>
                                        <p:attrNameLst>
                                          <p:attrName>ppt_x</p:attrName>
                                        </p:attrNameLst>
                                      </p:cBhvr>
                                      <p:tavLst>
                                        <p:tav tm="0">
                                          <p:val>
                                            <p:strVal val="#ppt_x"/>
                                          </p:val>
                                        </p:tav>
                                        <p:tav tm="100000">
                                          <p:val>
                                            <p:strVal val="#ppt_x"/>
                                          </p:val>
                                        </p:tav>
                                      </p:tavLst>
                                    </p:anim>
                                    <p:anim calcmode="lin" valueType="num">
                                      <p:cBhvr additive="base">
                                        <p:cTn dur="500" fill="hold" id="24"/>
                                        <p:tgtEl>
                                          <p:spTgt spid="121"/>
                                        </p:tgtEl>
                                        <p:attrNameLst>
                                          <p:attrName>ppt_y</p:attrName>
                                        </p:attrNameLst>
                                      </p:cBhvr>
                                      <p:tavLst>
                                        <p:tav tm="0">
                                          <p:val>
                                            <p:strVal val="1+#ppt_h/2"/>
                                          </p:val>
                                        </p:tav>
                                        <p:tav tm="100000">
                                          <p:val>
                                            <p:strVal val="#ppt_y"/>
                                          </p:val>
                                        </p:tav>
                                      </p:tavLst>
                                    </p:anim>
                                  </p:childTnLst>
                                </p:cTn>
                              </p:par>
                            </p:childTnLst>
                          </p:cTn>
                        </p:par>
                      </p:childTnLst>
                    </p:cTn>
                  </p:par>
                  <p:par>
                    <p:cTn fill="hold" id="25">
                      <p:stCondLst>
                        <p:cond delay="indefinite"/>
                      </p:stCondLst>
                      <p:childTnLst>
                        <p:par>
                          <p:cTn fill="hold" id="26">
                            <p:stCondLst>
                              <p:cond delay="0"/>
                            </p:stCondLst>
                            <p:childTnLst>
                              <p:par>
                                <p:cTn fill="hold" grpId="0" id="27" nodeType="clickEffect" presetClass="entr" presetID="2" presetSubtype="4">
                                  <p:stCondLst>
                                    <p:cond delay="0"/>
                                  </p:stCondLst>
                                  <p:childTnLst>
                                    <p:set>
                                      <p:cBhvr>
                                        <p:cTn dur="1" fill="hold" id="28">
                                          <p:stCondLst>
                                            <p:cond delay="0"/>
                                          </p:stCondLst>
                                        </p:cTn>
                                        <p:tgtEl>
                                          <p:spTgt spid="1048756"/>
                                        </p:tgtEl>
                                        <p:attrNameLst>
                                          <p:attrName>style.visibility</p:attrName>
                                        </p:attrNameLst>
                                      </p:cBhvr>
                                      <p:to>
                                        <p:strVal val="visible"/>
                                      </p:to>
                                    </p:set>
                                    <p:anim calcmode="lin" valueType="num">
                                      <p:cBhvr additive="base">
                                        <p:cTn dur="500" fill="hold" id="29"/>
                                        <p:tgtEl>
                                          <p:spTgt spid="1048756"/>
                                        </p:tgtEl>
                                        <p:attrNameLst>
                                          <p:attrName>ppt_x</p:attrName>
                                        </p:attrNameLst>
                                      </p:cBhvr>
                                      <p:tavLst>
                                        <p:tav tm="0">
                                          <p:val>
                                            <p:strVal val="#ppt_x"/>
                                          </p:val>
                                        </p:tav>
                                        <p:tav tm="100000">
                                          <p:val>
                                            <p:strVal val="#ppt_x"/>
                                          </p:val>
                                        </p:tav>
                                      </p:tavLst>
                                    </p:anim>
                                    <p:anim calcmode="lin" valueType="num">
                                      <p:cBhvr additive="base">
                                        <p:cTn dur="500" fill="hold" id="30"/>
                                        <p:tgtEl>
                                          <p:spTgt spid="1048756"/>
                                        </p:tgtEl>
                                        <p:attrNameLst>
                                          <p:attrName>ppt_y</p:attrName>
                                        </p:attrNameLst>
                                      </p:cBhvr>
                                      <p:tavLst>
                                        <p:tav tm="0">
                                          <p:val>
                                            <p:strVal val="1+#ppt_h/2"/>
                                          </p:val>
                                        </p:tav>
                                        <p:tav tm="100000">
                                          <p:val>
                                            <p:strVal val="#ppt_y"/>
                                          </p:val>
                                        </p:tav>
                                      </p:tavLst>
                                    </p:anim>
                                  </p:childTnLst>
                                </p:cTn>
                              </p:par>
                            </p:childTnLst>
                          </p:cTn>
                        </p:par>
                      </p:childTnLst>
                    </p:cTn>
                  </p:par>
                  <p:par>
                    <p:cTn fill="hold" id="31">
                      <p:stCondLst>
                        <p:cond delay="indefinite"/>
                      </p:stCondLst>
                      <p:childTnLst>
                        <p:par>
                          <p:cTn fill="hold" id="32">
                            <p:stCondLst>
                              <p:cond delay="0"/>
                            </p:stCondLst>
                            <p:childTnLst>
                              <p:par>
                                <p:cTn fill="hold" id="33" nodeType="clickEffect" presetClass="entr" presetID="12" presetSubtype="4">
                                  <p:stCondLst>
                                    <p:cond delay="0"/>
                                  </p:stCondLst>
                                  <p:childTnLst>
                                    <p:set>
                                      <p:cBhvr>
                                        <p:cTn dur="1" fill="hold" id="34">
                                          <p:stCondLst>
                                            <p:cond delay="0"/>
                                          </p:stCondLst>
                                        </p:cTn>
                                        <p:tgtEl>
                                          <p:spTgt spid="122"/>
                                        </p:tgtEl>
                                        <p:attrNameLst>
                                          <p:attrName>style.visibility</p:attrName>
                                        </p:attrNameLst>
                                      </p:cBhvr>
                                      <p:to>
                                        <p:strVal val="visible"/>
                                      </p:to>
                                    </p:set>
                                    <p:anim calcmode="lin" valueType="num">
                                      <p:cBhvr additive="base">
                                        <p:cTn dur="500" id="35"/>
                                        <p:tgtEl>
                                          <p:spTgt spid="122"/>
                                        </p:tgtEl>
                                        <p:attrNameLst>
                                          <p:attrName>ppt_y</p:attrName>
                                        </p:attrNameLst>
                                      </p:cBhvr>
                                      <p:tavLst>
                                        <p:tav tm="0">
                                          <p:val>
                                            <p:strVal val="#ppt_y+#ppt_h*1.125000"/>
                                          </p:val>
                                        </p:tav>
                                        <p:tav tm="100000">
                                          <p:val>
                                            <p:strVal val="#ppt_y"/>
                                          </p:val>
                                        </p:tav>
                                      </p:tavLst>
                                    </p:anim>
                                    <p:animEffect transition="in" filter="wipe(up)">
                                      <p:cBhvr>
                                        <p:cTn dur="500" id="36"/>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p:bldP spid="1048745" grpId="1"/>
      <p:bldP spid="1048755" grpId="0"/>
      <p:bldP spid="1048755" grpId="1"/>
      <p:bldP spid="1048756" grpId="0"/>
      <p:bldP spid="1048756"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7A76F"/>
        </a:solidFill>
      </p:bgPr>
    </p:bg>
    <p:spTree>
      <p:nvGrpSpPr>
        <p:cNvPr id="125" name=""/>
        <p:cNvGrpSpPr/>
        <p:nvPr/>
      </p:nvGrpSpPr>
      <p:grpSpPr>
        <a:xfrm>
          <a:off x="0" y="0"/>
          <a:ext cx="0" cy="0"/>
          <a:chOff x="0" y="0"/>
          <a:chExt cx="0" cy="0"/>
        </a:xfrm>
      </p:grpSpPr>
      <p:sp>
        <p:nvSpPr>
          <p:cNvPr id="1048760" name="矩形 3"/>
          <p:cNvSpPr/>
          <p:nvPr/>
        </p:nvSpPr>
        <p:spPr>
          <a:xfrm>
            <a:off x="4334510" y="2110740"/>
            <a:ext cx="6753860" cy="1043940"/>
          </a:xfrm>
          <a:prstGeom prst="rect"/>
        </p:spPr>
        <p:style>
          <a:lnRef idx="2">
            <a:schemeClr val="accent3">
              <a:shade val="50000"/>
            </a:schemeClr>
          </a:lnRef>
          <a:fillRef idx="1">
            <a:schemeClr val="accent3"/>
          </a:fillRef>
          <a:effectRef idx="0">
            <a:schemeClr val="accent3"/>
          </a:effectRef>
          <a:fontRef idx="minor">
            <a:schemeClr val="lt1"/>
          </a:fontRef>
        </p:style>
        <p:txBody>
          <a:bodyPr anchor="ctr" rtlCol="0"/>
          <a:p>
            <a:pPr algn="ctr"/>
            <a:endParaRPr altLang="en-US" lang="zh-CN"/>
          </a:p>
        </p:txBody>
      </p:sp>
      <p:sp>
        <p:nvSpPr>
          <p:cNvPr id="1048761" name="矩形 11"/>
          <p:cNvSpPr/>
          <p:nvPr/>
        </p:nvSpPr>
        <p:spPr>
          <a:xfrm>
            <a:off x="1049655" y="266065"/>
            <a:ext cx="7597140" cy="829945"/>
          </a:xfrm>
          <a:prstGeom prst="rect"/>
        </p:spPr>
        <p:txBody>
          <a:bodyPr wrap="square">
            <a:spAutoFit/>
          </a:bodyPr>
          <a:p>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如果不慎被感染</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a:p>
            <a:r>
              <a:rPr altLang="zh-CN" dirty="0" sz="2400" lang="en-US">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		</a:t>
            </a: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出现发热、乏力等症状怎么处理？</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2" name="文本框 13"/>
          <p:cNvSpPr txBox="1"/>
          <p:nvPr/>
        </p:nvSpPr>
        <p:spPr>
          <a:xfrm>
            <a:off x="4402455" y="1955800"/>
            <a:ext cx="6618605" cy="1198880"/>
          </a:xfrm>
          <a:prstGeom prst="rect"/>
          <a:noFill/>
        </p:spPr>
        <p:txBody>
          <a:bodyPr rtlCol="0" wrap="square">
            <a:spAutoFit/>
          </a:bodyPr>
          <a:p>
            <a:pPr indent="-342900" marL="342900">
              <a:lnSpc>
                <a:spcPct val="200000"/>
              </a:lnSpc>
              <a:buClr>
                <a:srgbClr val="C00000"/>
              </a:buClr>
              <a:buFont typeface="Wingdings" panose="05000000000000000000" pitchFamily="2" charset="2"/>
              <a:buChar char="u"/>
            </a:pPr>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出现上述症状不一定感染冠状病毒，应及时到正规医疗机构就诊，详细告知个人症状和近期活动情况。</a:t>
            </a:r>
            <a:endPar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3" name="文本框 14"/>
          <p:cNvSpPr txBox="1"/>
          <p:nvPr/>
        </p:nvSpPr>
        <p:spPr>
          <a:xfrm>
            <a:off x="4334383" y="3972570"/>
            <a:ext cx="6889960" cy="1324530"/>
          </a:xfrm>
          <a:prstGeom prst="rect"/>
        </p:spPr>
        <p:style>
          <a:lnRef idx="2">
            <a:schemeClr val="accent3">
              <a:shade val="50000"/>
            </a:schemeClr>
          </a:lnRef>
          <a:fillRef idx="1">
            <a:schemeClr val="accent3"/>
          </a:fillRef>
          <a:effectRef idx="0">
            <a:schemeClr val="accent3"/>
          </a:effectRef>
          <a:fontRef idx="minor">
            <a:schemeClr val="lt1"/>
          </a:fontRef>
        </p:style>
        <p:txBody>
          <a:bodyPr rtlCol="0" wrap="square">
            <a:spAutoFit/>
          </a:bodyPr>
          <a:p>
            <a:pPr indent="-342900" marL="342900">
              <a:lnSpc>
                <a:spcPct val="200000"/>
              </a:lnSpc>
              <a:buClr>
                <a:srgbClr val="C00000"/>
              </a:buClr>
              <a:buFont typeface="Wingdings" panose="05000000000000000000" pitchFamily="2" charset="2"/>
              <a:buChar char="u"/>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如果发病前</a:t>
            </a:r>
            <a:r>
              <a:rPr altLang="zh-CN" dirty="0" sz="1400" lang="en-US">
                <a:latin typeface="Arial" panose="020B0604020202020204" pitchFamily="34" charset="0"/>
                <a:ea typeface="思源黑体 CN Regular" panose="020B0500000000000000" pitchFamily="34" charset="-122"/>
                <a:sym typeface="Arial" panose="020B0604020202020204" pitchFamily="34" charset="0"/>
              </a:rPr>
              <a:t>14</a:t>
            </a: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天内曾在武汉旅行；或发病前</a:t>
            </a:r>
            <a:r>
              <a:rPr altLang="zh-CN" dirty="0" sz="1400" lang="en-US">
                <a:latin typeface="Arial" panose="020B0604020202020204" pitchFamily="34" charset="0"/>
                <a:ea typeface="思源黑体 CN Regular" panose="020B0500000000000000" pitchFamily="34" charset="-122"/>
                <a:sym typeface="Arial" panose="020B0604020202020204" pitchFamily="34" charset="0"/>
              </a:rPr>
              <a:t>14</a:t>
            </a: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天内接触过来自武汉的发热伴呼吸道症状的患者；或出现小范围的聚集发病。应到当地指定的医疗机构就诊，排查，也可联系本地疾控中心进行咨询。</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5" name="图片 5"/>
          <p:cNvPicPr>
            <a:picLocks noChangeAspect="1"/>
          </p:cNvPicPr>
          <p:nvPr/>
        </p:nvPicPr>
        <p:blipFill rotWithShape="1">
          <a:blip xmlns:r="http://schemas.openxmlformats.org/officeDocument/2006/relationships" r:embed="rId1" cstate="print"/>
          <a:srcRect l="38824" t="2562" r="-3552" b="12035"/>
          <a:stretch>
            <a:fillRect/>
          </a:stretch>
        </p:blipFill>
        <p:spPr>
          <a:xfrm>
            <a:off x="183515" y="728026"/>
            <a:ext cx="4947967" cy="5677331"/>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1" presetSubtype="1">
                                  <p:stCondLst>
                                    <p:cond delay="0"/>
                                  </p:stCondLst>
                                  <p:childTnLst>
                                    <p:set>
                                      <p:cBhvr>
                                        <p:cTn dur="1" fill="hold" id="6">
                                          <p:stCondLst>
                                            <p:cond delay="0"/>
                                          </p:stCondLst>
                                        </p:cTn>
                                        <p:tgtEl>
                                          <p:spTgt spid="1048762"/>
                                        </p:tgtEl>
                                        <p:attrNameLst>
                                          <p:attrName>style.visibility</p:attrName>
                                        </p:attrNameLst>
                                      </p:cBhvr>
                                      <p:to>
                                        <p:strVal val="visible"/>
                                      </p:to>
                                    </p:set>
                                    <p:animEffect transition="in" filter="wheel(1)">
                                      <p:cBhvr>
                                        <p:cTn dur="2000" id="7"/>
                                        <p:tgtEl>
                                          <p:spTgt spid="1048762"/>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6" presetSubtype="0">
                                  <p:stCondLst>
                                    <p:cond delay="0"/>
                                  </p:stCondLst>
                                  <p:iterate type="lt">
                                    <p:tmPct val="10000"/>
                                  </p:iterate>
                                  <p:childTnLst>
                                    <p:set>
                                      <p:cBhvr>
                                        <p:cTn dur="1" fill="hold" id="11">
                                          <p:stCondLst>
                                            <p:cond delay="0"/>
                                          </p:stCondLst>
                                        </p:cTn>
                                        <p:tgtEl>
                                          <p:spTgt spid="1048763"/>
                                        </p:tgtEl>
                                        <p:attrNameLst>
                                          <p:attrName>style.visibility</p:attrName>
                                        </p:attrNameLst>
                                      </p:cBhvr>
                                      <p:to>
                                        <p:strVal val="visible"/>
                                      </p:to>
                                    </p:set>
                                    <p:anim by="(-#ppt_w*2)" calcmode="lin" valueType="num">
                                      <p:cBhvr rctx="PPT">
                                        <p:cTn autoRev="1" dur="500" fill="hold" id="12">
                                          <p:stCondLst>
                                            <p:cond delay="0"/>
                                          </p:stCondLst>
                                        </p:cTn>
                                        <p:tgtEl>
                                          <p:spTgt spid="1048763"/>
                                        </p:tgtEl>
                                        <p:attrNameLst>
                                          <p:attrName>ppt_w</p:attrName>
                                        </p:attrNameLst>
                                      </p:cBhvr>
                                    </p:anim>
                                    <p:anim by="(#ppt_w*0.50)" calcmode="lin" valueType="num">
                                      <p:cBhvr>
                                        <p:cTn autoRev="1" decel="50000" dur="500" fill="hold" id="13">
                                          <p:stCondLst>
                                            <p:cond delay="0"/>
                                          </p:stCondLst>
                                        </p:cTn>
                                        <p:tgtEl>
                                          <p:spTgt spid="1048763"/>
                                        </p:tgtEl>
                                        <p:attrNameLst>
                                          <p:attrName>ppt_x</p:attrName>
                                        </p:attrNameLst>
                                      </p:cBhvr>
                                    </p:anim>
                                    <p:anim calcmode="lin" from="(-#ppt_h/2)" to="(#ppt_y)" valueType="num">
                                      <p:cBhvr>
                                        <p:cTn dur="1000" fill="hold" id="14">
                                          <p:stCondLst>
                                            <p:cond delay="0"/>
                                          </p:stCondLst>
                                        </p:cTn>
                                        <p:tgtEl>
                                          <p:spTgt spid="1048763"/>
                                        </p:tgtEl>
                                        <p:attrNameLst>
                                          <p:attrName>ppt_y</p:attrName>
                                        </p:attrNameLst>
                                      </p:cBhvr>
                                    </p:anim>
                                    <p:animRot by="21600000">
                                      <p:cBhvr>
                                        <p:cTn dur="1000" fill="hold" id="15">
                                          <p:stCondLst>
                                            <p:cond delay="0"/>
                                          </p:stCondLst>
                                        </p:cTn>
                                        <p:tgtEl>
                                          <p:spTgt spid="10487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2" grpId="0"/>
      <p:bldP spid="1048762" grpId="1"/>
      <p:bldP spid="1048763" grpId="0" animBg="1"/>
      <p:bldP spid="104876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28" name=""/>
        <p:cNvGrpSpPr/>
        <p:nvPr/>
      </p:nvGrpSpPr>
      <p:grpSpPr>
        <a:xfrm>
          <a:off x="0" y="0"/>
          <a:ext cx="0" cy="0"/>
          <a:chOff x="0" y="0"/>
          <a:chExt cx="0" cy="0"/>
        </a:xfrm>
      </p:grpSpPr>
      <p:sp>
        <p:nvSpPr>
          <p:cNvPr id="1048767" name="矩形 11"/>
          <p:cNvSpPr/>
          <p:nvPr/>
        </p:nvSpPr>
        <p:spPr>
          <a:xfrm>
            <a:off x="1127184" y="565657"/>
            <a:ext cx="3840480" cy="460375"/>
          </a:xfrm>
          <a:prstGeom prst="rect"/>
        </p:spPr>
        <p:txBody>
          <a:bodyPr wrap="none">
            <a:spAutoFit/>
          </a:bodyPr>
          <a:p>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去医院就诊时要注意什么？</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8" name="Rectangle 22"/>
          <p:cNvSpPr/>
          <p:nvPr/>
        </p:nvSpPr>
        <p:spPr>
          <a:xfrm>
            <a:off x="524510" y="1560195"/>
            <a:ext cx="5820410" cy="4692650"/>
          </a:xfrm>
          <a:prstGeom prst="rect"/>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9" name="矩形 47"/>
          <p:cNvSpPr>
            <a:spLocks noChangeArrowheads="1"/>
          </p:cNvSpPr>
          <p:nvPr/>
        </p:nvSpPr>
        <p:spPr bwMode="auto">
          <a:xfrm>
            <a:off x="643968" y="3233726"/>
            <a:ext cx="5345445" cy="3020060"/>
          </a:xfrm>
          <a:prstGeom prst="rect"/>
          <a:noFill/>
          <a:ln>
            <a:noFill/>
          </a:ln>
        </p:spPr>
        <p:txBody>
          <a:bodyPr bIns="34287" lIns="68573" rIns="68573" tIns="34287" wrap="square">
            <a:spAutoFit/>
          </a:bodyPr>
          <a:p>
            <a:pPr indent="-285750" marL="285750">
              <a:lnSpc>
                <a:spcPct val="120000"/>
              </a:lnSpc>
              <a:spcBef>
                <a:spcPct val="0"/>
              </a:spcBef>
              <a:buFont typeface="Wingdings" panose="05000000000000000000" pitchFamily="2" charset="2"/>
              <a:buChar char="u"/>
            </a:pPr>
            <a:r>
              <a:rPr altLang="en-US" sz="3200" lang="zh-CN">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详细告知大夫患病情况和就医过程，尤其要告知近期是否有武汉旅行史，以及是否与可疑患者或动物有接触史</a:t>
            </a:r>
            <a:r>
              <a:rPr altLang="en-US" sz="1600" lang="zh-CN">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a:t>
            </a:r>
            <a:endParaRPr altLang="zh-CN" dirty="0" sz="1600" lang="en-US">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70" name="矩形 47"/>
          <p:cNvSpPr>
            <a:spLocks noChangeArrowheads="1"/>
          </p:cNvSpPr>
          <p:nvPr/>
        </p:nvSpPr>
        <p:spPr bwMode="auto">
          <a:xfrm>
            <a:off x="643968" y="1863571"/>
            <a:ext cx="5345445" cy="1248410"/>
          </a:xfrm>
          <a:prstGeom prst="rect"/>
          <a:noFill/>
          <a:ln>
            <a:noFill/>
          </a:ln>
        </p:spPr>
        <p:txBody>
          <a:bodyPr bIns="34287" lIns="68573" rIns="68573" tIns="34287" wrap="square">
            <a:spAutoFit/>
          </a:bodyPr>
          <a:p>
            <a:pPr indent="-285750" marL="285750">
              <a:lnSpc>
                <a:spcPct val="120000"/>
              </a:lnSpc>
              <a:spcBef>
                <a:spcPct val="0"/>
              </a:spcBef>
              <a:buFont typeface="Wingdings" panose="05000000000000000000" pitchFamily="2" charset="2"/>
              <a:buChar char="u"/>
            </a:pPr>
            <a:r>
              <a:rPr altLang="en-US" dirty="0" sz="3200" lang="zh-CN">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诊疗过程应佩戴外科口罩，保护自己和他人。</a:t>
            </a:r>
            <a:endParaRPr altLang="en-US" dirty="0" sz="3200" lang="zh-CN">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6" name="图片 6"/>
          <p:cNvPicPr>
            <a:picLocks noChangeAspect="1"/>
          </p:cNvPicPr>
          <p:nvPr/>
        </p:nvPicPr>
        <p:blipFill>
          <a:blip xmlns:r="http://schemas.openxmlformats.org/officeDocument/2006/relationships" r:embed="rId1" cstate="print"/>
          <a:stretch>
            <a:fillRect/>
          </a:stretch>
        </p:blipFill>
        <p:spPr>
          <a:xfrm>
            <a:off x="5470187" y="565785"/>
            <a:ext cx="7054816" cy="5755182"/>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10" presetSubtype="0">
                                  <p:stCondLst>
                                    <p:cond delay="0"/>
                                  </p:stCondLst>
                                  <p:childTnLst>
                                    <p:set>
                                      <p:cBhvr>
                                        <p:cTn dur="1" fill="hold" id="6">
                                          <p:stCondLst>
                                            <p:cond delay="0"/>
                                          </p:stCondLst>
                                        </p:cTn>
                                        <p:tgtEl>
                                          <p:spTgt spid="1048769"/>
                                        </p:tgtEl>
                                        <p:attrNameLst>
                                          <p:attrName>style.visibility</p:attrName>
                                        </p:attrNameLst>
                                      </p:cBhvr>
                                      <p:to>
                                        <p:strVal val="visible"/>
                                      </p:to>
                                    </p:set>
                                    <p:animEffect transition="in" filter="fade">
                                      <p:cBhvr>
                                        <p:cTn dur="500" id="7"/>
                                        <p:tgtEl>
                                          <p:spTgt spid="1048769"/>
                                        </p:tgtEl>
                                      </p:cBhvr>
                                    </p:animEffect>
                                  </p:childTnLst>
                                </p:cTn>
                              </p:par>
                              <p:par>
                                <p:cTn fill="hold" grpId="0" id="8" nodeType="withEffect" presetClass="entr" presetID="10" presetSubtype="0">
                                  <p:stCondLst>
                                    <p:cond delay="0"/>
                                  </p:stCondLst>
                                  <p:childTnLst>
                                    <p:set>
                                      <p:cBhvr>
                                        <p:cTn dur="1" fill="hold" id="9">
                                          <p:stCondLst>
                                            <p:cond delay="0"/>
                                          </p:stCondLst>
                                        </p:cTn>
                                        <p:tgtEl>
                                          <p:spTgt spid="1048770"/>
                                        </p:tgtEl>
                                        <p:attrNameLst>
                                          <p:attrName>style.visibility</p:attrName>
                                        </p:attrNameLst>
                                      </p:cBhvr>
                                      <p:to>
                                        <p:strVal val="visible"/>
                                      </p:to>
                                    </p:set>
                                    <p:animEffect transition="in" filter="fade">
                                      <p:cBhvr>
                                        <p:cTn dur="500" id="10"/>
                                        <p:tgtEl>
                                          <p:spTgt spid="1048770"/>
                                        </p:tgtEl>
                                      </p:cBhvr>
                                    </p:animEffect>
                                  </p:childTnLst>
                                </p:cTn>
                              </p:par>
                            </p:childTnLst>
                          </p:cTn>
                        </p:par>
                      </p:childTnLst>
                    </p:cTn>
                  </p:par>
                  <p:par>
                    <p:cTn fill="hold" id="11">
                      <p:stCondLst>
                        <p:cond delay="indefinite"/>
                      </p:stCondLst>
                      <p:childTnLst>
                        <p:par>
                          <p:cTn fill="hold" id="12">
                            <p:stCondLst>
                              <p:cond delay="0"/>
                            </p:stCondLst>
                            <p:childTnLst>
                              <p:par>
                                <p:cTn fill="hold" grpId="0" id="13" nodeType="clickEffect" presetClass="emph" presetID="32" presetSubtype="0">
                                  <p:stCondLst>
                                    <p:cond delay="0"/>
                                  </p:stCondLst>
                                  <p:childTnLst>
                                    <p:animRot by="120000">
                                      <p:cBhvr>
                                        <p:cTn dur="100" fill="hold" id="14">
                                          <p:stCondLst>
                                            <p:cond delay="0"/>
                                          </p:stCondLst>
                                        </p:cTn>
                                        <p:tgtEl>
                                          <p:spTgt spid="1048768"/>
                                        </p:tgtEl>
                                        <p:attrNameLst>
                                          <p:attrName>r</p:attrName>
                                        </p:attrNameLst>
                                      </p:cBhvr>
                                    </p:animRot>
                                    <p:animRot by="-240000">
                                      <p:cBhvr>
                                        <p:cTn dur="200" fill="hold" id="15">
                                          <p:stCondLst>
                                            <p:cond delay="200"/>
                                          </p:stCondLst>
                                        </p:cTn>
                                        <p:tgtEl>
                                          <p:spTgt spid="1048768"/>
                                        </p:tgtEl>
                                        <p:attrNameLst>
                                          <p:attrName>r</p:attrName>
                                        </p:attrNameLst>
                                      </p:cBhvr>
                                    </p:animRot>
                                    <p:animRot by="240000">
                                      <p:cBhvr>
                                        <p:cTn dur="200" fill="hold" id="16">
                                          <p:stCondLst>
                                            <p:cond delay="400"/>
                                          </p:stCondLst>
                                        </p:cTn>
                                        <p:tgtEl>
                                          <p:spTgt spid="1048768"/>
                                        </p:tgtEl>
                                        <p:attrNameLst>
                                          <p:attrName>r</p:attrName>
                                        </p:attrNameLst>
                                      </p:cBhvr>
                                    </p:animRot>
                                    <p:animRot by="-240000">
                                      <p:cBhvr>
                                        <p:cTn dur="200" fill="hold" id="17">
                                          <p:stCondLst>
                                            <p:cond delay="600"/>
                                          </p:stCondLst>
                                        </p:cTn>
                                        <p:tgtEl>
                                          <p:spTgt spid="1048768"/>
                                        </p:tgtEl>
                                        <p:attrNameLst>
                                          <p:attrName>r</p:attrName>
                                        </p:attrNameLst>
                                      </p:cBhvr>
                                    </p:animRot>
                                    <p:animRot by="120000">
                                      <p:cBhvr>
                                        <p:cTn dur="200" fill="hold" id="18">
                                          <p:stCondLst>
                                            <p:cond delay="800"/>
                                          </p:stCondLst>
                                        </p:cTn>
                                        <p:tgtEl>
                                          <p:spTgt spid="10487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9" grpId="0"/>
      <p:bldP spid="1048770" grpId="0"/>
      <p:bldP spid="1048768" grpId="0" animBg="1"/>
      <p:bldP spid="104876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31" name=""/>
        <p:cNvGrpSpPr/>
        <p:nvPr/>
      </p:nvGrpSpPr>
      <p:grpSpPr>
        <a:xfrm>
          <a:off x="0" y="0"/>
          <a:ext cx="0" cy="0"/>
          <a:chOff x="0" y="0"/>
          <a:chExt cx="0" cy="0"/>
        </a:xfrm>
      </p:grpSpPr>
      <p:sp>
        <p:nvSpPr>
          <p:cNvPr id="1048774" name="文本框 13"/>
          <p:cNvSpPr txBox="1"/>
          <p:nvPr/>
        </p:nvSpPr>
        <p:spPr>
          <a:xfrm>
            <a:off x="2779395" y="2706370"/>
            <a:ext cx="7312025" cy="1445260"/>
          </a:xfrm>
          <a:prstGeom prst="rect"/>
          <a:noFill/>
        </p:spPr>
        <p:txBody>
          <a:bodyPr rtlCol="0" wrap="square">
            <a:spAutoFit/>
          </a:bodyPr>
          <a:p>
            <a:r>
              <a:rPr altLang="zh-CN" b="1" sz="8800" lang="en-US">
                <a:sym typeface="+mn-ea"/>
              </a:rPr>
              <a:t>03</a:t>
            </a:r>
            <a:r>
              <a:rPr altLang="zh-CN" sz="8800" lang="en-US">
                <a:sym typeface="+mn-ea"/>
              </a:rPr>
              <a:t>.</a:t>
            </a:r>
            <a:r>
              <a:rPr altLang="en-US" sz="8800" lang="zh-CN">
                <a:sym typeface="+mn-ea"/>
              </a:rPr>
              <a:t>个人与</a:t>
            </a:r>
            <a:r>
              <a:rPr altLang="en-US" sz="8800" lang="zh-CN">
                <a:sym typeface="+mn-ea"/>
              </a:rPr>
              <a:t>社会</a:t>
            </a:r>
            <a:endParaRPr altLang="en-US" sz="8800" lang="zh-CN">
              <a:sym typeface="+mn-ea"/>
            </a:endParaRPr>
          </a:p>
        </p:txBody>
      </p:sp>
      <p:sp>
        <p:nvSpPr>
          <p:cNvPr id="1048775" name="文本框 16"/>
          <p:cNvSpPr txBox="1"/>
          <p:nvPr/>
        </p:nvSpPr>
        <p:spPr>
          <a:xfrm>
            <a:off x="3989705" y="4151630"/>
            <a:ext cx="5240020" cy="645160"/>
          </a:xfrm>
          <a:prstGeom prst="rect"/>
          <a:noFill/>
        </p:spPr>
        <p:txBody>
          <a:bodyPr rtlCol="0" wrap="square">
            <a:spAutoFit/>
          </a:bodyPr>
          <a:p>
            <a:r>
              <a:rPr altLang="en-US" b="1" sz="3600" lang="zh-CN">
                <a:solidFill>
                  <a:schemeClr val="accent2">
                    <a:lumMod val="40000"/>
                    <a:lumOff val="60000"/>
                  </a:schemeClr>
                </a:solidFill>
              </a:rPr>
              <a:t>Individual and society </a:t>
            </a:r>
            <a:endParaRPr altLang="en-US" b="1" sz="3600" lang="zh-CN">
              <a:solidFill>
                <a:schemeClr val="accent2">
                  <a:lumMod val="40000"/>
                  <a:lumOff val="60000"/>
                </a:schemeClr>
              </a:solidFill>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5" presetSubtype="10">
                                  <p:stCondLst>
                                    <p:cond delay="0"/>
                                  </p:stCondLst>
                                  <p:childTnLst>
                                    <p:set>
                                      <p:cBhvr>
                                        <p:cTn dur="1" fill="hold" id="6">
                                          <p:stCondLst>
                                            <p:cond delay="0"/>
                                          </p:stCondLst>
                                        </p:cTn>
                                        <p:tgtEl>
                                          <p:spTgt spid="1048774"/>
                                        </p:tgtEl>
                                        <p:attrNameLst>
                                          <p:attrName>style.visibility</p:attrName>
                                        </p:attrNameLst>
                                      </p:cBhvr>
                                      <p:to>
                                        <p:strVal val="visible"/>
                                      </p:to>
                                    </p:set>
                                    <p:animEffect transition="in" filter="checkerboard(across)">
                                      <p:cBhvr>
                                        <p:cTn dur="500" id="7"/>
                                        <p:tgtEl>
                                          <p:spTgt spid="1048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4" grpId="0"/>
      <p:bldP spid="104877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34" name=""/>
        <p:cNvGrpSpPr/>
        <p:nvPr/>
      </p:nvGrpSpPr>
      <p:grpSpPr>
        <a:xfrm>
          <a:off x="0" y="0"/>
          <a:ext cx="0" cy="0"/>
          <a:chOff x="0" y="0"/>
          <a:chExt cx="0" cy="0"/>
        </a:xfrm>
      </p:grpSpPr>
      <p:sp>
        <p:nvSpPr>
          <p:cNvPr id="1048779" name="圆角矩形 5"/>
          <p:cNvSpPr/>
          <p:nvPr/>
        </p:nvSpPr>
        <p:spPr>
          <a:xfrm>
            <a:off x="1478280" y="4433570"/>
            <a:ext cx="6269990" cy="775970"/>
          </a:xfrm>
          <a:prstGeom prst="roundRect"/>
          <a:noFill/>
          <a:ln w="28575" cmpd="sng">
            <a:solidFill>
              <a:schemeClr val="accent1">
                <a:shade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780" name="矩形 11"/>
          <p:cNvSpPr/>
          <p:nvPr/>
        </p:nvSpPr>
        <p:spPr>
          <a:xfrm>
            <a:off x="1510981" y="438657"/>
            <a:ext cx="26212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如何面对居家隔离</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81" name="文本框 3"/>
          <p:cNvSpPr txBox="1"/>
          <p:nvPr/>
        </p:nvSpPr>
        <p:spPr>
          <a:xfrm>
            <a:off x="1819275" y="1172210"/>
            <a:ext cx="5393055" cy="521970"/>
          </a:xfrm>
          <a:prstGeom prst="rect"/>
          <a:noFill/>
        </p:spPr>
        <p:txBody>
          <a:bodyPr rtlCol="0" wrap="square">
            <a:spAutoFit/>
          </a:bodyPr>
          <a:p>
            <a:r>
              <a:rPr altLang="en-US" sz="2800" lang="zh-CN"/>
              <a:t>什么样的人需要居家隔离</a:t>
            </a:r>
            <a:r>
              <a:rPr altLang="zh-CN" sz="2800" lang="en-US"/>
              <a:t>?</a:t>
            </a:r>
            <a:endParaRPr altLang="zh-CN" sz="2800" lang="en-US"/>
          </a:p>
        </p:txBody>
      </p:sp>
      <p:sp>
        <p:nvSpPr>
          <p:cNvPr id="1048782" name="文本框 4"/>
          <p:cNvSpPr txBox="1"/>
          <p:nvPr/>
        </p:nvSpPr>
        <p:spPr>
          <a:xfrm>
            <a:off x="1478280" y="1963420"/>
            <a:ext cx="9211945" cy="3784600"/>
          </a:xfrm>
          <a:prstGeom prst="rect"/>
          <a:noFill/>
        </p:spPr>
        <p:txBody>
          <a:bodyPr anchor="t" rtlCol="0" wrap="square">
            <a:spAutoFit/>
            <a:scene3d>
              <a:camera prst="orthographicFront"/>
              <a:lightRig dir="t" rig="soft">
                <a:rot lat="0" lon="0" rev="15600000"/>
              </a:lightRig>
            </a:scene3d>
            <a:sp3d extrusionH="57150" prstMaterial="softEdge">
              <a:bevelT w="25400" h="38100"/>
            </a:sp3d>
          </a:bodyPr>
          <a:p>
            <a:r>
              <a:rPr altLang="en-US" sz="3200" lang="zh-CN">
                <a:solidFill>
                  <a:schemeClr val="accent4"/>
                </a:solidFill>
                <a:effectLst/>
              </a:rPr>
              <a:t>病情相对较轻的新型冠状病毒感染的肺炎病人。</a:t>
            </a:r>
            <a:endParaRPr altLang="en-US" sz="3200" lang="zh-CN">
              <a:solidFill>
                <a:schemeClr val="accent4"/>
              </a:solidFill>
              <a:effectLst/>
            </a:endParaRPr>
          </a:p>
          <a:p>
            <a:r>
              <a:rPr altLang="en-US" sz="3200" lang="zh-CN">
                <a:solidFill>
                  <a:schemeClr val="accent4"/>
                </a:solidFill>
                <a:effectLst/>
              </a:rPr>
              <a:t>轻症病人：一般认为，仅有或没有低烧（38℃以下）、咳嗽，无呼吸困难者可为轻症。在居家观察中，一旦发现病情变化，应尽快就医。</a:t>
            </a:r>
            <a:endParaRPr altLang="en-US" sz="3200" lang="zh-CN">
              <a:solidFill>
                <a:schemeClr val="accent4"/>
              </a:solidFill>
              <a:effectLst/>
            </a:endParaRPr>
          </a:p>
          <a:p>
            <a:r>
              <a:rPr altLang="en-US" sz="3200" lang="zh-CN">
                <a:solidFill>
                  <a:schemeClr val="accent4"/>
                </a:solidFill>
                <a:effectLst/>
              </a:rPr>
              <a:t>密切接触者，即与已确诊的新型肺炎感染者或疑似</a:t>
            </a:r>
            <a:r>
              <a:rPr altLang="en-US" sz="4800" lang="zh-CN">
                <a:solidFill>
                  <a:schemeClr val="accent4"/>
                </a:solidFill>
                <a:effectLst/>
              </a:rPr>
              <a:t>感染者有密切接触的人</a:t>
            </a:r>
            <a:r>
              <a:rPr altLang="en-US" sz="3200" lang="zh-CN">
                <a:solidFill>
                  <a:schemeClr val="accent4"/>
                </a:solidFill>
                <a:effectLst/>
              </a:rPr>
              <a:t>。</a:t>
            </a:r>
            <a:endParaRPr altLang="en-US" sz="3200" lang="zh-CN">
              <a:solidFill>
                <a:schemeClr val="accent4"/>
              </a:solidFill>
              <a:effectLst/>
            </a:endParaRPr>
          </a:p>
          <a:p>
            <a:r>
              <a:rPr altLang="en-US" sz="3200" lang="zh-CN">
                <a:solidFill>
                  <a:schemeClr val="accent4"/>
                </a:solidFill>
                <a:effectLst/>
              </a:rPr>
              <a:t>经医生判断可以自行居家隔离的其他人群。</a:t>
            </a:r>
            <a:endParaRPr altLang="en-US" sz="3200" lang="zh-CN">
              <a:solidFill>
                <a:schemeClr val="accent4"/>
              </a:solidFill>
              <a:effectLst/>
            </a:endParaRPr>
          </a:p>
        </p:txBody>
      </p:sp>
    </p:spTree>
  </p:cSld>
  <p:clrMapOvr>
    <a:masterClrMapping/>
  </p:clrMapOvr>
  <p:transition spd="slow"/>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 presetSubtype="4">
                                  <p:stCondLst>
                                    <p:cond delay="0"/>
                                  </p:stCondLst>
                                  <p:childTnLst>
                                    <p:set>
                                      <p:cBhvr>
                                        <p:cTn dur="1" fill="hold" id="6">
                                          <p:stCondLst>
                                            <p:cond delay="0"/>
                                          </p:stCondLst>
                                        </p:cTn>
                                        <p:tgtEl>
                                          <p:spTgt spid="1048781"/>
                                        </p:tgtEl>
                                        <p:attrNameLst>
                                          <p:attrName>style.visibility</p:attrName>
                                        </p:attrNameLst>
                                      </p:cBhvr>
                                      <p:to>
                                        <p:strVal val="visible"/>
                                      </p:to>
                                    </p:set>
                                    <p:anim calcmode="lin" valueType="num">
                                      <p:cBhvr additive="base">
                                        <p:cTn dur="500" fill="hold" id="7"/>
                                        <p:tgtEl>
                                          <p:spTgt spid="1048781"/>
                                        </p:tgtEl>
                                        <p:attrNameLst>
                                          <p:attrName>ppt_x</p:attrName>
                                        </p:attrNameLst>
                                      </p:cBhvr>
                                      <p:tavLst>
                                        <p:tav tm="0">
                                          <p:val>
                                            <p:strVal val="#ppt_x"/>
                                          </p:val>
                                        </p:tav>
                                        <p:tav tm="100000">
                                          <p:val>
                                            <p:strVal val="#ppt_x"/>
                                          </p:val>
                                        </p:tav>
                                      </p:tavLst>
                                    </p:anim>
                                    <p:anim calcmode="lin" valueType="num">
                                      <p:cBhvr additive="base">
                                        <p:cTn dur="500" fill="hold" id="8"/>
                                        <p:tgtEl>
                                          <p:spTgt spid="1048781"/>
                                        </p:tgtEl>
                                        <p:attrNameLst>
                                          <p:attrName>ppt_y</p:attrName>
                                        </p:attrNameLst>
                                      </p:cBhvr>
                                      <p:tavLst>
                                        <p:tav tm="0">
                                          <p:val>
                                            <p:strVal val="1+#ppt_h/2"/>
                                          </p:val>
                                        </p:tav>
                                        <p:tav tm="100000">
                                          <p:val>
                                            <p:strVal val="#ppt_y"/>
                                          </p:val>
                                        </p:tav>
                                      </p:tavLst>
                                    </p:anim>
                                  </p:childTnLst>
                                </p:cTn>
                              </p:par>
                            </p:childTnLst>
                          </p:cTn>
                        </p:par>
                      </p:childTnLst>
                    </p:cTn>
                  </p:par>
                  <p:par>
                    <p:cTn fill="hold" id="9">
                      <p:stCondLst>
                        <p:cond delay="indefinite"/>
                      </p:stCondLst>
                      <p:childTnLst>
                        <p:par>
                          <p:cTn fill="hold" id="10">
                            <p:stCondLst>
                              <p:cond delay="0"/>
                            </p:stCondLst>
                            <p:childTnLst>
                              <p:par>
                                <p:cTn fill="hold" grpId="0" id="11" nodeType="clickEffect" presetClass="entr" presetID="21" presetSubtype="1">
                                  <p:stCondLst>
                                    <p:cond delay="0"/>
                                  </p:stCondLst>
                                  <p:childTnLst>
                                    <p:set>
                                      <p:cBhvr>
                                        <p:cTn dur="1" fill="hold" id="12">
                                          <p:stCondLst>
                                            <p:cond delay="0"/>
                                          </p:stCondLst>
                                        </p:cTn>
                                        <p:tgtEl>
                                          <p:spTgt spid="1048782"/>
                                        </p:tgtEl>
                                        <p:attrNameLst>
                                          <p:attrName>style.visibility</p:attrName>
                                        </p:attrNameLst>
                                      </p:cBhvr>
                                      <p:to>
                                        <p:strVal val="visible"/>
                                      </p:to>
                                    </p:set>
                                    <p:animEffect transition="in" filter="wheel(1)">
                                      <p:cBhvr>
                                        <p:cTn dur="2000" id="13"/>
                                        <p:tgtEl>
                                          <p:spTgt spid="1048782"/>
                                        </p:tgtEl>
                                      </p:cBhvr>
                                    </p:animEffect>
                                  </p:childTnLst>
                                </p:cTn>
                              </p:par>
                            </p:childTnLst>
                          </p:cTn>
                        </p:par>
                      </p:childTnLst>
                    </p:cTn>
                  </p:par>
                  <p:par>
                    <p:cTn fill="hold" id="14">
                      <p:stCondLst>
                        <p:cond delay="indefinite"/>
                      </p:stCondLst>
                      <p:childTnLst>
                        <p:par>
                          <p:cTn fill="hold" id="15">
                            <p:stCondLst>
                              <p:cond delay="0"/>
                            </p:stCondLst>
                            <p:childTnLst>
                              <p:par>
                                <p:cTn fill="hold" grpId="0" id="16" nodeType="clickEffect" presetClass="entr" presetID="8" presetSubtype="16">
                                  <p:stCondLst>
                                    <p:cond delay="0"/>
                                  </p:stCondLst>
                                  <p:childTnLst>
                                    <p:set>
                                      <p:cBhvr>
                                        <p:cTn dur="1" fill="hold" id="17">
                                          <p:stCondLst>
                                            <p:cond delay="0"/>
                                          </p:stCondLst>
                                        </p:cTn>
                                        <p:tgtEl>
                                          <p:spTgt spid="1048779"/>
                                        </p:tgtEl>
                                        <p:attrNameLst>
                                          <p:attrName>style.visibility</p:attrName>
                                        </p:attrNameLst>
                                      </p:cBhvr>
                                      <p:to>
                                        <p:strVal val="visible"/>
                                      </p:to>
                                    </p:set>
                                    <p:animEffect transition="in" filter="diamond(in)">
                                      <p:cBhvr>
                                        <p:cTn dur="2000" id="18"/>
                                        <p:tgtEl>
                                          <p:spTgt spid="1048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81" grpId="0"/>
      <p:bldP spid="1048781" grpId="1"/>
      <p:bldP spid="1048782" grpId="0"/>
      <p:bldP spid="1048782" grpId="1"/>
      <p:bldP spid="1048779" grpId="0" animBg="1"/>
      <p:bldP spid="104877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37" name=""/>
        <p:cNvGrpSpPr/>
        <p:nvPr/>
      </p:nvGrpSpPr>
      <p:grpSpPr>
        <a:xfrm>
          <a:off x="0" y="0"/>
          <a:ext cx="0" cy="0"/>
          <a:chOff x="0" y="0"/>
          <a:chExt cx="0" cy="0"/>
        </a:xfrm>
      </p:grpSpPr>
      <p:grpSp>
        <p:nvGrpSpPr>
          <p:cNvPr id="138" name="组合 31"/>
          <p:cNvGrpSpPr/>
          <p:nvPr/>
        </p:nvGrpSpPr>
        <p:grpSpPr>
          <a:xfrm flipH="1">
            <a:off x="1316260" y="2034888"/>
            <a:ext cx="3119582" cy="666498"/>
            <a:chOff x="6355949" y="-1336675"/>
            <a:chExt cx="4146157" cy="885826"/>
          </a:xfrm>
        </p:grpSpPr>
        <p:grpSp>
          <p:nvGrpSpPr>
            <p:cNvPr id="139" name="组合 32"/>
            <p:cNvGrpSpPr/>
            <p:nvPr/>
          </p:nvGrpSpPr>
          <p:grpSpPr>
            <a:xfrm>
              <a:off x="6355949" y="-1336675"/>
              <a:ext cx="4146157" cy="885826"/>
              <a:chOff x="6355949" y="-1336675"/>
              <a:chExt cx="4146157" cy="885826"/>
            </a:xfrm>
          </p:grpSpPr>
          <p:sp>
            <p:nvSpPr>
              <p:cNvPr id="1048786" name="任意多边形 201"/>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87" name="矩形 71"/>
              <p:cNvSpPr/>
              <p:nvPr/>
            </p:nvSpPr>
            <p:spPr>
              <a:xfrm>
                <a:off x="7166610" y="-929481"/>
                <a:ext cx="73816" cy="71438"/>
              </a:xfrm>
              <a:prstGeom prst="rect"/>
              <a:solidFill>
                <a:srgbClr val="5A6478">
                  <a:lumMod val="60000"/>
                  <a:lumOff val="4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88" name="矩形 72"/>
              <p:cNvSpPr/>
              <p:nvPr/>
            </p:nvSpPr>
            <p:spPr>
              <a:xfrm>
                <a:off x="7225190" y="-962818"/>
                <a:ext cx="107151" cy="138112"/>
              </a:xfrm>
              <a:prstGeom prst="rect"/>
              <a:solidFill>
                <a:srgbClr val="5A6478">
                  <a:lumMod val="40000"/>
                  <a:lumOff val="6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89" name="五边形 204"/>
              <p:cNvSpPr/>
              <p:nvPr/>
            </p:nvSpPr>
            <p:spPr>
              <a:xfrm flipH="1">
                <a:off x="7532844" y="-1244996"/>
                <a:ext cx="1834746" cy="702469"/>
              </a:xfrm>
              <a:prstGeom prst="homePlate">
                <a:avLst>
                  <a:gd name="adj" fmla="val 20945"/>
                </a:avLst>
              </a:prstGeom>
              <a:solidFill>
                <a:schemeClr val="accent3"/>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140" name="组合 74"/>
              <p:cNvGrpSpPr/>
              <p:nvPr/>
            </p:nvGrpSpPr>
            <p:grpSpPr>
              <a:xfrm>
                <a:off x="9339251" y="-1300955"/>
                <a:ext cx="1162855" cy="814387"/>
                <a:chOff x="9339251" y="-1300955"/>
                <a:chExt cx="1162855" cy="814387"/>
              </a:xfrm>
            </p:grpSpPr>
            <p:sp>
              <p:nvSpPr>
                <p:cNvPr id="1048790" name="圆角矩形 210"/>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1" name="矩形 80"/>
                <p:cNvSpPr/>
                <p:nvPr/>
              </p:nvSpPr>
              <p:spPr>
                <a:xfrm>
                  <a:off x="9339251" y="-1244996"/>
                  <a:ext cx="57944" cy="702469"/>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2" name="矩形 81"/>
                <p:cNvSpPr/>
                <p:nvPr/>
              </p:nvSpPr>
              <p:spPr>
                <a:xfrm rot="5400000">
                  <a:off x="9886190" y="-1420615"/>
                  <a:ext cx="57944" cy="1053707"/>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793" name="矩形 75"/>
              <p:cNvSpPr/>
              <p:nvPr/>
            </p:nvSpPr>
            <p:spPr>
              <a:xfrm>
                <a:off x="7401875" y="-962819"/>
                <a:ext cx="180026" cy="138113"/>
              </a:xfrm>
              <a:prstGeom prst="rect"/>
              <a:solidFill>
                <a:srgbClr val="4D9B02"/>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4" name="任意多边形 207"/>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5" name="矩形 77"/>
              <p:cNvSpPr/>
              <p:nvPr/>
            </p:nvSpPr>
            <p:spPr>
              <a:xfrm>
                <a:off x="7324725" y="-989011"/>
                <a:ext cx="85725" cy="190498"/>
              </a:xfrm>
              <a:prstGeom prst="rect"/>
              <a:solidFill>
                <a:srgbClr val="5A6478">
                  <a:lumMod val="20000"/>
                  <a:lumOff val="8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6" name="圆角矩形 209"/>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141" name="组合 33"/>
            <p:cNvGrpSpPr/>
            <p:nvPr/>
          </p:nvGrpSpPr>
          <p:grpSpPr>
            <a:xfrm>
              <a:off x="7702550" y="-1182091"/>
              <a:ext cx="2152253" cy="140494"/>
              <a:chOff x="7708900" y="1562100"/>
              <a:chExt cx="2152253" cy="140494"/>
            </a:xfrm>
          </p:grpSpPr>
          <p:cxnSp>
            <p:nvCxnSpPr>
              <p:cNvPr id="3145737" name="直接连接符 34"/>
              <p:cNvCxnSpPr>
                <a:cxnSpLocks/>
              </p:cNvCxnSpPr>
              <p:nvPr/>
            </p:nvCxnSpPr>
            <p:spPr>
              <a:xfrm>
                <a:off x="7708900" y="1562100"/>
                <a:ext cx="0" cy="140494"/>
              </a:xfrm>
              <a:prstGeom prst="line"/>
              <a:noFill/>
              <a:ln w="9525" cap="rnd" cmpd="sng" algn="ctr">
                <a:solidFill>
                  <a:srgbClr val="5A6478"/>
                </a:solidFill>
                <a:prstDash val="solid"/>
                <a:miter lim="800000"/>
              </a:ln>
              <a:effectLst/>
            </p:spPr>
          </p:cxnSp>
          <p:cxnSp>
            <p:nvCxnSpPr>
              <p:cNvPr id="3145738" name="直接连接符 35"/>
              <p:cNvCxnSpPr>
                <a:cxnSpLocks/>
              </p:cNvCxnSpPr>
              <p:nvPr/>
            </p:nvCxnSpPr>
            <p:spPr>
              <a:xfrm>
                <a:off x="8016365" y="1562100"/>
                <a:ext cx="0" cy="140494"/>
              </a:xfrm>
              <a:prstGeom prst="line"/>
              <a:noFill/>
              <a:ln w="9525" cap="rnd" cmpd="sng" algn="ctr">
                <a:solidFill>
                  <a:srgbClr val="5A6478"/>
                </a:solidFill>
                <a:prstDash val="solid"/>
                <a:miter lim="800000"/>
              </a:ln>
              <a:effectLst/>
            </p:spPr>
          </p:cxnSp>
          <p:cxnSp>
            <p:nvCxnSpPr>
              <p:cNvPr id="3145739" name="直接连接符 36"/>
              <p:cNvCxnSpPr>
                <a:cxnSpLocks/>
              </p:cNvCxnSpPr>
              <p:nvPr/>
            </p:nvCxnSpPr>
            <p:spPr>
              <a:xfrm>
                <a:off x="7770393" y="1562100"/>
                <a:ext cx="0" cy="83344"/>
              </a:xfrm>
              <a:prstGeom prst="line"/>
              <a:noFill/>
              <a:ln w="9525" cap="rnd" cmpd="sng" algn="ctr">
                <a:solidFill>
                  <a:srgbClr val="5A6478"/>
                </a:solidFill>
                <a:prstDash val="solid"/>
                <a:miter lim="800000"/>
              </a:ln>
              <a:effectLst/>
            </p:spPr>
          </p:cxnSp>
          <p:cxnSp>
            <p:nvCxnSpPr>
              <p:cNvPr id="3145740" name="直接连接符 37"/>
              <p:cNvCxnSpPr>
                <a:cxnSpLocks/>
              </p:cNvCxnSpPr>
              <p:nvPr/>
            </p:nvCxnSpPr>
            <p:spPr>
              <a:xfrm>
                <a:off x="7831886" y="1562100"/>
                <a:ext cx="0" cy="83344"/>
              </a:xfrm>
              <a:prstGeom prst="line"/>
              <a:noFill/>
              <a:ln w="9525" cap="rnd" cmpd="sng" algn="ctr">
                <a:solidFill>
                  <a:srgbClr val="5A6478"/>
                </a:solidFill>
                <a:prstDash val="solid"/>
                <a:miter lim="800000"/>
              </a:ln>
              <a:effectLst/>
            </p:spPr>
          </p:cxnSp>
          <p:cxnSp>
            <p:nvCxnSpPr>
              <p:cNvPr id="3145741" name="直接连接符 38"/>
              <p:cNvCxnSpPr>
                <a:cxnSpLocks/>
              </p:cNvCxnSpPr>
              <p:nvPr/>
            </p:nvCxnSpPr>
            <p:spPr>
              <a:xfrm>
                <a:off x="7893379" y="1562100"/>
                <a:ext cx="0" cy="83344"/>
              </a:xfrm>
              <a:prstGeom prst="line"/>
              <a:noFill/>
              <a:ln w="9525" cap="rnd" cmpd="sng" algn="ctr">
                <a:solidFill>
                  <a:srgbClr val="5A6478"/>
                </a:solidFill>
                <a:prstDash val="solid"/>
                <a:miter lim="800000"/>
              </a:ln>
              <a:effectLst/>
            </p:spPr>
          </p:cxnSp>
          <p:cxnSp>
            <p:nvCxnSpPr>
              <p:cNvPr id="3145742" name="直接连接符 39"/>
              <p:cNvCxnSpPr>
                <a:cxnSpLocks/>
              </p:cNvCxnSpPr>
              <p:nvPr/>
            </p:nvCxnSpPr>
            <p:spPr>
              <a:xfrm>
                <a:off x="7954872" y="1562100"/>
                <a:ext cx="0" cy="83344"/>
              </a:xfrm>
              <a:prstGeom prst="line"/>
              <a:noFill/>
              <a:ln w="9525" cap="rnd" cmpd="sng" algn="ctr">
                <a:solidFill>
                  <a:srgbClr val="5A6478"/>
                </a:solidFill>
                <a:prstDash val="solid"/>
                <a:miter lim="800000"/>
              </a:ln>
              <a:effectLst/>
            </p:spPr>
          </p:cxnSp>
          <p:cxnSp>
            <p:nvCxnSpPr>
              <p:cNvPr id="3145743" name="直接连接符 40"/>
              <p:cNvCxnSpPr>
                <a:cxnSpLocks/>
              </p:cNvCxnSpPr>
              <p:nvPr/>
            </p:nvCxnSpPr>
            <p:spPr>
              <a:xfrm>
                <a:off x="8323830" y="1562100"/>
                <a:ext cx="0" cy="140494"/>
              </a:xfrm>
              <a:prstGeom prst="line"/>
              <a:noFill/>
              <a:ln w="9525" cap="rnd" cmpd="sng" algn="ctr">
                <a:solidFill>
                  <a:srgbClr val="5A6478"/>
                </a:solidFill>
                <a:prstDash val="solid"/>
                <a:miter lim="800000"/>
              </a:ln>
              <a:effectLst/>
            </p:spPr>
          </p:cxnSp>
          <p:cxnSp>
            <p:nvCxnSpPr>
              <p:cNvPr id="3145744" name="直接连接符 41"/>
              <p:cNvCxnSpPr>
                <a:cxnSpLocks/>
              </p:cNvCxnSpPr>
              <p:nvPr/>
            </p:nvCxnSpPr>
            <p:spPr>
              <a:xfrm>
                <a:off x="8077858" y="1562100"/>
                <a:ext cx="0" cy="83344"/>
              </a:xfrm>
              <a:prstGeom prst="line"/>
              <a:noFill/>
              <a:ln w="9525" cap="rnd" cmpd="sng" algn="ctr">
                <a:solidFill>
                  <a:srgbClr val="5A6478"/>
                </a:solidFill>
                <a:prstDash val="solid"/>
                <a:miter lim="800000"/>
              </a:ln>
              <a:effectLst/>
            </p:spPr>
          </p:cxnSp>
          <p:cxnSp>
            <p:nvCxnSpPr>
              <p:cNvPr id="3145745" name="直接连接符 42"/>
              <p:cNvCxnSpPr>
                <a:cxnSpLocks/>
              </p:cNvCxnSpPr>
              <p:nvPr/>
            </p:nvCxnSpPr>
            <p:spPr>
              <a:xfrm>
                <a:off x="8139351" y="1562100"/>
                <a:ext cx="0" cy="83344"/>
              </a:xfrm>
              <a:prstGeom prst="line"/>
              <a:noFill/>
              <a:ln w="9525" cap="rnd" cmpd="sng" algn="ctr">
                <a:solidFill>
                  <a:srgbClr val="5A6478"/>
                </a:solidFill>
                <a:prstDash val="solid"/>
                <a:miter lim="800000"/>
              </a:ln>
              <a:effectLst/>
            </p:spPr>
          </p:cxnSp>
          <p:cxnSp>
            <p:nvCxnSpPr>
              <p:cNvPr id="3145746" name="直接连接符 43"/>
              <p:cNvCxnSpPr>
                <a:cxnSpLocks/>
              </p:cNvCxnSpPr>
              <p:nvPr/>
            </p:nvCxnSpPr>
            <p:spPr>
              <a:xfrm>
                <a:off x="8200844" y="1562100"/>
                <a:ext cx="0" cy="83344"/>
              </a:xfrm>
              <a:prstGeom prst="line"/>
              <a:noFill/>
              <a:ln w="9525" cap="rnd" cmpd="sng" algn="ctr">
                <a:solidFill>
                  <a:srgbClr val="5A6478"/>
                </a:solidFill>
                <a:prstDash val="solid"/>
                <a:miter lim="800000"/>
              </a:ln>
              <a:effectLst/>
            </p:spPr>
          </p:cxnSp>
          <p:cxnSp>
            <p:nvCxnSpPr>
              <p:cNvPr id="3145747" name="直接连接符 44"/>
              <p:cNvCxnSpPr>
                <a:cxnSpLocks/>
              </p:cNvCxnSpPr>
              <p:nvPr/>
            </p:nvCxnSpPr>
            <p:spPr>
              <a:xfrm>
                <a:off x="8262337" y="1562100"/>
                <a:ext cx="0" cy="83344"/>
              </a:xfrm>
              <a:prstGeom prst="line"/>
              <a:noFill/>
              <a:ln w="9525" cap="rnd" cmpd="sng" algn="ctr">
                <a:solidFill>
                  <a:srgbClr val="5A6478"/>
                </a:solidFill>
                <a:prstDash val="solid"/>
                <a:miter lim="800000"/>
              </a:ln>
              <a:effectLst/>
            </p:spPr>
          </p:cxnSp>
          <p:cxnSp>
            <p:nvCxnSpPr>
              <p:cNvPr id="3145748" name="直接连接符 45"/>
              <p:cNvCxnSpPr>
                <a:cxnSpLocks/>
              </p:cNvCxnSpPr>
              <p:nvPr/>
            </p:nvCxnSpPr>
            <p:spPr>
              <a:xfrm>
                <a:off x="8631295" y="1562100"/>
                <a:ext cx="0" cy="140494"/>
              </a:xfrm>
              <a:prstGeom prst="line"/>
              <a:noFill/>
              <a:ln w="9525" cap="rnd" cmpd="sng" algn="ctr">
                <a:solidFill>
                  <a:srgbClr val="5A6478"/>
                </a:solidFill>
                <a:prstDash val="solid"/>
                <a:miter lim="800000"/>
              </a:ln>
              <a:effectLst/>
            </p:spPr>
          </p:cxnSp>
          <p:cxnSp>
            <p:nvCxnSpPr>
              <p:cNvPr id="3145749" name="直接连接符 46"/>
              <p:cNvCxnSpPr>
                <a:cxnSpLocks/>
              </p:cNvCxnSpPr>
              <p:nvPr/>
            </p:nvCxnSpPr>
            <p:spPr>
              <a:xfrm>
                <a:off x="8385323" y="1562100"/>
                <a:ext cx="0" cy="83344"/>
              </a:xfrm>
              <a:prstGeom prst="line"/>
              <a:noFill/>
              <a:ln w="9525" cap="rnd" cmpd="sng" algn="ctr">
                <a:solidFill>
                  <a:srgbClr val="5A6478"/>
                </a:solidFill>
                <a:prstDash val="solid"/>
                <a:miter lim="800000"/>
              </a:ln>
              <a:effectLst/>
            </p:spPr>
          </p:cxnSp>
          <p:cxnSp>
            <p:nvCxnSpPr>
              <p:cNvPr id="3145750" name="直接连接符 47"/>
              <p:cNvCxnSpPr>
                <a:cxnSpLocks/>
              </p:cNvCxnSpPr>
              <p:nvPr/>
            </p:nvCxnSpPr>
            <p:spPr>
              <a:xfrm>
                <a:off x="8446816" y="1562100"/>
                <a:ext cx="0" cy="83344"/>
              </a:xfrm>
              <a:prstGeom prst="line"/>
              <a:noFill/>
              <a:ln w="9525" cap="rnd" cmpd="sng" algn="ctr">
                <a:solidFill>
                  <a:srgbClr val="5A6478"/>
                </a:solidFill>
                <a:prstDash val="solid"/>
                <a:miter lim="800000"/>
              </a:ln>
              <a:effectLst/>
            </p:spPr>
          </p:cxnSp>
          <p:cxnSp>
            <p:nvCxnSpPr>
              <p:cNvPr id="3145751" name="直接连接符 48"/>
              <p:cNvCxnSpPr>
                <a:cxnSpLocks/>
              </p:cNvCxnSpPr>
              <p:nvPr/>
            </p:nvCxnSpPr>
            <p:spPr>
              <a:xfrm>
                <a:off x="8508309" y="1562100"/>
                <a:ext cx="0" cy="83344"/>
              </a:xfrm>
              <a:prstGeom prst="line"/>
              <a:noFill/>
              <a:ln w="9525" cap="rnd" cmpd="sng" algn="ctr">
                <a:solidFill>
                  <a:srgbClr val="5A6478"/>
                </a:solidFill>
                <a:prstDash val="solid"/>
                <a:miter lim="800000"/>
              </a:ln>
              <a:effectLst/>
            </p:spPr>
          </p:cxnSp>
          <p:cxnSp>
            <p:nvCxnSpPr>
              <p:cNvPr id="3145752" name="直接连接符 49"/>
              <p:cNvCxnSpPr>
                <a:cxnSpLocks/>
              </p:cNvCxnSpPr>
              <p:nvPr/>
            </p:nvCxnSpPr>
            <p:spPr>
              <a:xfrm>
                <a:off x="8569802" y="1562100"/>
                <a:ext cx="0" cy="83344"/>
              </a:xfrm>
              <a:prstGeom prst="line"/>
              <a:noFill/>
              <a:ln w="9525" cap="rnd" cmpd="sng" algn="ctr">
                <a:solidFill>
                  <a:srgbClr val="5A6478"/>
                </a:solidFill>
                <a:prstDash val="solid"/>
                <a:miter lim="800000"/>
              </a:ln>
              <a:effectLst/>
            </p:spPr>
          </p:cxnSp>
          <p:cxnSp>
            <p:nvCxnSpPr>
              <p:cNvPr id="3145753" name="直接连接符 50"/>
              <p:cNvCxnSpPr>
                <a:cxnSpLocks/>
              </p:cNvCxnSpPr>
              <p:nvPr/>
            </p:nvCxnSpPr>
            <p:spPr>
              <a:xfrm>
                <a:off x="8938760" y="1562100"/>
                <a:ext cx="0" cy="140494"/>
              </a:xfrm>
              <a:prstGeom prst="line"/>
              <a:noFill/>
              <a:ln w="9525" cap="rnd" cmpd="sng" algn="ctr">
                <a:solidFill>
                  <a:srgbClr val="5A6478"/>
                </a:solidFill>
                <a:prstDash val="solid"/>
                <a:miter lim="800000"/>
              </a:ln>
              <a:effectLst/>
            </p:spPr>
          </p:cxnSp>
          <p:cxnSp>
            <p:nvCxnSpPr>
              <p:cNvPr id="3145754" name="直接连接符 51"/>
              <p:cNvCxnSpPr>
                <a:cxnSpLocks/>
              </p:cNvCxnSpPr>
              <p:nvPr/>
            </p:nvCxnSpPr>
            <p:spPr>
              <a:xfrm>
                <a:off x="8692788" y="1562100"/>
                <a:ext cx="0" cy="83344"/>
              </a:xfrm>
              <a:prstGeom prst="line"/>
              <a:noFill/>
              <a:ln w="9525" cap="rnd" cmpd="sng" algn="ctr">
                <a:solidFill>
                  <a:srgbClr val="5A6478"/>
                </a:solidFill>
                <a:prstDash val="solid"/>
                <a:miter lim="800000"/>
              </a:ln>
              <a:effectLst/>
            </p:spPr>
          </p:cxnSp>
          <p:cxnSp>
            <p:nvCxnSpPr>
              <p:cNvPr id="3145755" name="直接连接符 52"/>
              <p:cNvCxnSpPr>
                <a:cxnSpLocks/>
              </p:cNvCxnSpPr>
              <p:nvPr/>
            </p:nvCxnSpPr>
            <p:spPr>
              <a:xfrm>
                <a:off x="8754281" y="1562100"/>
                <a:ext cx="0" cy="83344"/>
              </a:xfrm>
              <a:prstGeom prst="line"/>
              <a:noFill/>
              <a:ln w="9525" cap="rnd" cmpd="sng" algn="ctr">
                <a:solidFill>
                  <a:srgbClr val="5A6478"/>
                </a:solidFill>
                <a:prstDash val="solid"/>
                <a:miter lim="800000"/>
              </a:ln>
              <a:effectLst/>
            </p:spPr>
          </p:cxnSp>
          <p:cxnSp>
            <p:nvCxnSpPr>
              <p:cNvPr id="3145756" name="直接连接符 53"/>
              <p:cNvCxnSpPr>
                <a:cxnSpLocks/>
              </p:cNvCxnSpPr>
              <p:nvPr/>
            </p:nvCxnSpPr>
            <p:spPr>
              <a:xfrm>
                <a:off x="8815774" y="1562100"/>
                <a:ext cx="0" cy="83344"/>
              </a:xfrm>
              <a:prstGeom prst="line"/>
              <a:noFill/>
              <a:ln w="9525" cap="rnd" cmpd="sng" algn="ctr">
                <a:solidFill>
                  <a:srgbClr val="5A6478"/>
                </a:solidFill>
                <a:prstDash val="solid"/>
                <a:miter lim="800000"/>
              </a:ln>
              <a:effectLst/>
            </p:spPr>
          </p:cxnSp>
          <p:cxnSp>
            <p:nvCxnSpPr>
              <p:cNvPr id="3145757" name="直接连接符 54"/>
              <p:cNvCxnSpPr>
                <a:cxnSpLocks/>
              </p:cNvCxnSpPr>
              <p:nvPr/>
            </p:nvCxnSpPr>
            <p:spPr>
              <a:xfrm>
                <a:off x="8877267" y="1562100"/>
                <a:ext cx="0" cy="83344"/>
              </a:xfrm>
              <a:prstGeom prst="line"/>
              <a:noFill/>
              <a:ln w="9525" cap="rnd" cmpd="sng" algn="ctr">
                <a:solidFill>
                  <a:srgbClr val="5A6478"/>
                </a:solidFill>
                <a:prstDash val="solid"/>
                <a:miter lim="800000"/>
              </a:ln>
              <a:effectLst/>
            </p:spPr>
          </p:cxnSp>
          <p:cxnSp>
            <p:nvCxnSpPr>
              <p:cNvPr id="3145758" name="直接连接符 55"/>
              <p:cNvCxnSpPr>
                <a:cxnSpLocks/>
              </p:cNvCxnSpPr>
              <p:nvPr/>
            </p:nvCxnSpPr>
            <p:spPr>
              <a:xfrm>
                <a:off x="9246225" y="1562100"/>
                <a:ext cx="0" cy="140494"/>
              </a:xfrm>
              <a:prstGeom prst="line"/>
              <a:noFill/>
              <a:ln w="9525" cap="rnd" cmpd="sng" algn="ctr">
                <a:solidFill>
                  <a:srgbClr val="5A6478"/>
                </a:solidFill>
                <a:prstDash val="solid"/>
                <a:miter lim="800000"/>
              </a:ln>
              <a:effectLst/>
            </p:spPr>
          </p:cxnSp>
          <p:cxnSp>
            <p:nvCxnSpPr>
              <p:cNvPr id="3145759" name="直接连接符 56"/>
              <p:cNvCxnSpPr>
                <a:cxnSpLocks/>
              </p:cNvCxnSpPr>
              <p:nvPr/>
            </p:nvCxnSpPr>
            <p:spPr>
              <a:xfrm>
                <a:off x="9000253" y="1562100"/>
                <a:ext cx="0" cy="83344"/>
              </a:xfrm>
              <a:prstGeom prst="line"/>
              <a:noFill/>
              <a:ln w="9525" cap="rnd" cmpd="sng" algn="ctr">
                <a:solidFill>
                  <a:srgbClr val="5A6478"/>
                </a:solidFill>
                <a:prstDash val="solid"/>
                <a:miter lim="800000"/>
              </a:ln>
              <a:effectLst/>
            </p:spPr>
          </p:cxnSp>
          <p:cxnSp>
            <p:nvCxnSpPr>
              <p:cNvPr id="3145760" name="直接连接符 57"/>
              <p:cNvCxnSpPr>
                <a:cxnSpLocks/>
              </p:cNvCxnSpPr>
              <p:nvPr/>
            </p:nvCxnSpPr>
            <p:spPr>
              <a:xfrm>
                <a:off x="9061746" y="1562100"/>
                <a:ext cx="0" cy="83344"/>
              </a:xfrm>
              <a:prstGeom prst="line"/>
              <a:noFill/>
              <a:ln w="9525" cap="rnd" cmpd="sng" algn="ctr">
                <a:solidFill>
                  <a:srgbClr val="5A6478"/>
                </a:solidFill>
                <a:prstDash val="solid"/>
                <a:miter lim="800000"/>
              </a:ln>
              <a:effectLst/>
            </p:spPr>
          </p:cxnSp>
          <p:cxnSp>
            <p:nvCxnSpPr>
              <p:cNvPr id="3145761" name="直接连接符 58"/>
              <p:cNvCxnSpPr>
                <a:cxnSpLocks/>
              </p:cNvCxnSpPr>
              <p:nvPr/>
            </p:nvCxnSpPr>
            <p:spPr>
              <a:xfrm>
                <a:off x="9123239" y="1562100"/>
                <a:ext cx="0" cy="83344"/>
              </a:xfrm>
              <a:prstGeom prst="line"/>
              <a:noFill/>
              <a:ln w="9525" cap="rnd" cmpd="sng" algn="ctr">
                <a:solidFill>
                  <a:srgbClr val="5A6478"/>
                </a:solidFill>
                <a:prstDash val="solid"/>
                <a:miter lim="800000"/>
              </a:ln>
              <a:effectLst/>
            </p:spPr>
          </p:cxnSp>
          <p:cxnSp>
            <p:nvCxnSpPr>
              <p:cNvPr id="3145762" name="直接连接符 59"/>
              <p:cNvCxnSpPr>
                <a:cxnSpLocks/>
              </p:cNvCxnSpPr>
              <p:nvPr/>
            </p:nvCxnSpPr>
            <p:spPr>
              <a:xfrm>
                <a:off x="9184732" y="1562100"/>
                <a:ext cx="0" cy="83344"/>
              </a:xfrm>
              <a:prstGeom prst="line"/>
              <a:noFill/>
              <a:ln w="9525" cap="rnd" cmpd="sng" algn="ctr">
                <a:solidFill>
                  <a:srgbClr val="5A6478"/>
                </a:solidFill>
                <a:prstDash val="solid"/>
                <a:miter lim="800000"/>
              </a:ln>
              <a:effectLst/>
            </p:spPr>
          </p:cxnSp>
          <p:cxnSp>
            <p:nvCxnSpPr>
              <p:cNvPr id="3145763" name="直接连接符 60"/>
              <p:cNvCxnSpPr>
                <a:cxnSpLocks/>
              </p:cNvCxnSpPr>
              <p:nvPr/>
            </p:nvCxnSpPr>
            <p:spPr>
              <a:xfrm>
                <a:off x="9553690" y="1562100"/>
                <a:ext cx="0" cy="140494"/>
              </a:xfrm>
              <a:prstGeom prst="line"/>
              <a:noFill/>
              <a:ln w="9525" cap="rnd" cmpd="sng" algn="ctr">
                <a:solidFill>
                  <a:srgbClr val="5A6478"/>
                </a:solidFill>
                <a:prstDash val="solid"/>
                <a:miter lim="800000"/>
              </a:ln>
              <a:effectLst/>
            </p:spPr>
          </p:cxnSp>
          <p:cxnSp>
            <p:nvCxnSpPr>
              <p:cNvPr id="3145764" name="直接连接符 61"/>
              <p:cNvCxnSpPr>
                <a:cxnSpLocks/>
              </p:cNvCxnSpPr>
              <p:nvPr/>
            </p:nvCxnSpPr>
            <p:spPr>
              <a:xfrm>
                <a:off x="9307718" y="1562100"/>
                <a:ext cx="0" cy="83344"/>
              </a:xfrm>
              <a:prstGeom prst="line"/>
              <a:noFill/>
              <a:ln w="9525" cap="rnd" cmpd="sng" algn="ctr">
                <a:solidFill>
                  <a:srgbClr val="5A6478"/>
                </a:solidFill>
                <a:prstDash val="solid"/>
                <a:miter lim="800000"/>
              </a:ln>
              <a:effectLst/>
            </p:spPr>
          </p:cxnSp>
          <p:cxnSp>
            <p:nvCxnSpPr>
              <p:cNvPr id="3145765" name="直接连接符 62"/>
              <p:cNvCxnSpPr>
                <a:cxnSpLocks/>
              </p:cNvCxnSpPr>
              <p:nvPr/>
            </p:nvCxnSpPr>
            <p:spPr>
              <a:xfrm>
                <a:off x="9369211" y="1562100"/>
                <a:ext cx="0" cy="83344"/>
              </a:xfrm>
              <a:prstGeom prst="line"/>
              <a:noFill/>
              <a:ln w="9525" cap="rnd" cmpd="sng" algn="ctr">
                <a:solidFill>
                  <a:srgbClr val="5A6478"/>
                </a:solidFill>
                <a:prstDash val="solid"/>
                <a:miter lim="800000"/>
              </a:ln>
              <a:effectLst/>
            </p:spPr>
          </p:cxnSp>
          <p:cxnSp>
            <p:nvCxnSpPr>
              <p:cNvPr id="3145766" name="直接连接符 63"/>
              <p:cNvCxnSpPr>
                <a:cxnSpLocks/>
              </p:cNvCxnSpPr>
              <p:nvPr/>
            </p:nvCxnSpPr>
            <p:spPr>
              <a:xfrm>
                <a:off x="9430704" y="1562100"/>
                <a:ext cx="0" cy="83344"/>
              </a:xfrm>
              <a:prstGeom prst="line"/>
              <a:noFill/>
              <a:ln w="9525" cap="rnd" cmpd="sng" algn="ctr">
                <a:solidFill>
                  <a:srgbClr val="5A6478"/>
                </a:solidFill>
                <a:prstDash val="solid"/>
                <a:miter lim="800000"/>
              </a:ln>
              <a:effectLst/>
            </p:spPr>
          </p:cxnSp>
          <p:cxnSp>
            <p:nvCxnSpPr>
              <p:cNvPr id="3145767" name="直接连接符 64"/>
              <p:cNvCxnSpPr>
                <a:cxnSpLocks/>
              </p:cNvCxnSpPr>
              <p:nvPr/>
            </p:nvCxnSpPr>
            <p:spPr>
              <a:xfrm>
                <a:off x="9492197" y="1562100"/>
                <a:ext cx="0" cy="83344"/>
              </a:xfrm>
              <a:prstGeom prst="line"/>
              <a:noFill/>
              <a:ln w="9525" cap="rnd" cmpd="sng" algn="ctr">
                <a:solidFill>
                  <a:srgbClr val="5A6478"/>
                </a:solidFill>
                <a:prstDash val="solid"/>
                <a:miter lim="800000"/>
              </a:ln>
              <a:effectLst/>
            </p:spPr>
          </p:cxnSp>
          <p:cxnSp>
            <p:nvCxnSpPr>
              <p:cNvPr id="3145768" name="直接连接符 65"/>
              <p:cNvCxnSpPr>
                <a:cxnSpLocks/>
              </p:cNvCxnSpPr>
              <p:nvPr/>
            </p:nvCxnSpPr>
            <p:spPr>
              <a:xfrm>
                <a:off x="9861153" y="1562100"/>
                <a:ext cx="0" cy="140494"/>
              </a:xfrm>
              <a:prstGeom prst="line"/>
              <a:noFill/>
              <a:ln w="9525" cap="rnd" cmpd="sng" algn="ctr">
                <a:solidFill>
                  <a:srgbClr val="5A6478"/>
                </a:solidFill>
                <a:prstDash val="solid"/>
                <a:miter lim="800000"/>
              </a:ln>
              <a:effectLst/>
            </p:spPr>
          </p:cxnSp>
          <p:cxnSp>
            <p:nvCxnSpPr>
              <p:cNvPr id="3145769" name="直接连接符 66"/>
              <p:cNvCxnSpPr>
                <a:cxnSpLocks/>
              </p:cNvCxnSpPr>
              <p:nvPr/>
            </p:nvCxnSpPr>
            <p:spPr>
              <a:xfrm>
                <a:off x="9615183" y="1562100"/>
                <a:ext cx="0" cy="83344"/>
              </a:xfrm>
              <a:prstGeom prst="line"/>
              <a:noFill/>
              <a:ln w="9525" cap="rnd" cmpd="sng" algn="ctr">
                <a:solidFill>
                  <a:srgbClr val="5A6478"/>
                </a:solidFill>
                <a:prstDash val="solid"/>
                <a:miter lim="800000"/>
              </a:ln>
              <a:effectLst/>
            </p:spPr>
          </p:cxnSp>
          <p:cxnSp>
            <p:nvCxnSpPr>
              <p:cNvPr id="3145770" name="直接连接符 67"/>
              <p:cNvCxnSpPr>
                <a:cxnSpLocks/>
              </p:cNvCxnSpPr>
              <p:nvPr/>
            </p:nvCxnSpPr>
            <p:spPr>
              <a:xfrm>
                <a:off x="9676676" y="1562100"/>
                <a:ext cx="0" cy="83344"/>
              </a:xfrm>
              <a:prstGeom prst="line"/>
              <a:noFill/>
              <a:ln w="9525" cap="rnd" cmpd="sng" algn="ctr">
                <a:solidFill>
                  <a:srgbClr val="5A6478"/>
                </a:solidFill>
                <a:prstDash val="solid"/>
                <a:miter lim="800000"/>
              </a:ln>
              <a:effectLst/>
            </p:spPr>
          </p:cxnSp>
          <p:cxnSp>
            <p:nvCxnSpPr>
              <p:cNvPr id="3145771" name="直接连接符 68"/>
              <p:cNvCxnSpPr>
                <a:cxnSpLocks/>
              </p:cNvCxnSpPr>
              <p:nvPr/>
            </p:nvCxnSpPr>
            <p:spPr>
              <a:xfrm>
                <a:off x="9738169" y="1562100"/>
                <a:ext cx="0" cy="83344"/>
              </a:xfrm>
              <a:prstGeom prst="line"/>
              <a:noFill/>
              <a:ln w="9525" cap="rnd" cmpd="sng" algn="ctr">
                <a:solidFill>
                  <a:srgbClr val="5A6478"/>
                </a:solidFill>
                <a:prstDash val="solid"/>
                <a:miter lim="800000"/>
              </a:ln>
              <a:effectLst/>
            </p:spPr>
          </p:cxnSp>
          <p:cxnSp>
            <p:nvCxnSpPr>
              <p:cNvPr id="3145772" name="直接连接符 69"/>
              <p:cNvCxnSpPr>
                <a:cxnSpLocks/>
              </p:cNvCxnSpPr>
              <p:nvPr/>
            </p:nvCxnSpPr>
            <p:spPr>
              <a:xfrm>
                <a:off x="9799662" y="1562100"/>
                <a:ext cx="0" cy="83344"/>
              </a:xfrm>
              <a:prstGeom prst="line"/>
              <a:noFill/>
              <a:ln w="9525" cap="rnd" cmpd="sng" algn="ctr">
                <a:solidFill>
                  <a:srgbClr val="5A6478"/>
                </a:solidFill>
                <a:prstDash val="solid"/>
                <a:miter lim="800000"/>
              </a:ln>
              <a:effectLst/>
            </p:spPr>
          </p:cxnSp>
        </p:grpSp>
      </p:grpSp>
      <p:grpSp>
        <p:nvGrpSpPr>
          <p:cNvPr id="142" name="组合 82"/>
          <p:cNvGrpSpPr/>
          <p:nvPr/>
        </p:nvGrpSpPr>
        <p:grpSpPr>
          <a:xfrm flipH="1">
            <a:off x="1316260" y="2825011"/>
            <a:ext cx="3119582" cy="666498"/>
            <a:chOff x="6355949" y="-1336675"/>
            <a:chExt cx="4146157" cy="885826"/>
          </a:xfrm>
        </p:grpSpPr>
        <p:grpSp>
          <p:nvGrpSpPr>
            <p:cNvPr id="143" name="组合 83"/>
            <p:cNvGrpSpPr/>
            <p:nvPr/>
          </p:nvGrpSpPr>
          <p:grpSpPr>
            <a:xfrm>
              <a:off x="6355949" y="-1336675"/>
              <a:ext cx="4146157" cy="885826"/>
              <a:chOff x="6355949" y="-1336675"/>
              <a:chExt cx="4146157" cy="885826"/>
            </a:xfrm>
          </p:grpSpPr>
          <p:sp>
            <p:nvSpPr>
              <p:cNvPr id="1048797" name="任意多边形 254"/>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8" name="矩形 122"/>
              <p:cNvSpPr/>
              <p:nvPr/>
            </p:nvSpPr>
            <p:spPr>
              <a:xfrm>
                <a:off x="7166610" y="-929481"/>
                <a:ext cx="73816" cy="71438"/>
              </a:xfrm>
              <a:prstGeom prst="rect"/>
              <a:solidFill>
                <a:srgbClr val="5A6478">
                  <a:lumMod val="60000"/>
                  <a:lumOff val="4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99" name="矩形 123"/>
              <p:cNvSpPr/>
              <p:nvPr/>
            </p:nvSpPr>
            <p:spPr>
              <a:xfrm>
                <a:off x="7225190" y="-962818"/>
                <a:ext cx="107151" cy="138112"/>
              </a:xfrm>
              <a:prstGeom prst="rect"/>
              <a:solidFill>
                <a:srgbClr val="5A6478">
                  <a:lumMod val="40000"/>
                  <a:lumOff val="6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0" name="五边形 257"/>
              <p:cNvSpPr/>
              <p:nvPr/>
            </p:nvSpPr>
            <p:spPr>
              <a:xfrm flipH="1">
                <a:off x="7532844" y="-1244996"/>
                <a:ext cx="1126435" cy="702469"/>
              </a:xfrm>
              <a:prstGeom prst="homePlate">
                <a:avLst>
                  <a:gd name="adj" fmla="val 20945"/>
                </a:avLst>
              </a:prstGeom>
              <a:solidFill>
                <a:schemeClr val="accent3"/>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144" name="组合 125"/>
              <p:cNvGrpSpPr/>
              <p:nvPr/>
            </p:nvGrpSpPr>
            <p:grpSpPr>
              <a:xfrm>
                <a:off x="8643484" y="-1300955"/>
                <a:ext cx="1858622" cy="814387"/>
                <a:chOff x="8643484" y="-1300955"/>
                <a:chExt cx="1858622" cy="814387"/>
              </a:xfrm>
            </p:grpSpPr>
            <p:sp>
              <p:nvSpPr>
                <p:cNvPr id="1048801" name="圆角矩形 263"/>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2" name="矩形 131"/>
                <p:cNvSpPr/>
                <p:nvPr/>
              </p:nvSpPr>
              <p:spPr>
                <a:xfrm>
                  <a:off x="8643484" y="-1244995"/>
                  <a:ext cx="57944" cy="702469"/>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3" name="矩形 132"/>
                <p:cNvSpPr/>
                <p:nvPr/>
              </p:nvSpPr>
              <p:spPr>
                <a:xfrm rot="5400000">
                  <a:off x="9536205" y="-1766396"/>
                  <a:ext cx="57944" cy="1745271"/>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804" name="矩形 126"/>
              <p:cNvSpPr/>
              <p:nvPr/>
            </p:nvSpPr>
            <p:spPr>
              <a:xfrm>
                <a:off x="7401875" y="-962819"/>
                <a:ext cx="180026" cy="138113"/>
              </a:xfrm>
              <a:prstGeom prst="rect"/>
              <a:solidFill>
                <a:srgbClr val="006600"/>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5" name="任意多边形 260"/>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6" name="矩形 128"/>
              <p:cNvSpPr/>
              <p:nvPr/>
            </p:nvSpPr>
            <p:spPr>
              <a:xfrm>
                <a:off x="7324725" y="-989011"/>
                <a:ext cx="85725" cy="190498"/>
              </a:xfrm>
              <a:prstGeom prst="rect"/>
              <a:solidFill>
                <a:srgbClr val="5A6478">
                  <a:lumMod val="20000"/>
                  <a:lumOff val="8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7" name="圆角矩形 262"/>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145" name="组合 84"/>
            <p:cNvGrpSpPr/>
            <p:nvPr/>
          </p:nvGrpSpPr>
          <p:grpSpPr>
            <a:xfrm>
              <a:off x="7702550" y="-1182091"/>
              <a:ext cx="2152253" cy="140494"/>
              <a:chOff x="7708900" y="1562100"/>
              <a:chExt cx="2152253" cy="140494"/>
            </a:xfrm>
          </p:grpSpPr>
          <p:cxnSp>
            <p:nvCxnSpPr>
              <p:cNvPr id="3145773" name="直接连接符 85"/>
              <p:cNvCxnSpPr>
                <a:cxnSpLocks/>
              </p:cNvCxnSpPr>
              <p:nvPr/>
            </p:nvCxnSpPr>
            <p:spPr>
              <a:xfrm>
                <a:off x="7708900" y="1562100"/>
                <a:ext cx="0" cy="140494"/>
              </a:xfrm>
              <a:prstGeom prst="line"/>
              <a:noFill/>
              <a:ln w="9525" cap="rnd" cmpd="sng" algn="ctr">
                <a:solidFill>
                  <a:srgbClr val="5A6478"/>
                </a:solidFill>
                <a:prstDash val="solid"/>
                <a:miter lim="800000"/>
              </a:ln>
              <a:effectLst/>
            </p:spPr>
          </p:cxnSp>
          <p:cxnSp>
            <p:nvCxnSpPr>
              <p:cNvPr id="3145774" name="直接连接符 86"/>
              <p:cNvCxnSpPr>
                <a:cxnSpLocks/>
              </p:cNvCxnSpPr>
              <p:nvPr/>
            </p:nvCxnSpPr>
            <p:spPr>
              <a:xfrm>
                <a:off x="8016365" y="1562100"/>
                <a:ext cx="0" cy="140494"/>
              </a:xfrm>
              <a:prstGeom prst="line"/>
              <a:noFill/>
              <a:ln w="9525" cap="rnd" cmpd="sng" algn="ctr">
                <a:solidFill>
                  <a:srgbClr val="5A6478"/>
                </a:solidFill>
                <a:prstDash val="solid"/>
                <a:miter lim="800000"/>
              </a:ln>
              <a:effectLst/>
            </p:spPr>
          </p:cxnSp>
          <p:cxnSp>
            <p:nvCxnSpPr>
              <p:cNvPr id="3145775" name="直接连接符 87"/>
              <p:cNvCxnSpPr>
                <a:cxnSpLocks/>
              </p:cNvCxnSpPr>
              <p:nvPr/>
            </p:nvCxnSpPr>
            <p:spPr>
              <a:xfrm>
                <a:off x="7770393" y="1562100"/>
                <a:ext cx="0" cy="83344"/>
              </a:xfrm>
              <a:prstGeom prst="line"/>
              <a:noFill/>
              <a:ln w="9525" cap="rnd" cmpd="sng" algn="ctr">
                <a:solidFill>
                  <a:srgbClr val="5A6478"/>
                </a:solidFill>
                <a:prstDash val="solid"/>
                <a:miter lim="800000"/>
              </a:ln>
              <a:effectLst/>
            </p:spPr>
          </p:cxnSp>
          <p:cxnSp>
            <p:nvCxnSpPr>
              <p:cNvPr id="3145776" name="直接连接符 88"/>
              <p:cNvCxnSpPr>
                <a:cxnSpLocks/>
              </p:cNvCxnSpPr>
              <p:nvPr/>
            </p:nvCxnSpPr>
            <p:spPr>
              <a:xfrm>
                <a:off x="7831886" y="1562100"/>
                <a:ext cx="0" cy="83344"/>
              </a:xfrm>
              <a:prstGeom prst="line"/>
              <a:noFill/>
              <a:ln w="9525" cap="rnd" cmpd="sng" algn="ctr">
                <a:solidFill>
                  <a:srgbClr val="5A6478"/>
                </a:solidFill>
                <a:prstDash val="solid"/>
                <a:miter lim="800000"/>
              </a:ln>
              <a:effectLst/>
            </p:spPr>
          </p:cxnSp>
          <p:cxnSp>
            <p:nvCxnSpPr>
              <p:cNvPr id="3145777" name="直接连接符 89"/>
              <p:cNvCxnSpPr>
                <a:cxnSpLocks/>
              </p:cNvCxnSpPr>
              <p:nvPr/>
            </p:nvCxnSpPr>
            <p:spPr>
              <a:xfrm>
                <a:off x="7893379" y="1562100"/>
                <a:ext cx="0" cy="83344"/>
              </a:xfrm>
              <a:prstGeom prst="line"/>
              <a:noFill/>
              <a:ln w="9525" cap="rnd" cmpd="sng" algn="ctr">
                <a:solidFill>
                  <a:srgbClr val="5A6478"/>
                </a:solidFill>
                <a:prstDash val="solid"/>
                <a:miter lim="800000"/>
              </a:ln>
              <a:effectLst/>
            </p:spPr>
          </p:cxnSp>
          <p:cxnSp>
            <p:nvCxnSpPr>
              <p:cNvPr id="3145778" name="直接连接符 90"/>
              <p:cNvCxnSpPr>
                <a:cxnSpLocks/>
              </p:cNvCxnSpPr>
              <p:nvPr/>
            </p:nvCxnSpPr>
            <p:spPr>
              <a:xfrm>
                <a:off x="7954872" y="1562100"/>
                <a:ext cx="0" cy="83344"/>
              </a:xfrm>
              <a:prstGeom prst="line"/>
              <a:noFill/>
              <a:ln w="9525" cap="rnd" cmpd="sng" algn="ctr">
                <a:solidFill>
                  <a:srgbClr val="5A6478"/>
                </a:solidFill>
                <a:prstDash val="solid"/>
                <a:miter lim="800000"/>
              </a:ln>
              <a:effectLst/>
            </p:spPr>
          </p:cxnSp>
          <p:cxnSp>
            <p:nvCxnSpPr>
              <p:cNvPr id="3145779" name="直接连接符 91"/>
              <p:cNvCxnSpPr>
                <a:cxnSpLocks/>
              </p:cNvCxnSpPr>
              <p:nvPr/>
            </p:nvCxnSpPr>
            <p:spPr>
              <a:xfrm>
                <a:off x="8323830" y="1562100"/>
                <a:ext cx="0" cy="140494"/>
              </a:xfrm>
              <a:prstGeom prst="line"/>
              <a:noFill/>
              <a:ln w="9525" cap="rnd" cmpd="sng" algn="ctr">
                <a:solidFill>
                  <a:srgbClr val="5A6478"/>
                </a:solidFill>
                <a:prstDash val="solid"/>
                <a:miter lim="800000"/>
              </a:ln>
              <a:effectLst/>
            </p:spPr>
          </p:cxnSp>
          <p:cxnSp>
            <p:nvCxnSpPr>
              <p:cNvPr id="3145780" name="直接连接符 92"/>
              <p:cNvCxnSpPr>
                <a:cxnSpLocks/>
              </p:cNvCxnSpPr>
              <p:nvPr/>
            </p:nvCxnSpPr>
            <p:spPr>
              <a:xfrm>
                <a:off x="8077858" y="1562100"/>
                <a:ext cx="0" cy="83344"/>
              </a:xfrm>
              <a:prstGeom prst="line"/>
              <a:noFill/>
              <a:ln w="9525" cap="rnd" cmpd="sng" algn="ctr">
                <a:solidFill>
                  <a:srgbClr val="5A6478"/>
                </a:solidFill>
                <a:prstDash val="solid"/>
                <a:miter lim="800000"/>
              </a:ln>
              <a:effectLst/>
            </p:spPr>
          </p:cxnSp>
          <p:cxnSp>
            <p:nvCxnSpPr>
              <p:cNvPr id="3145781" name="直接连接符 93"/>
              <p:cNvCxnSpPr>
                <a:cxnSpLocks/>
              </p:cNvCxnSpPr>
              <p:nvPr/>
            </p:nvCxnSpPr>
            <p:spPr>
              <a:xfrm>
                <a:off x="8139351" y="1562100"/>
                <a:ext cx="0" cy="83344"/>
              </a:xfrm>
              <a:prstGeom prst="line"/>
              <a:noFill/>
              <a:ln w="9525" cap="rnd" cmpd="sng" algn="ctr">
                <a:solidFill>
                  <a:srgbClr val="5A6478"/>
                </a:solidFill>
                <a:prstDash val="solid"/>
                <a:miter lim="800000"/>
              </a:ln>
              <a:effectLst/>
            </p:spPr>
          </p:cxnSp>
          <p:cxnSp>
            <p:nvCxnSpPr>
              <p:cNvPr id="3145782" name="直接连接符 94"/>
              <p:cNvCxnSpPr>
                <a:cxnSpLocks/>
              </p:cNvCxnSpPr>
              <p:nvPr/>
            </p:nvCxnSpPr>
            <p:spPr>
              <a:xfrm>
                <a:off x="8200844" y="1562100"/>
                <a:ext cx="0" cy="83344"/>
              </a:xfrm>
              <a:prstGeom prst="line"/>
              <a:noFill/>
              <a:ln w="9525" cap="rnd" cmpd="sng" algn="ctr">
                <a:solidFill>
                  <a:srgbClr val="5A6478"/>
                </a:solidFill>
                <a:prstDash val="solid"/>
                <a:miter lim="800000"/>
              </a:ln>
              <a:effectLst/>
            </p:spPr>
          </p:cxnSp>
          <p:cxnSp>
            <p:nvCxnSpPr>
              <p:cNvPr id="3145783" name="直接连接符 95"/>
              <p:cNvCxnSpPr>
                <a:cxnSpLocks/>
              </p:cNvCxnSpPr>
              <p:nvPr/>
            </p:nvCxnSpPr>
            <p:spPr>
              <a:xfrm>
                <a:off x="8262337" y="1562100"/>
                <a:ext cx="0" cy="83344"/>
              </a:xfrm>
              <a:prstGeom prst="line"/>
              <a:noFill/>
              <a:ln w="9525" cap="rnd" cmpd="sng" algn="ctr">
                <a:solidFill>
                  <a:srgbClr val="5A6478"/>
                </a:solidFill>
                <a:prstDash val="solid"/>
                <a:miter lim="800000"/>
              </a:ln>
              <a:effectLst/>
            </p:spPr>
          </p:cxnSp>
          <p:cxnSp>
            <p:nvCxnSpPr>
              <p:cNvPr id="3145784" name="直接连接符 96"/>
              <p:cNvCxnSpPr>
                <a:cxnSpLocks/>
              </p:cNvCxnSpPr>
              <p:nvPr/>
            </p:nvCxnSpPr>
            <p:spPr>
              <a:xfrm>
                <a:off x="8631295" y="1562100"/>
                <a:ext cx="0" cy="140494"/>
              </a:xfrm>
              <a:prstGeom prst="line"/>
              <a:noFill/>
              <a:ln w="9525" cap="rnd" cmpd="sng" algn="ctr">
                <a:solidFill>
                  <a:srgbClr val="5A6478"/>
                </a:solidFill>
                <a:prstDash val="solid"/>
                <a:miter lim="800000"/>
              </a:ln>
              <a:effectLst/>
            </p:spPr>
          </p:cxnSp>
          <p:cxnSp>
            <p:nvCxnSpPr>
              <p:cNvPr id="3145785" name="直接连接符 97"/>
              <p:cNvCxnSpPr>
                <a:cxnSpLocks/>
              </p:cNvCxnSpPr>
              <p:nvPr/>
            </p:nvCxnSpPr>
            <p:spPr>
              <a:xfrm>
                <a:off x="8385323" y="1562100"/>
                <a:ext cx="0" cy="83344"/>
              </a:xfrm>
              <a:prstGeom prst="line"/>
              <a:noFill/>
              <a:ln w="9525" cap="rnd" cmpd="sng" algn="ctr">
                <a:solidFill>
                  <a:srgbClr val="5A6478"/>
                </a:solidFill>
                <a:prstDash val="solid"/>
                <a:miter lim="800000"/>
              </a:ln>
              <a:effectLst/>
            </p:spPr>
          </p:cxnSp>
          <p:cxnSp>
            <p:nvCxnSpPr>
              <p:cNvPr id="3145786" name="直接连接符 98"/>
              <p:cNvCxnSpPr>
                <a:cxnSpLocks/>
              </p:cNvCxnSpPr>
              <p:nvPr/>
            </p:nvCxnSpPr>
            <p:spPr>
              <a:xfrm>
                <a:off x="8446816" y="1562100"/>
                <a:ext cx="0" cy="83344"/>
              </a:xfrm>
              <a:prstGeom prst="line"/>
              <a:noFill/>
              <a:ln w="9525" cap="rnd" cmpd="sng" algn="ctr">
                <a:solidFill>
                  <a:srgbClr val="5A6478"/>
                </a:solidFill>
                <a:prstDash val="solid"/>
                <a:miter lim="800000"/>
              </a:ln>
              <a:effectLst/>
            </p:spPr>
          </p:cxnSp>
          <p:cxnSp>
            <p:nvCxnSpPr>
              <p:cNvPr id="3145787" name="直接连接符 99"/>
              <p:cNvCxnSpPr>
                <a:cxnSpLocks/>
              </p:cNvCxnSpPr>
              <p:nvPr/>
            </p:nvCxnSpPr>
            <p:spPr>
              <a:xfrm>
                <a:off x="8508309" y="1562100"/>
                <a:ext cx="0" cy="83344"/>
              </a:xfrm>
              <a:prstGeom prst="line"/>
              <a:noFill/>
              <a:ln w="9525" cap="rnd" cmpd="sng" algn="ctr">
                <a:solidFill>
                  <a:srgbClr val="5A6478"/>
                </a:solidFill>
                <a:prstDash val="solid"/>
                <a:miter lim="800000"/>
              </a:ln>
              <a:effectLst/>
            </p:spPr>
          </p:cxnSp>
          <p:cxnSp>
            <p:nvCxnSpPr>
              <p:cNvPr id="3145788" name="直接连接符 100"/>
              <p:cNvCxnSpPr>
                <a:cxnSpLocks/>
              </p:cNvCxnSpPr>
              <p:nvPr/>
            </p:nvCxnSpPr>
            <p:spPr>
              <a:xfrm>
                <a:off x="8569802" y="1562100"/>
                <a:ext cx="0" cy="83344"/>
              </a:xfrm>
              <a:prstGeom prst="line"/>
              <a:noFill/>
              <a:ln w="9525" cap="rnd" cmpd="sng" algn="ctr">
                <a:solidFill>
                  <a:srgbClr val="5A6478"/>
                </a:solidFill>
                <a:prstDash val="solid"/>
                <a:miter lim="800000"/>
              </a:ln>
              <a:effectLst/>
            </p:spPr>
          </p:cxnSp>
          <p:cxnSp>
            <p:nvCxnSpPr>
              <p:cNvPr id="3145789" name="直接连接符 101"/>
              <p:cNvCxnSpPr>
                <a:cxnSpLocks/>
              </p:cNvCxnSpPr>
              <p:nvPr/>
            </p:nvCxnSpPr>
            <p:spPr>
              <a:xfrm>
                <a:off x="8938760" y="1562100"/>
                <a:ext cx="0" cy="140494"/>
              </a:xfrm>
              <a:prstGeom prst="line"/>
              <a:noFill/>
              <a:ln w="9525" cap="rnd" cmpd="sng" algn="ctr">
                <a:solidFill>
                  <a:srgbClr val="5A6478"/>
                </a:solidFill>
                <a:prstDash val="solid"/>
                <a:miter lim="800000"/>
              </a:ln>
              <a:effectLst/>
            </p:spPr>
          </p:cxnSp>
          <p:cxnSp>
            <p:nvCxnSpPr>
              <p:cNvPr id="3145790" name="直接连接符 102"/>
              <p:cNvCxnSpPr>
                <a:cxnSpLocks/>
              </p:cNvCxnSpPr>
              <p:nvPr/>
            </p:nvCxnSpPr>
            <p:spPr>
              <a:xfrm>
                <a:off x="8692788" y="1562100"/>
                <a:ext cx="0" cy="83344"/>
              </a:xfrm>
              <a:prstGeom prst="line"/>
              <a:noFill/>
              <a:ln w="9525" cap="rnd" cmpd="sng" algn="ctr">
                <a:solidFill>
                  <a:srgbClr val="5A6478"/>
                </a:solidFill>
                <a:prstDash val="solid"/>
                <a:miter lim="800000"/>
              </a:ln>
              <a:effectLst/>
            </p:spPr>
          </p:cxnSp>
          <p:cxnSp>
            <p:nvCxnSpPr>
              <p:cNvPr id="3145791" name="直接连接符 103"/>
              <p:cNvCxnSpPr>
                <a:cxnSpLocks/>
              </p:cNvCxnSpPr>
              <p:nvPr/>
            </p:nvCxnSpPr>
            <p:spPr>
              <a:xfrm>
                <a:off x="8754281" y="1562100"/>
                <a:ext cx="0" cy="83344"/>
              </a:xfrm>
              <a:prstGeom prst="line"/>
              <a:noFill/>
              <a:ln w="9525" cap="rnd" cmpd="sng" algn="ctr">
                <a:solidFill>
                  <a:srgbClr val="5A6478"/>
                </a:solidFill>
                <a:prstDash val="solid"/>
                <a:miter lim="800000"/>
              </a:ln>
              <a:effectLst/>
            </p:spPr>
          </p:cxnSp>
          <p:cxnSp>
            <p:nvCxnSpPr>
              <p:cNvPr id="3145792" name="直接连接符 104"/>
              <p:cNvCxnSpPr>
                <a:cxnSpLocks/>
              </p:cNvCxnSpPr>
              <p:nvPr/>
            </p:nvCxnSpPr>
            <p:spPr>
              <a:xfrm>
                <a:off x="8815774" y="1562100"/>
                <a:ext cx="0" cy="83344"/>
              </a:xfrm>
              <a:prstGeom prst="line"/>
              <a:noFill/>
              <a:ln w="9525" cap="rnd" cmpd="sng" algn="ctr">
                <a:solidFill>
                  <a:srgbClr val="5A6478"/>
                </a:solidFill>
                <a:prstDash val="solid"/>
                <a:miter lim="800000"/>
              </a:ln>
              <a:effectLst/>
            </p:spPr>
          </p:cxnSp>
          <p:cxnSp>
            <p:nvCxnSpPr>
              <p:cNvPr id="3145793" name="直接连接符 105"/>
              <p:cNvCxnSpPr>
                <a:cxnSpLocks/>
              </p:cNvCxnSpPr>
              <p:nvPr/>
            </p:nvCxnSpPr>
            <p:spPr>
              <a:xfrm>
                <a:off x="8877267" y="1562100"/>
                <a:ext cx="0" cy="83344"/>
              </a:xfrm>
              <a:prstGeom prst="line"/>
              <a:noFill/>
              <a:ln w="9525" cap="rnd" cmpd="sng" algn="ctr">
                <a:solidFill>
                  <a:srgbClr val="5A6478"/>
                </a:solidFill>
                <a:prstDash val="solid"/>
                <a:miter lim="800000"/>
              </a:ln>
              <a:effectLst/>
            </p:spPr>
          </p:cxnSp>
          <p:cxnSp>
            <p:nvCxnSpPr>
              <p:cNvPr id="3145794" name="直接连接符 106"/>
              <p:cNvCxnSpPr>
                <a:cxnSpLocks/>
              </p:cNvCxnSpPr>
              <p:nvPr/>
            </p:nvCxnSpPr>
            <p:spPr>
              <a:xfrm>
                <a:off x="9246225" y="1562100"/>
                <a:ext cx="0" cy="140494"/>
              </a:xfrm>
              <a:prstGeom prst="line"/>
              <a:noFill/>
              <a:ln w="9525" cap="rnd" cmpd="sng" algn="ctr">
                <a:solidFill>
                  <a:srgbClr val="5A6478"/>
                </a:solidFill>
                <a:prstDash val="solid"/>
                <a:miter lim="800000"/>
              </a:ln>
              <a:effectLst/>
            </p:spPr>
          </p:cxnSp>
          <p:cxnSp>
            <p:nvCxnSpPr>
              <p:cNvPr id="3145795" name="直接连接符 107"/>
              <p:cNvCxnSpPr>
                <a:cxnSpLocks/>
              </p:cNvCxnSpPr>
              <p:nvPr/>
            </p:nvCxnSpPr>
            <p:spPr>
              <a:xfrm>
                <a:off x="9000253" y="1562100"/>
                <a:ext cx="0" cy="83344"/>
              </a:xfrm>
              <a:prstGeom prst="line"/>
              <a:noFill/>
              <a:ln w="9525" cap="rnd" cmpd="sng" algn="ctr">
                <a:solidFill>
                  <a:srgbClr val="5A6478"/>
                </a:solidFill>
                <a:prstDash val="solid"/>
                <a:miter lim="800000"/>
              </a:ln>
              <a:effectLst/>
            </p:spPr>
          </p:cxnSp>
          <p:cxnSp>
            <p:nvCxnSpPr>
              <p:cNvPr id="3145796" name="直接连接符 108"/>
              <p:cNvCxnSpPr>
                <a:cxnSpLocks/>
              </p:cNvCxnSpPr>
              <p:nvPr/>
            </p:nvCxnSpPr>
            <p:spPr>
              <a:xfrm>
                <a:off x="9061746" y="1562100"/>
                <a:ext cx="0" cy="83344"/>
              </a:xfrm>
              <a:prstGeom prst="line"/>
              <a:noFill/>
              <a:ln w="9525" cap="rnd" cmpd="sng" algn="ctr">
                <a:solidFill>
                  <a:srgbClr val="5A6478"/>
                </a:solidFill>
                <a:prstDash val="solid"/>
                <a:miter lim="800000"/>
              </a:ln>
              <a:effectLst/>
            </p:spPr>
          </p:cxnSp>
          <p:cxnSp>
            <p:nvCxnSpPr>
              <p:cNvPr id="3145797" name="直接连接符 109"/>
              <p:cNvCxnSpPr>
                <a:cxnSpLocks/>
              </p:cNvCxnSpPr>
              <p:nvPr/>
            </p:nvCxnSpPr>
            <p:spPr>
              <a:xfrm>
                <a:off x="9123239" y="1562100"/>
                <a:ext cx="0" cy="83344"/>
              </a:xfrm>
              <a:prstGeom prst="line"/>
              <a:noFill/>
              <a:ln w="9525" cap="rnd" cmpd="sng" algn="ctr">
                <a:solidFill>
                  <a:srgbClr val="5A6478"/>
                </a:solidFill>
                <a:prstDash val="solid"/>
                <a:miter lim="800000"/>
              </a:ln>
              <a:effectLst/>
            </p:spPr>
          </p:cxnSp>
          <p:cxnSp>
            <p:nvCxnSpPr>
              <p:cNvPr id="3145798" name="直接连接符 110"/>
              <p:cNvCxnSpPr>
                <a:cxnSpLocks/>
              </p:cNvCxnSpPr>
              <p:nvPr/>
            </p:nvCxnSpPr>
            <p:spPr>
              <a:xfrm>
                <a:off x="9184732" y="1562100"/>
                <a:ext cx="0" cy="83344"/>
              </a:xfrm>
              <a:prstGeom prst="line"/>
              <a:noFill/>
              <a:ln w="9525" cap="rnd" cmpd="sng" algn="ctr">
                <a:solidFill>
                  <a:srgbClr val="5A6478"/>
                </a:solidFill>
                <a:prstDash val="solid"/>
                <a:miter lim="800000"/>
              </a:ln>
              <a:effectLst/>
            </p:spPr>
          </p:cxnSp>
          <p:cxnSp>
            <p:nvCxnSpPr>
              <p:cNvPr id="3145799" name="直接连接符 111"/>
              <p:cNvCxnSpPr>
                <a:cxnSpLocks/>
              </p:cNvCxnSpPr>
              <p:nvPr/>
            </p:nvCxnSpPr>
            <p:spPr>
              <a:xfrm>
                <a:off x="9553690" y="1562100"/>
                <a:ext cx="0" cy="140494"/>
              </a:xfrm>
              <a:prstGeom prst="line"/>
              <a:noFill/>
              <a:ln w="9525" cap="rnd" cmpd="sng" algn="ctr">
                <a:solidFill>
                  <a:srgbClr val="5A6478"/>
                </a:solidFill>
                <a:prstDash val="solid"/>
                <a:miter lim="800000"/>
              </a:ln>
              <a:effectLst/>
            </p:spPr>
          </p:cxnSp>
          <p:cxnSp>
            <p:nvCxnSpPr>
              <p:cNvPr id="3145800" name="直接连接符 112"/>
              <p:cNvCxnSpPr>
                <a:cxnSpLocks/>
              </p:cNvCxnSpPr>
              <p:nvPr/>
            </p:nvCxnSpPr>
            <p:spPr>
              <a:xfrm>
                <a:off x="9307718" y="1562100"/>
                <a:ext cx="0" cy="83344"/>
              </a:xfrm>
              <a:prstGeom prst="line"/>
              <a:noFill/>
              <a:ln w="9525" cap="rnd" cmpd="sng" algn="ctr">
                <a:solidFill>
                  <a:srgbClr val="5A6478"/>
                </a:solidFill>
                <a:prstDash val="solid"/>
                <a:miter lim="800000"/>
              </a:ln>
              <a:effectLst/>
            </p:spPr>
          </p:cxnSp>
          <p:cxnSp>
            <p:nvCxnSpPr>
              <p:cNvPr id="3145801" name="直接连接符 113"/>
              <p:cNvCxnSpPr>
                <a:cxnSpLocks/>
              </p:cNvCxnSpPr>
              <p:nvPr/>
            </p:nvCxnSpPr>
            <p:spPr>
              <a:xfrm>
                <a:off x="9369211" y="1562100"/>
                <a:ext cx="0" cy="83344"/>
              </a:xfrm>
              <a:prstGeom prst="line"/>
              <a:noFill/>
              <a:ln w="9525" cap="rnd" cmpd="sng" algn="ctr">
                <a:solidFill>
                  <a:srgbClr val="5A6478"/>
                </a:solidFill>
                <a:prstDash val="solid"/>
                <a:miter lim="800000"/>
              </a:ln>
              <a:effectLst/>
            </p:spPr>
          </p:cxnSp>
          <p:cxnSp>
            <p:nvCxnSpPr>
              <p:cNvPr id="3145802" name="直接连接符 114"/>
              <p:cNvCxnSpPr>
                <a:cxnSpLocks/>
              </p:cNvCxnSpPr>
              <p:nvPr/>
            </p:nvCxnSpPr>
            <p:spPr>
              <a:xfrm>
                <a:off x="9430704" y="1562100"/>
                <a:ext cx="0" cy="83344"/>
              </a:xfrm>
              <a:prstGeom prst="line"/>
              <a:noFill/>
              <a:ln w="9525" cap="rnd" cmpd="sng" algn="ctr">
                <a:solidFill>
                  <a:srgbClr val="5A6478"/>
                </a:solidFill>
                <a:prstDash val="solid"/>
                <a:miter lim="800000"/>
              </a:ln>
              <a:effectLst/>
            </p:spPr>
          </p:cxnSp>
          <p:cxnSp>
            <p:nvCxnSpPr>
              <p:cNvPr id="3145803" name="直接连接符 115"/>
              <p:cNvCxnSpPr>
                <a:cxnSpLocks/>
              </p:cNvCxnSpPr>
              <p:nvPr/>
            </p:nvCxnSpPr>
            <p:spPr>
              <a:xfrm>
                <a:off x="9492197" y="1562100"/>
                <a:ext cx="0" cy="83344"/>
              </a:xfrm>
              <a:prstGeom prst="line"/>
              <a:noFill/>
              <a:ln w="9525" cap="rnd" cmpd="sng" algn="ctr">
                <a:solidFill>
                  <a:srgbClr val="5A6478"/>
                </a:solidFill>
                <a:prstDash val="solid"/>
                <a:miter lim="800000"/>
              </a:ln>
              <a:effectLst/>
            </p:spPr>
          </p:cxnSp>
          <p:cxnSp>
            <p:nvCxnSpPr>
              <p:cNvPr id="3145804" name="直接连接符 116"/>
              <p:cNvCxnSpPr>
                <a:cxnSpLocks/>
              </p:cNvCxnSpPr>
              <p:nvPr/>
            </p:nvCxnSpPr>
            <p:spPr>
              <a:xfrm>
                <a:off x="9861153" y="1562100"/>
                <a:ext cx="0" cy="140494"/>
              </a:xfrm>
              <a:prstGeom prst="line"/>
              <a:noFill/>
              <a:ln w="9525" cap="rnd" cmpd="sng" algn="ctr">
                <a:solidFill>
                  <a:srgbClr val="5A6478"/>
                </a:solidFill>
                <a:prstDash val="solid"/>
                <a:miter lim="800000"/>
              </a:ln>
              <a:effectLst/>
            </p:spPr>
          </p:cxnSp>
          <p:cxnSp>
            <p:nvCxnSpPr>
              <p:cNvPr id="3145805" name="直接连接符 117"/>
              <p:cNvCxnSpPr>
                <a:cxnSpLocks/>
              </p:cNvCxnSpPr>
              <p:nvPr/>
            </p:nvCxnSpPr>
            <p:spPr>
              <a:xfrm>
                <a:off x="9615183" y="1562100"/>
                <a:ext cx="0" cy="83344"/>
              </a:xfrm>
              <a:prstGeom prst="line"/>
              <a:noFill/>
              <a:ln w="9525" cap="rnd" cmpd="sng" algn="ctr">
                <a:solidFill>
                  <a:srgbClr val="5A6478"/>
                </a:solidFill>
                <a:prstDash val="solid"/>
                <a:miter lim="800000"/>
              </a:ln>
              <a:effectLst/>
            </p:spPr>
          </p:cxnSp>
          <p:cxnSp>
            <p:nvCxnSpPr>
              <p:cNvPr id="3145806" name="直接连接符 118"/>
              <p:cNvCxnSpPr>
                <a:cxnSpLocks/>
              </p:cNvCxnSpPr>
              <p:nvPr/>
            </p:nvCxnSpPr>
            <p:spPr>
              <a:xfrm>
                <a:off x="9676676" y="1562100"/>
                <a:ext cx="0" cy="83344"/>
              </a:xfrm>
              <a:prstGeom prst="line"/>
              <a:noFill/>
              <a:ln w="9525" cap="rnd" cmpd="sng" algn="ctr">
                <a:solidFill>
                  <a:srgbClr val="5A6478"/>
                </a:solidFill>
                <a:prstDash val="solid"/>
                <a:miter lim="800000"/>
              </a:ln>
              <a:effectLst/>
            </p:spPr>
          </p:cxnSp>
          <p:cxnSp>
            <p:nvCxnSpPr>
              <p:cNvPr id="3145807" name="直接连接符 119"/>
              <p:cNvCxnSpPr>
                <a:cxnSpLocks/>
              </p:cNvCxnSpPr>
              <p:nvPr/>
            </p:nvCxnSpPr>
            <p:spPr>
              <a:xfrm>
                <a:off x="9738169" y="1562100"/>
                <a:ext cx="0" cy="83344"/>
              </a:xfrm>
              <a:prstGeom prst="line"/>
              <a:noFill/>
              <a:ln w="9525" cap="rnd" cmpd="sng" algn="ctr">
                <a:solidFill>
                  <a:srgbClr val="5A6478"/>
                </a:solidFill>
                <a:prstDash val="solid"/>
                <a:miter lim="800000"/>
              </a:ln>
              <a:effectLst/>
            </p:spPr>
          </p:cxnSp>
          <p:cxnSp>
            <p:nvCxnSpPr>
              <p:cNvPr id="3145808" name="直接连接符 120"/>
              <p:cNvCxnSpPr>
                <a:cxnSpLocks/>
              </p:cNvCxnSpPr>
              <p:nvPr/>
            </p:nvCxnSpPr>
            <p:spPr>
              <a:xfrm>
                <a:off x="9799662" y="1562100"/>
                <a:ext cx="0" cy="83344"/>
              </a:xfrm>
              <a:prstGeom prst="line"/>
              <a:noFill/>
              <a:ln w="9525" cap="rnd" cmpd="sng" algn="ctr">
                <a:solidFill>
                  <a:srgbClr val="5A6478"/>
                </a:solidFill>
                <a:prstDash val="solid"/>
                <a:miter lim="800000"/>
              </a:ln>
              <a:effectLst/>
            </p:spPr>
          </p:cxnSp>
        </p:grpSp>
      </p:grpSp>
      <p:grpSp>
        <p:nvGrpSpPr>
          <p:cNvPr id="146" name="组合 133"/>
          <p:cNvGrpSpPr/>
          <p:nvPr/>
        </p:nvGrpSpPr>
        <p:grpSpPr>
          <a:xfrm flipH="1">
            <a:off x="1316260" y="3685717"/>
            <a:ext cx="3119582" cy="666498"/>
            <a:chOff x="6355949" y="-1336675"/>
            <a:chExt cx="4146157" cy="885826"/>
          </a:xfrm>
        </p:grpSpPr>
        <p:grpSp>
          <p:nvGrpSpPr>
            <p:cNvPr id="147" name="组合 134"/>
            <p:cNvGrpSpPr/>
            <p:nvPr/>
          </p:nvGrpSpPr>
          <p:grpSpPr>
            <a:xfrm>
              <a:off x="6355949" y="-1336675"/>
              <a:ext cx="4146157" cy="885826"/>
              <a:chOff x="6355949" y="-1336675"/>
              <a:chExt cx="4146157" cy="885826"/>
            </a:xfrm>
          </p:grpSpPr>
          <p:sp>
            <p:nvSpPr>
              <p:cNvPr id="1048808" name="任意多边形 307"/>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09" name="矩形 173"/>
              <p:cNvSpPr/>
              <p:nvPr/>
            </p:nvSpPr>
            <p:spPr>
              <a:xfrm>
                <a:off x="7166610" y="-929481"/>
                <a:ext cx="73816" cy="71438"/>
              </a:xfrm>
              <a:prstGeom prst="rect"/>
              <a:solidFill>
                <a:srgbClr val="5A6478">
                  <a:lumMod val="60000"/>
                  <a:lumOff val="4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0" name="矩形 174"/>
              <p:cNvSpPr/>
              <p:nvPr/>
            </p:nvSpPr>
            <p:spPr>
              <a:xfrm>
                <a:off x="7225190" y="-962818"/>
                <a:ext cx="107151" cy="138112"/>
              </a:xfrm>
              <a:prstGeom prst="rect"/>
              <a:solidFill>
                <a:srgbClr val="5A6478">
                  <a:lumMod val="40000"/>
                  <a:lumOff val="6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1" name="五边形 310"/>
              <p:cNvSpPr/>
              <p:nvPr/>
            </p:nvSpPr>
            <p:spPr>
              <a:xfrm flipH="1">
                <a:off x="7532844" y="-1244996"/>
                <a:ext cx="784636" cy="702469"/>
              </a:xfrm>
              <a:prstGeom prst="homePlate">
                <a:avLst>
                  <a:gd name="adj" fmla="val 20945"/>
                </a:avLst>
              </a:prstGeom>
              <a:solidFill>
                <a:schemeClr val="accent3">
                  <a:alpha val="60000"/>
                </a:scheme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148" name="组合 176"/>
              <p:cNvGrpSpPr/>
              <p:nvPr/>
            </p:nvGrpSpPr>
            <p:grpSpPr>
              <a:xfrm>
                <a:off x="8311021" y="-1300955"/>
                <a:ext cx="2191085" cy="814387"/>
                <a:chOff x="8311021" y="-1300955"/>
                <a:chExt cx="2191085" cy="814387"/>
              </a:xfrm>
            </p:grpSpPr>
            <p:sp>
              <p:nvSpPr>
                <p:cNvPr id="1048812" name="圆角矩形 316"/>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3" name="矩形 182"/>
                <p:cNvSpPr/>
                <p:nvPr/>
              </p:nvSpPr>
              <p:spPr>
                <a:xfrm>
                  <a:off x="8311021" y="-1244995"/>
                  <a:ext cx="57944" cy="702469"/>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4" name="矩形 183"/>
                <p:cNvSpPr/>
                <p:nvPr/>
              </p:nvSpPr>
              <p:spPr>
                <a:xfrm rot="5400000">
                  <a:off x="9379101" y="-1941756"/>
                  <a:ext cx="57944" cy="2095991"/>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815" name="矩形 177"/>
              <p:cNvSpPr/>
              <p:nvPr/>
            </p:nvSpPr>
            <p:spPr>
              <a:xfrm>
                <a:off x="7401875" y="-962819"/>
                <a:ext cx="180026" cy="138113"/>
              </a:xfrm>
              <a:prstGeom prst="rect"/>
              <a:solidFill>
                <a:schemeClr val="tx2">
                  <a:lumMod val="75000"/>
                </a:scheme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6" name="任意多边形 313"/>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7" name="矩形 179"/>
              <p:cNvSpPr/>
              <p:nvPr/>
            </p:nvSpPr>
            <p:spPr>
              <a:xfrm>
                <a:off x="7324725" y="-989011"/>
                <a:ext cx="85725" cy="190498"/>
              </a:xfrm>
              <a:prstGeom prst="rect"/>
              <a:solidFill>
                <a:srgbClr val="5A6478">
                  <a:lumMod val="20000"/>
                  <a:lumOff val="8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18" name="圆角矩形 315"/>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149" name="组合 135"/>
            <p:cNvGrpSpPr/>
            <p:nvPr/>
          </p:nvGrpSpPr>
          <p:grpSpPr>
            <a:xfrm>
              <a:off x="7702550" y="-1182091"/>
              <a:ext cx="2152253" cy="140494"/>
              <a:chOff x="7708900" y="1562100"/>
              <a:chExt cx="2152253" cy="140494"/>
            </a:xfrm>
          </p:grpSpPr>
          <p:cxnSp>
            <p:nvCxnSpPr>
              <p:cNvPr id="3145809" name="直接连接符 136"/>
              <p:cNvCxnSpPr>
                <a:cxnSpLocks/>
              </p:cNvCxnSpPr>
              <p:nvPr/>
            </p:nvCxnSpPr>
            <p:spPr>
              <a:xfrm>
                <a:off x="7708900" y="1562100"/>
                <a:ext cx="0" cy="140494"/>
              </a:xfrm>
              <a:prstGeom prst="line"/>
              <a:noFill/>
              <a:ln w="9525" cap="rnd" cmpd="sng" algn="ctr">
                <a:solidFill>
                  <a:srgbClr val="5A6478"/>
                </a:solidFill>
                <a:prstDash val="solid"/>
                <a:miter lim="800000"/>
              </a:ln>
              <a:effectLst/>
            </p:spPr>
          </p:cxnSp>
          <p:cxnSp>
            <p:nvCxnSpPr>
              <p:cNvPr id="3145810" name="直接连接符 137"/>
              <p:cNvCxnSpPr>
                <a:cxnSpLocks/>
              </p:cNvCxnSpPr>
              <p:nvPr/>
            </p:nvCxnSpPr>
            <p:spPr>
              <a:xfrm>
                <a:off x="8016365" y="1562100"/>
                <a:ext cx="0" cy="140494"/>
              </a:xfrm>
              <a:prstGeom prst="line"/>
              <a:noFill/>
              <a:ln w="9525" cap="rnd" cmpd="sng" algn="ctr">
                <a:solidFill>
                  <a:srgbClr val="5A6478"/>
                </a:solidFill>
                <a:prstDash val="solid"/>
                <a:miter lim="800000"/>
              </a:ln>
              <a:effectLst/>
            </p:spPr>
          </p:cxnSp>
          <p:cxnSp>
            <p:nvCxnSpPr>
              <p:cNvPr id="3145811" name="直接连接符 138"/>
              <p:cNvCxnSpPr>
                <a:cxnSpLocks/>
              </p:cNvCxnSpPr>
              <p:nvPr/>
            </p:nvCxnSpPr>
            <p:spPr>
              <a:xfrm>
                <a:off x="7770393" y="1562100"/>
                <a:ext cx="0" cy="83344"/>
              </a:xfrm>
              <a:prstGeom prst="line"/>
              <a:noFill/>
              <a:ln w="9525" cap="rnd" cmpd="sng" algn="ctr">
                <a:solidFill>
                  <a:srgbClr val="5A6478"/>
                </a:solidFill>
                <a:prstDash val="solid"/>
                <a:miter lim="800000"/>
              </a:ln>
              <a:effectLst/>
            </p:spPr>
          </p:cxnSp>
          <p:cxnSp>
            <p:nvCxnSpPr>
              <p:cNvPr id="3145812" name="直接连接符 139"/>
              <p:cNvCxnSpPr>
                <a:cxnSpLocks/>
              </p:cNvCxnSpPr>
              <p:nvPr/>
            </p:nvCxnSpPr>
            <p:spPr>
              <a:xfrm>
                <a:off x="7831886" y="1562100"/>
                <a:ext cx="0" cy="83344"/>
              </a:xfrm>
              <a:prstGeom prst="line"/>
              <a:noFill/>
              <a:ln w="9525" cap="rnd" cmpd="sng" algn="ctr">
                <a:solidFill>
                  <a:srgbClr val="5A6478"/>
                </a:solidFill>
                <a:prstDash val="solid"/>
                <a:miter lim="800000"/>
              </a:ln>
              <a:effectLst/>
            </p:spPr>
          </p:cxnSp>
          <p:cxnSp>
            <p:nvCxnSpPr>
              <p:cNvPr id="3145813" name="直接连接符 140"/>
              <p:cNvCxnSpPr>
                <a:cxnSpLocks/>
              </p:cNvCxnSpPr>
              <p:nvPr/>
            </p:nvCxnSpPr>
            <p:spPr>
              <a:xfrm>
                <a:off x="7893379" y="1562100"/>
                <a:ext cx="0" cy="83344"/>
              </a:xfrm>
              <a:prstGeom prst="line"/>
              <a:noFill/>
              <a:ln w="9525" cap="rnd" cmpd="sng" algn="ctr">
                <a:solidFill>
                  <a:srgbClr val="5A6478"/>
                </a:solidFill>
                <a:prstDash val="solid"/>
                <a:miter lim="800000"/>
              </a:ln>
              <a:effectLst/>
            </p:spPr>
          </p:cxnSp>
          <p:cxnSp>
            <p:nvCxnSpPr>
              <p:cNvPr id="3145814" name="直接连接符 141"/>
              <p:cNvCxnSpPr>
                <a:cxnSpLocks/>
              </p:cNvCxnSpPr>
              <p:nvPr/>
            </p:nvCxnSpPr>
            <p:spPr>
              <a:xfrm>
                <a:off x="7954872" y="1562100"/>
                <a:ext cx="0" cy="83344"/>
              </a:xfrm>
              <a:prstGeom prst="line"/>
              <a:noFill/>
              <a:ln w="9525" cap="rnd" cmpd="sng" algn="ctr">
                <a:solidFill>
                  <a:srgbClr val="5A6478"/>
                </a:solidFill>
                <a:prstDash val="solid"/>
                <a:miter lim="800000"/>
              </a:ln>
              <a:effectLst/>
            </p:spPr>
          </p:cxnSp>
          <p:cxnSp>
            <p:nvCxnSpPr>
              <p:cNvPr id="3145815" name="直接连接符 142"/>
              <p:cNvCxnSpPr>
                <a:cxnSpLocks/>
              </p:cNvCxnSpPr>
              <p:nvPr/>
            </p:nvCxnSpPr>
            <p:spPr>
              <a:xfrm>
                <a:off x="8323830" y="1562100"/>
                <a:ext cx="0" cy="140494"/>
              </a:xfrm>
              <a:prstGeom prst="line"/>
              <a:noFill/>
              <a:ln w="9525" cap="rnd" cmpd="sng" algn="ctr">
                <a:solidFill>
                  <a:srgbClr val="5A6478"/>
                </a:solidFill>
                <a:prstDash val="solid"/>
                <a:miter lim="800000"/>
              </a:ln>
              <a:effectLst/>
            </p:spPr>
          </p:cxnSp>
          <p:cxnSp>
            <p:nvCxnSpPr>
              <p:cNvPr id="3145816" name="直接连接符 143"/>
              <p:cNvCxnSpPr>
                <a:cxnSpLocks/>
              </p:cNvCxnSpPr>
              <p:nvPr/>
            </p:nvCxnSpPr>
            <p:spPr>
              <a:xfrm>
                <a:off x="8077858" y="1562100"/>
                <a:ext cx="0" cy="83344"/>
              </a:xfrm>
              <a:prstGeom prst="line"/>
              <a:noFill/>
              <a:ln w="9525" cap="rnd" cmpd="sng" algn="ctr">
                <a:solidFill>
                  <a:srgbClr val="5A6478"/>
                </a:solidFill>
                <a:prstDash val="solid"/>
                <a:miter lim="800000"/>
              </a:ln>
              <a:effectLst/>
            </p:spPr>
          </p:cxnSp>
          <p:cxnSp>
            <p:nvCxnSpPr>
              <p:cNvPr id="3145817" name="直接连接符 144"/>
              <p:cNvCxnSpPr>
                <a:cxnSpLocks/>
              </p:cNvCxnSpPr>
              <p:nvPr/>
            </p:nvCxnSpPr>
            <p:spPr>
              <a:xfrm>
                <a:off x="8139351" y="1562100"/>
                <a:ext cx="0" cy="83344"/>
              </a:xfrm>
              <a:prstGeom prst="line"/>
              <a:noFill/>
              <a:ln w="9525" cap="rnd" cmpd="sng" algn="ctr">
                <a:solidFill>
                  <a:srgbClr val="5A6478"/>
                </a:solidFill>
                <a:prstDash val="solid"/>
                <a:miter lim="800000"/>
              </a:ln>
              <a:effectLst/>
            </p:spPr>
          </p:cxnSp>
          <p:cxnSp>
            <p:nvCxnSpPr>
              <p:cNvPr id="3145818" name="直接连接符 145"/>
              <p:cNvCxnSpPr>
                <a:cxnSpLocks/>
              </p:cNvCxnSpPr>
              <p:nvPr/>
            </p:nvCxnSpPr>
            <p:spPr>
              <a:xfrm>
                <a:off x="8200844" y="1562100"/>
                <a:ext cx="0" cy="83344"/>
              </a:xfrm>
              <a:prstGeom prst="line"/>
              <a:noFill/>
              <a:ln w="9525" cap="rnd" cmpd="sng" algn="ctr">
                <a:solidFill>
                  <a:srgbClr val="5A6478"/>
                </a:solidFill>
                <a:prstDash val="solid"/>
                <a:miter lim="800000"/>
              </a:ln>
              <a:effectLst/>
            </p:spPr>
          </p:cxnSp>
          <p:cxnSp>
            <p:nvCxnSpPr>
              <p:cNvPr id="3145819" name="直接连接符 146"/>
              <p:cNvCxnSpPr>
                <a:cxnSpLocks/>
              </p:cNvCxnSpPr>
              <p:nvPr/>
            </p:nvCxnSpPr>
            <p:spPr>
              <a:xfrm>
                <a:off x="8262337" y="1562100"/>
                <a:ext cx="0" cy="83344"/>
              </a:xfrm>
              <a:prstGeom prst="line"/>
              <a:noFill/>
              <a:ln w="9525" cap="rnd" cmpd="sng" algn="ctr">
                <a:solidFill>
                  <a:srgbClr val="5A6478"/>
                </a:solidFill>
                <a:prstDash val="solid"/>
                <a:miter lim="800000"/>
              </a:ln>
              <a:effectLst/>
            </p:spPr>
          </p:cxnSp>
          <p:cxnSp>
            <p:nvCxnSpPr>
              <p:cNvPr id="3145820" name="直接连接符 147"/>
              <p:cNvCxnSpPr>
                <a:cxnSpLocks/>
              </p:cNvCxnSpPr>
              <p:nvPr/>
            </p:nvCxnSpPr>
            <p:spPr>
              <a:xfrm>
                <a:off x="8631295" y="1562100"/>
                <a:ext cx="0" cy="140494"/>
              </a:xfrm>
              <a:prstGeom prst="line"/>
              <a:noFill/>
              <a:ln w="9525" cap="rnd" cmpd="sng" algn="ctr">
                <a:solidFill>
                  <a:srgbClr val="5A6478"/>
                </a:solidFill>
                <a:prstDash val="solid"/>
                <a:miter lim="800000"/>
              </a:ln>
              <a:effectLst/>
            </p:spPr>
          </p:cxnSp>
          <p:cxnSp>
            <p:nvCxnSpPr>
              <p:cNvPr id="3145821" name="直接连接符 148"/>
              <p:cNvCxnSpPr>
                <a:cxnSpLocks/>
              </p:cNvCxnSpPr>
              <p:nvPr/>
            </p:nvCxnSpPr>
            <p:spPr>
              <a:xfrm>
                <a:off x="8385323" y="1562100"/>
                <a:ext cx="0" cy="83344"/>
              </a:xfrm>
              <a:prstGeom prst="line"/>
              <a:noFill/>
              <a:ln w="9525" cap="rnd" cmpd="sng" algn="ctr">
                <a:solidFill>
                  <a:srgbClr val="5A6478"/>
                </a:solidFill>
                <a:prstDash val="solid"/>
                <a:miter lim="800000"/>
              </a:ln>
              <a:effectLst/>
            </p:spPr>
          </p:cxnSp>
          <p:cxnSp>
            <p:nvCxnSpPr>
              <p:cNvPr id="3145822" name="直接连接符 149"/>
              <p:cNvCxnSpPr>
                <a:cxnSpLocks/>
              </p:cNvCxnSpPr>
              <p:nvPr/>
            </p:nvCxnSpPr>
            <p:spPr>
              <a:xfrm>
                <a:off x="8446816" y="1562100"/>
                <a:ext cx="0" cy="83344"/>
              </a:xfrm>
              <a:prstGeom prst="line"/>
              <a:noFill/>
              <a:ln w="9525" cap="rnd" cmpd="sng" algn="ctr">
                <a:solidFill>
                  <a:srgbClr val="5A6478"/>
                </a:solidFill>
                <a:prstDash val="solid"/>
                <a:miter lim="800000"/>
              </a:ln>
              <a:effectLst/>
            </p:spPr>
          </p:cxnSp>
          <p:cxnSp>
            <p:nvCxnSpPr>
              <p:cNvPr id="3145823" name="直接连接符 150"/>
              <p:cNvCxnSpPr>
                <a:cxnSpLocks/>
              </p:cNvCxnSpPr>
              <p:nvPr/>
            </p:nvCxnSpPr>
            <p:spPr>
              <a:xfrm>
                <a:off x="8508309" y="1562100"/>
                <a:ext cx="0" cy="83344"/>
              </a:xfrm>
              <a:prstGeom prst="line"/>
              <a:noFill/>
              <a:ln w="9525" cap="rnd" cmpd="sng" algn="ctr">
                <a:solidFill>
                  <a:srgbClr val="5A6478"/>
                </a:solidFill>
                <a:prstDash val="solid"/>
                <a:miter lim="800000"/>
              </a:ln>
              <a:effectLst/>
            </p:spPr>
          </p:cxnSp>
          <p:cxnSp>
            <p:nvCxnSpPr>
              <p:cNvPr id="3145824" name="直接连接符 151"/>
              <p:cNvCxnSpPr>
                <a:cxnSpLocks/>
              </p:cNvCxnSpPr>
              <p:nvPr/>
            </p:nvCxnSpPr>
            <p:spPr>
              <a:xfrm>
                <a:off x="8569802" y="1562100"/>
                <a:ext cx="0" cy="83344"/>
              </a:xfrm>
              <a:prstGeom prst="line"/>
              <a:noFill/>
              <a:ln w="9525" cap="rnd" cmpd="sng" algn="ctr">
                <a:solidFill>
                  <a:srgbClr val="5A6478"/>
                </a:solidFill>
                <a:prstDash val="solid"/>
                <a:miter lim="800000"/>
              </a:ln>
              <a:effectLst/>
            </p:spPr>
          </p:cxnSp>
          <p:cxnSp>
            <p:nvCxnSpPr>
              <p:cNvPr id="3145825" name="直接连接符 152"/>
              <p:cNvCxnSpPr>
                <a:cxnSpLocks/>
              </p:cNvCxnSpPr>
              <p:nvPr/>
            </p:nvCxnSpPr>
            <p:spPr>
              <a:xfrm>
                <a:off x="8938760" y="1562100"/>
                <a:ext cx="0" cy="140494"/>
              </a:xfrm>
              <a:prstGeom prst="line"/>
              <a:noFill/>
              <a:ln w="9525" cap="rnd" cmpd="sng" algn="ctr">
                <a:solidFill>
                  <a:srgbClr val="5A6478"/>
                </a:solidFill>
                <a:prstDash val="solid"/>
                <a:miter lim="800000"/>
              </a:ln>
              <a:effectLst/>
            </p:spPr>
          </p:cxnSp>
          <p:cxnSp>
            <p:nvCxnSpPr>
              <p:cNvPr id="3145826" name="直接连接符 153"/>
              <p:cNvCxnSpPr>
                <a:cxnSpLocks/>
              </p:cNvCxnSpPr>
              <p:nvPr/>
            </p:nvCxnSpPr>
            <p:spPr>
              <a:xfrm>
                <a:off x="8692788" y="1562100"/>
                <a:ext cx="0" cy="83344"/>
              </a:xfrm>
              <a:prstGeom prst="line"/>
              <a:noFill/>
              <a:ln w="9525" cap="rnd" cmpd="sng" algn="ctr">
                <a:solidFill>
                  <a:srgbClr val="5A6478"/>
                </a:solidFill>
                <a:prstDash val="solid"/>
                <a:miter lim="800000"/>
              </a:ln>
              <a:effectLst/>
            </p:spPr>
          </p:cxnSp>
          <p:cxnSp>
            <p:nvCxnSpPr>
              <p:cNvPr id="3145827" name="直接连接符 154"/>
              <p:cNvCxnSpPr>
                <a:cxnSpLocks/>
              </p:cNvCxnSpPr>
              <p:nvPr/>
            </p:nvCxnSpPr>
            <p:spPr>
              <a:xfrm>
                <a:off x="8754281" y="1562100"/>
                <a:ext cx="0" cy="83344"/>
              </a:xfrm>
              <a:prstGeom prst="line"/>
              <a:noFill/>
              <a:ln w="9525" cap="rnd" cmpd="sng" algn="ctr">
                <a:solidFill>
                  <a:srgbClr val="5A6478"/>
                </a:solidFill>
                <a:prstDash val="solid"/>
                <a:miter lim="800000"/>
              </a:ln>
              <a:effectLst/>
            </p:spPr>
          </p:cxnSp>
          <p:cxnSp>
            <p:nvCxnSpPr>
              <p:cNvPr id="3145828" name="直接连接符 155"/>
              <p:cNvCxnSpPr>
                <a:cxnSpLocks/>
              </p:cNvCxnSpPr>
              <p:nvPr/>
            </p:nvCxnSpPr>
            <p:spPr>
              <a:xfrm>
                <a:off x="8815774" y="1562100"/>
                <a:ext cx="0" cy="83344"/>
              </a:xfrm>
              <a:prstGeom prst="line"/>
              <a:noFill/>
              <a:ln w="9525" cap="rnd" cmpd="sng" algn="ctr">
                <a:solidFill>
                  <a:srgbClr val="5A6478"/>
                </a:solidFill>
                <a:prstDash val="solid"/>
                <a:miter lim="800000"/>
              </a:ln>
              <a:effectLst/>
            </p:spPr>
          </p:cxnSp>
          <p:cxnSp>
            <p:nvCxnSpPr>
              <p:cNvPr id="3145829" name="直接连接符 156"/>
              <p:cNvCxnSpPr>
                <a:cxnSpLocks/>
              </p:cNvCxnSpPr>
              <p:nvPr/>
            </p:nvCxnSpPr>
            <p:spPr>
              <a:xfrm>
                <a:off x="8877267" y="1562100"/>
                <a:ext cx="0" cy="83344"/>
              </a:xfrm>
              <a:prstGeom prst="line"/>
              <a:noFill/>
              <a:ln w="9525" cap="rnd" cmpd="sng" algn="ctr">
                <a:solidFill>
                  <a:srgbClr val="5A6478"/>
                </a:solidFill>
                <a:prstDash val="solid"/>
                <a:miter lim="800000"/>
              </a:ln>
              <a:effectLst/>
            </p:spPr>
          </p:cxnSp>
          <p:cxnSp>
            <p:nvCxnSpPr>
              <p:cNvPr id="3145830" name="直接连接符 157"/>
              <p:cNvCxnSpPr>
                <a:cxnSpLocks/>
              </p:cNvCxnSpPr>
              <p:nvPr/>
            </p:nvCxnSpPr>
            <p:spPr>
              <a:xfrm>
                <a:off x="9246225" y="1562100"/>
                <a:ext cx="0" cy="140494"/>
              </a:xfrm>
              <a:prstGeom prst="line"/>
              <a:noFill/>
              <a:ln w="9525" cap="rnd" cmpd="sng" algn="ctr">
                <a:solidFill>
                  <a:srgbClr val="5A6478"/>
                </a:solidFill>
                <a:prstDash val="solid"/>
                <a:miter lim="800000"/>
              </a:ln>
              <a:effectLst/>
            </p:spPr>
          </p:cxnSp>
          <p:cxnSp>
            <p:nvCxnSpPr>
              <p:cNvPr id="3145831" name="直接连接符 158"/>
              <p:cNvCxnSpPr>
                <a:cxnSpLocks/>
              </p:cNvCxnSpPr>
              <p:nvPr/>
            </p:nvCxnSpPr>
            <p:spPr>
              <a:xfrm>
                <a:off x="9000253" y="1562100"/>
                <a:ext cx="0" cy="83344"/>
              </a:xfrm>
              <a:prstGeom prst="line"/>
              <a:noFill/>
              <a:ln w="9525" cap="rnd" cmpd="sng" algn="ctr">
                <a:solidFill>
                  <a:srgbClr val="5A6478"/>
                </a:solidFill>
                <a:prstDash val="solid"/>
                <a:miter lim="800000"/>
              </a:ln>
              <a:effectLst/>
            </p:spPr>
          </p:cxnSp>
          <p:cxnSp>
            <p:nvCxnSpPr>
              <p:cNvPr id="3145832" name="直接连接符 159"/>
              <p:cNvCxnSpPr>
                <a:cxnSpLocks/>
              </p:cNvCxnSpPr>
              <p:nvPr/>
            </p:nvCxnSpPr>
            <p:spPr>
              <a:xfrm>
                <a:off x="9061746" y="1562100"/>
                <a:ext cx="0" cy="83344"/>
              </a:xfrm>
              <a:prstGeom prst="line"/>
              <a:noFill/>
              <a:ln w="9525" cap="rnd" cmpd="sng" algn="ctr">
                <a:solidFill>
                  <a:srgbClr val="5A6478"/>
                </a:solidFill>
                <a:prstDash val="solid"/>
                <a:miter lim="800000"/>
              </a:ln>
              <a:effectLst/>
            </p:spPr>
          </p:cxnSp>
          <p:cxnSp>
            <p:nvCxnSpPr>
              <p:cNvPr id="3145833" name="直接连接符 160"/>
              <p:cNvCxnSpPr>
                <a:cxnSpLocks/>
              </p:cNvCxnSpPr>
              <p:nvPr/>
            </p:nvCxnSpPr>
            <p:spPr>
              <a:xfrm>
                <a:off x="9123239" y="1562100"/>
                <a:ext cx="0" cy="83344"/>
              </a:xfrm>
              <a:prstGeom prst="line"/>
              <a:noFill/>
              <a:ln w="9525" cap="rnd" cmpd="sng" algn="ctr">
                <a:solidFill>
                  <a:srgbClr val="5A6478"/>
                </a:solidFill>
                <a:prstDash val="solid"/>
                <a:miter lim="800000"/>
              </a:ln>
              <a:effectLst/>
            </p:spPr>
          </p:cxnSp>
          <p:cxnSp>
            <p:nvCxnSpPr>
              <p:cNvPr id="3145834" name="直接连接符 161"/>
              <p:cNvCxnSpPr>
                <a:cxnSpLocks/>
              </p:cNvCxnSpPr>
              <p:nvPr/>
            </p:nvCxnSpPr>
            <p:spPr>
              <a:xfrm>
                <a:off x="9184732" y="1562100"/>
                <a:ext cx="0" cy="83344"/>
              </a:xfrm>
              <a:prstGeom prst="line"/>
              <a:noFill/>
              <a:ln w="9525" cap="rnd" cmpd="sng" algn="ctr">
                <a:solidFill>
                  <a:srgbClr val="5A6478"/>
                </a:solidFill>
                <a:prstDash val="solid"/>
                <a:miter lim="800000"/>
              </a:ln>
              <a:effectLst/>
            </p:spPr>
          </p:cxnSp>
          <p:cxnSp>
            <p:nvCxnSpPr>
              <p:cNvPr id="3145835" name="直接连接符 162"/>
              <p:cNvCxnSpPr>
                <a:cxnSpLocks/>
              </p:cNvCxnSpPr>
              <p:nvPr/>
            </p:nvCxnSpPr>
            <p:spPr>
              <a:xfrm>
                <a:off x="9553690" y="1562100"/>
                <a:ext cx="0" cy="140494"/>
              </a:xfrm>
              <a:prstGeom prst="line"/>
              <a:noFill/>
              <a:ln w="9525" cap="rnd" cmpd="sng" algn="ctr">
                <a:solidFill>
                  <a:srgbClr val="5A6478"/>
                </a:solidFill>
                <a:prstDash val="solid"/>
                <a:miter lim="800000"/>
              </a:ln>
              <a:effectLst/>
            </p:spPr>
          </p:cxnSp>
          <p:cxnSp>
            <p:nvCxnSpPr>
              <p:cNvPr id="3145836" name="直接连接符 163"/>
              <p:cNvCxnSpPr>
                <a:cxnSpLocks/>
              </p:cNvCxnSpPr>
              <p:nvPr/>
            </p:nvCxnSpPr>
            <p:spPr>
              <a:xfrm>
                <a:off x="9307718" y="1562100"/>
                <a:ext cx="0" cy="83344"/>
              </a:xfrm>
              <a:prstGeom prst="line"/>
              <a:noFill/>
              <a:ln w="9525" cap="rnd" cmpd="sng" algn="ctr">
                <a:solidFill>
                  <a:srgbClr val="5A6478"/>
                </a:solidFill>
                <a:prstDash val="solid"/>
                <a:miter lim="800000"/>
              </a:ln>
              <a:effectLst/>
            </p:spPr>
          </p:cxnSp>
          <p:cxnSp>
            <p:nvCxnSpPr>
              <p:cNvPr id="3145837" name="直接连接符 164"/>
              <p:cNvCxnSpPr>
                <a:cxnSpLocks/>
              </p:cNvCxnSpPr>
              <p:nvPr/>
            </p:nvCxnSpPr>
            <p:spPr>
              <a:xfrm>
                <a:off x="9369211" y="1562100"/>
                <a:ext cx="0" cy="83344"/>
              </a:xfrm>
              <a:prstGeom prst="line"/>
              <a:noFill/>
              <a:ln w="9525" cap="rnd" cmpd="sng" algn="ctr">
                <a:solidFill>
                  <a:srgbClr val="5A6478"/>
                </a:solidFill>
                <a:prstDash val="solid"/>
                <a:miter lim="800000"/>
              </a:ln>
              <a:effectLst/>
            </p:spPr>
          </p:cxnSp>
          <p:cxnSp>
            <p:nvCxnSpPr>
              <p:cNvPr id="3145838" name="直接连接符 165"/>
              <p:cNvCxnSpPr>
                <a:cxnSpLocks/>
              </p:cNvCxnSpPr>
              <p:nvPr/>
            </p:nvCxnSpPr>
            <p:spPr>
              <a:xfrm>
                <a:off x="9430704" y="1562100"/>
                <a:ext cx="0" cy="83344"/>
              </a:xfrm>
              <a:prstGeom prst="line"/>
              <a:noFill/>
              <a:ln w="9525" cap="rnd" cmpd="sng" algn="ctr">
                <a:solidFill>
                  <a:srgbClr val="5A6478"/>
                </a:solidFill>
                <a:prstDash val="solid"/>
                <a:miter lim="800000"/>
              </a:ln>
              <a:effectLst/>
            </p:spPr>
          </p:cxnSp>
          <p:cxnSp>
            <p:nvCxnSpPr>
              <p:cNvPr id="3145839" name="直接连接符 166"/>
              <p:cNvCxnSpPr>
                <a:cxnSpLocks/>
              </p:cNvCxnSpPr>
              <p:nvPr/>
            </p:nvCxnSpPr>
            <p:spPr>
              <a:xfrm>
                <a:off x="9492197" y="1562100"/>
                <a:ext cx="0" cy="83344"/>
              </a:xfrm>
              <a:prstGeom prst="line"/>
              <a:noFill/>
              <a:ln w="9525" cap="rnd" cmpd="sng" algn="ctr">
                <a:solidFill>
                  <a:srgbClr val="5A6478"/>
                </a:solidFill>
                <a:prstDash val="solid"/>
                <a:miter lim="800000"/>
              </a:ln>
              <a:effectLst/>
            </p:spPr>
          </p:cxnSp>
          <p:cxnSp>
            <p:nvCxnSpPr>
              <p:cNvPr id="3145840" name="直接连接符 167"/>
              <p:cNvCxnSpPr>
                <a:cxnSpLocks/>
              </p:cNvCxnSpPr>
              <p:nvPr/>
            </p:nvCxnSpPr>
            <p:spPr>
              <a:xfrm>
                <a:off x="9861153" y="1562100"/>
                <a:ext cx="0" cy="140494"/>
              </a:xfrm>
              <a:prstGeom prst="line"/>
              <a:noFill/>
              <a:ln w="9525" cap="rnd" cmpd="sng" algn="ctr">
                <a:solidFill>
                  <a:srgbClr val="5A6478"/>
                </a:solidFill>
                <a:prstDash val="solid"/>
                <a:miter lim="800000"/>
              </a:ln>
              <a:effectLst/>
            </p:spPr>
          </p:cxnSp>
          <p:cxnSp>
            <p:nvCxnSpPr>
              <p:cNvPr id="3145841" name="直接连接符 168"/>
              <p:cNvCxnSpPr>
                <a:cxnSpLocks/>
              </p:cNvCxnSpPr>
              <p:nvPr/>
            </p:nvCxnSpPr>
            <p:spPr>
              <a:xfrm>
                <a:off x="9615183" y="1562100"/>
                <a:ext cx="0" cy="83344"/>
              </a:xfrm>
              <a:prstGeom prst="line"/>
              <a:noFill/>
              <a:ln w="9525" cap="rnd" cmpd="sng" algn="ctr">
                <a:solidFill>
                  <a:srgbClr val="5A6478"/>
                </a:solidFill>
                <a:prstDash val="solid"/>
                <a:miter lim="800000"/>
              </a:ln>
              <a:effectLst/>
            </p:spPr>
          </p:cxnSp>
          <p:cxnSp>
            <p:nvCxnSpPr>
              <p:cNvPr id="3145842" name="直接连接符 169"/>
              <p:cNvCxnSpPr>
                <a:cxnSpLocks/>
              </p:cNvCxnSpPr>
              <p:nvPr/>
            </p:nvCxnSpPr>
            <p:spPr>
              <a:xfrm>
                <a:off x="9676676" y="1562100"/>
                <a:ext cx="0" cy="83344"/>
              </a:xfrm>
              <a:prstGeom prst="line"/>
              <a:noFill/>
              <a:ln w="9525" cap="rnd" cmpd="sng" algn="ctr">
                <a:solidFill>
                  <a:srgbClr val="5A6478"/>
                </a:solidFill>
                <a:prstDash val="solid"/>
                <a:miter lim="800000"/>
              </a:ln>
              <a:effectLst/>
            </p:spPr>
          </p:cxnSp>
          <p:cxnSp>
            <p:nvCxnSpPr>
              <p:cNvPr id="3145843" name="直接连接符 170"/>
              <p:cNvCxnSpPr>
                <a:cxnSpLocks/>
              </p:cNvCxnSpPr>
              <p:nvPr/>
            </p:nvCxnSpPr>
            <p:spPr>
              <a:xfrm>
                <a:off x="9738169" y="1562100"/>
                <a:ext cx="0" cy="83344"/>
              </a:xfrm>
              <a:prstGeom prst="line"/>
              <a:noFill/>
              <a:ln w="9525" cap="rnd" cmpd="sng" algn="ctr">
                <a:solidFill>
                  <a:srgbClr val="5A6478"/>
                </a:solidFill>
                <a:prstDash val="solid"/>
                <a:miter lim="800000"/>
              </a:ln>
              <a:effectLst/>
            </p:spPr>
          </p:cxnSp>
          <p:cxnSp>
            <p:nvCxnSpPr>
              <p:cNvPr id="3145844" name="直接连接符 171"/>
              <p:cNvCxnSpPr>
                <a:cxnSpLocks/>
              </p:cNvCxnSpPr>
              <p:nvPr/>
            </p:nvCxnSpPr>
            <p:spPr>
              <a:xfrm>
                <a:off x="9799662" y="1562100"/>
                <a:ext cx="0" cy="83344"/>
              </a:xfrm>
              <a:prstGeom prst="line"/>
              <a:noFill/>
              <a:ln w="9525" cap="rnd" cmpd="sng" algn="ctr">
                <a:solidFill>
                  <a:srgbClr val="5A6478"/>
                </a:solidFill>
                <a:prstDash val="solid"/>
                <a:miter lim="800000"/>
              </a:ln>
              <a:effectLst/>
            </p:spPr>
          </p:cxnSp>
        </p:grpSp>
      </p:grpSp>
      <p:grpSp>
        <p:nvGrpSpPr>
          <p:cNvPr id="150" name="组合 184"/>
          <p:cNvGrpSpPr/>
          <p:nvPr/>
        </p:nvGrpSpPr>
        <p:grpSpPr>
          <a:xfrm flipH="1">
            <a:off x="1324866" y="4441649"/>
            <a:ext cx="3119582" cy="666498"/>
            <a:chOff x="6355949" y="-1336675"/>
            <a:chExt cx="4146157" cy="885826"/>
          </a:xfrm>
        </p:grpSpPr>
        <p:grpSp>
          <p:nvGrpSpPr>
            <p:cNvPr id="151" name="组合 185"/>
            <p:cNvGrpSpPr/>
            <p:nvPr/>
          </p:nvGrpSpPr>
          <p:grpSpPr>
            <a:xfrm>
              <a:off x="6355949" y="-1336675"/>
              <a:ext cx="4146157" cy="885826"/>
              <a:chOff x="6355949" y="-1336675"/>
              <a:chExt cx="4146157" cy="885826"/>
            </a:xfrm>
          </p:grpSpPr>
          <p:sp>
            <p:nvSpPr>
              <p:cNvPr id="1048819" name="任意多边形 307"/>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0" name="矩形 224"/>
              <p:cNvSpPr/>
              <p:nvPr/>
            </p:nvSpPr>
            <p:spPr>
              <a:xfrm>
                <a:off x="7166610" y="-929481"/>
                <a:ext cx="73816" cy="71438"/>
              </a:xfrm>
              <a:prstGeom prst="rect"/>
              <a:solidFill>
                <a:srgbClr val="5A6478">
                  <a:lumMod val="60000"/>
                  <a:lumOff val="4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1" name="矩形 225"/>
              <p:cNvSpPr/>
              <p:nvPr/>
            </p:nvSpPr>
            <p:spPr>
              <a:xfrm>
                <a:off x="7225190" y="-962818"/>
                <a:ext cx="107151" cy="138112"/>
              </a:xfrm>
              <a:prstGeom prst="rect"/>
              <a:solidFill>
                <a:srgbClr val="5A6478">
                  <a:lumMod val="40000"/>
                  <a:lumOff val="6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2" name="五边形 310"/>
              <p:cNvSpPr/>
              <p:nvPr/>
            </p:nvSpPr>
            <p:spPr>
              <a:xfrm flipH="1">
                <a:off x="7532843" y="-1244995"/>
                <a:ext cx="939188" cy="702469"/>
              </a:xfrm>
              <a:prstGeom prst="homePlate">
                <a:avLst>
                  <a:gd name="adj" fmla="val 20945"/>
                </a:avLst>
              </a:prstGeom>
              <a:solidFill>
                <a:schemeClr val="accent3">
                  <a:alpha val="30000"/>
                </a:scheme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152" name="组合 227"/>
              <p:cNvGrpSpPr/>
              <p:nvPr/>
            </p:nvGrpSpPr>
            <p:grpSpPr>
              <a:xfrm>
                <a:off x="8360077" y="-1300955"/>
                <a:ext cx="2142029" cy="814387"/>
                <a:chOff x="8360077" y="-1300955"/>
                <a:chExt cx="2142029" cy="814387"/>
              </a:xfrm>
            </p:grpSpPr>
            <p:sp>
              <p:nvSpPr>
                <p:cNvPr id="1048823" name="圆角矩形 316"/>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4" name="矩形 233"/>
                <p:cNvSpPr/>
                <p:nvPr/>
              </p:nvSpPr>
              <p:spPr>
                <a:xfrm>
                  <a:off x="8448229" y="-1244996"/>
                  <a:ext cx="57944" cy="702470"/>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5" name="矩形 234"/>
                <p:cNvSpPr/>
                <p:nvPr/>
              </p:nvSpPr>
              <p:spPr>
                <a:xfrm rot="5400000">
                  <a:off x="9379101" y="-1941756"/>
                  <a:ext cx="57944" cy="2095991"/>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826" name="矩形 228"/>
              <p:cNvSpPr/>
              <p:nvPr/>
            </p:nvSpPr>
            <p:spPr>
              <a:xfrm>
                <a:off x="7401875" y="-962819"/>
                <a:ext cx="180026" cy="138113"/>
              </a:xfrm>
              <a:prstGeom prst="rect"/>
              <a:solidFill>
                <a:schemeClr val="tx2">
                  <a:lumMod val="75000"/>
                </a:scheme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7" name="任意多边形 313"/>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8" name="矩形 230"/>
              <p:cNvSpPr/>
              <p:nvPr/>
            </p:nvSpPr>
            <p:spPr>
              <a:xfrm>
                <a:off x="7324725" y="-989011"/>
                <a:ext cx="85725" cy="190498"/>
              </a:xfrm>
              <a:prstGeom prst="rect"/>
              <a:solidFill>
                <a:srgbClr val="5A6478">
                  <a:lumMod val="20000"/>
                  <a:lumOff val="8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29" name="圆角矩形 315"/>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153" name="组合 186"/>
            <p:cNvGrpSpPr/>
            <p:nvPr/>
          </p:nvGrpSpPr>
          <p:grpSpPr>
            <a:xfrm>
              <a:off x="7702550" y="-1182091"/>
              <a:ext cx="2152253" cy="140494"/>
              <a:chOff x="7708900" y="1562100"/>
              <a:chExt cx="2152253" cy="140494"/>
            </a:xfrm>
          </p:grpSpPr>
          <p:cxnSp>
            <p:nvCxnSpPr>
              <p:cNvPr id="3145845" name="直接连接符 187"/>
              <p:cNvCxnSpPr>
                <a:cxnSpLocks/>
              </p:cNvCxnSpPr>
              <p:nvPr/>
            </p:nvCxnSpPr>
            <p:spPr>
              <a:xfrm>
                <a:off x="7708900" y="1562100"/>
                <a:ext cx="0" cy="140494"/>
              </a:xfrm>
              <a:prstGeom prst="line"/>
              <a:noFill/>
              <a:ln w="9525" cap="rnd" cmpd="sng" algn="ctr">
                <a:solidFill>
                  <a:srgbClr val="5A6478"/>
                </a:solidFill>
                <a:prstDash val="solid"/>
                <a:miter lim="800000"/>
              </a:ln>
              <a:effectLst/>
            </p:spPr>
          </p:cxnSp>
          <p:cxnSp>
            <p:nvCxnSpPr>
              <p:cNvPr id="3145846" name="直接连接符 188"/>
              <p:cNvCxnSpPr>
                <a:cxnSpLocks/>
              </p:cNvCxnSpPr>
              <p:nvPr/>
            </p:nvCxnSpPr>
            <p:spPr>
              <a:xfrm>
                <a:off x="8016365" y="1562100"/>
                <a:ext cx="0" cy="140494"/>
              </a:xfrm>
              <a:prstGeom prst="line"/>
              <a:noFill/>
              <a:ln w="9525" cap="rnd" cmpd="sng" algn="ctr">
                <a:solidFill>
                  <a:srgbClr val="5A6478"/>
                </a:solidFill>
                <a:prstDash val="solid"/>
                <a:miter lim="800000"/>
              </a:ln>
              <a:effectLst/>
            </p:spPr>
          </p:cxnSp>
          <p:cxnSp>
            <p:nvCxnSpPr>
              <p:cNvPr id="3145847" name="直接连接符 189"/>
              <p:cNvCxnSpPr>
                <a:cxnSpLocks/>
              </p:cNvCxnSpPr>
              <p:nvPr/>
            </p:nvCxnSpPr>
            <p:spPr>
              <a:xfrm>
                <a:off x="7770393" y="1562100"/>
                <a:ext cx="0" cy="83344"/>
              </a:xfrm>
              <a:prstGeom prst="line"/>
              <a:noFill/>
              <a:ln w="9525" cap="rnd" cmpd="sng" algn="ctr">
                <a:solidFill>
                  <a:srgbClr val="5A6478"/>
                </a:solidFill>
                <a:prstDash val="solid"/>
                <a:miter lim="800000"/>
              </a:ln>
              <a:effectLst/>
            </p:spPr>
          </p:cxnSp>
          <p:cxnSp>
            <p:nvCxnSpPr>
              <p:cNvPr id="3145848" name="直接连接符 190"/>
              <p:cNvCxnSpPr>
                <a:cxnSpLocks/>
              </p:cNvCxnSpPr>
              <p:nvPr/>
            </p:nvCxnSpPr>
            <p:spPr>
              <a:xfrm>
                <a:off x="7831886" y="1562100"/>
                <a:ext cx="0" cy="83344"/>
              </a:xfrm>
              <a:prstGeom prst="line"/>
              <a:noFill/>
              <a:ln w="9525" cap="rnd" cmpd="sng" algn="ctr">
                <a:solidFill>
                  <a:srgbClr val="5A6478"/>
                </a:solidFill>
                <a:prstDash val="solid"/>
                <a:miter lim="800000"/>
              </a:ln>
              <a:effectLst/>
            </p:spPr>
          </p:cxnSp>
          <p:cxnSp>
            <p:nvCxnSpPr>
              <p:cNvPr id="3145849" name="直接连接符 191"/>
              <p:cNvCxnSpPr>
                <a:cxnSpLocks/>
              </p:cNvCxnSpPr>
              <p:nvPr/>
            </p:nvCxnSpPr>
            <p:spPr>
              <a:xfrm>
                <a:off x="7893379" y="1562100"/>
                <a:ext cx="0" cy="83344"/>
              </a:xfrm>
              <a:prstGeom prst="line"/>
              <a:noFill/>
              <a:ln w="9525" cap="rnd" cmpd="sng" algn="ctr">
                <a:solidFill>
                  <a:srgbClr val="5A6478"/>
                </a:solidFill>
                <a:prstDash val="solid"/>
                <a:miter lim="800000"/>
              </a:ln>
              <a:effectLst/>
            </p:spPr>
          </p:cxnSp>
          <p:cxnSp>
            <p:nvCxnSpPr>
              <p:cNvPr id="3145850" name="直接连接符 192"/>
              <p:cNvCxnSpPr>
                <a:cxnSpLocks/>
              </p:cNvCxnSpPr>
              <p:nvPr/>
            </p:nvCxnSpPr>
            <p:spPr>
              <a:xfrm>
                <a:off x="7954872" y="1562100"/>
                <a:ext cx="0" cy="83344"/>
              </a:xfrm>
              <a:prstGeom prst="line"/>
              <a:noFill/>
              <a:ln w="9525" cap="rnd" cmpd="sng" algn="ctr">
                <a:solidFill>
                  <a:srgbClr val="5A6478"/>
                </a:solidFill>
                <a:prstDash val="solid"/>
                <a:miter lim="800000"/>
              </a:ln>
              <a:effectLst/>
            </p:spPr>
          </p:cxnSp>
          <p:cxnSp>
            <p:nvCxnSpPr>
              <p:cNvPr id="3145851" name="直接连接符 193"/>
              <p:cNvCxnSpPr>
                <a:cxnSpLocks/>
              </p:cNvCxnSpPr>
              <p:nvPr/>
            </p:nvCxnSpPr>
            <p:spPr>
              <a:xfrm>
                <a:off x="8323830" y="1562100"/>
                <a:ext cx="0" cy="140494"/>
              </a:xfrm>
              <a:prstGeom prst="line"/>
              <a:noFill/>
              <a:ln w="9525" cap="rnd" cmpd="sng" algn="ctr">
                <a:solidFill>
                  <a:srgbClr val="5A6478"/>
                </a:solidFill>
                <a:prstDash val="solid"/>
                <a:miter lim="800000"/>
              </a:ln>
              <a:effectLst/>
            </p:spPr>
          </p:cxnSp>
          <p:cxnSp>
            <p:nvCxnSpPr>
              <p:cNvPr id="3145852" name="直接连接符 194"/>
              <p:cNvCxnSpPr>
                <a:cxnSpLocks/>
              </p:cNvCxnSpPr>
              <p:nvPr/>
            </p:nvCxnSpPr>
            <p:spPr>
              <a:xfrm>
                <a:off x="8077858" y="1562100"/>
                <a:ext cx="0" cy="83344"/>
              </a:xfrm>
              <a:prstGeom prst="line"/>
              <a:noFill/>
              <a:ln w="9525" cap="rnd" cmpd="sng" algn="ctr">
                <a:solidFill>
                  <a:srgbClr val="5A6478"/>
                </a:solidFill>
                <a:prstDash val="solid"/>
                <a:miter lim="800000"/>
              </a:ln>
              <a:effectLst/>
            </p:spPr>
          </p:cxnSp>
          <p:cxnSp>
            <p:nvCxnSpPr>
              <p:cNvPr id="3145853" name="直接连接符 195"/>
              <p:cNvCxnSpPr>
                <a:cxnSpLocks/>
              </p:cNvCxnSpPr>
              <p:nvPr/>
            </p:nvCxnSpPr>
            <p:spPr>
              <a:xfrm>
                <a:off x="8139351" y="1562100"/>
                <a:ext cx="0" cy="83344"/>
              </a:xfrm>
              <a:prstGeom prst="line"/>
              <a:noFill/>
              <a:ln w="9525" cap="rnd" cmpd="sng" algn="ctr">
                <a:solidFill>
                  <a:srgbClr val="5A6478"/>
                </a:solidFill>
                <a:prstDash val="solid"/>
                <a:miter lim="800000"/>
              </a:ln>
              <a:effectLst/>
            </p:spPr>
          </p:cxnSp>
          <p:cxnSp>
            <p:nvCxnSpPr>
              <p:cNvPr id="3145854" name="直接连接符 196"/>
              <p:cNvCxnSpPr>
                <a:cxnSpLocks/>
              </p:cNvCxnSpPr>
              <p:nvPr/>
            </p:nvCxnSpPr>
            <p:spPr>
              <a:xfrm>
                <a:off x="8200844" y="1562100"/>
                <a:ext cx="0" cy="83344"/>
              </a:xfrm>
              <a:prstGeom prst="line"/>
              <a:noFill/>
              <a:ln w="9525" cap="rnd" cmpd="sng" algn="ctr">
                <a:solidFill>
                  <a:srgbClr val="5A6478"/>
                </a:solidFill>
                <a:prstDash val="solid"/>
                <a:miter lim="800000"/>
              </a:ln>
              <a:effectLst/>
            </p:spPr>
          </p:cxnSp>
          <p:cxnSp>
            <p:nvCxnSpPr>
              <p:cNvPr id="3145855" name="直接连接符 197"/>
              <p:cNvCxnSpPr>
                <a:cxnSpLocks/>
              </p:cNvCxnSpPr>
              <p:nvPr/>
            </p:nvCxnSpPr>
            <p:spPr>
              <a:xfrm>
                <a:off x="8262337" y="1562100"/>
                <a:ext cx="0" cy="83344"/>
              </a:xfrm>
              <a:prstGeom prst="line"/>
              <a:noFill/>
              <a:ln w="9525" cap="rnd" cmpd="sng" algn="ctr">
                <a:solidFill>
                  <a:srgbClr val="5A6478"/>
                </a:solidFill>
                <a:prstDash val="solid"/>
                <a:miter lim="800000"/>
              </a:ln>
              <a:effectLst/>
            </p:spPr>
          </p:cxnSp>
          <p:cxnSp>
            <p:nvCxnSpPr>
              <p:cNvPr id="3145856" name="直接连接符 198"/>
              <p:cNvCxnSpPr>
                <a:cxnSpLocks/>
              </p:cNvCxnSpPr>
              <p:nvPr/>
            </p:nvCxnSpPr>
            <p:spPr>
              <a:xfrm>
                <a:off x="8631295" y="1562100"/>
                <a:ext cx="0" cy="140494"/>
              </a:xfrm>
              <a:prstGeom prst="line"/>
              <a:noFill/>
              <a:ln w="9525" cap="rnd" cmpd="sng" algn="ctr">
                <a:solidFill>
                  <a:srgbClr val="5A6478"/>
                </a:solidFill>
                <a:prstDash val="solid"/>
                <a:miter lim="800000"/>
              </a:ln>
              <a:effectLst/>
            </p:spPr>
          </p:cxnSp>
          <p:cxnSp>
            <p:nvCxnSpPr>
              <p:cNvPr id="3145857" name="直接连接符 199"/>
              <p:cNvCxnSpPr>
                <a:cxnSpLocks/>
              </p:cNvCxnSpPr>
              <p:nvPr/>
            </p:nvCxnSpPr>
            <p:spPr>
              <a:xfrm>
                <a:off x="8385323" y="1562100"/>
                <a:ext cx="0" cy="83344"/>
              </a:xfrm>
              <a:prstGeom prst="line"/>
              <a:noFill/>
              <a:ln w="9525" cap="rnd" cmpd="sng" algn="ctr">
                <a:solidFill>
                  <a:srgbClr val="5A6478"/>
                </a:solidFill>
                <a:prstDash val="solid"/>
                <a:miter lim="800000"/>
              </a:ln>
              <a:effectLst/>
            </p:spPr>
          </p:cxnSp>
          <p:cxnSp>
            <p:nvCxnSpPr>
              <p:cNvPr id="3145858" name="直接连接符 200"/>
              <p:cNvCxnSpPr>
                <a:cxnSpLocks/>
              </p:cNvCxnSpPr>
              <p:nvPr/>
            </p:nvCxnSpPr>
            <p:spPr>
              <a:xfrm>
                <a:off x="8446816" y="1562100"/>
                <a:ext cx="0" cy="83344"/>
              </a:xfrm>
              <a:prstGeom prst="line"/>
              <a:noFill/>
              <a:ln w="9525" cap="rnd" cmpd="sng" algn="ctr">
                <a:solidFill>
                  <a:srgbClr val="5A6478"/>
                </a:solidFill>
                <a:prstDash val="solid"/>
                <a:miter lim="800000"/>
              </a:ln>
              <a:effectLst/>
            </p:spPr>
          </p:cxnSp>
          <p:cxnSp>
            <p:nvCxnSpPr>
              <p:cNvPr id="3145859" name="直接连接符 201"/>
              <p:cNvCxnSpPr>
                <a:cxnSpLocks/>
              </p:cNvCxnSpPr>
              <p:nvPr/>
            </p:nvCxnSpPr>
            <p:spPr>
              <a:xfrm>
                <a:off x="8508309" y="1562100"/>
                <a:ext cx="0" cy="83344"/>
              </a:xfrm>
              <a:prstGeom prst="line"/>
              <a:noFill/>
              <a:ln w="9525" cap="rnd" cmpd="sng" algn="ctr">
                <a:solidFill>
                  <a:srgbClr val="5A6478"/>
                </a:solidFill>
                <a:prstDash val="solid"/>
                <a:miter lim="800000"/>
              </a:ln>
              <a:effectLst/>
            </p:spPr>
          </p:cxnSp>
          <p:cxnSp>
            <p:nvCxnSpPr>
              <p:cNvPr id="3145860" name="直接连接符 202"/>
              <p:cNvCxnSpPr>
                <a:cxnSpLocks/>
              </p:cNvCxnSpPr>
              <p:nvPr/>
            </p:nvCxnSpPr>
            <p:spPr>
              <a:xfrm>
                <a:off x="8569802" y="1562100"/>
                <a:ext cx="0" cy="83344"/>
              </a:xfrm>
              <a:prstGeom prst="line"/>
              <a:noFill/>
              <a:ln w="9525" cap="rnd" cmpd="sng" algn="ctr">
                <a:solidFill>
                  <a:srgbClr val="5A6478"/>
                </a:solidFill>
                <a:prstDash val="solid"/>
                <a:miter lim="800000"/>
              </a:ln>
              <a:effectLst/>
            </p:spPr>
          </p:cxnSp>
          <p:cxnSp>
            <p:nvCxnSpPr>
              <p:cNvPr id="3145861" name="直接连接符 203"/>
              <p:cNvCxnSpPr>
                <a:cxnSpLocks/>
              </p:cNvCxnSpPr>
              <p:nvPr/>
            </p:nvCxnSpPr>
            <p:spPr>
              <a:xfrm>
                <a:off x="8938760" y="1562100"/>
                <a:ext cx="0" cy="140494"/>
              </a:xfrm>
              <a:prstGeom prst="line"/>
              <a:noFill/>
              <a:ln w="9525" cap="rnd" cmpd="sng" algn="ctr">
                <a:solidFill>
                  <a:srgbClr val="5A6478"/>
                </a:solidFill>
                <a:prstDash val="solid"/>
                <a:miter lim="800000"/>
              </a:ln>
              <a:effectLst/>
            </p:spPr>
          </p:cxnSp>
          <p:cxnSp>
            <p:nvCxnSpPr>
              <p:cNvPr id="3145862" name="直接连接符 204"/>
              <p:cNvCxnSpPr>
                <a:cxnSpLocks/>
              </p:cNvCxnSpPr>
              <p:nvPr/>
            </p:nvCxnSpPr>
            <p:spPr>
              <a:xfrm>
                <a:off x="8692788" y="1562100"/>
                <a:ext cx="0" cy="83344"/>
              </a:xfrm>
              <a:prstGeom prst="line"/>
              <a:noFill/>
              <a:ln w="9525" cap="rnd" cmpd="sng" algn="ctr">
                <a:solidFill>
                  <a:srgbClr val="5A6478"/>
                </a:solidFill>
                <a:prstDash val="solid"/>
                <a:miter lim="800000"/>
              </a:ln>
              <a:effectLst/>
            </p:spPr>
          </p:cxnSp>
          <p:cxnSp>
            <p:nvCxnSpPr>
              <p:cNvPr id="3145863" name="直接连接符 205"/>
              <p:cNvCxnSpPr>
                <a:cxnSpLocks/>
              </p:cNvCxnSpPr>
              <p:nvPr/>
            </p:nvCxnSpPr>
            <p:spPr>
              <a:xfrm>
                <a:off x="8754281" y="1562100"/>
                <a:ext cx="0" cy="83344"/>
              </a:xfrm>
              <a:prstGeom prst="line"/>
              <a:noFill/>
              <a:ln w="9525" cap="rnd" cmpd="sng" algn="ctr">
                <a:solidFill>
                  <a:srgbClr val="5A6478"/>
                </a:solidFill>
                <a:prstDash val="solid"/>
                <a:miter lim="800000"/>
              </a:ln>
              <a:effectLst/>
            </p:spPr>
          </p:cxnSp>
          <p:cxnSp>
            <p:nvCxnSpPr>
              <p:cNvPr id="3145864" name="直接连接符 206"/>
              <p:cNvCxnSpPr>
                <a:cxnSpLocks/>
              </p:cNvCxnSpPr>
              <p:nvPr/>
            </p:nvCxnSpPr>
            <p:spPr>
              <a:xfrm>
                <a:off x="8815774" y="1562100"/>
                <a:ext cx="0" cy="83344"/>
              </a:xfrm>
              <a:prstGeom prst="line"/>
              <a:noFill/>
              <a:ln w="9525" cap="rnd" cmpd="sng" algn="ctr">
                <a:solidFill>
                  <a:srgbClr val="5A6478"/>
                </a:solidFill>
                <a:prstDash val="solid"/>
                <a:miter lim="800000"/>
              </a:ln>
              <a:effectLst/>
            </p:spPr>
          </p:cxnSp>
          <p:cxnSp>
            <p:nvCxnSpPr>
              <p:cNvPr id="3145865" name="直接连接符 207"/>
              <p:cNvCxnSpPr>
                <a:cxnSpLocks/>
              </p:cNvCxnSpPr>
              <p:nvPr/>
            </p:nvCxnSpPr>
            <p:spPr>
              <a:xfrm>
                <a:off x="8877267" y="1562100"/>
                <a:ext cx="0" cy="83344"/>
              </a:xfrm>
              <a:prstGeom prst="line"/>
              <a:noFill/>
              <a:ln w="9525" cap="rnd" cmpd="sng" algn="ctr">
                <a:solidFill>
                  <a:srgbClr val="5A6478"/>
                </a:solidFill>
                <a:prstDash val="solid"/>
                <a:miter lim="800000"/>
              </a:ln>
              <a:effectLst/>
            </p:spPr>
          </p:cxnSp>
          <p:cxnSp>
            <p:nvCxnSpPr>
              <p:cNvPr id="3145866" name="直接连接符 208"/>
              <p:cNvCxnSpPr>
                <a:cxnSpLocks/>
              </p:cNvCxnSpPr>
              <p:nvPr/>
            </p:nvCxnSpPr>
            <p:spPr>
              <a:xfrm>
                <a:off x="9246225" y="1562100"/>
                <a:ext cx="0" cy="140494"/>
              </a:xfrm>
              <a:prstGeom prst="line"/>
              <a:noFill/>
              <a:ln w="9525" cap="rnd" cmpd="sng" algn="ctr">
                <a:solidFill>
                  <a:srgbClr val="5A6478"/>
                </a:solidFill>
                <a:prstDash val="solid"/>
                <a:miter lim="800000"/>
              </a:ln>
              <a:effectLst/>
            </p:spPr>
          </p:cxnSp>
          <p:cxnSp>
            <p:nvCxnSpPr>
              <p:cNvPr id="3145867" name="直接连接符 209"/>
              <p:cNvCxnSpPr>
                <a:cxnSpLocks/>
              </p:cNvCxnSpPr>
              <p:nvPr/>
            </p:nvCxnSpPr>
            <p:spPr>
              <a:xfrm>
                <a:off x="9000253" y="1562100"/>
                <a:ext cx="0" cy="83344"/>
              </a:xfrm>
              <a:prstGeom prst="line"/>
              <a:noFill/>
              <a:ln w="9525" cap="rnd" cmpd="sng" algn="ctr">
                <a:solidFill>
                  <a:srgbClr val="5A6478"/>
                </a:solidFill>
                <a:prstDash val="solid"/>
                <a:miter lim="800000"/>
              </a:ln>
              <a:effectLst/>
            </p:spPr>
          </p:cxnSp>
          <p:cxnSp>
            <p:nvCxnSpPr>
              <p:cNvPr id="3145868" name="直接连接符 210"/>
              <p:cNvCxnSpPr>
                <a:cxnSpLocks/>
              </p:cNvCxnSpPr>
              <p:nvPr/>
            </p:nvCxnSpPr>
            <p:spPr>
              <a:xfrm>
                <a:off x="9061746" y="1562100"/>
                <a:ext cx="0" cy="83344"/>
              </a:xfrm>
              <a:prstGeom prst="line"/>
              <a:noFill/>
              <a:ln w="9525" cap="rnd" cmpd="sng" algn="ctr">
                <a:solidFill>
                  <a:srgbClr val="5A6478"/>
                </a:solidFill>
                <a:prstDash val="solid"/>
                <a:miter lim="800000"/>
              </a:ln>
              <a:effectLst/>
            </p:spPr>
          </p:cxnSp>
          <p:cxnSp>
            <p:nvCxnSpPr>
              <p:cNvPr id="3145869" name="直接连接符 211"/>
              <p:cNvCxnSpPr>
                <a:cxnSpLocks/>
              </p:cNvCxnSpPr>
              <p:nvPr/>
            </p:nvCxnSpPr>
            <p:spPr>
              <a:xfrm>
                <a:off x="9123239" y="1562100"/>
                <a:ext cx="0" cy="83344"/>
              </a:xfrm>
              <a:prstGeom prst="line"/>
              <a:noFill/>
              <a:ln w="9525" cap="rnd" cmpd="sng" algn="ctr">
                <a:solidFill>
                  <a:srgbClr val="5A6478"/>
                </a:solidFill>
                <a:prstDash val="solid"/>
                <a:miter lim="800000"/>
              </a:ln>
              <a:effectLst/>
            </p:spPr>
          </p:cxnSp>
          <p:cxnSp>
            <p:nvCxnSpPr>
              <p:cNvPr id="3145870" name="直接连接符 212"/>
              <p:cNvCxnSpPr>
                <a:cxnSpLocks/>
              </p:cNvCxnSpPr>
              <p:nvPr/>
            </p:nvCxnSpPr>
            <p:spPr>
              <a:xfrm>
                <a:off x="9184732" y="1562100"/>
                <a:ext cx="0" cy="83344"/>
              </a:xfrm>
              <a:prstGeom prst="line"/>
              <a:noFill/>
              <a:ln w="9525" cap="rnd" cmpd="sng" algn="ctr">
                <a:solidFill>
                  <a:srgbClr val="5A6478"/>
                </a:solidFill>
                <a:prstDash val="solid"/>
                <a:miter lim="800000"/>
              </a:ln>
              <a:effectLst/>
            </p:spPr>
          </p:cxnSp>
          <p:cxnSp>
            <p:nvCxnSpPr>
              <p:cNvPr id="3145871" name="直接连接符 213"/>
              <p:cNvCxnSpPr>
                <a:cxnSpLocks/>
              </p:cNvCxnSpPr>
              <p:nvPr/>
            </p:nvCxnSpPr>
            <p:spPr>
              <a:xfrm>
                <a:off x="9553690" y="1562100"/>
                <a:ext cx="0" cy="140494"/>
              </a:xfrm>
              <a:prstGeom prst="line"/>
              <a:noFill/>
              <a:ln w="9525" cap="rnd" cmpd="sng" algn="ctr">
                <a:solidFill>
                  <a:srgbClr val="5A6478"/>
                </a:solidFill>
                <a:prstDash val="solid"/>
                <a:miter lim="800000"/>
              </a:ln>
              <a:effectLst/>
            </p:spPr>
          </p:cxnSp>
          <p:cxnSp>
            <p:nvCxnSpPr>
              <p:cNvPr id="3145872" name="直接连接符 214"/>
              <p:cNvCxnSpPr>
                <a:cxnSpLocks/>
              </p:cNvCxnSpPr>
              <p:nvPr/>
            </p:nvCxnSpPr>
            <p:spPr>
              <a:xfrm>
                <a:off x="9307718" y="1562100"/>
                <a:ext cx="0" cy="83344"/>
              </a:xfrm>
              <a:prstGeom prst="line"/>
              <a:noFill/>
              <a:ln w="9525" cap="rnd" cmpd="sng" algn="ctr">
                <a:solidFill>
                  <a:srgbClr val="5A6478"/>
                </a:solidFill>
                <a:prstDash val="solid"/>
                <a:miter lim="800000"/>
              </a:ln>
              <a:effectLst/>
            </p:spPr>
          </p:cxnSp>
          <p:cxnSp>
            <p:nvCxnSpPr>
              <p:cNvPr id="3145873" name="直接连接符 215"/>
              <p:cNvCxnSpPr>
                <a:cxnSpLocks/>
              </p:cNvCxnSpPr>
              <p:nvPr/>
            </p:nvCxnSpPr>
            <p:spPr>
              <a:xfrm>
                <a:off x="9369211" y="1562100"/>
                <a:ext cx="0" cy="83344"/>
              </a:xfrm>
              <a:prstGeom prst="line"/>
              <a:noFill/>
              <a:ln w="9525" cap="rnd" cmpd="sng" algn="ctr">
                <a:solidFill>
                  <a:srgbClr val="5A6478"/>
                </a:solidFill>
                <a:prstDash val="solid"/>
                <a:miter lim="800000"/>
              </a:ln>
              <a:effectLst/>
            </p:spPr>
          </p:cxnSp>
          <p:cxnSp>
            <p:nvCxnSpPr>
              <p:cNvPr id="3145874" name="直接连接符 216"/>
              <p:cNvCxnSpPr>
                <a:cxnSpLocks/>
              </p:cNvCxnSpPr>
              <p:nvPr/>
            </p:nvCxnSpPr>
            <p:spPr>
              <a:xfrm>
                <a:off x="9430704" y="1562100"/>
                <a:ext cx="0" cy="83344"/>
              </a:xfrm>
              <a:prstGeom prst="line"/>
              <a:noFill/>
              <a:ln w="9525" cap="rnd" cmpd="sng" algn="ctr">
                <a:solidFill>
                  <a:srgbClr val="5A6478"/>
                </a:solidFill>
                <a:prstDash val="solid"/>
                <a:miter lim="800000"/>
              </a:ln>
              <a:effectLst/>
            </p:spPr>
          </p:cxnSp>
          <p:cxnSp>
            <p:nvCxnSpPr>
              <p:cNvPr id="3145875" name="直接连接符 217"/>
              <p:cNvCxnSpPr>
                <a:cxnSpLocks/>
              </p:cNvCxnSpPr>
              <p:nvPr/>
            </p:nvCxnSpPr>
            <p:spPr>
              <a:xfrm>
                <a:off x="9492197" y="1562100"/>
                <a:ext cx="0" cy="83344"/>
              </a:xfrm>
              <a:prstGeom prst="line"/>
              <a:noFill/>
              <a:ln w="9525" cap="rnd" cmpd="sng" algn="ctr">
                <a:solidFill>
                  <a:srgbClr val="5A6478"/>
                </a:solidFill>
                <a:prstDash val="solid"/>
                <a:miter lim="800000"/>
              </a:ln>
              <a:effectLst/>
            </p:spPr>
          </p:cxnSp>
          <p:cxnSp>
            <p:nvCxnSpPr>
              <p:cNvPr id="3145876" name="直接连接符 218"/>
              <p:cNvCxnSpPr>
                <a:cxnSpLocks/>
              </p:cNvCxnSpPr>
              <p:nvPr/>
            </p:nvCxnSpPr>
            <p:spPr>
              <a:xfrm>
                <a:off x="9861153" y="1562100"/>
                <a:ext cx="0" cy="140494"/>
              </a:xfrm>
              <a:prstGeom prst="line"/>
              <a:noFill/>
              <a:ln w="9525" cap="rnd" cmpd="sng" algn="ctr">
                <a:solidFill>
                  <a:srgbClr val="5A6478"/>
                </a:solidFill>
                <a:prstDash val="solid"/>
                <a:miter lim="800000"/>
              </a:ln>
              <a:effectLst/>
            </p:spPr>
          </p:cxnSp>
          <p:cxnSp>
            <p:nvCxnSpPr>
              <p:cNvPr id="3145877" name="直接连接符 219"/>
              <p:cNvCxnSpPr>
                <a:cxnSpLocks/>
              </p:cNvCxnSpPr>
              <p:nvPr/>
            </p:nvCxnSpPr>
            <p:spPr>
              <a:xfrm>
                <a:off x="9615183" y="1562100"/>
                <a:ext cx="0" cy="83344"/>
              </a:xfrm>
              <a:prstGeom prst="line"/>
              <a:noFill/>
              <a:ln w="9525" cap="rnd" cmpd="sng" algn="ctr">
                <a:solidFill>
                  <a:srgbClr val="5A6478"/>
                </a:solidFill>
                <a:prstDash val="solid"/>
                <a:miter lim="800000"/>
              </a:ln>
              <a:effectLst/>
            </p:spPr>
          </p:cxnSp>
          <p:cxnSp>
            <p:nvCxnSpPr>
              <p:cNvPr id="3145878" name="直接连接符 220"/>
              <p:cNvCxnSpPr>
                <a:cxnSpLocks/>
              </p:cNvCxnSpPr>
              <p:nvPr/>
            </p:nvCxnSpPr>
            <p:spPr>
              <a:xfrm>
                <a:off x="9676676" y="1562100"/>
                <a:ext cx="0" cy="83344"/>
              </a:xfrm>
              <a:prstGeom prst="line"/>
              <a:noFill/>
              <a:ln w="9525" cap="rnd" cmpd="sng" algn="ctr">
                <a:solidFill>
                  <a:srgbClr val="5A6478"/>
                </a:solidFill>
                <a:prstDash val="solid"/>
                <a:miter lim="800000"/>
              </a:ln>
              <a:effectLst/>
            </p:spPr>
          </p:cxnSp>
          <p:cxnSp>
            <p:nvCxnSpPr>
              <p:cNvPr id="3145879" name="直接连接符 221"/>
              <p:cNvCxnSpPr>
                <a:cxnSpLocks/>
              </p:cNvCxnSpPr>
              <p:nvPr/>
            </p:nvCxnSpPr>
            <p:spPr>
              <a:xfrm>
                <a:off x="9738169" y="1562100"/>
                <a:ext cx="0" cy="83344"/>
              </a:xfrm>
              <a:prstGeom prst="line"/>
              <a:noFill/>
              <a:ln w="9525" cap="rnd" cmpd="sng" algn="ctr">
                <a:solidFill>
                  <a:srgbClr val="5A6478"/>
                </a:solidFill>
                <a:prstDash val="solid"/>
                <a:miter lim="800000"/>
              </a:ln>
              <a:effectLst/>
            </p:spPr>
          </p:cxnSp>
          <p:cxnSp>
            <p:nvCxnSpPr>
              <p:cNvPr id="3145880" name="直接连接符 222"/>
              <p:cNvCxnSpPr>
                <a:cxnSpLocks/>
              </p:cNvCxnSpPr>
              <p:nvPr/>
            </p:nvCxnSpPr>
            <p:spPr>
              <a:xfrm>
                <a:off x="9799662" y="1562100"/>
                <a:ext cx="0" cy="83344"/>
              </a:xfrm>
              <a:prstGeom prst="line"/>
              <a:noFill/>
              <a:ln w="9525" cap="rnd" cmpd="sng" algn="ctr">
                <a:solidFill>
                  <a:srgbClr val="5A6478"/>
                </a:solidFill>
                <a:prstDash val="solid"/>
                <a:miter lim="800000"/>
              </a:ln>
              <a:effectLst/>
            </p:spPr>
          </p:cxnSp>
        </p:grpSp>
      </p:grpSp>
      <p:grpSp>
        <p:nvGrpSpPr>
          <p:cNvPr id="154" name="组合 235"/>
          <p:cNvGrpSpPr/>
          <p:nvPr/>
        </p:nvGrpSpPr>
        <p:grpSpPr>
          <a:xfrm flipH="1">
            <a:off x="1332203" y="5284165"/>
            <a:ext cx="3119582" cy="666498"/>
            <a:chOff x="6355949" y="-1336675"/>
            <a:chExt cx="4146157" cy="885826"/>
          </a:xfrm>
        </p:grpSpPr>
        <p:grpSp>
          <p:nvGrpSpPr>
            <p:cNvPr id="155" name="组合 236"/>
            <p:cNvGrpSpPr/>
            <p:nvPr/>
          </p:nvGrpSpPr>
          <p:grpSpPr>
            <a:xfrm>
              <a:off x="6355949" y="-1336675"/>
              <a:ext cx="4146157" cy="885826"/>
              <a:chOff x="6355949" y="-1336675"/>
              <a:chExt cx="4146157" cy="885826"/>
            </a:xfrm>
          </p:grpSpPr>
          <p:sp>
            <p:nvSpPr>
              <p:cNvPr id="1048830" name="任意多边形 307"/>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1" name="矩形 275"/>
              <p:cNvSpPr/>
              <p:nvPr/>
            </p:nvSpPr>
            <p:spPr>
              <a:xfrm>
                <a:off x="7166610" y="-929481"/>
                <a:ext cx="73816" cy="71438"/>
              </a:xfrm>
              <a:prstGeom prst="rect"/>
              <a:solidFill>
                <a:srgbClr val="5A6478">
                  <a:lumMod val="60000"/>
                  <a:lumOff val="4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2" name="矩形 276"/>
              <p:cNvSpPr/>
              <p:nvPr/>
            </p:nvSpPr>
            <p:spPr>
              <a:xfrm>
                <a:off x="7225190" y="-962818"/>
                <a:ext cx="107151" cy="138112"/>
              </a:xfrm>
              <a:prstGeom prst="rect"/>
              <a:solidFill>
                <a:srgbClr val="5A6478">
                  <a:lumMod val="40000"/>
                  <a:lumOff val="6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3" name="五边形 310"/>
              <p:cNvSpPr/>
              <p:nvPr/>
            </p:nvSpPr>
            <p:spPr>
              <a:xfrm flipH="1">
                <a:off x="7532843" y="-1244995"/>
                <a:ext cx="1227523" cy="702469"/>
              </a:xfrm>
              <a:prstGeom prst="homePlate">
                <a:avLst>
                  <a:gd name="adj" fmla="val 20945"/>
                </a:avLst>
              </a:prstGeom>
              <a:solidFill>
                <a:schemeClr val="accent3"/>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156" name="组合 278"/>
              <p:cNvGrpSpPr/>
              <p:nvPr/>
            </p:nvGrpSpPr>
            <p:grpSpPr>
              <a:xfrm>
                <a:off x="8360077" y="-1300955"/>
                <a:ext cx="2142029" cy="814387"/>
                <a:chOff x="8360077" y="-1300955"/>
                <a:chExt cx="2142029" cy="814387"/>
              </a:xfrm>
            </p:grpSpPr>
            <p:sp>
              <p:nvSpPr>
                <p:cNvPr id="1048834" name="圆角矩形 316"/>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5" name="矩形 284"/>
                <p:cNvSpPr/>
                <p:nvPr/>
              </p:nvSpPr>
              <p:spPr>
                <a:xfrm>
                  <a:off x="8761859" y="-1244996"/>
                  <a:ext cx="57944" cy="702470"/>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6" name="矩形 285"/>
                <p:cNvSpPr/>
                <p:nvPr/>
              </p:nvSpPr>
              <p:spPr>
                <a:xfrm rot="5400000">
                  <a:off x="9379101" y="-1941756"/>
                  <a:ext cx="57944" cy="2095991"/>
                </a:xfrm>
                <a:prstGeom prst="rect"/>
                <a:solidFill>
                  <a:srgbClr val="5A6478">
                    <a:lumMod val="60000"/>
                    <a:lumOff val="4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837" name="矩形 279"/>
              <p:cNvSpPr/>
              <p:nvPr/>
            </p:nvSpPr>
            <p:spPr>
              <a:xfrm>
                <a:off x="7401875" y="-962819"/>
                <a:ext cx="180026" cy="138113"/>
              </a:xfrm>
              <a:prstGeom prst="rect"/>
              <a:solidFill>
                <a:schemeClr val="tx2">
                  <a:lumMod val="75000"/>
                </a:scheme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8" name="任意多边形 313"/>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39" name="矩形 281"/>
              <p:cNvSpPr/>
              <p:nvPr/>
            </p:nvSpPr>
            <p:spPr>
              <a:xfrm>
                <a:off x="7324725" y="-989011"/>
                <a:ext cx="85725" cy="190498"/>
              </a:xfrm>
              <a:prstGeom prst="rect"/>
              <a:solidFill>
                <a:srgbClr val="5A6478">
                  <a:lumMod val="20000"/>
                  <a:lumOff val="80000"/>
                </a:srgbClr>
              </a:solidFill>
              <a:ln w="381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40" name="圆角矩形 315"/>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157" name="组合 237"/>
            <p:cNvGrpSpPr/>
            <p:nvPr/>
          </p:nvGrpSpPr>
          <p:grpSpPr>
            <a:xfrm>
              <a:off x="7702550" y="-1182091"/>
              <a:ext cx="2152253" cy="140494"/>
              <a:chOff x="7708900" y="1562100"/>
              <a:chExt cx="2152253" cy="140494"/>
            </a:xfrm>
          </p:grpSpPr>
          <p:cxnSp>
            <p:nvCxnSpPr>
              <p:cNvPr id="3145881" name="直接连接符 238"/>
              <p:cNvCxnSpPr>
                <a:cxnSpLocks/>
              </p:cNvCxnSpPr>
              <p:nvPr/>
            </p:nvCxnSpPr>
            <p:spPr>
              <a:xfrm>
                <a:off x="7708900" y="1562100"/>
                <a:ext cx="0" cy="140494"/>
              </a:xfrm>
              <a:prstGeom prst="line"/>
              <a:noFill/>
              <a:ln w="9525" cap="rnd" cmpd="sng" algn="ctr">
                <a:solidFill>
                  <a:srgbClr val="5A6478"/>
                </a:solidFill>
                <a:prstDash val="solid"/>
                <a:miter lim="800000"/>
              </a:ln>
              <a:effectLst/>
            </p:spPr>
          </p:cxnSp>
          <p:cxnSp>
            <p:nvCxnSpPr>
              <p:cNvPr id="3145882" name="直接连接符 239"/>
              <p:cNvCxnSpPr>
                <a:cxnSpLocks/>
              </p:cNvCxnSpPr>
              <p:nvPr/>
            </p:nvCxnSpPr>
            <p:spPr>
              <a:xfrm>
                <a:off x="8016365" y="1562100"/>
                <a:ext cx="0" cy="140494"/>
              </a:xfrm>
              <a:prstGeom prst="line"/>
              <a:noFill/>
              <a:ln w="9525" cap="rnd" cmpd="sng" algn="ctr">
                <a:solidFill>
                  <a:srgbClr val="5A6478"/>
                </a:solidFill>
                <a:prstDash val="solid"/>
                <a:miter lim="800000"/>
              </a:ln>
              <a:effectLst/>
            </p:spPr>
          </p:cxnSp>
          <p:cxnSp>
            <p:nvCxnSpPr>
              <p:cNvPr id="3145883" name="直接连接符 240"/>
              <p:cNvCxnSpPr>
                <a:cxnSpLocks/>
              </p:cNvCxnSpPr>
              <p:nvPr/>
            </p:nvCxnSpPr>
            <p:spPr>
              <a:xfrm>
                <a:off x="7770393" y="1562100"/>
                <a:ext cx="0" cy="83344"/>
              </a:xfrm>
              <a:prstGeom prst="line"/>
              <a:noFill/>
              <a:ln w="9525" cap="rnd" cmpd="sng" algn="ctr">
                <a:solidFill>
                  <a:srgbClr val="5A6478"/>
                </a:solidFill>
                <a:prstDash val="solid"/>
                <a:miter lim="800000"/>
              </a:ln>
              <a:effectLst/>
            </p:spPr>
          </p:cxnSp>
          <p:cxnSp>
            <p:nvCxnSpPr>
              <p:cNvPr id="3145884" name="直接连接符 241"/>
              <p:cNvCxnSpPr>
                <a:cxnSpLocks/>
              </p:cNvCxnSpPr>
              <p:nvPr/>
            </p:nvCxnSpPr>
            <p:spPr>
              <a:xfrm>
                <a:off x="7831886" y="1562100"/>
                <a:ext cx="0" cy="83344"/>
              </a:xfrm>
              <a:prstGeom prst="line"/>
              <a:noFill/>
              <a:ln w="9525" cap="rnd" cmpd="sng" algn="ctr">
                <a:solidFill>
                  <a:srgbClr val="5A6478"/>
                </a:solidFill>
                <a:prstDash val="solid"/>
                <a:miter lim="800000"/>
              </a:ln>
              <a:effectLst/>
            </p:spPr>
          </p:cxnSp>
          <p:cxnSp>
            <p:nvCxnSpPr>
              <p:cNvPr id="3145885" name="直接连接符 242"/>
              <p:cNvCxnSpPr>
                <a:cxnSpLocks/>
              </p:cNvCxnSpPr>
              <p:nvPr/>
            </p:nvCxnSpPr>
            <p:spPr>
              <a:xfrm>
                <a:off x="7893379" y="1562100"/>
                <a:ext cx="0" cy="83344"/>
              </a:xfrm>
              <a:prstGeom prst="line"/>
              <a:noFill/>
              <a:ln w="9525" cap="rnd" cmpd="sng" algn="ctr">
                <a:solidFill>
                  <a:srgbClr val="5A6478"/>
                </a:solidFill>
                <a:prstDash val="solid"/>
                <a:miter lim="800000"/>
              </a:ln>
              <a:effectLst/>
            </p:spPr>
          </p:cxnSp>
          <p:cxnSp>
            <p:nvCxnSpPr>
              <p:cNvPr id="3145886" name="直接连接符 243"/>
              <p:cNvCxnSpPr>
                <a:cxnSpLocks/>
              </p:cNvCxnSpPr>
              <p:nvPr/>
            </p:nvCxnSpPr>
            <p:spPr>
              <a:xfrm>
                <a:off x="7954872" y="1562100"/>
                <a:ext cx="0" cy="83344"/>
              </a:xfrm>
              <a:prstGeom prst="line"/>
              <a:noFill/>
              <a:ln w="9525" cap="rnd" cmpd="sng" algn="ctr">
                <a:solidFill>
                  <a:srgbClr val="5A6478"/>
                </a:solidFill>
                <a:prstDash val="solid"/>
                <a:miter lim="800000"/>
              </a:ln>
              <a:effectLst/>
            </p:spPr>
          </p:cxnSp>
          <p:cxnSp>
            <p:nvCxnSpPr>
              <p:cNvPr id="3145887" name="直接连接符 244"/>
              <p:cNvCxnSpPr>
                <a:cxnSpLocks/>
              </p:cNvCxnSpPr>
              <p:nvPr/>
            </p:nvCxnSpPr>
            <p:spPr>
              <a:xfrm>
                <a:off x="8323830" y="1562100"/>
                <a:ext cx="0" cy="140494"/>
              </a:xfrm>
              <a:prstGeom prst="line"/>
              <a:noFill/>
              <a:ln w="9525" cap="rnd" cmpd="sng" algn="ctr">
                <a:solidFill>
                  <a:srgbClr val="5A6478"/>
                </a:solidFill>
                <a:prstDash val="solid"/>
                <a:miter lim="800000"/>
              </a:ln>
              <a:effectLst/>
            </p:spPr>
          </p:cxnSp>
          <p:cxnSp>
            <p:nvCxnSpPr>
              <p:cNvPr id="3145888" name="直接连接符 245"/>
              <p:cNvCxnSpPr>
                <a:cxnSpLocks/>
              </p:cNvCxnSpPr>
              <p:nvPr/>
            </p:nvCxnSpPr>
            <p:spPr>
              <a:xfrm>
                <a:off x="8077858" y="1562100"/>
                <a:ext cx="0" cy="83344"/>
              </a:xfrm>
              <a:prstGeom prst="line"/>
              <a:noFill/>
              <a:ln w="9525" cap="rnd" cmpd="sng" algn="ctr">
                <a:solidFill>
                  <a:srgbClr val="5A6478"/>
                </a:solidFill>
                <a:prstDash val="solid"/>
                <a:miter lim="800000"/>
              </a:ln>
              <a:effectLst/>
            </p:spPr>
          </p:cxnSp>
          <p:cxnSp>
            <p:nvCxnSpPr>
              <p:cNvPr id="3145889" name="直接连接符 246"/>
              <p:cNvCxnSpPr>
                <a:cxnSpLocks/>
              </p:cNvCxnSpPr>
              <p:nvPr/>
            </p:nvCxnSpPr>
            <p:spPr>
              <a:xfrm>
                <a:off x="8139351" y="1562100"/>
                <a:ext cx="0" cy="83344"/>
              </a:xfrm>
              <a:prstGeom prst="line"/>
              <a:noFill/>
              <a:ln w="9525" cap="rnd" cmpd="sng" algn="ctr">
                <a:solidFill>
                  <a:srgbClr val="5A6478"/>
                </a:solidFill>
                <a:prstDash val="solid"/>
                <a:miter lim="800000"/>
              </a:ln>
              <a:effectLst/>
            </p:spPr>
          </p:cxnSp>
          <p:cxnSp>
            <p:nvCxnSpPr>
              <p:cNvPr id="3145890" name="直接连接符 247"/>
              <p:cNvCxnSpPr>
                <a:cxnSpLocks/>
              </p:cNvCxnSpPr>
              <p:nvPr/>
            </p:nvCxnSpPr>
            <p:spPr>
              <a:xfrm>
                <a:off x="8200844" y="1562100"/>
                <a:ext cx="0" cy="83344"/>
              </a:xfrm>
              <a:prstGeom prst="line"/>
              <a:noFill/>
              <a:ln w="9525" cap="rnd" cmpd="sng" algn="ctr">
                <a:solidFill>
                  <a:srgbClr val="5A6478"/>
                </a:solidFill>
                <a:prstDash val="solid"/>
                <a:miter lim="800000"/>
              </a:ln>
              <a:effectLst/>
            </p:spPr>
          </p:cxnSp>
          <p:cxnSp>
            <p:nvCxnSpPr>
              <p:cNvPr id="3145891" name="直接连接符 248"/>
              <p:cNvCxnSpPr>
                <a:cxnSpLocks/>
              </p:cNvCxnSpPr>
              <p:nvPr/>
            </p:nvCxnSpPr>
            <p:spPr>
              <a:xfrm>
                <a:off x="8262337" y="1562100"/>
                <a:ext cx="0" cy="83344"/>
              </a:xfrm>
              <a:prstGeom prst="line"/>
              <a:noFill/>
              <a:ln w="9525" cap="rnd" cmpd="sng" algn="ctr">
                <a:solidFill>
                  <a:srgbClr val="5A6478"/>
                </a:solidFill>
                <a:prstDash val="solid"/>
                <a:miter lim="800000"/>
              </a:ln>
              <a:effectLst/>
            </p:spPr>
          </p:cxnSp>
          <p:cxnSp>
            <p:nvCxnSpPr>
              <p:cNvPr id="3145892" name="直接连接符 249"/>
              <p:cNvCxnSpPr>
                <a:cxnSpLocks/>
              </p:cNvCxnSpPr>
              <p:nvPr/>
            </p:nvCxnSpPr>
            <p:spPr>
              <a:xfrm>
                <a:off x="8631295" y="1562100"/>
                <a:ext cx="0" cy="140494"/>
              </a:xfrm>
              <a:prstGeom prst="line"/>
              <a:noFill/>
              <a:ln w="9525" cap="rnd" cmpd="sng" algn="ctr">
                <a:solidFill>
                  <a:srgbClr val="5A6478"/>
                </a:solidFill>
                <a:prstDash val="solid"/>
                <a:miter lim="800000"/>
              </a:ln>
              <a:effectLst/>
            </p:spPr>
          </p:cxnSp>
          <p:cxnSp>
            <p:nvCxnSpPr>
              <p:cNvPr id="3145893" name="直接连接符 250"/>
              <p:cNvCxnSpPr>
                <a:cxnSpLocks/>
              </p:cNvCxnSpPr>
              <p:nvPr/>
            </p:nvCxnSpPr>
            <p:spPr>
              <a:xfrm>
                <a:off x="8385323" y="1562100"/>
                <a:ext cx="0" cy="83344"/>
              </a:xfrm>
              <a:prstGeom prst="line"/>
              <a:noFill/>
              <a:ln w="9525" cap="rnd" cmpd="sng" algn="ctr">
                <a:solidFill>
                  <a:srgbClr val="5A6478"/>
                </a:solidFill>
                <a:prstDash val="solid"/>
                <a:miter lim="800000"/>
              </a:ln>
              <a:effectLst/>
            </p:spPr>
          </p:cxnSp>
          <p:cxnSp>
            <p:nvCxnSpPr>
              <p:cNvPr id="3145894" name="直接连接符 251"/>
              <p:cNvCxnSpPr>
                <a:cxnSpLocks/>
              </p:cNvCxnSpPr>
              <p:nvPr/>
            </p:nvCxnSpPr>
            <p:spPr>
              <a:xfrm>
                <a:off x="8446816" y="1562100"/>
                <a:ext cx="0" cy="83344"/>
              </a:xfrm>
              <a:prstGeom prst="line"/>
              <a:noFill/>
              <a:ln w="9525" cap="rnd" cmpd="sng" algn="ctr">
                <a:solidFill>
                  <a:srgbClr val="5A6478"/>
                </a:solidFill>
                <a:prstDash val="solid"/>
                <a:miter lim="800000"/>
              </a:ln>
              <a:effectLst/>
            </p:spPr>
          </p:cxnSp>
          <p:cxnSp>
            <p:nvCxnSpPr>
              <p:cNvPr id="3145895" name="直接连接符 252"/>
              <p:cNvCxnSpPr>
                <a:cxnSpLocks/>
              </p:cNvCxnSpPr>
              <p:nvPr/>
            </p:nvCxnSpPr>
            <p:spPr>
              <a:xfrm>
                <a:off x="8508309" y="1562100"/>
                <a:ext cx="0" cy="83344"/>
              </a:xfrm>
              <a:prstGeom prst="line"/>
              <a:noFill/>
              <a:ln w="9525" cap="rnd" cmpd="sng" algn="ctr">
                <a:solidFill>
                  <a:srgbClr val="5A6478"/>
                </a:solidFill>
                <a:prstDash val="solid"/>
                <a:miter lim="800000"/>
              </a:ln>
              <a:effectLst/>
            </p:spPr>
          </p:cxnSp>
          <p:cxnSp>
            <p:nvCxnSpPr>
              <p:cNvPr id="3145896" name="直接连接符 253"/>
              <p:cNvCxnSpPr>
                <a:cxnSpLocks/>
              </p:cNvCxnSpPr>
              <p:nvPr/>
            </p:nvCxnSpPr>
            <p:spPr>
              <a:xfrm>
                <a:off x="8569802" y="1562100"/>
                <a:ext cx="0" cy="83344"/>
              </a:xfrm>
              <a:prstGeom prst="line"/>
              <a:noFill/>
              <a:ln w="9525" cap="rnd" cmpd="sng" algn="ctr">
                <a:solidFill>
                  <a:srgbClr val="5A6478"/>
                </a:solidFill>
                <a:prstDash val="solid"/>
                <a:miter lim="800000"/>
              </a:ln>
              <a:effectLst/>
            </p:spPr>
          </p:cxnSp>
          <p:cxnSp>
            <p:nvCxnSpPr>
              <p:cNvPr id="3145897" name="直接连接符 254"/>
              <p:cNvCxnSpPr>
                <a:cxnSpLocks/>
              </p:cNvCxnSpPr>
              <p:nvPr/>
            </p:nvCxnSpPr>
            <p:spPr>
              <a:xfrm>
                <a:off x="8938760" y="1562100"/>
                <a:ext cx="0" cy="140494"/>
              </a:xfrm>
              <a:prstGeom prst="line"/>
              <a:noFill/>
              <a:ln w="9525" cap="rnd" cmpd="sng" algn="ctr">
                <a:solidFill>
                  <a:srgbClr val="5A6478"/>
                </a:solidFill>
                <a:prstDash val="solid"/>
                <a:miter lim="800000"/>
              </a:ln>
              <a:effectLst/>
            </p:spPr>
          </p:cxnSp>
          <p:cxnSp>
            <p:nvCxnSpPr>
              <p:cNvPr id="3145898" name="直接连接符 255"/>
              <p:cNvCxnSpPr>
                <a:cxnSpLocks/>
              </p:cNvCxnSpPr>
              <p:nvPr/>
            </p:nvCxnSpPr>
            <p:spPr>
              <a:xfrm>
                <a:off x="8692788" y="1562100"/>
                <a:ext cx="0" cy="83344"/>
              </a:xfrm>
              <a:prstGeom prst="line"/>
              <a:noFill/>
              <a:ln w="9525" cap="rnd" cmpd="sng" algn="ctr">
                <a:solidFill>
                  <a:srgbClr val="5A6478"/>
                </a:solidFill>
                <a:prstDash val="solid"/>
                <a:miter lim="800000"/>
              </a:ln>
              <a:effectLst/>
            </p:spPr>
          </p:cxnSp>
          <p:cxnSp>
            <p:nvCxnSpPr>
              <p:cNvPr id="3145899" name="直接连接符 256"/>
              <p:cNvCxnSpPr>
                <a:cxnSpLocks/>
              </p:cNvCxnSpPr>
              <p:nvPr/>
            </p:nvCxnSpPr>
            <p:spPr>
              <a:xfrm>
                <a:off x="8754281" y="1562100"/>
                <a:ext cx="0" cy="83344"/>
              </a:xfrm>
              <a:prstGeom prst="line"/>
              <a:noFill/>
              <a:ln w="9525" cap="rnd" cmpd="sng" algn="ctr">
                <a:solidFill>
                  <a:srgbClr val="5A6478"/>
                </a:solidFill>
                <a:prstDash val="solid"/>
                <a:miter lim="800000"/>
              </a:ln>
              <a:effectLst/>
            </p:spPr>
          </p:cxnSp>
          <p:cxnSp>
            <p:nvCxnSpPr>
              <p:cNvPr id="3145900" name="直接连接符 257"/>
              <p:cNvCxnSpPr>
                <a:cxnSpLocks/>
              </p:cNvCxnSpPr>
              <p:nvPr/>
            </p:nvCxnSpPr>
            <p:spPr>
              <a:xfrm>
                <a:off x="8815774" y="1562100"/>
                <a:ext cx="0" cy="83344"/>
              </a:xfrm>
              <a:prstGeom prst="line"/>
              <a:noFill/>
              <a:ln w="9525" cap="rnd" cmpd="sng" algn="ctr">
                <a:solidFill>
                  <a:srgbClr val="5A6478"/>
                </a:solidFill>
                <a:prstDash val="solid"/>
                <a:miter lim="800000"/>
              </a:ln>
              <a:effectLst/>
            </p:spPr>
          </p:cxnSp>
          <p:cxnSp>
            <p:nvCxnSpPr>
              <p:cNvPr id="3145901" name="直接连接符 258"/>
              <p:cNvCxnSpPr>
                <a:cxnSpLocks/>
              </p:cNvCxnSpPr>
              <p:nvPr/>
            </p:nvCxnSpPr>
            <p:spPr>
              <a:xfrm>
                <a:off x="8877267" y="1562100"/>
                <a:ext cx="0" cy="83344"/>
              </a:xfrm>
              <a:prstGeom prst="line"/>
              <a:noFill/>
              <a:ln w="9525" cap="rnd" cmpd="sng" algn="ctr">
                <a:solidFill>
                  <a:srgbClr val="5A6478"/>
                </a:solidFill>
                <a:prstDash val="solid"/>
                <a:miter lim="800000"/>
              </a:ln>
              <a:effectLst/>
            </p:spPr>
          </p:cxnSp>
          <p:cxnSp>
            <p:nvCxnSpPr>
              <p:cNvPr id="3145902" name="直接连接符 259"/>
              <p:cNvCxnSpPr>
                <a:cxnSpLocks/>
              </p:cNvCxnSpPr>
              <p:nvPr/>
            </p:nvCxnSpPr>
            <p:spPr>
              <a:xfrm>
                <a:off x="9246225" y="1562100"/>
                <a:ext cx="0" cy="140494"/>
              </a:xfrm>
              <a:prstGeom prst="line"/>
              <a:noFill/>
              <a:ln w="9525" cap="rnd" cmpd="sng" algn="ctr">
                <a:solidFill>
                  <a:srgbClr val="5A6478"/>
                </a:solidFill>
                <a:prstDash val="solid"/>
                <a:miter lim="800000"/>
              </a:ln>
              <a:effectLst/>
            </p:spPr>
          </p:cxnSp>
          <p:cxnSp>
            <p:nvCxnSpPr>
              <p:cNvPr id="3145903" name="直接连接符 260"/>
              <p:cNvCxnSpPr>
                <a:cxnSpLocks/>
              </p:cNvCxnSpPr>
              <p:nvPr/>
            </p:nvCxnSpPr>
            <p:spPr>
              <a:xfrm>
                <a:off x="9000253" y="1562100"/>
                <a:ext cx="0" cy="83344"/>
              </a:xfrm>
              <a:prstGeom prst="line"/>
              <a:noFill/>
              <a:ln w="9525" cap="rnd" cmpd="sng" algn="ctr">
                <a:solidFill>
                  <a:srgbClr val="5A6478"/>
                </a:solidFill>
                <a:prstDash val="solid"/>
                <a:miter lim="800000"/>
              </a:ln>
              <a:effectLst/>
            </p:spPr>
          </p:cxnSp>
          <p:cxnSp>
            <p:nvCxnSpPr>
              <p:cNvPr id="3145904" name="直接连接符 261"/>
              <p:cNvCxnSpPr>
                <a:cxnSpLocks/>
              </p:cNvCxnSpPr>
              <p:nvPr/>
            </p:nvCxnSpPr>
            <p:spPr>
              <a:xfrm>
                <a:off x="9061746" y="1562100"/>
                <a:ext cx="0" cy="83344"/>
              </a:xfrm>
              <a:prstGeom prst="line"/>
              <a:noFill/>
              <a:ln w="9525" cap="rnd" cmpd="sng" algn="ctr">
                <a:solidFill>
                  <a:srgbClr val="5A6478"/>
                </a:solidFill>
                <a:prstDash val="solid"/>
                <a:miter lim="800000"/>
              </a:ln>
              <a:effectLst/>
            </p:spPr>
          </p:cxnSp>
          <p:cxnSp>
            <p:nvCxnSpPr>
              <p:cNvPr id="3145905" name="直接连接符 262"/>
              <p:cNvCxnSpPr>
                <a:cxnSpLocks/>
              </p:cNvCxnSpPr>
              <p:nvPr/>
            </p:nvCxnSpPr>
            <p:spPr>
              <a:xfrm>
                <a:off x="9123239" y="1562100"/>
                <a:ext cx="0" cy="83344"/>
              </a:xfrm>
              <a:prstGeom prst="line"/>
              <a:noFill/>
              <a:ln w="9525" cap="rnd" cmpd="sng" algn="ctr">
                <a:solidFill>
                  <a:srgbClr val="5A6478"/>
                </a:solidFill>
                <a:prstDash val="solid"/>
                <a:miter lim="800000"/>
              </a:ln>
              <a:effectLst/>
            </p:spPr>
          </p:cxnSp>
          <p:cxnSp>
            <p:nvCxnSpPr>
              <p:cNvPr id="3145906" name="直接连接符 263"/>
              <p:cNvCxnSpPr>
                <a:cxnSpLocks/>
              </p:cNvCxnSpPr>
              <p:nvPr/>
            </p:nvCxnSpPr>
            <p:spPr>
              <a:xfrm>
                <a:off x="9184732" y="1562100"/>
                <a:ext cx="0" cy="83344"/>
              </a:xfrm>
              <a:prstGeom prst="line"/>
              <a:noFill/>
              <a:ln w="9525" cap="rnd" cmpd="sng" algn="ctr">
                <a:solidFill>
                  <a:srgbClr val="5A6478"/>
                </a:solidFill>
                <a:prstDash val="solid"/>
                <a:miter lim="800000"/>
              </a:ln>
              <a:effectLst/>
            </p:spPr>
          </p:cxnSp>
          <p:cxnSp>
            <p:nvCxnSpPr>
              <p:cNvPr id="3145907" name="直接连接符 264"/>
              <p:cNvCxnSpPr>
                <a:cxnSpLocks/>
              </p:cNvCxnSpPr>
              <p:nvPr/>
            </p:nvCxnSpPr>
            <p:spPr>
              <a:xfrm>
                <a:off x="9553690" y="1562100"/>
                <a:ext cx="0" cy="140494"/>
              </a:xfrm>
              <a:prstGeom prst="line"/>
              <a:noFill/>
              <a:ln w="9525" cap="rnd" cmpd="sng" algn="ctr">
                <a:solidFill>
                  <a:srgbClr val="5A6478"/>
                </a:solidFill>
                <a:prstDash val="solid"/>
                <a:miter lim="800000"/>
              </a:ln>
              <a:effectLst/>
            </p:spPr>
          </p:cxnSp>
          <p:cxnSp>
            <p:nvCxnSpPr>
              <p:cNvPr id="3145908" name="直接连接符 265"/>
              <p:cNvCxnSpPr>
                <a:cxnSpLocks/>
              </p:cNvCxnSpPr>
              <p:nvPr/>
            </p:nvCxnSpPr>
            <p:spPr>
              <a:xfrm>
                <a:off x="9307718" y="1562100"/>
                <a:ext cx="0" cy="83344"/>
              </a:xfrm>
              <a:prstGeom prst="line"/>
              <a:noFill/>
              <a:ln w="9525" cap="rnd" cmpd="sng" algn="ctr">
                <a:solidFill>
                  <a:srgbClr val="5A6478"/>
                </a:solidFill>
                <a:prstDash val="solid"/>
                <a:miter lim="800000"/>
              </a:ln>
              <a:effectLst/>
            </p:spPr>
          </p:cxnSp>
          <p:cxnSp>
            <p:nvCxnSpPr>
              <p:cNvPr id="3145909" name="直接连接符 266"/>
              <p:cNvCxnSpPr>
                <a:cxnSpLocks/>
              </p:cNvCxnSpPr>
              <p:nvPr/>
            </p:nvCxnSpPr>
            <p:spPr>
              <a:xfrm>
                <a:off x="9369211" y="1562100"/>
                <a:ext cx="0" cy="83344"/>
              </a:xfrm>
              <a:prstGeom prst="line"/>
              <a:noFill/>
              <a:ln w="9525" cap="rnd" cmpd="sng" algn="ctr">
                <a:solidFill>
                  <a:srgbClr val="5A6478"/>
                </a:solidFill>
                <a:prstDash val="solid"/>
                <a:miter lim="800000"/>
              </a:ln>
              <a:effectLst/>
            </p:spPr>
          </p:cxnSp>
          <p:cxnSp>
            <p:nvCxnSpPr>
              <p:cNvPr id="3145910" name="直接连接符 267"/>
              <p:cNvCxnSpPr>
                <a:cxnSpLocks/>
              </p:cNvCxnSpPr>
              <p:nvPr/>
            </p:nvCxnSpPr>
            <p:spPr>
              <a:xfrm>
                <a:off x="9430704" y="1562100"/>
                <a:ext cx="0" cy="83344"/>
              </a:xfrm>
              <a:prstGeom prst="line"/>
              <a:noFill/>
              <a:ln w="9525" cap="rnd" cmpd="sng" algn="ctr">
                <a:solidFill>
                  <a:srgbClr val="5A6478"/>
                </a:solidFill>
                <a:prstDash val="solid"/>
                <a:miter lim="800000"/>
              </a:ln>
              <a:effectLst/>
            </p:spPr>
          </p:cxnSp>
          <p:cxnSp>
            <p:nvCxnSpPr>
              <p:cNvPr id="3145911" name="直接连接符 268"/>
              <p:cNvCxnSpPr>
                <a:cxnSpLocks/>
              </p:cNvCxnSpPr>
              <p:nvPr/>
            </p:nvCxnSpPr>
            <p:spPr>
              <a:xfrm>
                <a:off x="9492197" y="1562100"/>
                <a:ext cx="0" cy="83344"/>
              </a:xfrm>
              <a:prstGeom prst="line"/>
              <a:noFill/>
              <a:ln w="9525" cap="rnd" cmpd="sng" algn="ctr">
                <a:solidFill>
                  <a:srgbClr val="5A6478"/>
                </a:solidFill>
                <a:prstDash val="solid"/>
                <a:miter lim="800000"/>
              </a:ln>
              <a:effectLst/>
            </p:spPr>
          </p:cxnSp>
          <p:cxnSp>
            <p:nvCxnSpPr>
              <p:cNvPr id="3145912" name="直接连接符 269"/>
              <p:cNvCxnSpPr>
                <a:cxnSpLocks/>
              </p:cNvCxnSpPr>
              <p:nvPr/>
            </p:nvCxnSpPr>
            <p:spPr>
              <a:xfrm>
                <a:off x="9861153" y="1562100"/>
                <a:ext cx="0" cy="140494"/>
              </a:xfrm>
              <a:prstGeom prst="line"/>
              <a:noFill/>
              <a:ln w="9525" cap="rnd" cmpd="sng" algn="ctr">
                <a:solidFill>
                  <a:srgbClr val="5A6478"/>
                </a:solidFill>
                <a:prstDash val="solid"/>
                <a:miter lim="800000"/>
              </a:ln>
              <a:effectLst/>
            </p:spPr>
          </p:cxnSp>
          <p:cxnSp>
            <p:nvCxnSpPr>
              <p:cNvPr id="3145913" name="直接连接符 270"/>
              <p:cNvCxnSpPr>
                <a:cxnSpLocks/>
              </p:cNvCxnSpPr>
              <p:nvPr/>
            </p:nvCxnSpPr>
            <p:spPr>
              <a:xfrm>
                <a:off x="9615183" y="1562100"/>
                <a:ext cx="0" cy="83344"/>
              </a:xfrm>
              <a:prstGeom prst="line"/>
              <a:noFill/>
              <a:ln w="9525" cap="rnd" cmpd="sng" algn="ctr">
                <a:solidFill>
                  <a:srgbClr val="5A6478"/>
                </a:solidFill>
                <a:prstDash val="solid"/>
                <a:miter lim="800000"/>
              </a:ln>
              <a:effectLst/>
            </p:spPr>
          </p:cxnSp>
          <p:cxnSp>
            <p:nvCxnSpPr>
              <p:cNvPr id="3145914" name="直接连接符 271"/>
              <p:cNvCxnSpPr>
                <a:cxnSpLocks/>
              </p:cNvCxnSpPr>
              <p:nvPr/>
            </p:nvCxnSpPr>
            <p:spPr>
              <a:xfrm>
                <a:off x="9676676" y="1562100"/>
                <a:ext cx="0" cy="83344"/>
              </a:xfrm>
              <a:prstGeom prst="line"/>
              <a:noFill/>
              <a:ln w="9525" cap="rnd" cmpd="sng" algn="ctr">
                <a:solidFill>
                  <a:srgbClr val="5A6478"/>
                </a:solidFill>
                <a:prstDash val="solid"/>
                <a:miter lim="800000"/>
              </a:ln>
              <a:effectLst/>
            </p:spPr>
          </p:cxnSp>
          <p:cxnSp>
            <p:nvCxnSpPr>
              <p:cNvPr id="3145915" name="直接连接符 272"/>
              <p:cNvCxnSpPr>
                <a:cxnSpLocks/>
              </p:cNvCxnSpPr>
              <p:nvPr/>
            </p:nvCxnSpPr>
            <p:spPr>
              <a:xfrm>
                <a:off x="9738169" y="1562100"/>
                <a:ext cx="0" cy="83344"/>
              </a:xfrm>
              <a:prstGeom prst="line"/>
              <a:noFill/>
              <a:ln w="9525" cap="rnd" cmpd="sng" algn="ctr">
                <a:solidFill>
                  <a:srgbClr val="5A6478"/>
                </a:solidFill>
                <a:prstDash val="solid"/>
                <a:miter lim="800000"/>
              </a:ln>
              <a:effectLst/>
            </p:spPr>
          </p:cxnSp>
          <p:cxnSp>
            <p:nvCxnSpPr>
              <p:cNvPr id="3145916" name="直接连接符 273"/>
              <p:cNvCxnSpPr>
                <a:cxnSpLocks/>
              </p:cNvCxnSpPr>
              <p:nvPr/>
            </p:nvCxnSpPr>
            <p:spPr>
              <a:xfrm>
                <a:off x="9799662" y="1562100"/>
                <a:ext cx="0" cy="83344"/>
              </a:xfrm>
              <a:prstGeom prst="line"/>
              <a:noFill/>
              <a:ln w="9525" cap="rnd" cmpd="sng" algn="ctr">
                <a:solidFill>
                  <a:srgbClr val="5A6478"/>
                </a:solidFill>
                <a:prstDash val="solid"/>
                <a:miter lim="800000"/>
              </a:ln>
              <a:effectLst/>
            </p:spPr>
          </p:cxnSp>
        </p:grpSp>
      </p:grpSp>
      <p:sp>
        <p:nvSpPr>
          <p:cNvPr id="1048841" name="矩形 1"/>
          <p:cNvSpPr/>
          <p:nvPr/>
        </p:nvSpPr>
        <p:spPr>
          <a:xfrm>
            <a:off x="744443" y="1321917"/>
            <a:ext cx="6083717" cy="400110"/>
          </a:xfrm>
          <a:prstGeom prst="rect"/>
        </p:spPr>
        <p:txBody>
          <a:bodyPr wrap="none">
            <a:spAutoFit/>
          </a:bodyPr>
          <a:p>
            <a:r>
              <a:rPr altLang="en-US" dirty="0" sz="2000" lang="zh-CN">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与发病病例（疑似和确诊病例）有如下接触之一者：</a:t>
            </a:r>
            <a:endParaRPr altLang="zh-CN" dirty="0" sz="2000" lang="en-US">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2" name="矩形 2"/>
          <p:cNvSpPr/>
          <p:nvPr/>
        </p:nvSpPr>
        <p:spPr>
          <a:xfrm>
            <a:off x="4610874" y="2909462"/>
            <a:ext cx="5747989" cy="646331"/>
          </a:xfrm>
          <a:prstGeom prst="rect"/>
          <a:solidFill>
            <a:schemeClr val="accent3"/>
          </a:solidFill>
        </p:spPr>
        <p:txBody>
          <a:bodyPr wrap="square">
            <a:spAutoFit/>
          </a:bodyPr>
          <a:p>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诊疗、护理、探视病例时未采取有效防护措施的医护人员、家属或其他与病例有类似近距离接触的人员</a:t>
            </a:r>
            <a:endPar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3" name="矩形 286"/>
          <p:cNvSpPr/>
          <p:nvPr/>
        </p:nvSpPr>
        <p:spPr>
          <a:xfrm>
            <a:off x="4620060" y="2296471"/>
            <a:ext cx="5724644" cy="369332"/>
          </a:xfrm>
          <a:prstGeom prst="rect"/>
          <a:solidFill>
            <a:schemeClr val="accent3"/>
          </a:solidFill>
        </p:spPr>
        <p:txBody>
          <a:bodyPr wrap="none">
            <a:spAutoFit/>
          </a:bodyPr>
          <a:p>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与病例共同居住、学习、工作或其他有密切接触的人员</a:t>
            </a:r>
            <a:endParaRPr altLang="zh-CN"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4" name="矩形 287"/>
          <p:cNvSpPr/>
          <p:nvPr/>
        </p:nvSpPr>
        <p:spPr>
          <a:xfrm>
            <a:off x="4615218" y="3831859"/>
            <a:ext cx="3877985" cy="369332"/>
          </a:xfrm>
          <a:prstGeom prst="rect"/>
          <a:solidFill>
            <a:schemeClr val="accent3"/>
          </a:solidFill>
        </p:spPr>
        <p:txBody>
          <a:bodyPr wrap="none">
            <a:spAutoFit/>
          </a:bodyPr>
          <a:p>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病例同病室的其他患者及其陪护人员</a:t>
            </a:r>
            <a:endPar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5" name="矩形 288"/>
          <p:cNvSpPr/>
          <p:nvPr/>
        </p:nvSpPr>
        <p:spPr>
          <a:xfrm>
            <a:off x="4622232" y="4633035"/>
            <a:ext cx="4801314" cy="369332"/>
          </a:xfrm>
          <a:prstGeom prst="rect"/>
          <a:solidFill>
            <a:schemeClr val="accent3"/>
          </a:solidFill>
        </p:spPr>
        <p:txBody>
          <a:bodyPr wrap="none">
            <a:spAutoFit/>
          </a:bodyPr>
          <a:p>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与病例乘坐同一交通工具并有近距离接触人员</a:t>
            </a:r>
            <a:endPar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6" name="矩形 289"/>
          <p:cNvSpPr/>
          <p:nvPr/>
        </p:nvSpPr>
        <p:spPr>
          <a:xfrm>
            <a:off x="4623465" y="5434211"/>
            <a:ext cx="4801314" cy="369332"/>
          </a:xfrm>
          <a:prstGeom prst="rect"/>
          <a:solidFill>
            <a:schemeClr val="accent3"/>
          </a:solidFill>
        </p:spPr>
        <p:txBody>
          <a:bodyPr wrap="none">
            <a:spAutoFit/>
          </a:bodyPr>
          <a:p>
            <a:r>
              <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现场调查人员调查经评估认为符合条件的人员</a:t>
            </a:r>
            <a:endParaRPr altLang="en-US" dirty="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47" name="文本框 5"/>
          <p:cNvSpPr txBox="1"/>
          <p:nvPr/>
        </p:nvSpPr>
        <p:spPr>
          <a:xfrm>
            <a:off x="1536065" y="687705"/>
            <a:ext cx="2755265" cy="460375"/>
          </a:xfrm>
          <a:prstGeom prst="rect"/>
          <a:noFill/>
        </p:spPr>
        <p:txBody>
          <a:bodyPr rtlCol="0" wrap="square">
            <a:spAutoFit/>
          </a:bodyPr>
          <a:p>
            <a:r>
              <a:rPr altLang="en-US" b="1" sz="2400" lang="zh-CN">
                <a:solidFill>
                  <a:schemeClr val="accent2">
                    <a:lumMod val="60000"/>
                    <a:lumOff val="40000"/>
                  </a:schemeClr>
                </a:solidFill>
              </a:rPr>
              <a:t>什么是密切接触者</a:t>
            </a:r>
            <a:endParaRPr altLang="en-US" b="1" sz="2400" lang="zh-CN">
              <a:solidFill>
                <a:schemeClr val="accent2">
                  <a:lumMod val="60000"/>
                  <a:lumOff val="40000"/>
                </a:schemeClr>
              </a:solidFill>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22" presetSubtype="8">
                                  <p:stCondLst>
                                    <p:cond delay="0"/>
                                  </p:stCondLst>
                                  <p:childTnLst>
                                    <p:set>
                                      <p:cBhvr>
                                        <p:cTn dur="1" fill="hold" id="6">
                                          <p:stCondLst>
                                            <p:cond delay="0"/>
                                          </p:stCondLst>
                                        </p:cTn>
                                        <p:tgtEl>
                                          <p:spTgt spid="1048841"/>
                                        </p:tgtEl>
                                        <p:attrNameLst>
                                          <p:attrName>style.visibility</p:attrName>
                                        </p:attrNameLst>
                                      </p:cBhvr>
                                      <p:to>
                                        <p:strVal val="visible"/>
                                      </p:to>
                                    </p:set>
                                    <p:animEffect transition="in" filter="wipe(left)">
                                      <p:cBhvr>
                                        <p:cTn dur="500" id="7"/>
                                        <p:tgtEl>
                                          <p:spTgt spid="1048841"/>
                                        </p:tgtEl>
                                      </p:cBhvr>
                                    </p:animEffect>
                                  </p:childTnLst>
                                </p:cTn>
                              </p:par>
                            </p:childTnLst>
                          </p:cTn>
                        </p:par>
                        <p:par>
                          <p:cTn fill="hold" id="8">
                            <p:stCondLst>
                              <p:cond delay="500"/>
                            </p:stCondLst>
                            <p:childTnLst>
                              <p:par>
                                <p:cTn fill="hold" id="9" nodeType="afterEffect" presetClass="entr" presetID="2" presetSubtype="2">
                                  <p:stCondLst>
                                    <p:cond delay="0"/>
                                  </p:stCondLst>
                                  <p:childTnLst>
                                    <p:set>
                                      <p:cBhvr>
                                        <p:cTn dur="1" fill="hold" id="10">
                                          <p:stCondLst>
                                            <p:cond delay="0"/>
                                          </p:stCondLst>
                                        </p:cTn>
                                        <p:tgtEl>
                                          <p:spTgt spid="138"/>
                                        </p:tgtEl>
                                        <p:attrNameLst>
                                          <p:attrName>style.visibility</p:attrName>
                                        </p:attrNameLst>
                                      </p:cBhvr>
                                      <p:to>
                                        <p:strVal val="visible"/>
                                      </p:to>
                                    </p:set>
                                    <p:anim calcmode="lin" valueType="num">
                                      <p:cBhvr additive="base">
                                        <p:cTn dur="500" fill="hold" id="11"/>
                                        <p:tgtEl>
                                          <p:spTgt spid="138"/>
                                        </p:tgtEl>
                                        <p:attrNameLst>
                                          <p:attrName>ppt_x</p:attrName>
                                        </p:attrNameLst>
                                      </p:cBhvr>
                                      <p:tavLst>
                                        <p:tav tm="0">
                                          <p:val>
                                            <p:strVal val="1+#ppt_w/2"/>
                                          </p:val>
                                        </p:tav>
                                        <p:tav tm="100000">
                                          <p:val>
                                            <p:strVal val="#ppt_x"/>
                                          </p:val>
                                        </p:tav>
                                      </p:tavLst>
                                    </p:anim>
                                    <p:anim calcmode="lin" valueType="num">
                                      <p:cBhvr additive="base">
                                        <p:cTn dur="500" fill="hold" id="12"/>
                                        <p:tgtEl>
                                          <p:spTgt spid="138"/>
                                        </p:tgtEl>
                                        <p:attrNameLst>
                                          <p:attrName>ppt_y</p:attrName>
                                        </p:attrNameLst>
                                      </p:cBhvr>
                                      <p:tavLst>
                                        <p:tav tm="0">
                                          <p:val>
                                            <p:strVal val="#ppt_y"/>
                                          </p:val>
                                        </p:tav>
                                        <p:tav tm="100000">
                                          <p:val>
                                            <p:strVal val="#ppt_y"/>
                                          </p:val>
                                        </p:tav>
                                      </p:tavLst>
                                    </p:anim>
                                  </p:childTnLst>
                                </p:cTn>
                              </p:par>
                            </p:childTnLst>
                          </p:cTn>
                        </p:par>
                        <p:par>
                          <p:cTn fill="hold" id="13">
                            <p:stCondLst>
                              <p:cond delay="1000"/>
                            </p:stCondLst>
                            <p:childTnLst>
                              <p:par>
                                <p:cTn fill="hold" id="14" nodeType="afterEffect" presetClass="entr" presetID="2" presetSubtype="2">
                                  <p:stCondLst>
                                    <p:cond delay="0"/>
                                  </p:stCondLst>
                                  <p:childTnLst>
                                    <p:set>
                                      <p:cBhvr>
                                        <p:cTn dur="1" fill="hold" id="15">
                                          <p:stCondLst>
                                            <p:cond delay="0"/>
                                          </p:stCondLst>
                                        </p:cTn>
                                        <p:tgtEl>
                                          <p:spTgt spid="142"/>
                                        </p:tgtEl>
                                        <p:attrNameLst>
                                          <p:attrName>style.visibility</p:attrName>
                                        </p:attrNameLst>
                                      </p:cBhvr>
                                      <p:to>
                                        <p:strVal val="visible"/>
                                      </p:to>
                                    </p:set>
                                    <p:anim calcmode="lin" valueType="num">
                                      <p:cBhvr additive="base">
                                        <p:cTn dur="500" fill="hold" id="16"/>
                                        <p:tgtEl>
                                          <p:spTgt spid="142"/>
                                        </p:tgtEl>
                                        <p:attrNameLst>
                                          <p:attrName>ppt_x</p:attrName>
                                        </p:attrNameLst>
                                      </p:cBhvr>
                                      <p:tavLst>
                                        <p:tav tm="0">
                                          <p:val>
                                            <p:strVal val="1+#ppt_w/2"/>
                                          </p:val>
                                        </p:tav>
                                        <p:tav tm="100000">
                                          <p:val>
                                            <p:strVal val="#ppt_x"/>
                                          </p:val>
                                        </p:tav>
                                      </p:tavLst>
                                    </p:anim>
                                    <p:anim calcmode="lin" valueType="num">
                                      <p:cBhvr additive="base">
                                        <p:cTn dur="500" fill="hold" id="17"/>
                                        <p:tgtEl>
                                          <p:spTgt spid="142"/>
                                        </p:tgtEl>
                                        <p:attrNameLst>
                                          <p:attrName>ppt_y</p:attrName>
                                        </p:attrNameLst>
                                      </p:cBhvr>
                                      <p:tavLst>
                                        <p:tav tm="0">
                                          <p:val>
                                            <p:strVal val="#ppt_y"/>
                                          </p:val>
                                        </p:tav>
                                        <p:tav tm="100000">
                                          <p:val>
                                            <p:strVal val="#ppt_y"/>
                                          </p:val>
                                        </p:tav>
                                      </p:tavLst>
                                    </p:anim>
                                  </p:childTnLst>
                                </p:cTn>
                              </p:par>
                            </p:childTnLst>
                          </p:cTn>
                        </p:par>
                        <p:par>
                          <p:cTn fill="hold" id="18">
                            <p:stCondLst>
                              <p:cond delay="1500"/>
                            </p:stCondLst>
                            <p:childTnLst>
                              <p:par>
                                <p:cTn fill="hold" id="19" nodeType="afterEffect" presetClass="entr" presetID="2" presetSubtype="2">
                                  <p:stCondLst>
                                    <p:cond delay="0"/>
                                  </p:stCondLst>
                                  <p:childTnLst>
                                    <p:set>
                                      <p:cBhvr>
                                        <p:cTn dur="1" fill="hold" id="20">
                                          <p:stCondLst>
                                            <p:cond delay="0"/>
                                          </p:stCondLst>
                                        </p:cTn>
                                        <p:tgtEl>
                                          <p:spTgt spid="146"/>
                                        </p:tgtEl>
                                        <p:attrNameLst>
                                          <p:attrName>style.visibility</p:attrName>
                                        </p:attrNameLst>
                                      </p:cBhvr>
                                      <p:to>
                                        <p:strVal val="visible"/>
                                      </p:to>
                                    </p:set>
                                    <p:anim calcmode="lin" valueType="num">
                                      <p:cBhvr additive="base">
                                        <p:cTn dur="500" fill="hold" id="21"/>
                                        <p:tgtEl>
                                          <p:spTgt spid="146"/>
                                        </p:tgtEl>
                                        <p:attrNameLst>
                                          <p:attrName>ppt_x</p:attrName>
                                        </p:attrNameLst>
                                      </p:cBhvr>
                                      <p:tavLst>
                                        <p:tav tm="0">
                                          <p:val>
                                            <p:strVal val="1+#ppt_w/2"/>
                                          </p:val>
                                        </p:tav>
                                        <p:tav tm="100000">
                                          <p:val>
                                            <p:strVal val="#ppt_x"/>
                                          </p:val>
                                        </p:tav>
                                      </p:tavLst>
                                    </p:anim>
                                    <p:anim calcmode="lin" valueType="num">
                                      <p:cBhvr additive="base">
                                        <p:cTn dur="500" fill="hold" id="22"/>
                                        <p:tgtEl>
                                          <p:spTgt spid="146"/>
                                        </p:tgtEl>
                                        <p:attrNameLst>
                                          <p:attrName>ppt_y</p:attrName>
                                        </p:attrNameLst>
                                      </p:cBhvr>
                                      <p:tavLst>
                                        <p:tav tm="0">
                                          <p:val>
                                            <p:strVal val="#ppt_y"/>
                                          </p:val>
                                        </p:tav>
                                        <p:tav tm="100000">
                                          <p:val>
                                            <p:strVal val="#ppt_y"/>
                                          </p:val>
                                        </p:tav>
                                      </p:tavLst>
                                    </p:anim>
                                  </p:childTnLst>
                                </p:cTn>
                              </p:par>
                            </p:childTnLst>
                          </p:cTn>
                        </p:par>
                        <p:par>
                          <p:cTn fill="hold" id="23">
                            <p:stCondLst>
                              <p:cond delay="2000"/>
                            </p:stCondLst>
                            <p:childTnLst>
                              <p:par>
                                <p:cTn fill="hold" id="24" nodeType="afterEffect" presetClass="entr" presetID="2" presetSubtype="2">
                                  <p:stCondLst>
                                    <p:cond delay="0"/>
                                  </p:stCondLst>
                                  <p:childTnLst>
                                    <p:set>
                                      <p:cBhvr>
                                        <p:cTn dur="1" fill="hold" id="25">
                                          <p:stCondLst>
                                            <p:cond delay="0"/>
                                          </p:stCondLst>
                                        </p:cTn>
                                        <p:tgtEl>
                                          <p:spTgt spid="150"/>
                                        </p:tgtEl>
                                        <p:attrNameLst>
                                          <p:attrName>style.visibility</p:attrName>
                                        </p:attrNameLst>
                                      </p:cBhvr>
                                      <p:to>
                                        <p:strVal val="visible"/>
                                      </p:to>
                                    </p:set>
                                    <p:anim calcmode="lin" valueType="num">
                                      <p:cBhvr additive="base">
                                        <p:cTn dur="500" fill="hold" id="26"/>
                                        <p:tgtEl>
                                          <p:spTgt spid="150"/>
                                        </p:tgtEl>
                                        <p:attrNameLst>
                                          <p:attrName>ppt_x</p:attrName>
                                        </p:attrNameLst>
                                      </p:cBhvr>
                                      <p:tavLst>
                                        <p:tav tm="0">
                                          <p:val>
                                            <p:strVal val="1+#ppt_w/2"/>
                                          </p:val>
                                        </p:tav>
                                        <p:tav tm="100000">
                                          <p:val>
                                            <p:strVal val="#ppt_x"/>
                                          </p:val>
                                        </p:tav>
                                      </p:tavLst>
                                    </p:anim>
                                    <p:anim calcmode="lin" valueType="num">
                                      <p:cBhvr additive="base">
                                        <p:cTn dur="500" fill="hold" id="27"/>
                                        <p:tgtEl>
                                          <p:spTgt spid="150"/>
                                        </p:tgtEl>
                                        <p:attrNameLst>
                                          <p:attrName>ppt_y</p:attrName>
                                        </p:attrNameLst>
                                      </p:cBhvr>
                                      <p:tavLst>
                                        <p:tav tm="0">
                                          <p:val>
                                            <p:strVal val="#ppt_y"/>
                                          </p:val>
                                        </p:tav>
                                        <p:tav tm="100000">
                                          <p:val>
                                            <p:strVal val="#ppt_y"/>
                                          </p:val>
                                        </p:tav>
                                      </p:tavLst>
                                    </p:anim>
                                  </p:childTnLst>
                                </p:cTn>
                              </p:par>
                            </p:childTnLst>
                          </p:cTn>
                        </p:par>
                        <p:par>
                          <p:cTn fill="hold" id="28">
                            <p:stCondLst>
                              <p:cond delay="2500"/>
                            </p:stCondLst>
                            <p:childTnLst>
                              <p:par>
                                <p:cTn fill="hold" id="29" nodeType="afterEffect" presetClass="entr" presetID="2" presetSubtype="2">
                                  <p:stCondLst>
                                    <p:cond delay="0"/>
                                  </p:stCondLst>
                                  <p:childTnLst>
                                    <p:set>
                                      <p:cBhvr>
                                        <p:cTn dur="1" fill="hold" id="30">
                                          <p:stCondLst>
                                            <p:cond delay="0"/>
                                          </p:stCondLst>
                                        </p:cTn>
                                        <p:tgtEl>
                                          <p:spTgt spid="154"/>
                                        </p:tgtEl>
                                        <p:attrNameLst>
                                          <p:attrName>style.visibility</p:attrName>
                                        </p:attrNameLst>
                                      </p:cBhvr>
                                      <p:to>
                                        <p:strVal val="visible"/>
                                      </p:to>
                                    </p:set>
                                    <p:anim calcmode="lin" valueType="num">
                                      <p:cBhvr additive="base">
                                        <p:cTn dur="500" fill="hold" id="31"/>
                                        <p:tgtEl>
                                          <p:spTgt spid="154"/>
                                        </p:tgtEl>
                                        <p:attrNameLst>
                                          <p:attrName>ppt_x</p:attrName>
                                        </p:attrNameLst>
                                      </p:cBhvr>
                                      <p:tavLst>
                                        <p:tav tm="0">
                                          <p:val>
                                            <p:strVal val="1+#ppt_w/2"/>
                                          </p:val>
                                        </p:tav>
                                        <p:tav tm="100000">
                                          <p:val>
                                            <p:strVal val="#ppt_x"/>
                                          </p:val>
                                        </p:tav>
                                      </p:tavLst>
                                    </p:anim>
                                    <p:anim calcmode="lin" valueType="num">
                                      <p:cBhvr additive="base">
                                        <p:cTn dur="500" fill="hold" id="32"/>
                                        <p:tgtEl>
                                          <p:spTgt spid="154"/>
                                        </p:tgtEl>
                                        <p:attrNameLst>
                                          <p:attrName>ppt_y</p:attrName>
                                        </p:attrNameLst>
                                      </p:cBhvr>
                                      <p:tavLst>
                                        <p:tav tm="0">
                                          <p:val>
                                            <p:strVal val="#ppt_y"/>
                                          </p:val>
                                        </p:tav>
                                        <p:tav tm="100000">
                                          <p:val>
                                            <p:strVal val="#ppt_y"/>
                                          </p:val>
                                        </p:tav>
                                      </p:tavLst>
                                    </p:anim>
                                  </p:childTnLst>
                                </p:cTn>
                              </p:par>
                            </p:childTnLst>
                          </p:cTn>
                        </p:par>
                        <p:par>
                          <p:cTn fill="hold" id="33">
                            <p:stCondLst>
                              <p:cond delay="3000"/>
                            </p:stCondLst>
                            <p:childTnLst>
                              <p:par>
                                <p:cTn fill="hold" grpId="0" id="34" nodeType="afterEffect" presetClass="entr" presetID="12" presetSubtype="2">
                                  <p:stCondLst>
                                    <p:cond delay="0"/>
                                  </p:stCondLst>
                                  <p:childTnLst>
                                    <p:set>
                                      <p:cBhvr>
                                        <p:cTn dur="1" fill="hold" id="35">
                                          <p:stCondLst>
                                            <p:cond delay="0"/>
                                          </p:stCondLst>
                                        </p:cTn>
                                        <p:tgtEl>
                                          <p:spTgt spid="1048843"/>
                                        </p:tgtEl>
                                        <p:attrNameLst>
                                          <p:attrName>style.visibility</p:attrName>
                                        </p:attrNameLst>
                                      </p:cBhvr>
                                      <p:to>
                                        <p:strVal val="visible"/>
                                      </p:to>
                                    </p:set>
                                    <p:anim calcmode="lin" valueType="num">
                                      <p:cBhvr additive="base">
                                        <p:cTn dur="500" id="36"/>
                                        <p:tgtEl>
                                          <p:spTgt spid="1048843"/>
                                        </p:tgtEl>
                                        <p:attrNameLst>
                                          <p:attrName>ppt_x</p:attrName>
                                        </p:attrNameLst>
                                      </p:cBhvr>
                                      <p:tavLst>
                                        <p:tav tm="0">
                                          <p:val>
                                            <p:strVal val="#ppt_x+#ppt_w*1.125000"/>
                                          </p:val>
                                        </p:tav>
                                        <p:tav tm="100000">
                                          <p:val>
                                            <p:strVal val="#ppt_x"/>
                                          </p:val>
                                        </p:tav>
                                      </p:tavLst>
                                    </p:anim>
                                    <p:animEffect transition="in" filter="wipe(left)">
                                      <p:cBhvr>
                                        <p:cTn dur="500" id="37"/>
                                        <p:tgtEl>
                                          <p:spTgt spid="1048843"/>
                                        </p:tgtEl>
                                      </p:cBhvr>
                                    </p:animEffect>
                                  </p:childTnLst>
                                </p:cTn>
                              </p:par>
                              <p:par>
                                <p:cTn fill="hold" grpId="0" id="38" nodeType="withEffect" presetClass="entr" presetID="12" presetSubtype="2">
                                  <p:stCondLst>
                                    <p:cond delay="0"/>
                                  </p:stCondLst>
                                  <p:childTnLst>
                                    <p:set>
                                      <p:cBhvr>
                                        <p:cTn dur="1" fill="hold" id="39">
                                          <p:stCondLst>
                                            <p:cond delay="0"/>
                                          </p:stCondLst>
                                        </p:cTn>
                                        <p:tgtEl>
                                          <p:spTgt spid="1048842"/>
                                        </p:tgtEl>
                                        <p:attrNameLst>
                                          <p:attrName>style.visibility</p:attrName>
                                        </p:attrNameLst>
                                      </p:cBhvr>
                                      <p:to>
                                        <p:strVal val="visible"/>
                                      </p:to>
                                    </p:set>
                                    <p:anim calcmode="lin" valueType="num">
                                      <p:cBhvr additive="base">
                                        <p:cTn dur="500" id="40"/>
                                        <p:tgtEl>
                                          <p:spTgt spid="1048842"/>
                                        </p:tgtEl>
                                        <p:attrNameLst>
                                          <p:attrName>ppt_x</p:attrName>
                                        </p:attrNameLst>
                                      </p:cBhvr>
                                      <p:tavLst>
                                        <p:tav tm="0">
                                          <p:val>
                                            <p:strVal val="#ppt_x+#ppt_w*1.125000"/>
                                          </p:val>
                                        </p:tav>
                                        <p:tav tm="100000">
                                          <p:val>
                                            <p:strVal val="#ppt_x"/>
                                          </p:val>
                                        </p:tav>
                                      </p:tavLst>
                                    </p:anim>
                                    <p:animEffect transition="in" filter="wipe(left)">
                                      <p:cBhvr>
                                        <p:cTn dur="500" id="41"/>
                                        <p:tgtEl>
                                          <p:spTgt spid="1048842"/>
                                        </p:tgtEl>
                                      </p:cBhvr>
                                    </p:animEffect>
                                  </p:childTnLst>
                                </p:cTn>
                              </p:par>
                              <p:par>
                                <p:cTn fill="hold" grpId="0" id="42" nodeType="withEffect" presetClass="entr" presetID="12" presetSubtype="2">
                                  <p:stCondLst>
                                    <p:cond delay="0"/>
                                  </p:stCondLst>
                                  <p:childTnLst>
                                    <p:set>
                                      <p:cBhvr>
                                        <p:cTn dur="1" fill="hold" id="43">
                                          <p:stCondLst>
                                            <p:cond delay="0"/>
                                          </p:stCondLst>
                                        </p:cTn>
                                        <p:tgtEl>
                                          <p:spTgt spid="1048844"/>
                                        </p:tgtEl>
                                        <p:attrNameLst>
                                          <p:attrName>style.visibility</p:attrName>
                                        </p:attrNameLst>
                                      </p:cBhvr>
                                      <p:to>
                                        <p:strVal val="visible"/>
                                      </p:to>
                                    </p:set>
                                    <p:anim calcmode="lin" valueType="num">
                                      <p:cBhvr additive="base">
                                        <p:cTn dur="500" id="44"/>
                                        <p:tgtEl>
                                          <p:spTgt spid="1048844"/>
                                        </p:tgtEl>
                                        <p:attrNameLst>
                                          <p:attrName>ppt_x</p:attrName>
                                        </p:attrNameLst>
                                      </p:cBhvr>
                                      <p:tavLst>
                                        <p:tav tm="0">
                                          <p:val>
                                            <p:strVal val="#ppt_x+#ppt_w*1.125000"/>
                                          </p:val>
                                        </p:tav>
                                        <p:tav tm="100000">
                                          <p:val>
                                            <p:strVal val="#ppt_x"/>
                                          </p:val>
                                        </p:tav>
                                      </p:tavLst>
                                    </p:anim>
                                    <p:animEffect transition="in" filter="wipe(left)">
                                      <p:cBhvr>
                                        <p:cTn dur="500" id="45"/>
                                        <p:tgtEl>
                                          <p:spTgt spid="1048844"/>
                                        </p:tgtEl>
                                      </p:cBhvr>
                                    </p:animEffect>
                                  </p:childTnLst>
                                </p:cTn>
                              </p:par>
                              <p:par>
                                <p:cTn fill="hold" grpId="0" id="46" nodeType="withEffect" presetClass="entr" presetID="12" presetSubtype="2">
                                  <p:stCondLst>
                                    <p:cond delay="0"/>
                                  </p:stCondLst>
                                  <p:childTnLst>
                                    <p:set>
                                      <p:cBhvr>
                                        <p:cTn dur="1" fill="hold" id="47">
                                          <p:stCondLst>
                                            <p:cond delay="0"/>
                                          </p:stCondLst>
                                        </p:cTn>
                                        <p:tgtEl>
                                          <p:spTgt spid="1048845"/>
                                        </p:tgtEl>
                                        <p:attrNameLst>
                                          <p:attrName>style.visibility</p:attrName>
                                        </p:attrNameLst>
                                      </p:cBhvr>
                                      <p:to>
                                        <p:strVal val="visible"/>
                                      </p:to>
                                    </p:set>
                                    <p:anim calcmode="lin" valueType="num">
                                      <p:cBhvr additive="base">
                                        <p:cTn dur="500" id="48"/>
                                        <p:tgtEl>
                                          <p:spTgt spid="1048845"/>
                                        </p:tgtEl>
                                        <p:attrNameLst>
                                          <p:attrName>ppt_x</p:attrName>
                                        </p:attrNameLst>
                                      </p:cBhvr>
                                      <p:tavLst>
                                        <p:tav tm="0">
                                          <p:val>
                                            <p:strVal val="#ppt_x+#ppt_w*1.125000"/>
                                          </p:val>
                                        </p:tav>
                                        <p:tav tm="100000">
                                          <p:val>
                                            <p:strVal val="#ppt_x"/>
                                          </p:val>
                                        </p:tav>
                                      </p:tavLst>
                                    </p:anim>
                                    <p:animEffect transition="in" filter="wipe(left)">
                                      <p:cBhvr>
                                        <p:cTn dur="500" id="49"/>
                                        <p:tgtEl>
                                          <p:spTgt spid="1048845"/>
                                        </p:tgtEl>
                                      </p:cBhvr>
                                    </p:animEffect>
                                  </p:childTnLst>
                                </p:cTn>
                              </p:par>
                              <p:par>
                                <p:cTn fill="hold" grpId="0" id="50" nodeType="withEffect" presetClass="entr" presetID="12" presetSubtype="2">
                                  <p:stCondLst>
                                    <p:cond delay="0"/>
                                  </p:stCondLst>
                                  <p:childTnLst>
                                    <p:set>
                                      <p:cBhvr>
                                        <p:cTn dur="1" fill="hold" id="51">
                                          <p:stCondLst>
                                            <p:cond delay="0"/>
                                          </p:stCondLst>
                                        </p:cTn>
                                        <p:tgtEl>
                                          <p:spTgt spid="1048846"/>
                                        </p:tgtEl>
                                        <p:attrNameLst>
                                          <p:attrName>style.visibility</p:attrName>
                                        </p:attrNameLst>
                                      </p:cBhvr>
                                      <p:to>
                                        <p:strVal val="visible"/>
                                      </p:to>
                                    </p:set>
                                    <p:anim calcmode="lin" valueType="num">
                                      <p:cBhvr additive="base">
                                        <p:cTn dur="500" id="52"/>
                                        <p:tgtEl>
                                          <p:spTgt spid="1048846"/>
                                        </p:tgtEl>
                                        <p:attrNameLst>
                                          <p:attrName>ppt_x</p:attrName>
                                        </p:attrNameLst>
                                      </p:cBhvr>
                                      <p:tavLst>
                                        <p:tav tm="0">
                                          <p:val>
                                            <p:strVal val="#ppt_x+#ppt_w*1.125000"/>
                                          </p:val>
                                        </p:tav>
                                        <p:tav tm="100000">
                                          <p:val>
                                            <p:strVal val="#ppt_x"/>
                                          </p:val>
                                        </p:tav>
                                      </p:tavLst>
                                    </p:anim>
                                    <p:animEffect transition="in" filter="wipe(left)">
                                      <p:cBhvr>
                                        <p:cTn dur="500" id="53"/>
                                        <p:tgtEl>
                                          <p:spTgt spid="1048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41" grpId="0"/>
      <p:bldP spid="1048842" grpId="0" animBg="1"/>
      <p:bldP spid="1048843" grpId="0" animBg="1"/>
      <p:bldP spid="1048844" grpId="0" animBg="1"/>
      <p:bldP spid="1048845" grpId="0" animBg="1"/>
      <p:bldP spid="10488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54" name=""/>
        <p:cNvGrpSpPr/>
        <p:nvPr/>
      </p:nvGrpSpPr>
      <p:grpSpPr>
        <a:xfrm>
          <a:off x="0" y="0"/>
          <a:ext cx="0" cy="0"/>
          <a:chOff x="0" y="0"/>
          <a:chExt cx="0" cy="0"/>
        </a:xfrm>
      </p:grpSpPr>
      <p:pic>
        <p:nvPicPr>
          <p:cNvPr id="2097154" name="图片 22"/>
          <p:cNvPicPr>
            <a:picLocks noChangeAspect="1"/>
          </p:cNvPicPr>
          <p:nvPr/>
        </p:nvPicPr>
        <p:blipFill rotWithShape="1">
          <a:blip xmlns:r="http://schemas.openxmlformats.org/officeDocument/2006/relationships" r:embed="rId1"/>
          <a:srcRect l="14319" t="865" r="14319" b="2603"/>
          <a:stretch>
            <a:fillRect/>
          </a:stretch>
        </p:blipFill>
        <p:spPr>
          <a:xfrm>
            <a:off x="0" y="-13597"/>
            <a:ext cx="12192000" cy="6871597"/>
          </a:xfrm>
          <a:prstGeom prst="rect"/>
        </p:spPr>
      </p:pic>
      <p:sp>
        <p:nvSpPr>
          <p:cNvPr id="1048595" name="矩形 25"/>
          <p:cNvSpPr/>
          <p:nvPr/>
        </p:nvSpPr>
        <p:spPr>
          <a:xfrm>
            <a:off x="3580255" y="1988869"/>
            <a:ext cx="4816169" cy="4631912"/>
          </a:xfrm>
          <a:prstGeom prst="rect"/>
          <a:solidFill>
            <a:schemeClr val="accent6">
              <a:alpha val="44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nchor="ctr" rtlCol="0"/>
          <a:p>
            <a:pPr algn="ctr"/>
            <a:endParaRPr altLang="en-US" lang="zh-CN"/>
          </a:p>
        </p:txBody>
      </p:sp>
      <p:grpSp>
        <p:nvGrpSpPr>
          <p:cNvPr id="55" name="PA_组合 17"/>
          <p:cNvGrpSpPr/>
          <p:nvPr>
            <p:custDataLst>
              <p:tags r:id="rId2"/>
            </p:custDataLst>
          </p:nvPr>
        </p:nvGrpSpPr>
        <p:grpSpPr>
          <a:xfrm>
            <a:off x="10009036" y="5293755"/>
            <a:ext cx="1732797" cy="1327038"/>
            <a:chOff x="8567791" y="4349661"/>
            <a:chExt cx="2923136" cy="2238642"/>
          </a:xfrm>
        </p:grpSpPr>
        <p:sp>
          <p:nvSpPr>
            <p:cNvPr id="1048596" name="Freeform 6"/>
            <p:cNvSpPr/>
            <p:nvPr/>
          </p:nvSpPr>
          <p:spPr bwMode="auto">
            <a:xfrm>
              <a:off x="8936872" y="5210231"/>
              <a:ext cx="1070688" cy="1069501"/>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30196"/>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597" name="Freeform 6"/>
            <p:cNvSpPr/>
            <p:nvPr/>
          </p:nvSpPr>
          <p:spPr bwMode="auto">
            <a:xfrm>
              <a:off x="9548917" y="4511214"/>
              <a:ext cx="1070688" cy="1069501"/>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36078"/>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598" name="Freeform 6"/>
            <p:cNvSpPr/>
            <p:nvPr/>
          </p:nvSpPr>
          <p:spPr bwMode="auto">
            <a:xfrm>
              <a:off x="9771640" y="5518802"/>
              <a:ext cx="1070688" cy="1069501"/>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599" name="Freeform 6"/>
            <p:cNvSpPr/>
            <p:nvPr/>
          </p:nvSpPr>
          <p:spPr bwMode="auto">
            <a:xfrm>
              <a:off x="8753651" y="4633705"/>
              <a:ext cx="701471" cy="700693"/>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0" name="Freeform 6"/>
            <p:cNvSpPr/>
            <p:nvPr/>
          </p:nvSpPr>
          <p:spPr bwMode="auto">
            <a:xfrm>
              <a:off x="10554314" y="5146385"/>
              <a:ext cx="648431" cy="64771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1" name="Freeform 6"/>
            <p:cNvSpPr/>
            <p:nvPr/>
          </p:nvSpPr>
          <p:spPr bwMode="auto">
            <a:xfrm>
              <a:off x="8567791" y="5964274"/>
              <a:ext cx="369081" cy="36867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2" name="Freeform 6"/>
            <p:cNvSpPr/>
            <p:nvPr/>
          </p:nvSpPr>
          <p:spPr bwMode="auto">
            <a:xfrm>
              <a:off x="10693990" y="4513927"/>
              <a:ext cx="369081" cy="368672"/>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3" name="Freeform 6"/>
            <p:cNvSpPr/>
            <p:nvPr/>
          </p:nvSpPr>
          <p:spPr bwMode="auto">
            <a:xfrm>
              <a:off x="10473248" y="4349661"/>
              <a:ext cx="238078" cy="237814"/>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4" name="Freeform 6"/>
            <p:cNvSpPr/>
            <p:nvPr/>
          </p:nvSpPr>
          <p:spPr bwMode="auto">
            <a:xfrm>
              <a:off x="9214714" y="4751741"/>
              <a:ext cx="1574323" cy="1572578"/>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5" name="Freeform 6"/>
            <p:cNvSpPr/>
            <p:nvPr/>
          </p:nvSpPr>
          <p:spPr bwMode="auto">
            <a:xfrm>
              <a:off x="11252849" y="5027478"/>
              <a:ext cx="238078" cy="237814"/>
            </a:xfrm>
            <a:custGeom>
              <a:avLst/>
              <a:gdLst>
                <a:gd name="T0" fmla="*/ 618 w 902"/>
                <a:gd name="T1" fmla="*/ 0 h 901"/>
                <a:gd name="T2" fmla="*/ 283 w 902"/>
                <a:gd name="T3" fmla="*/ 0 h 901"/>
                <a:gd name="T4" fmla="*/ 283 w 902"/>
                <a:gd name="T5" fmla="*/ 284 h 901"/>
                <a:gd name="T6" fmla="*/ 0 w 902"/>
                <a:gd name="T7" fmla="*/ 284 h 901"/>
                <a:gd name="T8" fmla="*/ 0 w 902"/>
                <a:gd name="T9" fmla="*/ 617 h 901"/>
                <a:gd name="T10" fmla="*/ 283 w 902"/>
                <a:gd name="T11" fmla="*/ 617 h 901"/>
                <a:gd name="T12" fmla="*/ 283 w 902"/>
                <a:gd name="T13" fmla="*/ 901 h 901"/>
                <a:gd name="T14" fmla="*/ 618 w 902"/>
                <a:gd name="T15" fmla="*/ 901 h 901"/>
                <a:gd name="T16" fmla="*/ 618 w 902"/>
                <a:gd name="T17" fmla="*/ 617 h 901"/>
                <a:gd name="T18" fmla="*/ 902 w 902"/>
                <a:gd name="T19" fmla="*/ 617 h 901"/>
                <a:gd name="T20" fmla="*/ 902 w 902"/>
                <a:gd name="T21" fmla="*/ 284 h 901"/>
                <a:gd name="T22" fmla="*/ 618 w 902"/>
                <a:gd name="T23" fmla="*/ 284 h 901"/>
                <a:gd name="T24" fmla="*/ 618 w 902"/>
                <a:gd name="T25" fmla="*/ 0 h 901"/>
                <a:gd name="T26" fmla="*/ 618 w 902"/>
                <a:gd name="T27" fmla="*/ 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901">
                  <a:moveTo>
                    <a:pt x="618" y="0"/>
                  </a:moveTo>
                  <a:lnTo>
                    <a:pt x="283" y="0"/>
                  </a:lnTo>
                  <a:lnTo>
                    <a:pt x="283" y="284"/>
                  </a:lnTo>
                  <a:lnTo>
                    <a:pt x="0" y="284"/>
                  </a:lnTo>
                  <a:lnTo>
                    <a:pt x="0" y="617"/>
                  </a:lnTo>
                  <a:lnTo>
                    <a:pt x="283" y="617"/>
                  </a:lnTo>
                  <a:lnTo>
                    <a:pt x="283" y="901"/>
                  </a:lnTo>
                  <a:lnTo>
                    <a:pt x="618" y="901"/>
                  </a:lnTo>
                  <a:lnTo>
                    <a:pt x="618" y="617"/>
                  </a:lnTo>
                  <a:lnTo>
                    <a:pt x="902" y="617"/>
                  </a:lnTo>
                  <a:lnTo>
                    <a:pt x="902" y="284"/>
                  </a:lnTo>
                  <a:lnTo>
                    <a:pt x="618" y="284"/>
                  </a:lnTo>
                  <a:lnTo>
                    <a:pt x="618" y="0"/>
                  </a:lnTo>
                  <a:lnTo>
                    <a:pt x="618" y="0"/>
                  </a:lnTo>
                  <a:close/>
                </a:path>
              </a:pathLst>
            </a:custGeom>
            <a:solidFill>
              <a:srgbClr val="FFFFFF">
                <a:alpha val="49020"/>
              </a:srgbClr>
            </a:solidFill>
            <a:ln>
              <a:noFill/>
            </a:ln>
          </p:spPr>
          <p:txBody>
            <a:bodyPr anchor="t" anchorCtr="0" bIns="45720" compatLnSpc="1" lIns="91440" numCol="1" rIns="91440" tIns="45720" vert="horz" wrap="square"/>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606" name="标题 1"/>
          <p:cNvSpPr txBox="1"/>
          <p:nvPr/>
        </p:nvSpPr>
        <p:spPr>
          <a:xfrm>
            <a:off x="3675190" y="873319"/>
            <a:ext cx="4233849" cy="738423"/>
          </a:xfrm>
          <a:prstGeom prst="rect"/>
        </p:spPr>
        <p:txBody>
          <a:bodyPr anchor="ctr" bIns="45720" lIns="91440" rIns="91440" rtlCol="0" tIns="45720" vert="horz">
            <a:noAutofit/>
          </a:bodyPr>
          <a:lstStyle>
            <a:lvl1pPr algn="l" defTabSz="914400" eaLnBrk="1" hangingPunct="1" latinLnBrk="0" rtl="0">
              <a:lnSpc>
                <a:spcPct val="90000"/>
              </a:lnSpc>
              <a:spcBef>
                <a:spcPct val="0"/>
              </a:spcBef>
              <a:buNone/>
              <a:defRPr sz="2400" kern="1200">
                <a:solidFill>
                  <a:schemeClr val="tx2"/>
                </a:solidFill>
                <a:latin typeface="+mj-lt"/>
                <a:ea typeface="+mj-ea"/>
                <a:cs typeface="+mj-cs"/>
              </a:defRPr>
            </a:lvl1pPr>
          </a:lstStyle>
          <a:p>
            <a:pPr defTabSz="914400" eaLnBrk="1" fontAlgn="auto" hangingPunct="1" indent="0" latinLnBrk="0" lvl="0" marL="0" marR="0" rtl="0">
              <a:lnSpc>
                <a:spcPct val="100000"/>
              </a:lnSpc>
              <a:spcBef>
                <a:spcPct val="0"/>
              </a:spcBef>
              <a:spcAft>
                <a:spcPts val="0"/>
              </a:spcAft>
              <a:buClrTx/>
              <a:buSzTx/>
              <a:buFontTx/>
              <a:buNone/>
            </a:pPr>
            <a:r>
              <a:rPr altLang="en-US" baseline="0" b="1" cap="none" dirty="0" sz="4800" i="0" kern="1200" kumimoji="0" lang="zh-CN" noProof="0" normalizeH="0" spc="0" strike="noStrike" u="none">
                <a:ln>
                  <a:noFill/>
                </a:ln>
                <a:solidFill>
                  <a:schemeClr val="bg1"/>
                </a:solidFill>
                <a:uLnTx/>
                <a:uFillTx/>
                <a:latin typeface="Arial" panose="020B0604020202020204" pitchFamily="34" charset="0"/>
                <a:ea typeface="思源黑体 CN Regular" panose="020B0500000000000000" pitchFamily="34" charset="-122"/>
                <a:cs typeface="+mn-ea"/>
                <a:sym typeface="Arial" panose="020B0604020202020204" pitchFamily="34" charset="0"/>
              </a:rPr>
              <a:t>目录</a:t>
            </a:r>
            <a:r>
              <a:rPr altLang="en-US" baseline="0" b="1" cap="none" dirty="0" sz="1800" i="0" kern="1200" kumimoji="0" lang="zh-CN" noProof="0" normalizeH="0" spc="0" strike="noStrike" u="none">
                <a:ln>
                  <a:noFill/>
                </a:ln>
                <a:solidFill>
                  <a:schemeClr val="bg1"/>
                </a:solidFill>
                <a:uLnTx/>
                <a:uFillTx/>
                <a:latin typeface="Arial" panose="020B0604020202020204" pitchFamily="34" charset="0"/>
                <a:ea typeface="思源黑体 CN Regular" panose="020B0500000000000000" pitchFamily="34" charset="-122"/>
                <a:cs typeface="+mn-ea"/>
                <a:sym typeface="Arial" panose="020B0604020202020204" pitchFamily="34" charset="0"/>
              </a:rPr>
              <a:t> </a:t>
            </a:r>
            <a:r>
              <a:rPr altLang="zh-CN" baseline="0" b="1" cap="none" dirty="0" sz="2800" i="0" kern="1200" kumimoji="0" lang="en-US" noProof="0" normalizeH="0" spc="0" strike="noStrike" u="none">
                <a:ln>
                  <a:noFill/>
                </a:ln>
                <a:solidFill>
                  <a:schemeClr val="bg1"/>
                </a:solidFill>
                <a:uLnTx/>
                <a:uFillTx/>
                <a:latin typeface="Arial" panose="020B0604020202020204" pitchFamily="34" charset="0"/>
                <a:ea typeface="思源黑体 CN Regular" panose="020B0500000000000000" pitchFamily="34" charset="-122"/>
                <a:cs typeface="+mn-ea"/>
                <a:sym typeface="Arial" panose="020B0604020202020204" pitchFamily="34" charset="0"/>
              </a:rPr>
              <a:t>CONTENT</a:t>
            </a:r>
            <a:endParaRPr altLang="en-US" baseline="0" b="1" cap="none" dirty="0" sz="2800" i="0" kern="1200" kumimoji="0" lang="zh-CN" noProof="0" normalizeH="0" spc="0" strike="noStrike" u="none">
              <a:ln>
                <a:noFill/>
              </a:ln>
              <a:solidFill>
                <a:schemeClr val="bg1"/>
              </a:solidFill>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07" name="矩形 1"/>
          <p:cNvSpPr/>
          <p:nvPr/>
        </p:nvSpPr>
        <p:spPr>
          <a:xfrm>
            <a:off x="3685860" y="4509321"/>
            <a:ext cx="4816169" cy="2306955"/>
          </a:xfrm>
          <a:prstGeom prst="rect"/>
        </p:spPr>
        <p:txBody>
          <a:bodyPr wrap="square">
            <a:spAutoFit/>
          </a:bodyPr>
          <a:p>
            <a:pPr indent="0">
              <a:lnSpc>
                <a:spcPct val="150000"/>
              </a:lnSpc>
              <a:buFont typeface="Arial" panose="020B0604020202020204" pitchFamily="34" charset="0"/>
              <a:buNone/>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342900" marL="342900">
              <a:lnSpc>
                <a:spcPct val="150000"/>
              </a:lnSpc>
              <a:buFont typeface="Arial" panose="020B0604020202020204" pitchFamily="34" charset="0"/>
              <a:buChar char="•"/>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342900" marL="342900">
              <a:lnSpc>
                <a:spcPct val="150000"/>
              </a:lnSpc>
              <a:buFont typeface="Arial" panose="020B0604020202020204" pitchFamily="34" charset="0"/>
              <a:buChar char="•"/>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342900" marL="342900">
              <a:lnSpc>
                <a:spcPct val="150000"/>
              </a:lnSpc>
              <a:buFont typeface="Arial" panose="020B0604020202020204" pitchFamily="34" charset="0"/>
              <a:buChar char="•"/>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342900" marL="342900">
              <a:lnSpc>
                <a:spcPct val="150000"/>
              </a:lnSpc>
              <a:buFont typeface="Arial" panose="020B0604020202020204" pitchFamily="34" charset="0"/>
              <a:buChar char="•"/>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342900" marL="342900">
              <a:lnSpc>
                <a:spcPct val="150000"/>
              </a:lnSpc>
              <a:buFont typeface="Arial" panose="020B0604020202020204" pitchFamily="34" charset="0"/>
              <a:buChar char="•"/>
            </a:pPr>
            <a:endParaRPr altLang="en-US" dirty="0" sz="1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08" name="文本框 2"/>
          <p:cNvSpPr txBox="1"/>
          <p:nvPr>
            <p:custDataLst>
              <p:tags r:id="rId3"/>
            </p:custDataLst>
          </p:nvPr>
        </p:nvSpPr>
        <p:spPr>
          <a:xfrm>
            <a:off x="3685860" y="1983592"/>
            <a:ext cx="3256280" cy="2758440"/>
          </a:xfrm>
          <a:prstGeom prst="rect"/>
          <a:noFill/>
        </p:spPr>
        <p:txBody>
          <a:bodyPr rtlCol="0" wrap="none">
            <a:spAutoFit/>
          </a:bodyPr>
          <a:p>
            <a:pPr indent="-285750" marL="285750">
              <a:lnSpc>
                <a:spcPct val="170000"/>
              </a:lnSpc>
              <a:buFont typeface="Arial" panose="020B0604020202020204" pitchFamily="34" charset="0"/>
              <a:buChar char="•"/>
            </a:pPr>
            <a:r>
              <a:rPr altLang="zh-CN" dirty="0" sz="360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01</a:t>
            </a:r>
            <a:r>
              <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关于疫情</a:t>
            </a:r>
            <a:endPar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70000"/>
              </a:lnSpc>
              <a:buFont typeface="Arial" panose="020B0604020202020204" pitchFamily="34" charset="0"/>
              <a:buChar char="•"/>
            </a:pPr>
            <a:endPar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70000"/>
              </a:lnSpc>
              <a:buFont typeface="Arial" panose="020B0604020202020204" pitchFamily="34" charset="0"/>
              <a:buChar char="•"/>
            </a:pPr>
            <a:r>
              <a:rPr altLang="zh-CN" dirty="0" sz="360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02</a:t>
            </a:r>
            <a:r>
              <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防控与治疗</a:t>
            </a:r>
            <a:endPar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70000"/>
              </a:lnSpc>
              <a:buFont typeface="Arial" panose="020B0604020202020204" pitchFamily="34" charset="0"/>
              <a:buChar char="•"/>
            </a:pPr>
            <a:endPar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70000"/>
              </a:lnSpc>
              <a:buFont typeface="Arial" panose="020B0604020202020204" pitchFamily="34" charset="0"/>
              <a:buChar char="•"/>
            </a:pPr>
            <a:r>
              <a:rPr altLang="zh-CN" dirty="0" sz="360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03</a:t>
            </a:r>
            <a:r>
              <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个人与社会</a:t>
            </a:r>
            <a:endParaRPr altLang="en-US" dirty="0" sz="36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28" name="直线连接符 23"/>
          <p:cNvCxnSpPr>
            <a:cxnSpLocks/>
          </p:cNvCxnSpPr>
          <p:nvPr/>
        </p:nvCxnSpPr>
        <p:spPr>
          <a:xfrm>
            <a:off x="872197" y="1831244"/>
            <a:ext cx="8573807" cy="0"/>
          </a:xfrm>
          <a:prstGeom prst="line"/>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5" presetSubtype="10">
                                  <p:stCondLst>
                                    <p:cond delay="0"/>
                                  </p:stCondLst>
                                  <p:childTnLst>
                                    <p:set>
                                      <p:cBhvr>
                                        <p:cTn dur="1" fill="hold" id="6">
                                          <p:stCondLst>
                                            <p:cond delay="0"/>
                                          </p:stCondLst>
                                        </p:cTn>
                                        <p:tgtEl>
                                          <p:spTgt spid="1048607"/>
                                        </p:tgtEl>
                                        <p:attrNameLst>
                                          <p:attrName>style.visibility</p:attrName>
                                        </p:attrNameLst>
                                      </p:cBhvr>
                                      <p:to>
                                        <p:strVal val="visible"/>
                                      </p:to>
                                    </p:set>
                                    <p:animEffect transition="in" filter="checkerboard(across)">
                                      <p:cBhvr>
                                        <p:cTn dur="500" id="7"/>
                                        <p:tgtEl>
                                          <p:spTgt spid="1048607"/>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56" presetSubtype="0">
                                  <p:stCondLst>
                                    <p:cond delay="0"/>
                                  </p:stCondLst>
                                  <p:iterate type="lt">
                                    <p:tmPct val="10000"/>
                                  </p:iterate>
                                  <p:childTnLst>
                                    <p:set>
                                      <p:cBhvr>
                                        <p:cTn dur="1" fill="hold" id="11">
                                          <p:stCondLst>
                                            <p:cond delay="0"/>
                                          </p:stCondLst>
                                        </p:cTn>
                                        <p:tgtEl>
                                          <p:spTgt spid="1048608"/>
                                        </p:tgtEl>
                                        <p:attrNameLst>
                                          <p:attrName>style.visibility</p:attrName>
                                        </p:attrNameLst>
                                      </p:cBhvr>
                                      <p:to>
                                        <p:strVal val="visible"/>
                                      </p:to>
                                    </p:set>
                                    <p:anim by="(-#ppt_w*2)" calcmode="lin" valueType="num">
                                      <p:cBhvr rctx="PPT">
                                        <p:cTn autoRev="1" dur="500" fill="hold" id="12">
                                          <p:stCondLst>
                                            <p:cond delay="0"/>
                                          </p:stCondLst>
                                        </p:cTn>
                                        <p:tgtEl>
                                          <p:spTgt spid="1048608"/>
                                        </p:tgtEl>
                                        <p:attrNameLst>
                                          <p:attrName>ppt_w</p:attrName>
                                        </p:attrNameLst>
                                      </p:cBhvr>
                                    </p:anim>
                                    <p:anim by="(#ppt_w*0.50)" calcmode="lin" valueType="num">
                                      <p:cBhvr>
                                        <p:cTn autoRev="1" decel="50000" dur="500" fill="hold" id="13">
                                          <p:stCondLst>
                                            <p:cond delay="0"/>
                                          </p:stCondLst>
                                        </p:cTn>
                                        <p:tgtEl>
                                          <p:spTgt spid="1048608"/>
                                        </p:tgtEl>
                                        <p:attrNameLst>
                                          <p:attrName>ppt_x</p:attrName>
                                        </p:attrNameLst>
                                      </p:cBhvr>
                                    </p:anim>
                                    <p:anim calcmode="lin" from="(-#ppt_h/2)" to="(#ppt_y)" valueType="num">
                                      <p:cBhvr>
                                        <p:cTn dur="1000" fill="hold" id="14">
                                          <p:stCondLst>
                                            <p:cond delay="0"/>
                                          </p:stCondLst>
                                        </p:cTn>
                                        <p:tgtEl>
                                          <p:spTgt spid="1048608"/>
                                        </p:tgtEl>
                                        <p:attrNameLst>
                                          <p:attrName>ppt_y</p:attrName>
                                        </p:attrNameLst>
                                      </p:cBhvr>
                                    </p:anim>
                                    <p:animRot by="21600000">
                                      <p:cBhvr>
                                        <p:cTn dur="1000" fill="hold" id="15">
                                          <p:stCondLst>
                                            <p:cond delay="0"/>
                                          </p:stCondLst>
                                        </p:cTn>
                                        <p:tgtEl>
                                          <p:spTgt spid="104860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p:bldP spid="1048608" grpId="0"/>
      <p:bldP spid="1048608"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60" name=""/>
        <p:cNvGrpSpPr/>
        <p:nvPr/>
      </p:nvGrpSpPr>
      <p:grpSpPr>
        <a:xfrm>
          <a:off x="0" y="0"/>
          <a:ext cx="0" cy="0"/>
          <a:chOff x="0" y="0"/>
          <a:chExt cx="0" cy="0"/>
        </a:xfrm>
      </p:grpSpPr>
      <p:sp>
        <p:nvSpPr>
          <p:cNvPr id="1048851" name="矩形 11"/>
          <p:cNvSpPr/>
          <p:nvPr/>
        </p:nvSpPr>
        <p:spPr>
          <a:xfrm>
            <a:off x="1049852" y="274260"/>
            <a:ext cx="3570208"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如果是密切接触者怎么办</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61" name="组合 12"/>
          <p:cNvGrpSpPr/>
          <p:nvPr/>
        </p:nvGrpSpPr>
        <p:grpSpPr>
          <a:xfrm>
            <a:off x="7923326" y="2011037"/>
            <a:ext cx="2592290" cy="3782676"/>
            <a:chOff x="6372226" y="1589265"/>
            <a:chExt cx="2592290" cy="3782676"/>
          </a:xfrm>
        </p:grpSpPr>
        <p:sp>
          <p:nvSpPr>
            <p:cNvPr id="1048852" name="任意多边形 34"/>
            <p:cNvSpPr/>
            <p:nvPr/>
          </p:nvSpPr>
          <p:spPr>
            <a:xfrm>
              <a:off x="6372226" y="1815635"/>
              <a:ext cx="2592290" cy="3556306"/>
            </a:xfrm>
            <a:custGeom>
              <a:avLst/>
              <a:gdLst>
                <a:gd name="connsiteX0" fmla="*/ 1632743 w 2592290"/>
                <a:gd name="connsiteY0" fmla="*/ 0 h 3556306"/>
                <a:gd name="connsiteX1" fmla="*/ 2173122 w 2592290"/>
                <a:gd name="connsiteY1" fmla="*/ 540379 h 3556306"/>
                <a:gd name="connsiteX2" fmla="*/ 1868616 w 2592290"/>
                <a:gd name="connsiteY2" fmla="*/ 844885 h 3556306"/>
                <a:gd name="connsiteX3" fmla="*/ 1930880 w 2592290"/>
                <a:gd name="connsiteY3" fmla="*/ 882712 h 3556306"/>
                <a:gd name="connsiteX4" fmla="*/ 2458242 w 2592290"/>
                <a:gd name="connsiteY4" fmla="*/ 1874561 h 3556306"/>
                <a:gd name="connsiteX5" fmla="*/ 1727701 w 2592290"/>
                <a:gd name="connsiteY5" fmla="*/ 2976692 h 3556306"/>
                <a:gd name="connsiteX6" fmla="*/ 1704974 w 2592290"/>
                <a:gd name="connsiteY6" fmla="*/ 2985010 h 3556306"/>
                <a:gd name="connsiteX7" fmla="*/ 1704974 w 2592290"/>
                <a:gd name="connsiteY7" fmla="*/ 3216288 h 3556306"/>
                <a:gd name="connsiteX8" fmla="*/ 2422281 w 2592290"/>
                <a:gd name="connsiteY8" fmla="*/ 3216288 h 3556306"/>
                <a:gd name="connsiteX9" fmla="*/ 2592290 w 2592290"/>
                <a:gd name="connsiteY9" fmla="*/ 3386297 h 3556306"/>
                <a:gd name="connsiteX10" fmla="*/ 2592290 w 2592290"/>
                <a:gd name="connsiteY10" fmla="*/ 3556306 h 3556306"/>
                <a:gd name="connsiteX11" fmla="*/ 0 w 2592290"/>
                <a:gd name="connsiteY11" fmla="*/ 3556306 h 3556306"/>
                <a:gd name="connsiteX12" fmla="*/ 0 w 2592290"/>
                <a:gd name="connsiteY12" fmla="*/ 3386297 h 3556306"/>
                <a:gd name="connsiteX13" fmla="*/ 170009 w 2592290"/>
                <a:gd name="connsiteY13" fmla="*/ 3216288 h 3556306"/>
                <a:gd name="connsiteX14" fmla="*/ 244474 w 2592290"/>
                <a:gd name="connsiteY14" fmla="*/ 3216288 h 3556306"/>
                <a:gd name="connsiteX15" fmla="*/ 244474 w 2592290"/>
                <a:gd name="connsiteY15" fmla="*/ 3137319 h 3556306"/>
                <a:gd name="connsiteX16" fmla="*/ 331479 w 2592290"/>
                <a:gd name="connsiteY16" fmla="*/ 3050314 h 3556306"/>
                <a:gd name="connsiteX17" fmla="*/ 608319 w 2592290"/>
                <a:gd name="connsiteY17" fmla="*/ 3050314 h 3556306"/>
                <a:gd name="connsiteX18" fmla="*/ 695324 w 2592290"/>
                <a:gd name="connsiteY18" fmla="*/ 3137319 h 3556306"/>
                <a:gd name="connsiteX19" fmla="*/ 695324 w 2592290"/>
                <a:gd name="connsiteY19" fmla="*/ 3216288 h 3556306"/>
                <a:gd name="connsiteX20" fmla="*/ 854074 w 2592290"/>
                <a:gd name="connsiteY20" fmla="*/ 3216288 h 3556306"/>
                <a:gd name="connsiteX21" fmla="*/ 854074 w 2592290"/>
                <a:gd name="connsiteY21" fmla="*/ 3068623 h 3556306"/>
                <a:gd name="connsiteX22" fmla="*/ 737445 w 2592290"/>
                <a:gd name="connsiteY22" fmla="*/ 2951994 h 3556306"/>
                <a:gd name="connsiteX23" fmla="*/ 138017 w 2592290"/>
                <a:gd name="connsiteY23" fmla="*/ 2951994 h 3556306"/>
                <a:gd name="connsiteX24" fmla="*/ 138017 w 2592290"/>
                <a:gd name="connsiteY24" fmla="*/ 2614112 h 3556306"/>
                <a:gd name="connsiteX25" fmla="*/ 1262113 w 2592290"/>
                <a:gd name="connsiteY25" fmla="*/ 2614112 h 3556306"/>
                <a:gd name="connsiteX26" fmla="*/ 1262113 w 2592290"/>
                <a:gd name="connsiteY26" fmla="*/ 2613123 h 3556306"/>
                <a:gd name="connsiteX27" fmla="*/ 2000675 w 2592290"/>
                <a:gd name="connsiteY27" fmla="*/ 1874561 h 3556306"/>
                <a:gd name="connsiteX28" fmla="*/ 1549595 w 2592290"/>
                <a:gd name="connsiteY28" fmla="*/ 1194039 h 3556306"/>
                <a:gd name="connsiteX29" fmla="*/ 1526601 w 2592290"/>
                <a:gd name="connsiteY29" fmla="*/ 1186901 h 3556306"/>
                <a:gd name="connsiteX30" fmla="*/ 1197768 w 2592290"/>
                <a:gd name="connsiteY30" fmla="*/ 1515734 h 3556306"/>
                <a:gd name="connsiteX31" fmla="*/ 657388 w 2592290"/>
                <a:gd name="connsiteY31" fmla="*/ 975355 h 355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92290" h="3556306">
                  <a:moveTo>
                    <a:pt x="1632743" y="0"/>
                  </a:moveTo>
                  <a:lnTo>
                    <a:pt x="2173122" y="540379"/>
                  </a:lnTo>
                  <a:lnTo>
                    <a:pt x="1868616" y="844885"/>
                  </a:lnTo>
                  <a:lnTo>
                    <a:pt x="1930880" y="882712"/>
                  </a:lnTo>
                  <a:cubicBezTo>
                    <a:pt x="2249053" y="1097665"/>
                    <a:pt x="2458242" y="1461683"/>
                    <a:pt x="2458242" y="1874561"/>
                  </a:cubicBezTo>
                  <a:cubicBezTo>
                    <a:pt x="2458242" y="2370014"/>
                    <a:pt x="2157009" y="2795110"/>
                    <a:pt x="1727701" y="2976692"/>
                  </a:cubicBezTo>
                  <a:lnTo>
                    <a:pt x="1704974" y="2985010"/>
                  </a:lnTo>
                  <a:lnTo>
                    <a:pt x="1704974" y="3216288"/>
                  </a:lnTo>
                  <a:lnTo>
                    <a:pt x="2422281" y="3216288"/>
                  </a:lnTo>
                  <a:cubicBezTo>
                    <a:pt x="2516174" y="3216288"/>
                    <a:pt x="2592290" y="3292404"/>
                    <a:pt x="2592290" y="3386297"/>
                  </a:cubicBezTo>
                  <a:lnTo>
                    <a:pt x="2592290" y="3556306"/>
                  </a:lnTo>
                  <a:lnTo>
                    <a:pt x="0" y="3556306"/>
                  </a:lnTo>
                  <a:lnTo>
                    <a:pt x="0" y="3386297"/>
                  </a:lnTo>
                  <a:cubicBezTo>
                    <a:pt x="0" y="3292404"/>
                    <a:pt x="76116" y="3216288"/>
                    <a:pt x="170009" y="3216288"/>
                  </a:cubicBezTo>
                  <a:lnTo>
                    <a:pt x="244474" y="3216288"/>
                  </a:lnTo>
                  <a:lnTo>
                    <a:pt x="244474" y="3137319"/>
                  </a:lnTo>
                  <a:cubicBezTo>
                    <a:pt x="244474" y="3089267"/>
                    <a:pt x="283427" y="3050314"/>
                    <a:pt x="331479" y="3050314"/>
                  </a:cubicBezTo>
                  <a:lnTo>
                    <a:pt x="608319" y="3050314"/>
                  </a:lnTo>
                  <a:cubicBezTo>
                    <a:pt x="656371" y="3050314"/>
                    <a:pt x="695324" y="3089267"/>
                    <a:pt x="695324" y="3137319"/>
                  </a:cubicBezTo>
                  <a:lnTo>
                    <a:pt x="695324" y="3216288"/>
                  </a:lnTo>
                  <a:lnTo>
                    <a:pt x="854074" y="3216288"/>
                  </a:lnTo>
                  <a:lnTo>
                    <a:pt x="854074" y="3068623"/>
                  </a:lnTo>
                  <a:lnTo>
                    <a:pt x="737445" y="2951994"/>
                  </a:lnTo>
                  <a:lnTo>
                    <a:pt x="138017" y="2951994"/>
                  </a:lnTo>
                  <a:lnTo>
                    <a:pt x="138017" y="2614112"/>
                  </a:lnTo>
                  <a:lnTo>
                    <a:pt x="1262113" y="2614112"/>
                  </a:lnTo>
                  <a:lnTo>
                    <a:pt x="1262113" y="2613123"/>
                  </a:lnTo>
                  <a:cubicBezTo>
                    <a:pt x="1670010" y="2613123"/>
                    <a:pt x="2000675" y="2282457"/>
                    <a:pt x="2000675" y="1874561"/>
                  </a:cubicBezTo>
                  <a:cubicBezTo>
                    <a:pt x="2000675" y="1568638"/>
                    <a:pt x="1814676" y="1306158"/>
                    <a:pt x="1549595" y="1194039"/>
                  </a:cubicBezTo>
                  <a:lnTo>
                    <a:pt x="1526601" y="1186901"/>
                  </a:lnTo>
                  <a:lnTo>
                    <a:pt x="1197768" y="1515734"/>
                  </a:lnTo>
                  <a:lnTo>
                    <a:pt x="657388" y="975355"/>
                  </a:lnTo>
                  <a:close/>
                </a:path>
              </a:pathLst>
            </a:custGeom>
            <a:solidFill>
              <a:schemeClr val="accent5">
                <a:lumMod val="20000"/>
                <a:lumOff val="80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3" name="圆角矩形 35"/>
            <p:cNvSpPr/>
            <p:nvPr/>
          </p:nvSpPr>
          <p:spPr>
            <a:xfrm rot="18900000">
              <a:off x="7010570" y="2364199"/>
              <a:ext cx="1180049" cy="97273"/>
            </a:xfrm>
            <a:prstGeom prst="roundRect">
              <a:avLst>
                <a:gd name="adj" fmla="val 50000"/>
              </a:avLst>
            </a:prstGeom>
            <a:solidFill>
              <a:sysClr lastClr="FFFFFF" val="window"/>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4" name="椭圆 15"/>
            <p:cNvSpPr/>
            <p:nvPr/>
          </p:nvSpPr>
          <p:spPr>
            <a:xfrm>
              <a:off x="7724775" y="2552700"/>
              <a:ext cx="297656" cy="297656"/>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5" name="任意多边形 37"/>
            <p:cNvSpPr/>
            <p:nvPr/>
          </p:nvSpPr>
          <p:spPr>
            <a:xfrm rot="18900000" flipH="1">
              <a:off x="8186890" y="1589265"/>
              <a:ext cx="443401" cy="738625"/>
            </a:xfrm>
            <a:custGeom>
              <a:avLst/>
              <a:gdLst>
                <a:gd name="connsiteX0" fmla="*/ 0 w 443401"/>
                <a:gd name="connsiteY0" fmla="*/ 0 h 738625"/>
                <a:gd name="connsiteX1" fmla="*/ 0 w 443401"/>
                <a:gd name="connsiteY1" fmla="*/ 738625 h 738625"/>
                <a:gd name="connsiteX2" fmla="*/ 208790 w 443401"/>
                <a:gd name="connsiteY2" fmla="*/ 529835 h 738625"/>
                <a:gd name="connsiteX3" fmla="*/ 443401 w 443401"/>
                <a:gd name="connsiteY3" fmla="*/ 529835 h 738625"/>
                <a:gd name="connsiteX4" fmla="*/ 443401 w 443401"/>
                <a:gd name="connsiteY4" fmla="*/ 200043 h 738625"/>
                <a:gd name="connsiteX5" fmla="*/ 200043 w 443401"/>
                <a:gd name="connsiteY5" fmla="*/ 200043 h 73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401" h="738625">
                  <a:moveTo>
                    <a:pt x="0" y="0"/>
                  </a:moveTo>
                  <a:lnTo>
                    <a:pt x="0" y="738625"/>
                  </a:lnTo>
                  <a:lnTo>
                    <a:pt x="208790" y="529835"/>
                  </a:lnTo>
                  <a:lnTo>
                    <a:pt x="443401" y="529835"/>
                  </a:lnTo>
                  <a:lnTo>
                    <a:pt x="443401" y="200043"/>
                  </a:lnTo>
                  <a:lnTo>
                    <a:pt x="200043" y="200043"/>
                  </a:lnTo>
                  <a:close/>
                </a:path>
              </a:pathLst>
            </a:custGeom>
            <a:solidFill>
              <a:schemeClr val="accent3"/>
            </a:solidFill>
            <a:ln w="3175"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6" name="矩形 17"/>
            <p:cNvSpPr/>
            <p:nvPr/>
          </p:nvSpPr>
          <p:spPr>
            <a:xfrm rot="18900000">
              <a:off x="7052720" y="2670912"/>
              <a:ext cx="223780" cy="1050922"/>
            </a:xfrm>
            <a:prstGeom prst="rect"/>
            <a:solidFill>
              <a:schemeClr val="accent3"/>
            </a:solidFill>
            <a:ln w="3175"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7" name="任意多边形 39"/>
            <p:cNvSpPr/>
            <p:nvPr/>
          </p:nvSpPr>
          <p:spPr>
            <a:xfrm rot="18900000">
              <a:off x="6779103" y="3019186"/>
              <a:ext cx="294736" cy="816368"/>
            </a:xfrm>
            <a:custGeom>
              <a:avLst/>
              <a:gdLst>
                <a:gd name="connsiteX0" fmla="*/ 294736 w 294736"/>
                <a:gd name="connsiteY0" fmla="*/ 0 h 816368"/>
                <a:gd name="connsiteX1" fmla="*/ 294736 w 294736"/>
                <a:gd name="connsiteY1" fmla="*/ 816368 h 816368"/>
                <a:gd name="connsiteX2" fmla="*/ 269705 w 294736"/>
                <a:gd name="connsiteY2" fmla="*/ 808949 h 816368"/>
                <a:gd name="connsiteX3" fmla="*/ 126655 w 294736"/>
                <a:gd name="connsiteY3" fmla="*/ 713958 h 816368"/>
                <a:gd name="connsiteX4" fmla="*/ 126655 w 294736"/>
                <a:gd name="connsiteY4" fmla="*/ 102409 h 816368"/>
                <a:gd name="connsiteX5" fmla="*/ 269705 w 294736"/>
                <a:gd name="connsiteY5" fmla="*/ 7418 h 816368"/>
                <a:gd name="connsiteX6" fmla="*/ 294736 w 294736"/>
                <a:gd name="connsiteY6" fmla="*/ 0 h 8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736" h="816368">
                  <a:moveTo>
                    <a:pt x="294736" y="0"/>
                  </a:moveTo>
                  <a:lnTo>
                    <a:pt x="294736" y="816368"/>
                  </a:lnTo>
                  <a:lnTo>
                    <a:pt x="269705" y="808949"/>
                  </a:lnTo>
                  <a:cubicBezTo>
                    <a:pt x="217650" y="787840"/>
                    <a:pt x="168873" y="756176"/>
                    <a:pt x="126655" y="713958"/>
                  </a:cubicBezTo>
                  <a:cubicBezTo>
                    <a:pt x="-42219" y="545084"/>
                    <a:pt x="-42219" y="271284"/>
                    <a:pt x="126655" y="102409"/>
                  </a:cubicBezTo>
                  <a:cubicBezTo>
                    <a:pt x="168873" y="60191"/>
                    <a:pt x="217650" y="28527"/>
                    <a:pt x="269705" y="7418"/>
                  </a:cubicBezTo>
                  <a:lnTo>
                    <a:pt x="294736" y="0"/>
                  </a:lnTo>
                  <a:close/>
                </a:path>
              </a:pathLst>
            </a:custGeom>
            <a:solidFill>
              <a:schemeClr val="accent5">
                <a:lumMod val="20000"/>
                <a:lumOff val="80000"/>
              </a:schemeClr>
            </a:solidFill>
            <a:ln w="3175"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8" name="矩形 19"/>
            <p:cNvSpPr/>
            <p:nvPr/>
          </p:nvSpPr>
          <p:spPr>
            <a:xfrm rot="18900000">
              <a:off x="6626957" y="3450494"/>
              <a:ext cx="320997" cy="246066"/>
            </a:xfrm>
            <a:prstGeom prst="rect"/>
            <a:solidFill>
              <a:schemeClr val="accent5">
                <a:lumMod val="20000"/>
                <a:lumOff val="80000"/>
              </a:schemeClr>
            </a:solidFill>
            <a:ln w="3175"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59" name="矩形 20"/>
            <p:cNvSpPr/>
            <p:nvPr/>
          </p:nvSpPr>
          <p:spPr>
            <a:xfrm>
              <a:off x="6510243" y="4132665"/>
              <a:ext cx="1081182" cy="224832"/>
            </a:xfrm>
            <a:prstGeom prst="rect"/>
            <a:solidFill>
              <a:schemeClr val="accent5">
                <a:lumMod val="20000"/>
                <a:lumOff val="80000"/>
              </a:schemeClr>
            </a:solidFill>
            <a:ln w="3175"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60" name="椭圆 21"/>
            <p:cNvSpPr/>
            <p:nvPr/>
          </p:nvSpPr>
          <p:spPr>
            <a:xfrm>
              <a:off x="7427370" y="4629150"/>
              <a:ext cx="438340" cy="438340"/>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861" name="椭圆 22"/>
            <p:cNvSpPr/>
            <p:nvPr/>
          </p:nvSpPr>
          <p:spPr>
            <a:xfrm>
              <a:off x="7256459" y="4543522"/>
              <a:ext cx="153990" cy="153990"/>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18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862" name="矩形 23"/>
          <p:cNvSpPr/>
          <p:nvPr/>
        </p:nvSpPr>
        <p:spPr>
          <a:xfrm>
            <a:off x="1367457" y="4666032"/>
            <a:ext cx="6120070" cy="1200329"/>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密切接触者应进行医学观察，主动配合好卫生部门居家隔离</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14</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天，期间做好个人健康状况记录，接受健康询问；隔离期间如有身体不适，应及时联系辖区卫生人员。</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7" name="图片 24"/>
          <p:cNvPicPr>
            <a:picLocks noChangeAspect="1"/>
          </p:cNvPicPr>
          <p:nvPr/>
        </p:nvPicPr>
        <p:blipFill>
          <a:blip xmlns:r="http://schemas.openxmlformats.org/officeDocument/2006/relationships" r:embed="rId1" cstate="screen"/>
          <a:stretch>
            <a:fillRect/>
          </a:stretch>
        </p:blipFill>
        <p:spPr>
          <a:xfrm>
            <a:off x="2197928" y="1225992"/>
            <a:ext cx="3643976" cy="3856541"/>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2" presetSubtype="8">
                                  <p:stCondLst>
                                    <p:cond delay="0"/>
                                  </p:stCondLst>
                                  <p:childTnLst>
                                    <p:set>
                                      <p:cBhvr>
                                        <p:cTn dur="1" fill="hold" id="6">
                                          <p:stCondLst>
                                            <p:cond delay="0"/>
                                          </p:stCondLst>
                                        </p:cTn>
                                        <p:tgtEl>
                                          <p:spTgt spid="1048862"/>
                                        </p:tgtEl>
                                        <p:attrNameLst>
                                          <p:attrName>style.visibility</p:attrName>
                                        </p:attrNameLst>
                                      </p:cBhvr>
                                      <p:to>
                                        <p:strVal val="visible"/>
                                      </p:to>
                                    </p:set>
                                    <p:anim calcmode="lin" valueType="num">
                                      <p:cBhvr additive="base">
                                        <p:cTn dur="500" fill="hold" id="7"/>
                                        <p:tgtEl>
                                          <p:spTgt spid="1048862"/>
                                        </p:tgtEl>
                                        <p:attrNameLst>
                                          <p:attrName>ppt_x</p:attrName>
                                        </p:attrNameLst>
                                      </p:cBhvr>
                                      <p:tavLst>
                                        <p:tav tm="0">
                                          <p:val>
                                            <p:strVal val="0-#ppt_w/2"/>
                                          </p:val>
                                        </p:tav>
                                        <p:tav tm="100000">
                                          <p:val>
                                            <p:strVal val="#ppt_x"/>
                                          </p:val>
                                        </p:tav>
                                      </p:tavLst>
                                    </p:anim>
                                    <p:anim calcmode="lin" valueType="num">
                                      <p:cBhvr additive="base">
                                        <p:cTn dur="500" fill="hold" id="8"/>
                                        <p:tgtEl>
                                          <p:spTgt spid="1048862"/>
                                        </p:tgtEl>
                                        <p:attrNameLst>
                                          <p:attrName>ppt_y</p:attrName>
                                        </p:attrNameLst>
                                      </p:cBhvr>
                                      <p:tavLst>
                                        <p:tav tm="0">
                                          <p:val>
                                            <p:strVal val="#ppt_y"/>
                                          </p:val>
                                        </p:tav>
                                        <p:tav tm="100000">
                                          <p:val>
                                            <p:strVal val="#ppt_y"/>
                                          </p:val>
                                        </p:tav>
                                      </p:tavLst>
                                    </p:anim>
                                  </p:childTnLst>
                                </p:cTn>
                              </p:par>
                            </p:childTnLst>
                          </p:cTn>
                        </p:par>
                        <p:par>
                          <p:cTn fill="hold" id="9">
                            <p:stCondLst>
                              <p:cond delay="500"/>
                            </p:stCondLst>
                            <p:childTnLst>
                              <p:par>
                                <p:cTn fill="hold" id="10" nodeType="afterEffect" presetClass="entr" presetID="37" presetSubtype="0">
                                  <p:stCondLst>
                                    <p:cond delay="0"/>
                                  </p:stCondLst>
                                  <p:childTnLst>
                                    <p:set>
                                      <p:cBhvr>
                                        <p:cTn dur="1" fill="hold" id="11">
                                          <p:stCondLst>
                                            <p:cond delay="0"/>
                                          </p:stCondLst>
                                        </p:cTn>
                                        <p:tgtEl>
                                          <p:spTgt spid="161"/>
                                        </p:tgtEl>
                                        <p:attrNameLst>
                                          <p:attrName>style.visibility</p:attrName>
                                        </p:attrNameLst>
                                      </p:cBhvr>
                                      <p:to>
                                        <p:strVal val="visible"/>
                                      </p:to>
                                    </p:set>
                                    <p:animEffect transition="in" filter="fade">
                                      <p:cBhvr>
                                        <p:cTn dur="1000" id="12"/>
                                        <p:tgtEl>
                                          <p:spTgt spid="161"/>
                                        </p:tgtEl>
                                      </p:cBhvr>
                                    </p:animEffect>
                                    <p:anim calcmode="lin" valueType="num">
                                      <p:cBhvr>
                                        <p:cTn dur="1000" fill="hold" id="13"/>
                                        <p:tgtEl>
                                          <p:spTgt spid="161"/>
                                        </p:tgtEl>
                                        <p:attrNameLst>
                                          <p:attrName>ppt_x</p:attrName>
                                        </p:attrNameLst>
                                      </p:cBhvr>
                                      <p:tavLst>
                                        <p:tav tm="0">
                                          <p:val>
                                            <p:strVal val="#ppt_x"/>
                                          </p:val>
                                        </p:tav>
                                        <p:tav tm="100000">
                                          <p:val>
                                            <p:strVal val="#ppt_x"/>
                                          </p:val>
                                        </p:tav>
                                      </p:tavLst>
                                    </p:anim>
                                    <p:anim calcmode="lin" valueType="num">
                                      <p:cBhvr>
                                        <p:cTn decel="100000" dur="900" fill="hold" id="14"/>
                                        <p:tgtEl>
                                          <p:spTgt spid="161"/>
                                        </p:tgtEl>
                                        <p:attrNameLst>
                                          <p:attrName>ppt_y</p:attrName>
                                        </p:attrNameLst>
                                      </p:cBhvr>
                                      <p:tavLst>
                                        <p:tav tm="0">
                                          <p:val>
                                            <p:strVal val="#ppt_y+1"/>
                                          </p:val>
                                        </p:tav>
                                        <p:tav tm="100000">
                                          <p:val>
                                            <p:strVal val="#ppt_y-.03"/>
                                          </p:val>
                                        </p:tav>
                                      </p:tavLst>
                                    </p:anim>
                                    <p:anim calcmode="lin" valueType="num">
                                      <p:cBhvr>
                                        <p:cTn accel="100000" dur="100" fill="hold" id="15">
                                          <p:stCondLst>
                                            <p:cond delay="900"/>
                                          </p:stCondLst>
                                        </p:cTn>
                                        <p:tgtEl>
                                          <p:spTgt spid="16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6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64" name=""/>
        <p:cNvGrpSpPr/>
        <p:nvPr/>
      </p:nvGrpSpPr>
      <p:grpSpPr>
        <a:xfrm>
          <a:off x="0" y="0"/>
          <a:ext cx="0" cy="0"/>
          <a:chOff x="0" y="0"/>
          <a:chExt cx="0" cy="0"/>
        </a:xfrm>
      </p:grpSpPr>
      <p:sp>
        <p:nvSpPr>
          <p:cNvPr id="1048866" name="文本框 1"/>
          <p:cNvSpPr txBox="1"/>
          <p:nvPr/>
        </p:nvSpPr>
        <p:spPr>
          <a:xfrm>
            <a:off x="1565275" y="1143000"/>
            <a:ext cx="9061450" cy="1568450"/>
          </a:xfrm>
          <a:prstGeom prst="rect"/>
          <a:noFill/>
        </p:spPr>
        <p:txBody>
          <a:bodyPr anchor="t" rtlCol="0" wrap="square">
            <a:spAutoFit/>
          </a:bodyPr>
          <a:p>
            <a:r>
              <a:rPr altLang="en-US" b="1" sz="24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rPr>
              <a:t>面对新型冠状病毒肺炎疫情，过度悲观于事无补，居家隔离者应积极调整心态，采取积极应对策略，一方面密切监护自己身体情况必要时及时就医，一方面用科学的隔离保护家人和身边人，为疫情的早日缓解做出积极贡献。</a:t>
            </a:r>
            <a:endParaRPr altLang="en-US" b="1" sz="24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endParaRPr>
          </a:p>
        </p:txBody>
      </p:sp>
      <p:sp>
        <p:nvSpPr>
          <p:cNvPr id="1048867" name="矩形 3"/>
          <p:cNvSpPr/>
          <p:nvPr/>
        </p:nvSpPr>
        <p:spPr>
          <a:xfrm>
            <a:off x="1565591" y="470407"/>
            <a:ext cx="26212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如何面对居家隔离</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68" name="文本框 5"/>
          <p:cNvSpPr txBox="1"/>
          <p:nvPr/>
        </p:nvSpPr>
        <p:spPr>
          <a:xfrm>
            <a:off x="1795145" y="3332480"/>
            <a:ext cx="6038215" cy="460375"/>
          </a:xfrm>
          <a:prstGeom prst="rect"/>
          <a:noFill/>
        </p:spPr>
        <p:txBody>
          <a:bodyPr anchor="t" rtlCol="0" wrap="square">
            <a:spAutoFit/>
          </a:bodyPr>
          <a:p>
            <a:r>
              <a:rPr altLang="en-US" sz="2400" lang="zh-CN"/>
              <a:t>1.积极调整自我认知，坚定战胜病毒的信念</a:t>
            </a:r>
            <a:endParaRPr altLang="en-US" sz="2400" lang="zh-CN"/>
          </a:p>
        </p:txBody>
      </p:sp>
      <p:sp>
        <p:nvSpPr>
          <p:cNvPr id="1048869" name="文本框 8"/>
          <p:cNvSpPr txBox="1"/>
          <p:nvPr/>
        </p:nvSpPr>
        <p:spPr>
          <a:xfrm>
            <a:off x="1795145" y="2964180"/>
            <a:ext cx="1424305" cy="368300"/>
          </a:xfrm>
          <a:prstGeom prst="rect"/>
          <a:noFill/>
        </p:spPr>
        <p:txBody>
          <a:bodyPr rtlCol="0" wrap="square">
            <a:spAutoFit/>
          </a:bodyPr>
          <a:p>
            <a:r>
              <a:rPr altLang="en-US" lang="zh-CN"/>
              <a:t>具体做法</a:t>
            </a:r>
            <a:endParaRPr altLang="en-US" lang="zh-CN"/>
          </a:p>
        </p:txBody>
      </p:sp>
      <p:sp>
        <p:nvSpPr>
          <p:cNvPr id="1048870" name="文本框 9"/>
          <p:cNvSpPr txBox="1"/>
          <p:nvPr/>
        </p:nvSpPr>
        <p:spPr>
          <a:xfrm>
            <a:off x="1795145" y="4013200"/>
            <a:ext cx="9046210" cy="1938020"/>
          </a:xfrm>
          <a:prstGeom prst="rect"/>
          <a:noFill/>
        </p:spPr>
        <p:txBody>
          <a:bodyPr anchor="t" rtlCol="0" wrap="square">
            <a:spAutoFit/>
          </a:bodyPr>
          <a:p>
            <a:r>
              <a:rPr altLang="en-US" b="1" sz="2400" lang="zh-CN">
                <a:latin typeface="楷体" panose="02010609060101010101" charset="-122"/>
                <a:ea typeface="楷体" panose="02010609060101010101" charset="-122"/>
              </a:rPr>
              <a:t>人类的心理防御机能包括多种应对方式，恐惧和害怕提示我们遇到困难要逃跑，但过度的恐惧和害怕却不利于问题的解决。面对此次疫情，居家隔离者需让理性战胜感性，化被动消极为积极升华，与其反复想自己多么倒霉，不如想想自己尚在观察期，有能力保护自己、保护他人，即使不幸感染那么也有极大可能性治愈。</a:t>
            </a:r>
            <a:endParaRPr altLang="en-US" b="1" sz="2400" lang="zh-CN">
              <a:latin typeface="楷体" panose="02010609060101010101" charset="-122"/>
              <a:ea typeface="楷体" panose="02010609060101010101" charset="-122"/>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6" presetSubtype="16">
                                  <p:stCondLst>
                                    <p:cond delay="0"/>
                                  </p:stCondLst>
                                  <p:childTnLst>
                                    <p:set>
                                      <p:cBhvr>
                                        <p:cTn dur="1" fill="hold" id="6">
                                          <p:stCondLst>
                                            <p:cond delay="0"/>
                                          </p:stCondLst>
                                        </p:cTn>
                                        <p:tgtEl>
                                          <p:spTgt spid="1048866"/>
                                        </p:tgtEl>
                                        <p:attrNameLst>
                                          <p:attrName>style.visibility</p:attrName>
                                        </p:attrNameLst>
                                      </p:cBhvr>
                                      <p:to>
                                        <p:strVal val="visible"/>
                                      </p:to>
                                    </p:set>
                                    <p:animEffect transition="in" filter="circle(in)">
                                      <p:cBhvr>
                                        <p:cTn dur="2000" id="7"/>
                                        <p:tgtEl>
                                          <p:spTgt spid="1048866"/>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21" presetSubtype="1">
                                  <p:stCondLst>
                                    <p:cond delay="0"/>
                                  </p:stCondLst>
                                  <p:childTnLst>
                                    <p:set>
                                      <p:cBhvr>
                                        <p:cTn dur="1" fill="hold" id="11">
                                          <p:stCondLst>
                                            <p:cond delay="0"/>
                                          </p:stCondLst>
                                        </p:cTn>
                                        <p:tgtEl>
                                          <p:spTgt spid="1048869"/>
                                        </p:tgtEl>
                                        <p:attrNameLst>
                                          <p:attrName>style.visibility</p:attrName>
                                        </p:attrNameLst>
                                      </p:cBhvr>
                                      <p:to>
                                        <p:strVal val="visible"/>
                                      </p:to>
                                    </p:set>
                                    <p:animEffect transition="in" filter="wheel(1)">
                                      <p:cBhvr>
                                        <p:cTn dur="2000" id="12"/>
                                        <p:tgtEl>
                                          <p:spTgt spid="1048869"/>
                                        </p:tgtEl>
                                      </p:cBhvr>
                                    </p:animEffect>
                                  </p:childTnLst>
                                </p:cTn>
                              </p:par>
                            </p:childTnLst>
                          </p:cTn>
                        </p:par>
                      </p:childTnLst>
                    </p:cTn>
                  </p:par>
                  <p:par>
                    <p:cTn fill="hold" id="13">
                      <p:stCondLst>
                        <p:cond delay="indefinite"/>
                      </p:stCondLst>
                      <p:childTnLst>
                        <p:par>
                          <p:cTn fill="hold" id="14">
                            <p:stCondLst>
                              <p:cond delay="0"/>
                            </p:stCondLst>
                            <p:childTnLst>
                              <p:par>
                                <p:cTn fill="hold" grpId="0" id="15" nodeType="clickEffect" presetClass="entr" presetID="2" presetSubtype="4">
                                  <p:stCondLst>
                                    <p:cond delay="0"/>
                                  </p:stCondLst>
                                  <p:childTnLst>
                                    <p:set>
                                      <p:cBhvr>
                                        <p:cTn dur="1" fill="hold" id="16">
                                          <p:stCondLst>
                                            <p:cond delay="0"/>
                                          </p:stCondLst>
                                        </p:cTn>
                                        <p:tgtEl>
                                          <p:spTgt spid="1048868"/>
                                        </p:tgtEl>
                                        <p:attrNameLst>
                                          <p:attrName>style.visibility</p:attrName>
                                        </p:attrNameLst>
                                      </p:cBhvr>
                                      <p:to>
                                        <p:strVal val="visible"/>
                                      </p:to>
                                    </p:set>
                                    <p:anim calcmode="lin" valueType="num">
                                      <p:cBhvr additive="base">
                                        <p:cTn dur="500" fill="hold" id="17"/>
                                        <p:tgtEl>
                                          <p:spTgt spid="1048868"/>
                                        </p:tgtEl>
                                        <p:attrNameLst>
                                          <p:attrName>ppt_x</p:attrName>
                                        </p:attrNameLst>
                                      </p:cBhvr>
                                      <p:tavLst>
                                        <p:tav tm="0">
                                          <p:val>
                                            <p:strVal val="#ppt_x"/>
                                          </p:val>
                                        </p:tav>
                                        <p:tav tm="100000">
                                          <p:val>
                                            <p:strVal val="#ppt_x"/>
                                          </p:val>
                                        </p:tav>
                                      </p:tavLst>
                                    </p:anim>
                                    <p:anim calcmode="lin" valueType="num">
                                      <p:cBhvr additive="base">
                                        <p:cTn dur="500" fill="hold" id="18"/>
                                        <p:tgtEl>
                                          <p:spTgt spid="1048868"/>
                                        </p:tgtEl>
                                        <p:attrNameLst>
                                          <p:attrName>ppt_y</p:attrName>
                                        </p:attrNameLst>
                                      </p:cBhvr>
                                      <p:tavLst>
                                        <p:tav tm="0">
                                          <p:val>
                                            <p:strVal val="1+#ppt_h/2"/>
                                          </p:val>
                                        </p:tav>
                                        <p:tav tm="100000">
                                          <p:val>
                                            <p:strVal val="#ppt_y"/>
                                          </p:val>
                                        </p:tav>
                                      </p:tavLst>
                                    </p:anim>
                                  </p:childTnLst>
                                </p:cTn>
                              </p:par>
                            </p:childTnLst>
                          </p:cTn>
                        </p:par>
                      </p:childTnLst>
                    </p:cTn>
                  </p:par>
                  <p:par>
                    <p:cTn fill="hold" id="19">
                      <p:stCondLst>
                        <p:cond delay="indefinite"/>
                      </p:stCondLst>
                      <p:childTnLst>
                        <p:par>
                          <p:cTn fill="hold" id="20">
                            <p:stCondLst>
                              <p:cond delay="0"/>
                            </p:stCondLst>
                            <p:childTnLst>
                              <p:par>
                                <p:cTn fill="hold" grpId="0" id="21" nodeType="clickEffect" presetClass="entr" presetID="56" presetSubtype="0">
                                  <p:stCondLst>
                                    <p:cond delay="0"/>
                                  </p:stCondLst>
                                  <p:iterate type="lt">
                                    <p:tmPct val="10000"/>
                                  </p:iterate>
                                  <p:childTnLst>
                                    <p:set>
                                      <p:cBhvr>
                                        <p:cTn dur="1" fill="hold" id="22">
                                          <p:stCondLst>
                                            <p:cond delay="0"/>
                                          </p:stCondLst>
                                        </p:cTn>
                                        <p:tgtEl>
                                          <p:spTgt spid="1048870"/>
                                        </p:tgtEl>
                                        <p:attrNameLst>
                                          <p:attrName>style.visibility</p:attrName>
                                        </p:attrNameLst>
                                      </p:cBhvr>
                                      <p:to>
                                        <p:strVal val="visible"/>
                                      </p:to>
                                    </p:set>
                                    <p:anim by="(-#ppt_w*2)" calcmode="lin" valueType="num">
                                      <p:cBhvr rctx="PPT">
                                        <p:cTn autoRev="1" dur="500" fill="hold" id="23">
                                          <p:stCondLst>
                                            <p:cond delay="0"/>
                                          </p:stCondLst>
                                        </p:cTn>
                                        <p:tgtEl>
                                          <p:spTgt spid="1048870"/>
                                        </p:tgtEl>
                                        <p:attrNameLst>
                                          <p:attrName>ppt_w</p:attrName>
                                        </p:attrNameLst>
                                      </p:cBhvr>
                                    </p:anim>
                                    <p:anim by="(#ppt_w*0.50)" calcmode="lin" valueType="num">
                                      <p:cBhvr>
                                        <p:cTn autoRev="1" decel="50000" dur="500" fill="hold" id="24">
                                          <p:stCondLst>
                                            <p:cond delay="0"/>
                                          </p:stCondLst>
                                        </p:cTn>
                                        <p:tgtEl>
                                          <p:spTgt spid="1048870"/>
                                        </p:tgtEl>
                                        <p:attrNameLst>
                                          <p:attrName>ppt_x</p:attrName>
                                        </p:attrNameLst>
                                      </p:cBhvr>
                                    </p:anim>
                                    <p:anim calcmode="lin" from="(-#ppt_h/2)" to="(#ppt_y)" valueType="num">
                                      <p:cBhvr>
                                        <p:cTn dur="1000" fill="hold" id="25">
                                          <p:stCondLst>
                                            <p:cond delay="0"/>
                                          </p:stCondLst>
                                        </p:cTn>
                                        <p:tgtEl>
                                          <p:spTgt spid="1048870"/>
                                        </p:tgtEl>
                                        <p:attrNameLst>
                                          <p:attrName>ppt_y</p:attrName>
                                        </p:attrNameLst>
                                      </p:cBhvr>
                                    </p:anim>
                                    <p:animRot by="21600000">
                                      <p:cBhvr>
                                        <p:cTn dur="1000" fill="hold" id="26">
                                          <p:stCondLst>
                                            <p:cond delay="0"/>
                                          </p:stCondLst>
                                        </p:cTn>
                                        <p:tgtEl>
                                          <p:spTgt spid="10488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66" grpId="0"/>
      <p:bldP spid="1048866" grpId="1"/>
      <p:bldP spid="1048869" grpId="0"/>
      <p:bldP spid="1048869" grpId="1"/>
      <p:bldP spid="1048868" grpId="0"/>
      <p:bldP spid="1048868" grpId="1"/>
      <p:bldP spid="1048870" grpId="0"/>
      <p:bldP spid="1048870"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67" name=""/>
        <p:cNvGrpSpPr/>
        <p:nvPr/>
      </p:nvGrpSpPr>
      <p:grpSpPr>
        <a:xfrm>
          <a:off x="0" y="0"/>
          <a:ext cx="0" cy="0"/>
          <a:chOff x="0" y="0"/>
          <a:chExt cx="0" cy="0"/>
        </a:xfrm>
      </p:grpSpPr>
      <p:sp>
        <p:nvSpPr>
          <p:cNvPr id="1048874" name="矩形 3"/>
          <p:cNvSpPr/>
          <p:nvPr/>
        </p:nvSpPr>
        <p:spPr>
          <a:xfrm>
            <a:off x="1565591" y="470407"/>
            <a:ext cx="26212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如何面对居家隔离</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75" name="文本框 6"/>
          <p:cNvSpPr txBox="1"/>
          <p:nvPr/>
        </p:nvSpPr>
        <p:spPr>
          <a:xfrm>
            <a:off x="1278890" y="1057275"/>
            <a:ext cx="6243955" cy="398780"/>
          </a:xfrm>
          <a:prstGeom prst="rect"/>
          <a:noFill/>
        </p:spPr>
        <p:txBody>
          <a:bodyPr anchor="t" rtlCol="0" wrap="square">
            <a:spAutoFit/>
            <a:scene3d>
              <a:camera prst="orthographicFront"/>
              <a:lightRig dir="t" rig="threePt"/>
            </a:scene3d>
          </a:bodyPr>
          <a:p>
            <a:r>
              <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rPr>
              <a:t>2.居家隔离者应科学认识此次疫情，不信谣、不传谣</a:t>
            </a:r>
            <a:endPar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endParaRPr>
          </a:p>
        </p:txBody>
      </p:sp>
      <p:sp>
        <p:nvSpPr>
          <p:cNvPr id="1048876" name="文本框 1"/>
          <p:cNvSpPr txBox="1"/>
          <p:nvPr/>
        </p:nvSpPr>
        <p:spPr>
          <a:xfrm>
            <a:off x="1444625" y="1456055"/>
            <a:ext cx="9300845" cy="1938020"/>
          </a:xfrm>
          <a:prstGeom prst="rect"/>
          <a:solidFill>
            <a:schemeClr val="bg1"/>
          </a:solidFill>
          <a:ln w="28575" cmpd="dbl">
            <a:solidFill>
              <a:schemeClr val="accent1">
                <a:shade val="50000"/>
              </a:schemeClr>
            </a:solidFill>
            <a:prstDash val="sysDot"/>
          </a:ln>
        </p:spPr>
        <p:txBody>
          <a:bodyPr anchor="t" rtlCol="0" wrap="square">
            <a:spAutoFit/>
          </a:bodyPr>
          <a:p>
            <a:r>
              <a:rPr altLang="en-US" b="1" sz="2400" lang="zh-CN"/>
              <a:t>此次疫情发展迅速，但国家应急响应同样迅速，大量接收网络信息不仅不利于隔离者的心态调节，反而会因为接受信息量太大影响心态平衡。因此，居家隔离人员首先应避免过度接收网络信息。术业有专攻，相信祖国强大的科研能力、医疗能力，心存战胜病毒的信念，将十分有利于居家观察时的情绪调节。</a:t>
            </a:r>
            <a:endParaRPr altLang="en-US" b="1" sz="2400" lang="zh-CN"/>
          </a:p>
        </p:txBody>
      </p:sp>
      <p:sp>
        <p:nvSpPr>
          <p:cNvPr id="1048877" name="文本框 7"/>
          <p:cNvSpPr txBox="1"/>
          <p:nvPr/>
        </p:nvSpPr>
        <p:spPr>
          <a:xfrm>
            <a:off x="1278890" y="3583940"/>
            <a:ext cx="4091940" cy="398780"/>
          </a:xfrm>
          <a:prstGeom prst="rect"/>
          <a:noFill/>
        </p:spPr>
        <p:txBody>
          <a:bodyPr anchor="t" rtlCol="0" wrap="square">
            <a:spAutoFit/>
          </a:bodyPr>
          <a:p>
            <a:r>
              <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rPr>
              <a:t>3.了解情绪与躯体症状的关系</a:t>
            </a:r>
            <a:endPar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endParaRPr>
          </a:p>
        </p:txBody>
      </p:sp>
      <p:sp>
        <p:nvSpPr>
          <p:cNvPr id="1048878" name="文本框 4"/>
          <p:cNvSpPr txBox="1"/>
          <p:nvPr/>
        </p:nvSpPr>
        <p:spPr>
          <a:xfrm>
            <a:off x="1443990" y="3982720"/>
            <a:ext cx="9302115" cy="2306955"/>
          </a:xfrm>
          <a:prstGeom prst="rect"/>
          <a:noFill/>
          <a:ln w="28575" cmpd="sng">
            <a:solidFill>
              <a:schemeClr val="accent1">
                <a:shade val="50000"/>
              </a:schemeClr>
            </a:solidFill>
            <a:prstDash val="lgDashDot"/>
          </a:ln>
        </p:spPr>
        <p:txBody>
          <a:bodyPr anchor="t" rtlCol="0" wrap="square">
            <a:spAutoFit/>
          </a:bodyPr>
          <a:p>
            <a:r>
              <a:rPr altLang="en-US" sz="2400" lang="zh-CN"/>
              <a:t>当人处于较大压力时，不良情绪往往会转化为躯体症状表现出来，也就是我们常说的“躯体化症状”，这类症状往往包括躯体疼痛、头晕、发力、食欲不振、腹部不适、乏力等等。居家隔离者尚未确诊，此时出现以上表现有极大可能是由于心理压力过大造成。因此，积极调节心态，一方面会减轻躯体化症状，一方面有助于自身免疫力提升抗击病毒侵袭</a:t>
            </a:r>
            <a:r>
              <a:rPr altLang="en-US" lang="zh-CN"/>
              <a:t>。</a:t>
            </a:r>
            <a:endParaRPr altLang="en-US" lang="zh-CN"/>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5" presetSubtype="10">
                                  <p:stCondLst>
                                    <p:cond delay="0"/>
                                  </p:stCondLst>
                                  <p:childTnLst>
                                    <p:set>
                                      <p:cBhvr>
                                        <p:cTn dur="1" fill="hold" id="6">
                                          <p:stCondLst>
                                            <p:cond delay="0"/>
                                          </p:stCondLst>
                                        </p:cTn>
                                        <p:tgtEl>
                                          <p:spTgt spid="1048875"/>
                                        </p:tgtEl>
                                        <p:attrNameLst>
                                          <p:attrName>style.visibility</p:attrName>
                                        </p:attrNameLst>
                                      </p:cBhvr>
                                      <p:to>
                                        <p:strVal val="visible"/>
                                      </p:to>
                                    </p:set>
                                    <p:animEffect transition="in" filter="checkerboard(across)">
                                      <p:cBhvr>
                                        <p:cTn dur="500" id="7"/>
                                        <p:tgtEl>
                                          <p:spTgt spid="1048875"/>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12" presetSubtype="4">
                                  <p:stCondLst>
                                    <p:cond delay="0"/>
                                  </p:stCondLst>
                                  <p:childTnLst>
                                    <p:set>
                                      <p:cBhvr>
                                        <p:cTn dur="1" fill="hold" id="11">
                                          <p:stCondLst>
                                            <p:cond delay="0"/>
                                          </p:stCondLst>
                                        </p:cTn>
                                        <p:tgtEl>
                                          <p:spTgt spid="1048876"/>
                                        </p:tgtEl>
                                        <p:attrNameLst>
                                          <p:attrName>style.visibility</p:attrName>
                                        </p:attrNameLst>
                                      </p:cBhvr>
                                      <p:to>
                                        <p:strVal val="visible"/>
                                      </p:to>
                                    </p:set>
                                    <p:anim calcmode="lin" valueType="num">
                                      <p:cBhvr additive="base">
                                        <p:cTn dur="500" id="12"/>
                                        <p:tgtEl>
                                          <p:spTgt spid="1048876"/>
                                        </p:tgtEl>
                                        <p:attrNameLst>
                                          <p:attrName>ppt_y</p:attrName>
                                        </p:attrNameLst>
                                      </p:cBhvr>
                                      <p:tavLst>
                                        <p:tav tm="0">
                                          <p:val>
                                            <p:strVal val="#ppt_y+#ppt_h*1.125000"/>
                                          </p:val>
                                        </p:tav>
                                        <p:tav tm="100000">
                                          <p:val>
                                            <p:strVal val="#ppt_y"/>
                                          </p:val>
                                        </p:tav>
                                      </p:tavLst>
                                    </p:anim>
                                    <p:animEffect transition="in" filter="wipe(up)">
                                      <p:cBhvr>
                                        <p:cTn dur="500" id="13"/>
                                        <p:tgtEl>
                                          <p:spTgt spid="1048876"/>
                                        </p:tgtEl>
                                      </p:cBhvr>
                                    </p:animEffect>
                                  </p:childTnLst>
                                </p:cTn>
                              </p:par>
                            </p:childTnLst>
                          </p:cTn>
                        </p:par>
                      </p:childTnLst>
                    </p:cTn>
                  </p:par>
                  <p:par>
                    <p:cTn fill="hold" id="14">
                      <p:stCondLst>
                        <p:cond delay="indefinite"/>
                      </p:stCondLst>
                      <p:childTnLst>
                        <p:par>
                          <p:cTn fill="hold" id="15">
                            <p:stCondLst>
                              <p:cond delay="0"/>
                            </p:stCondLst>
                            <p:childTnLst>
                              <p:par>
                                <p:cTn fill="hold" grpId="0" id="16" nodeType="clickEffect" presetClass="entr" presetID="6" presetSubtype="16">
                                  <p:stCondLst>
                                    <p:cond delay="0"/>
                                  </p:stCondLst>
                                  <p:childTnLst>
                                    <p:set>
                                      <p:cBhvr>
                                        <p:cTn dur="1" fill="hold" id="17">
                                          <p:stCondLst>
                                            <p:cond delay="0"/>
                                          </p:stCondLst>
                                        </p:cTn>
                                        <p:tgtEl>
                                          <p:spTgt spid="1048877"/>
                                        </p:tgtEl>
                                        <p:attrNameLst>
                                          <p:attrName>style.visibility</p:attrName>
                                        </p:attrNameLst>
                                      </p:cBhvr>
                                      <p:to>
                                        <p:strVal val="visible"/>
                                      </p:to>
                                    </p:set>
                                    <p:animEffect transition="in" filter="circle(in)">
                                      <p:cBhvr>
                                        <p:cTn dur="2000" id="18"/>
                                        <p:tgtEl>
                                          <p:spTgt spid="1048877"/>
                                        </p:tgtEl>
                                      </p:cBhvr>
                                    </p:animEffect>
                                  </p:childTnLst>
                                </p:cTn>
                              </p:par>
                            </p:childTnLst>
                          </p:cTn>
                        </p:par>
                      </p:childTnLst>
                    </p:cTn>
                  </p:par>
                  <p:par>
                    <p:cTn fill="hold" id="19">
                      <p:stCondLst>
                        <p:cond delay="indefinite"/>
                      </p:stCondLst>
                      <p:childTnLst>
                        <p:par>
                          <p:cTn fill="hold" id="20">
                            <p:stCondLst>
                              <p:cond delay="0"/>
                            </p:stCondLst>
                            <p:childTnLst>
                              <p:par>
                                <p:cTn fill="hold" grpId="0" id="21" nodeType="clickEffect" presetClass="entr" presetID="5" presetSubtype="10">
                                  <p:stCondLst>
                                    <p:cond delay="0"/>
                                  </p:stCondLst>
                                  <p:childTnLst>
                                    <p:set>
                                      <p:cBhvr>
                                        <p:cTn dur="1" fill="hold" id="22">
                                          <p:stCondLst>
                                            <p:cond delay="0"/>
                                          </p:stCondLst>
                                        </p:cTn>
                                        <p:tgtEl>
                                          <p:spTgt spid="1048878"/>
                                        </p:tgtEl>
                                        <p:attrNameLst>
                                          <p:attrName>style.visibility</p:attrName>
                                        </p:attrNameLst>
                                      </p:cBhvr>
                                      <p:to>
                                        <p:strVal val="visible"/>
                                      </p:to>
                                    </p:set>
                                    <p:animEffect transition="in" filter="checkerboard(across)">
                                      <p:cBhvr>
                                        <p:cTn dur="500" id="23"/>
                                        <p:tgtEl>
                                          <p:spTgt spid="1048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75" grpId="0"/>
      <p:bldP spid="1048875" grpId="1"/>
      <p:bldP spid="1048876" grpId="0" animBg="1"/>
      <p:bldP spid="1048876" grpId="1" animBg="1"/>
      <p:bldP spid="1048877" grpId="0"/>
      <p:bldP spid="1048877" grpId="1"/>
      <p:bldP spid="1048878" grpId="0" animBg="1"/>
      <p:bldP spid="104887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p:bgPr>
    </p:bg>
    <p:spTree>
      <p:nvGrpSpPr>
        <p:cNvPr id="170" name=""/>
        <p:cNvGrpSpPr/>
        <p:nvPr/>
      </p:nvGrpSpPr>
      <p:grpSpPr>
        <a:xfrm>
          <a:off x="0" y="0"/>
          <a:ext cx="0" cy="0"/>
          <a:chOff x="0" y="0"/>
          <a:chExt cx="0" cy="0"/>
        </a:xfrm>
      </p:grpSpPr>
      <p:sp>
        <p:nvSpPr>
          <p:cNvPr id="1048882" name="矩形 3"/>
          <p:cNvSpPr/>
          <p:nvPr/>
        </p:nvSpPr>
        <p:spPr>
          <a:xfrm>
            <a:off x="1343341" y="502157"/>
            <a:ext cx="26212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如何面对居家隔离</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83" name="文本框 1"/>
          <p:cNvSpPr txBox="1"/>
          <p:nvPr/>
        </p:nvSpPr>
        <p:spPr>
          <a:xfrm>
            <a:off x="1456055" y="962660"/>
            <a:ext cx="4297045" cy="398780"/>
          </a:xfrm>
          <a:prstGeom prst="rect"/>
          <a:noFill/>
        </p:spPr>
        <p:txBody>
          <a:bodyPr anchor="t" rtlCol="0" wrap="square">
            <a:spAutoFit/>
          </a:bodyPr>
          <a:p>
            <a:r>
              <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rPr>
              <a:t>4.居家隔离者的日常行为策略</a:t>
            </a:r>
            <a:endParaRPr altLang="en-US" sz="2000" lang="zh-CN">
              <a:pattFill prst="dkUpDiag">
                <a:fgClr>
                  <a:schemeClr val="bg1">
                    <a:lumMod val="50000"/>
                  </a:schemeClr>
                </a:fgClr>
                <a:bgClr>
                  <a:schemeClr val="tx1">
                    <a:lumMod val="75000"/>
                    <a:lumOff val="25000"/>
                  </a:schemeClr>
                </a:bgClr>
              </a:pattFill>
              <a:effectLst>
                <a:outerShdw algn="tl" blurRad="38100" dir="2700000" dist="19050" rotWithShape="0">
                  <a:schemeClr val="dk1">
                    <a:lumMod val="50000"/>
                    <a:alpha val="40000"/>
                  </a:schemeClr>
                </a:outerShdw>
              </a:effectLst>
            </a:endParaRPr>
          </a:p>
        </p:txBody>
      </p:sp>
      <p:sp>
        <p:nvSpPr>
          <p:cNvPr id="1048884" name="文本框 2"/>
          <p:cNvSpPr txBox="1"/>
          <p:nvPr/>
        </p:nvSpPr>
        <p:spPr>
          <a:xfrm>
            <a:off x="1659255" y="1637665"/>
            <a:ext cx="8682990" cy="3753485"/>
          </a:xfrm>
          <a:prstGeom prst="rect"/>
          <a:solidFill>
            <a:schemeClr val="bg1"/>
          </a:solidFill>
          <a:ln w="28575" cmpd="thickThin">
            <a:solidFill>
              <a:schemeClr val="accent1">
                <a:shade val="50000"/>
              </a:schemeClr>
            </a:solidFill>
            <a:prstDash val="lgDashDotDot"/>
          </a:ln>
        </p:spPr>
        <p:txBody>
          <a:bodyPr anchor="t" rtlCol="0" wrap="square">
            <a:spAutoFit/>
          </a:bodyPr>
          <a:p>
            <a:r>
              <a:rPr altLang="en-US" sz="2000" lang="zh-CN"/>
              <a:t>1）保持规律健康的生活作息</a:t>
            </a:r>
            <a:endParaRPr altLang="en-US" sz="2000" lang="zh-CN"/>
          </a:p>
          <a:p>
            <a:endParaRPr altLang="en-US" lang="zh-CN"/>
          </a:p>
          <a:p>
            <a:r>
              <a:rPr altLang="en-US" lang="zh-CN"/>
              <a:t>心理健康离不开身体健康，规律的生活作息，健康的饮食，适当的体育锻炼有利于身心健康。</a:t>
            </a:r>
            <a:endParaRPr altLang="en-US" lang="zh-CN"/>
          </a:p>
          <a:p>
            <a:endParaRPr altLang="en-US" lang="zh-CN"/>
          </a:p>
          <a:p>
            <a:r>
              <a:rPr altLang="en-US" sz="2000" lang="zh-CN"/>
              <a:t>2）居家过程应充实精神世界，转移注意</a:t>
            </a:r>
            <a:endParaRPr altLang="en-US" sz="2000" lang="zh-CN"/>
          </a:p>
          <a:p>
            <a:endParaRPr altLang="en-US" lang="zh-CN"/>
          </a:p>
          <a:p>
            <a:r>
              <a:rPr altLang="en-US" lang="zh-CN"/>
              <a:t>在不外出的情况下，把隔离当作一次短暂的休假来对待。例如，读书、看电影（避免消极类型）、玩儿不费脑的小游戏、室内运动（健身操、放松冥想、瑜伽等）、洗澡、做家务、网络聊天等。</a:t>
            </a:r>
            <a:endParaRPr altLang="en-US" lang="zh-CN"/>
          </a:p>
          <a:p>
            <a:endParaRPr altLang="en-US" lang="zh-CN"/>
          </a:p>
          <a:p>
            <a:r>
              <a:rPr altLang="en-US" lang="zh-CN"/>
              <a:t>居家隔离者应正视自身情况，接纳自己偶尔出现的不良情绪并积极调适，正常作息，规律生活，积极应对隔离期间的生活。</a:t>
            </a:r>
            <a:endParaRPr altLang="en-US" lang="zh-CN"/>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24" presetSubtype="0">
                                  <p:stCondLst>
                                    <p:cond delay="0"/>
                                  </p:stCondLst>
                                  <p:childTnLst>
                                    <p:set>
                                      <p:cBhvr>
                                        <p:cTn dur="1" fill="hold" id="6">
                                          <p:stCondLst>
                                            <p:cond delay="0"/>
                                          </p:stCondLst>
                                        </p:cTn>
                                        <p:tgtEl>
                                          <p:spTgt spid="1048883"/>
                                        </p:tgtEl>
                                        <p:attrNameLst>
                                          <p:attrName>style.visibility</p:attrName>
                                        </p:attrNameLst>
                                      </p:cBhvr>
                                      <p:to>
                                        <p:strVal val="visible"/>
                                      </p:to>
                                    </p:set>
                                    <p:anim calcmode="lin" to="" valueType="num">
                                      <p:cBhvr>
                                        <p:cTn dur="1" fill="hold" id="7"/>
                                        <p:tgtEl>
                                          <p:spTgt spid="1048883"/>
                                        </p:tgtEl>
                                      </p:cBhvr>
                                    </p:anim>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9" presetSubtype="0">
                                  <p:stCondLst>
                                    <p:cond delay="0"/>
                                  </p:stCondLst>
                                  <p:childTnLst>
                                    <p:set>
                                      <p:cBhvr>
                                        <p:cTn dur="1" fill="hold" id="11">
                                          <p:stCondLst>
                                            <p:cond delay="0"/>
                                          </p:stCondLst>
                                        </p:cTn>
                                        <p:tgtEl>
                                          <p:spTgt spid="1048884"/>
                                        </p:tgtEl>
                                        <p:attrNameLst>
                                          <p:attrName>style.visibility</p:attrName>
                                        </p:attrNameLst>
                                      </p:cBhvr>
                                      <p:to>
                                        <p:strVal val="visible"/>
                                      </p:to>
                                    </p:set>
                                    <p:animEffect transition="in" filter="dissolve">
                                      <p:cBhvr>
                                        <p:cTn dur="500" id="12"/>
                                        <p:tgtEl>
                                          <p:spTgt spid="1048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83" grpId="0"/>
      <p:bldP spid="1048883" grpId="1"/>
      <p:bldP spid="1048884" grpId="0" animBg="1"/>
      <p:bldP spid="104888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73" name=""/>
        <p:cNvGrpSpPr/>
        <p:nvPr/>
      </p:nvGrpSpPr>
      <p:grpSpPr>
        <a:xfrm>
          <a:off x="0" y="0"/>
          <a:ext cx="0" cy="0"/>
          <a:chOff x="0" y="0"/>
          <a:chExt cx="0" cy="0"/>
        </a:xfrm>
      </p:grpSpPr>
      <p:sp>
        <p:nvSpPr>
          <p:cNvPr id="1048888" name="矩形 11"/>
          <p:cNvSpPr/>
          <p:nvPr/>
        </p:nvSpPr>
        <p:spPr>
          <a:xfrm>
            <a:off x="1049852" y="266269"/>
            <a:ext cx="603242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近期如果去武汉，返回居住地后应注意什么</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89" name="矩形 1"/>
          <p:cNvSpPr/>
          <p:nvPr/>
        </p:nvSpPr>
        <p:spPr>
          <a:xfrm>
            <a:off x="5944236" y="1815726"/>
            <a:ext cx="5404696" cy="4246245"/>
          </a:xfrm>
          <a:prstGeom prst="rect"/>
          <a:ln w="28575" cmpd="sng">
            <a:solidFill>
              <a:schemeClr val="accent4">
                <a:lumMod val="75000"/>
              </a:schemeClr>
            </a:solidFill>
            <a:prstDash val="lgDashDot"/>
          </a:ln>
        </p:spPr>
        <p:txBody>
          <a:bodyPr wrap="square">
            <a:spAutoFit/>
          </a:bodyPr>
          <a:p>
            <a:pPr indent="-285750" marL="285750">
              <a:buClr>
                <a:srgbClr val="C00000"/>
              </a:buClr>
              <a:buFont typeface="Wingdings" panose="05000000000000000000" pitchFamily="2" charset="2"/>
              <a:buChar char="u"/>
            </a:pP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回到居住地之后，可在</a:t>
            </a:r>
            <a:r>
              <a:rPr altLang="zh-CN" dirty="0" sz="2000" lang="en-US">
                <a:latin typeface="Arial" panose="020B0604020202020204" pitchFamily="34" charset="0"/>
                <a:ea typeface="思源黑体 CN Regular" panose="020B0500000000000000" pitchFamily="34" charset="-122"/>
                <a:sym typeface="Arial" panose="020B0604020202020204" pitchFamily="34" charset="0"/>
              </a:rPr>
              <a:t>2</a:t>
            </a: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周内注意加强身体防护，关注自身的身体状态。</a:t>
            </a:r>
            <a:br>
              <a:rPr altLang="en-US" dirty="0" sz="2000" lang="zh-CN">
                <a:latin typeface="Arial" panose="020B0604020202020204" pitchFamily="34" charset="0"/>
                <a:ea typeface="思源黑体 CN Regular" panose="020B0500000000000000" pitchFamily="34" charset="-122"/>
                <a:sym typeface="Arial" panose="020B0604020202020204" pitchFamily="34" charset="0"/>
              </a:rPr>
            </a:br>
            <a:endParaRPr altLang="en-US" dirty="0" sz="2000" lang="zh-CN">
              <a:latin typeface="Arial" panose="020B0604020202020204" pitchFamily="34" charset="0"/>
              <a:ea typeface="思源黑体 CN Regular" panose="020B0500000000000000" pitchFamily="34" charset="-122"/>
              <a:sym typeface="Arial" panose="020B0604020202020204" pitchFamily="34" charset="0"/>
            </a:endParaRPr>
          </a:p>
          <a:p>
            <a:pPr indent="-285750" marL="285750">
              <a:lnSpc>
                <a:spcPct val="150000"/>
              </a:lnSpc>
              <a:buClr>
                <a:srgbClr val="C00000"/>
              </a:buClr>
              <a:buFont typeface="Wingdings" panose="05000000000000000000" pitchFamily="2" charset="2"/>
              <a:buChar char="u"/>
            </a:pP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如果接到疾控部门通知，需要接受居家医学观察，不要恐慌，不要上班，不要随便外出，做好自我身体状况观察，定期接受社区医生的随访。如果出现发热（腋下体温≥</a:t>
            </a:r>
            <a:r>
              <a:rPr altLang="zh-CN" dirty="0" sz="2000" lang="en-US">
                <a:latin typeface="Arial" panose="020B0604020202020204" pitchFamily="34" charset="0"/>
                <a:ea typeface="思源黑体 CN Regular" panose="020B0500000000000000" pitchFamily="34" charset="-122"/>
                <a:sym typeface="Arial" panose="020B0604020202020204" pitchFamily="34" charset="0"/>
              </a:rPr>
              <a:t>37.3℃</a:t>
            </a: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）、咳嗽、气促等急性呼吸道感染早期临床症状，请及时到当地指定医疗机构进行排查、诊治。</a:t>
            </a:r>
            <a:endParaRPr altLang="en-US" dirty="0" sz="20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8" name="图片 20"/>
          <p:cNvPicPr>
            <a:picLocks noChangeAspect="1"/>
          </p:cNvPicPr>
          <p:nvPr/>
        </p:nvPicPr>
        <p:blipFill>
          <a:blip xmlns:r="http://schemas.openxmlformats.org/officeDocument/2006/relationships" r:embed="rId1" cstate="screen"/>
          <a:stretch>
            <a:fillRect/>
          </a:stretch>
        </p:blipFill>
        <p:spPr>
          <a:xfrm>
            <a:off x="219635" y="727934"/>
            <a:ext cx="5602941" cy="5602941"/>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entr" presetID="5" presetSubtype="10">
                                  <p:stCondLst>
                                    <p:cond delay="0"/>
                                  </p:stCondLst>
                                  <p:childTnLst>
                                    <p:set>
                                      <p:cBhvr>
                                        <p:cTn dur="1" fill="hold" id="6">
                                          <p:stCondLst>
                                            <p:cond delay="0"/>
                                          </p:stCondLst>
                                        </p:cTn>
                                        <p:tgtEl>
                                          <p:spTgt spid="2097168"/>
                                        </p:tgtEl>
                                        <p:attrNameLst>
                                          <p:attrName>style.visibility</p:attrName>
                                        </p:attrNameLst>
                                      </p:cBhvr>
                                      <p:to>
                                        <p:strVal val="visible"/>
                                      </p:to>
                                    </p:set>
                                    <p:animEffect transition="in" filter="checkerboard(across)">
                                      <p:cBhvr>
                                        <p:cTn dur="500" id="7"/>
                                        <p:tgtEl>
                                          <p:spTgt spid="2097168"/>
                                        </p:tgtEl>
                                      </p:cBhvr>
                                    </p:animEffect>
                                  </p:childTnLst>
                                </p:cTn>
                              </p:par>
                            </p:childTnLst>
                          </p:cTn>
                        </p:par>
                      </p:childTnLst>
                    </p:cTn>
                  </p:par>
                  <p:par>
                    <p:cTn fill="hold" id="8">
                      <p:stCondLst>
                        <p:cond delay="indefinite"/>
                      </p:stCondLst>
                      <p:childTnLst>
                        <p:par>
                          <p:cTn fill="hold" id="9">
                            <p:stCondLst>
                              <p:cond delay="0"/>
                            </p:stCondLst>
                            <p:childTnLst>
                              <p:par>
                                <p:cTn fill="hold" grpId="0" id="10" nodeType="clickEffect" presetClass="entr" presetID="3" presetSubtype="10">
                                  <p:stCondLst>
                                    <p:cond delay="0"/>
                                  </p:stCondLst>
                                  <p:childTnLst>
                                    <p:set>
                                      <p:cBhvr>
                                        <p:cTn dur="1" fill="hold" id="11">
                                          <p:stCondLst>
                                            <p:cond delay="0"/>
                                          </p:stCondLst>
                                        </p:cTn>
                                        <p:tgtEl>
                                          <p:spTgt spid="1048889"/>
                                        </p:tgtEl>
                                        <p:attrNameLst>
                                          <p:attrName>style.visibility</p:attrName>
                                        </p:attrNameLst>
                                      </p:cBhvr>
                                      <p:to>
                                        <p:strVal val="visible"/>
                                      </p:to>
                                    </p:set>
                                    <p:animEffect transition="in" filter="blinds(horizontal)">
                                      <p:cBhvr>
                                        <p:cTn dur="500" id="12"/>
                                        <p:tgtEl>
                                          <p:spTgt spid="1048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89" grpId="0" animBg="1"/>
      <p:bldP spid="104888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76" name=""/>
        <p:cNvGrpSpPr/>
        <p:nvPr/>
      </p:nvGrpSpPr>
      <p:grpSpPr>
        <a:xfrm>
          <a:off x="0" y="0"/>
          <a:ext cx="0" cy="0"/>
          <a:chOff x="0" y="0"/>
          <a:chExt cx="0" cy="0"/>
        </a:xfrm>
      </p:grpSpPr>
      <p:sp>
        <p:nvSpPr>
          <p:cNvPr id="1048893" name="矩形 11"/>
          <p:cNvSpPr/>
          <p:nvPr/>
        </p:nvSpPr>
        <p:spPr>
          <a:xfrm>
            <a:off x="1049852" y="302455"/>
            <a:ext cx="4801314"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家中出现患者后，该采取何种措施</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4" name="Freeform 9"/>
          <p:cNvSpPr/>
          <p:nvPr/>
        </p:nvSpPr>
        <p:spPr bwMode="auto">
          <a:xfrm rot="13500000">
            <a:off x="1204977" y="3007965"/>
            <a:ext cx="2139384"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a:effectLst>
            <a:innerShdw blurRad="63500" dir="13500000" dist="50800">
              <a:prstClr val="black">
                <a:alpha val="50000"/>
              </a:prstClr>
            </a:innerShdw>
          </a:effectLst>
        </p:spPr>
        <p:txBody>
          <a:bodyPr anchor="t" anchorCtr="0" bIns="45708" compatLnSpc="1" lIns="91416" numCol="1" rIns="91416" tIns="45708" vert="horz" wrap="square"/>
          <a:p>
            <a:pPr fontAlgn="auto"/>
            <a:endParaRPr lang="id-ID"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5" name="Freeform 9"/>
          <p:cNvSpPr/>
          <p:nvPr/>
        </p:nvSpPr>
        <p:spPr bwMode="auto">
          <a:xfrm rot="13500000">
            <a:off x="3540902" y="3007966"/>
            <a:ext cx="2139387" cy="213938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a:effectLst>
            <a:innerShdw blurRad="63500" dir="13500000" dist="50800">
              <a:prstClr val="black">
                <a:alpha val="50000"/>
              </a:prstClr>
            </a:innerShdw>
          </a:effectLst>
        </p:spPr>
        <p:txBody>
          <a:bodyPr anchor="t" anchorCtr="0" bIns="45708" compatLnSpc="1" lIns="91416" numCol="1" rIns="91416" tIns="45708" vert="horz" wrap="square"/>
          <a:p>
            <a:pPr fontAlgn="auto"/>
            <a:endParaRPr lang="id-ID"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6" name="Freeform 9"/>
          <p:cNvSpPr/>
          <p:nvPr/>
        </p:nvSpPr>
        <p:spPr bwMode="auto">
          <a:xfrm rot="2700000">
            <a:off x="2369668" y="1869155"/>
            <a:ext cx="2139384" cy="2139384"/>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a:effectLst>
            <a:innerShdw blurRad="63500" dir="13500000" dist="50800">
              <a:prstClr val="black">
                <a:alpha val="50000"/>
              </a:prstClr>
            </a:innerShdw>
          </a:effectLst>
        </p:spPr>
        <p:txBody>
          <a:bodyPr anchor="t" anchorCtr="0" bIns="45708" compatLnSpc="1" lIns="91416" numCol="1" rIns="91416" tIns="45708" vert="horz" wrap="square"/>
          <a:p>
            <a:pPr fontAlgn="auto"/>
            <a:endParaRPr lang="id-ID"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7" name="Oval 11"/>
          <p:cNvSpPr/>
          <p:nvPr/>
        </p:nvSpPr>
        <p:spPr>
          <a:xfrm rot="2700000">
            <a:off x="1472234" y="3194932"/>
            <a:ext cx="492125" cy="491796"/>
          </a:xfrm>
          <a:prstGeom prst="ellipse"/>
          <a:solidFill>
            <a:srgbClr val="F9F9F9"/>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lvl1pPr algn="l" defTabSz="914400" eaLnBrk="1" fontAlgn="base" hangingPunct="1" indent="0" latinLnBrk="0" lvl="0" marL="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1pPr>
            <a:lvl2pPr algn="l" defTabSz="914400" eaLnBrk="1" fontAlgn="base" hangingPunct="1" indent="0" latinLnBrk="0" lvl="1" marL="4572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2pPr>
            <a:lvl3pPr algn="l" defTabSz="914400" eaLnBrk="1" fontAlgn="base" hangingPunct="1" indent="0" latinLnBrk="0" lvl="2" marL="9144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3pPr>
            <a:lvl4pPr algn="l" defTabSz="914400" eaLnBrk="1" fontAlgn="base" hangingPunct="1" indent="0" latinLnBrk="0" lvl="3" marL="13716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4pPr>
            <a:lvl5pPr algn="l" defTabSz="914400" eaLnBrk="1" fontAlgn="base" hangingPunct="1" indent="0" latinLnBrk="0" lvl="4" marL="18288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5pPr>
          </a:lstStyle>
          <a:p>
            <a:pPr algn="ctr" indent="0" lvl="0"/>
            <a:endParaRPr altLang="en-US" lang="id-ID">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8" name="TextBox 48"/>
          <p:cNvSpPr txBox="1"/>
          <p:nvPr/>
        </p:nvSpPr>
        <p:spPr>
          <a:xfrm>
            <a:off x="1426413" y="3266825"/>
            <a:ext cx="598487" cy="369332"/>
          </a:xfrm>
          <a:prstGeom prst="rect"/>
          <a:noFill/>
          <a:ln w="9525">
            <a:noFill/>
          </a:ln>
        </p:spPr>
        <p:txBody>
          <a:bodyPr anchor="t" wrap="square">
            <a:spAutoFit/>
          </a:bodyPr>
          <a:p>
            <a:pPr algn="ctr"/>
            <a:r>
              <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01</a:t>
            </a:r>
            <a:endPar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899" name="Oval 14"/>
          <p:cNvSpPr/>
          <p:nvPr/>
        </p:nvSpPr>
        <p:spPr>
          <a:xfrm rot="2700000">
            <a:off x="3193722" y="1686806"/>
            <a:ext cx="492125" cy="491796"/>
          </a:xfrm>
          <a:prstGeom prst="ellipse"/>
          <a:solidFill>
            <a:schemeClr val="bg1"/>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lvl1pPr algn="l" defTabSz="914400" eaLnBrk="1" fontAlgn="base" hangingPunct="1" indent="0" latinLnBrk="0" lvl="0" marL="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1pPr>
            <a:lvl2pPr algn="l" defTabSz="914400" eaLnBrk="1" fontAlgn="base" hangingPunct="1" indent="0" latinLnBrk="0" lvl="1" marL="4572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2pPr>
            <a:lvl3pPr algn="l" defTabSz="914400" eaLnBrk="1" fontAlgn="base" hangingPunct="1" indent="0" latinLnBrk="0" lvl="2" marL="9144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3pPr>
            <a:lvl4pPr algn="l" defTabSz="914400" eaLnBrk="1" fontAlgn="base" hangingPunct="1" indent="0" latinLnBrk="0" lvl="3" marL="13716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4pPr>
            <a:lvl5pPr algn="l" defTabSz="914400" eaLnBrk="1" fontAlgn="base" hangingPunct="1" indent="0" latinLnBrk="0" lvl="4" marL="18288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5pPr>
          </a:lstStyle>
          <a:p>
            <a:pPr algn="ctr" indent="0" lvl="0"/>
            <a:endParaRPr altLang="en-US" lang="id-ID">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0" name="TextBox 51"/>
          <p:cNvSpPr txBox="1"/>
          <p:nvPr/>
        </p:nvSpPr>
        <p:spPr>
          <a:xfrm>
            <a:off x="3136150" y="1750611"/>
            <a:ext cx="598488" cy="369332"/>
          </a:xfrm>
          <a:prstGeom prst="rect"/>
          <a:noFill/>
          <a:ln w="9525">
            <a:noFill/>
          </a:ln>
        </p:spPr>
        <p:txBody>
          <a:bodyPr anchor="t" wrap="square">
            <a:spAutoFit/>
          </a:bodyPr>
          <a:p>
            <a:pPr algn="ctr"/>
            <a:r>
              <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02</a:t>
            </a:r>
            <a:endPar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1" name="Oval 17"/>
          <p:cNvSpPr/>
          <p:nvPr/>
        </p:nvSpPr>
        <p:spPr>
          <a:xfrm rot="2700000">
            <a:off x="4945893" y="3205392"/>
            <a:ext cx="492125" cy="493100"/>
          </a:xfrm>
          <a:prstGeom prst="ellipse"/>
          <a:solidFill>
            <a:srgbClr val="F9F9F9"/>
          </a:solidFill>
          <a:ln w="133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lvl1pPr algn="l" defTabSz="914400" eaLnBrk="1" fontAlgn="base" hangingPunct="1" indent="0" latinLnBrk="0" lvl="0" marL="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defRPr>
            </a:lvl1pPr>
            <a:lvl2pPr algn="l" defTabSz="914400" eaLnBrk="1" fontAlgn="base" hangingPunct="1" indent="0" latinLnBrk="0" lvl="1" marL="4572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2pPr>
            <a:lvl3pPr algn="l" defTabSz="914400" eaLnBrk="1" fontAlgn="base" hangingPunct="1" indent="0" latinLnBrk="0" lvl="2" marL="9144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3pPr>
            <a:lvl4pPr algn="l" defTabSz="914400" eaLnBrk="1" fontAlgn="base" hangingPunct="1" indent="0" latinLnBrk="0" lvl="3" marL="13716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4pPr>
            <a:lvl5pPr algn="l" defTabSz="914400" eaLnBrk="1" fontAlgn="base" hangingPunct="1" indent="0" latinLnBrk="0" lvl="4" marL="1828800">
              <a:lnSpc>
                <a:spcPct val="100000"/>
              </a:lnSpc>
              <a:spcBef>
                <a:spcPct val="0"/>
              </a:spcBef>
              <a:spcAft>
                <a:spcPct val="0"/>
              </a:spcAft>
              <a:buNone/>
              <a:defRPr sz="1800" kern="1200">
                <a:solidFill>
                  <a:schemeClr val="tx1"/>
                </a:solidFill>
                <a:latin typeface="Calibri" panose="020F0502020204030204" pitchFamily="34" charset="0"/>
                <a:ea typeface="宋体" panose="02010600030101010101" pitchFamily="2" charset="-122"/>
                <a:cs typeface="+mn-cs"/>
              </a:defRPr>
            </a:lvl5pPr>
          </a:lstStyle>
          <a:p>
            <a:pPr algn="ctr" indent="0" lvl="0"/>
            <a:endParaRPr altLang="en-US" lang="id-ID">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2" name="TextBox 54"/>
          <p:cNvSpPr txBox="1"/>
          <p:nvPr/>
        </p:nvSpPr>
        <p:spPr>
          <a:xfrm>
            <a:off x="4887163" y="3276342"/>
            <a:ext cx="600075" cy="369332"/>
          </a:xfrm>
          <a:prstGeom prst="rect"/>
          <a:noFill/>
          <a:ln w="9525">
            <a:noFill/>
          </a:ln>
        </p:spPr>
        <p:txBody>
          <a:bodyPr anchor="t" wrap="square">
            <a:spAutoFit/>
          </a:bodyPr>
          <a:p>
            <a:pPr algn="ctr"/>
            <a:r>
              <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03</a:t>
            </a:r>
            <a:endParaRPr altLang="en-US" b="1" dirty="0" lang="id-ID">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3" name="Freeform 19"/>
          <p:cNvSpPr>
            <a:spLocks noEditPoints="1"/>
          </p:cNvSpPr>
          <p:nvPr/>
        </p:nvSpPr>
        <p:spPr>
          <a:xfrm>
            <a:off x="3206000" y="2672480"/>
            <a:ext cx="458788" cy="442912"/>
          </a:xfrm>
          <a:custGeom>
            <a:avLst/>
            <a:ahLst/>
            <a:cxnLst>
              <a:cxn ang="0">
                <a:pos x="326522" y="0"/>
              </a:cxn>
              <a:cxn ang="0">
                <a:pos x="194523" y="93394"/>
              </a:cxn>
              <a:cxn ang="0">
                <a:pos x="191050" y="93394"/>
              </a:cxn>
              <a:cxn ang="0">
                <a:pos x="48630" y="238674"/>
              </a:cxn>
              <a:cxn ang="0">
                <a:pos x="3473" y="380495"/>
              </a:cxn>
              <a:cxn ang="0">
                <a:pos x="48630" y="442758"/>
              </a:cxn>
              <a:cxn ang="0">
                <a:pos x="184102" y="408168"/>
              </a:cxn>
              <a:cxn ang="0">
                <a:pos x="416836" y="183329"/>
              </a:cxn>
              <a:cxn ang="0">
                <a:pos x="222313" y="328609"/>
              </a:cxn>
              <a:cxn ang="0">
                <a:pos x="343890" y="162575"/>
              </a:cxn>
              <a:cxn ang="0">
                <a:pos x="329995" y="231756"/>
              </a:cxn>
              <a:cxn ang="0">
                <a:pos x="222313" y="338987"/>
              </a:cxn>
              <a:cxn ang="0">
                <a:pos x="204944" y="280183"/>
              </a:cxn>
              <a:cxn ang="0">
                <a:pos x="159787" y="235215"/>
              </a:cxn>
              <a:cxn ang="0">
                <a:pos x="319574" y="124525"/>
              </a:cxn>
              <a:cxn ang="0">
                <a:pos x="204944" y="280183"/>
              </a:cxn>
              <a:cxn ang="0">
                <a:pos x="104209" y="221379"/>
              </a:cxn>
              <a:cxn ang="0">
                <a:pos x="277891" y="100312"/>
              </a:cxn>
              <a:cxn ang="0">
                <a:pos x="59051" y="411627"/>
              </a:cxn>
              <a:cxn ang="0">
                <a:pos x="27789" y="394331"/>
              </a:cxn>
              <a:cxn ang="0">
                <a:pos x="45157" y="332069"/>
              </a:cxn>
              <a:cxn ang="0">
                <a:pos x="111156" y="401250"/>
              </a:cxn>
              <a:cxn ang="0">
                <a:pos x="121577" y="397791"/>
              </a:cxn>
              <a:cxn ang="0">
                <a:pos x="48630" y="318232"/>
              </a:cxn>
              <a:cxn ang="0">
                <a:pos x="65999" y="259428"/>
              </a:cxn>
              <a:cxn ang="0">
                <a:pos x="180629" y="380495"/>
              </a:cxn>
              <a:cxn ang="0">
                <a:pos x="121577" y="397791"/>
              </a:cxn>
              <a:cxn ang="0">
                <a:pos x="375153" y="186788"/>
              </a:cxn>
              <a:cxn ang="0">
                <a:pos x="340416" y="103771"/>
              </a:cxn>
              <a:cxn ang="0">
                <a:pos x="281364" y="44967"/>
              </a:cxn>
              <a:cxn ang="0">
                <a:pos x="389047" y="55344"/>
              </a:cxn>
              <a:cxn ang="0">
                <a:pos x="399468" y="162575"/>
              </a:cxn>
            </a:cxnLst>
            <a:rect l="0" t="0" r="0" b="0"/>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3"/>
          </a:solidFill>
          <a:ln w="9525">
            <a:noFill/>
          </a:ln>
        </p:spPr>
        <p:txBody>
          <a:bodyPr/>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4" name="Freeform 23"/>
          <p:cNvSpPr>
            <a:spLocks noEditPoints="1"/>
          </p:cNvSpPr>
          <p:nvPr/>
        </p:nvSpPr>
        <p:spPr>
          <a:xfrm>
            <a:off x="2047125" y="3982167"/>
            <a:ext cx="442913" cy="334963"/>
          </a:xfrm>
          <a:custGeom>
            <a:avLst/>
            <a:ahLst/>
            <a:cxnLst>
              <a:cxn ang="0">
                <a:pos x="363201" y="6985"/>
              </a:cxn>
              <a:cxn ang="0">
                <a:pos x="96853" y="0"/>
              </a:cxn>
              <a:cxn ang="0">
                <a:pos x="6918" y="80330"/>
              </a:cxn>
              <a:cxn ang="0">
                <a:pos x="6918" y="118749"/>
              </a:cxn>
              <a:cxn ang="0">
                <a:pos x="221379" y="335293"/>
              </a:cxn>
              <a:cxn ang="0">
                <a:pos x="435841" y="118749"/>
              </a:cxn>
              <a:cxn ang="0">
                <a:pos x="435841" y="80330"/>
              </a:cxn>
              <a:cxn ang="0">
                <a:pos x="190248" y="97793"/>
              </a:cxn>
              <a:cxn ang="0">
                <a:pos x="252511" y="97793"/>
              </a:cxn>
              <a:cxn ang="0">
                <a:pos x="269806" y="31433"/>
              </a:cxn>
              <a:cxn ang="0">
                <a:pos x="262888" y="87316"/>
              </a:cxn>
              <a:cxn ang="0">
                <a:pos x="179871" y="87316"/>
              </a:cxn>
              <a:cxn ang="0">
                <a:pos x="172953" y="31433"/>
              </a:cxn>
              <a:cxn ang="0">
                <a:pos x="179871" y="87316"/>
              </a:cxn>
              <a:cxn ang="0">
                <a:pos x="221379" y="286396"/>
              </a:cxn>
              <a:cxn ang="0">
                <a:pos x="255970" y="111764"/>
              </a:cxn>
              <a:cxn ang="0">
                <a:pos x="338987" y="111764"/>
              </a:cxn>
              <a:cxn ang="0">
                <a:pos x="269806" y="111764"/>
              </a:cxn>
              <a:cxn ang="0">
                <a:pos x="307856" y="69852"/>
              </a:cxn>
              <a:cxn ang="0">
                <a:pos x="273265" y="97793"/>
              </a:cxn>
              <a:cxn ang="0">
                <a:pos x="335528" y="27941"/>
              </a:cxn>
              <a:cxn ang="0">
                <a:pos x="287101" y="27941"/>
              </a:cxn>
              <a:cxn ang="0">
                <a:pos x="190248" y="27941"/>
              </a:cxn>
              <a:cxn ang="0">
                <a:pos x="221379" y="52389"/>
              </a:cxn>
              <a:cxn ang="0">
                <a:pos x="107230" y="27941"/>
              </a:cxn>
              <a:cxn ang="0">
                <a:pos x="134903" y="48896"/>
              </a:cxn>
              <a:cxn ang="0">
                <a:pos x="169493" y="97793"/>
              </a:cxn>
              <a:cxn ang="0">
                <a:pos x="134903" y="69852"/>
              </a:cxn>
              <a:cxn ang="0">
                <a:pos x="207543" y="282904"/>
              </a:cxn>
              <a:cxn ang="0">
                <a:pos x="172953" y="111764"/>
              </a:cxn>
              <a:cxn ang="0">
                <a:pos x="38049" y="111764"/>
              </a:cxn>
              <a:cxn ang="0">
                <a:pos x="176412" y="258455"/>
              </a:cxn>
              <a:cxn ang="0">
                <a:pos x="404710" y="111764"/>
              </a:cxn>
              <a:cxn ang="0">
                <a:pos x="352824" y="111764"/>
              </a:cxn>
              <a:cxn ang="0">
                <a:pos x="318233" y="59374"/>
              </a:cxn>
              <a:cxn ang="0">
                <a:pos x="415087" y="97793"/>
              </a:cxn>
              <a:cxn ang="0">
                <a:pos x="93394" y="34926"/>
              </a:cxn>
              <a:cxn ang="0">
                <a:pos x="86476" y="97793"/>
              </a:cxn>
              <a:cxn ang="0">
                <a:pos x="93394" y="34926"/>
              </a:cxn>
            </a:cxnLst>
            <a:rect l="0" t="0" r="0" b="0"/>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3"/>
          </a:solidFill>
          <a:ln w="9525">
            <a:noFill/>
          </a:ln>
        </p:spPr>
        <p:txBody>
          <a:bodyPr/>
          <a:p>
            <a:endParaRPr altLang="en-US" lang="zh-CN">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77" name="Group 24"/>
          <p:cNvGrpSpPr/>
          <p:nvPr/>
        </p:nvGrpSpPr>
        <p:grpSpPr>
          <a:xfrm>
            <a:off x="4380168" y="3926842"/>
            <a:ext cx="451359" cy="442760"/>
            <a:chOff x="6786562" y="796925"/>
            <a:chExt cx="500063" cy="490538"/>
          </a:xfrm>
          <a:solidFill>
            <a:srgbClr val="C00000"/>
          </a:solidFill>
        </p:grpSpPr>
        <p:sp>
          <p:nvSpPr>
            <p:cNvPr id="1048905"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p:spPr>
          <p:txBody>
            <a:bodyPr anchor="t" anchorCtr="0" bIns="45708" compatLnSpc="1" lIns="91416" numCol="1" rIns="91416" tIns="45708" vert="horz" wrap="square"/>
            <a:p>
              <a:pPr fontAlgn="auto"/>
              <a:endParaRPr lang="id-ID" noProof="1" strike="noStrike">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6"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p:spPr>
          <p:txBody>
            <a:bodyPr anchor="t" anchorCtr="0" bIns="45708" compatLnSpc="1" lIns="91416" numCol="1" rIns="91416" tIns="45708" vert="horz" wrap="square"/>
            <a:p>
              <a:pPr fontAlgn="auto"/>
              <a:endParaRPr lang="id-ID" noProof="1" strike="noStrike">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7"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p:spPr>
          <p:txBody>
            <a:bodyPr anchor="t" anchorCtr="0" bIns="45708" compatLnSpc="1" lIns="91416" numCol="1" rIns="91416" tIns="45708" vert="horz" wrap="square"/>
            <a:p>
              <a:pPr fontAlgn="auto"/>
              <a:endParaRPr lang="id-ID" noProof="1" strike="noStrike">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08"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p:spPr>
          <p:txBody>
            <a:bodyPr anchor="t" anchorCtr="0" bIns="45708" compatLnSpc="1" lIns="91416" numCol="1" rIns="91416" tIns="45708" vert="horz" wrap="square"/>
            <a:p>
              <a:pPr fontAlgn="auto"/>
              <a:endParaRPr lang="id-ID" noProof="1" strike="noStrike">
                <a:solidFill>
                  <a:srgbClr val="2F5EB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178" name="组合 2"/>
          <p:cNvGrpSpPr/>
          <p:nvPr/>
        </p:nvGrpSpPr>
        <p:grpSpPr>
          <a:xfrm>
            <a:off x="5285105" y="1779905"/>
            <a:ext cx="6507480" cy="3502660"/>
            <a:chOff x="8323" y="2803"/>
            <a:chExt cx="10248" cy="5516"/>
          </a:xfrm>
        </p:grpSpPr>
        <p:sp>
          <p:nvSpPr>
            <p:cNvPr id="1048909" name="椭圆 31"/>
            <p:cNvSpPr/>
            <p:nvPr/>
          </p:nvSpPr>
          <p:spPr>
            <a:xfrm>
              <a:off x="8323" y="2952"/>
              <a:ext cx="861" cy="861"/>
            </a:xfrm>
            <a:prstGeom prst="ellipse"/>
            <a:solidFill>
              <a:schemeClr val="accent3"/>
            </a:solidFill>
            <a:ln>
              <a:noFill/>
            </a:ln>
            <a:effectLst>
              <a:innerShdw blurRad="63500" dir="135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0" name="标题 4"/>
            <p:cNvSpPr txBox="1"/>
            <p:nvPr/>
          </p:nvSpPr>
          <p:spPr>
            <a:xfrm>
              <a:off x="8369" y="3101"/>
              <a:ext cx="815" cy="565"/>
            </a:xfrm>
            <a:prstGeom prst="rect"/>
            <a:noFill/>
            <a:ln w="9525">
              <a:noFill/>
            </a:ln>
          </p:spPr>
          <p:txBody>
            <a:bodyPr anchor="ctr" bIns="45708" lIns="91416" rIns="91416" tIns="45708"/>
            <a:p>
              <a:r>
                <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01</a:t>
              </a:r>
              <a:endPar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1" name="椭圆 33"/>
            <p:cNvSpPr/>
            <p:nvPr/>
          </p:nvSpPr>
          <p:spPr>
            <a:xfrm>
              <a:off x="9214" y="5006"/>
              <a:ext cx="861" cy="861"/>
            </a:xfrm>
            <a:prstGeom prst="ellipse"/>
            <a:solidFill>
              <a:schemeClr val="accent3"/>
            </a:solidFill>
            <a:ln>
              <a:noFill/>
            </a:ln>
            <a:effectLst>
              <a:innerShdw blurRad="63500" dir="135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2" name="标题 4"/>
            <p:cNvSpPr txBox="1"/>
            <p:nvPr/>
          </p:nvSpPr>
          <p:spPr>
            <a:xfrm>
              <a:off x="9214" y="5177"/>
              <a:ext cx="815" cy="565"/>
            </a:xfrm>
            <a:prstGeom prst="rect"/>
            <a:noFill/>
            <a:ln w="9525">
              <a:noFill/>
            </a:ln>
          </p:spPr>
          <p:txBody>
            <a:bodyPr anchor="ctr" bIns="45708" lIns="91416" rIns="91416" tIns="45708"/>
            <a:p>
              <a:r>
                <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02</a:t>
              </a:r>
              <a:endPar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3" name="椭圆 35"/>
            <p:cNvSpPr/>
            <p:nvPr/>
          </p:nvSpPr>
          <p:spPr>
            <a:xfrm>
              <a:off x="9907" y="7381"/>
              <a:ext cx="861" cy="861"/>
            </a:xfrm>
            <a:prstGeom prst="ellipse"/>
            <a:solidFill>
              <a:schemeClr val="accent3"/>
            </a:solidFill>
            <a:ln>
              <a:noFill/>
            </a:ln>
            <a:effectLst>
              <a:innerShdw blurRad="63500" dir="135000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rtlCol="0"/>
            <a:p>
              <a:pPr algn="ctr" fontAlgn="auto"/>
              <a:endParaRPr altLang="en-US" lang="zh-CN" noProof="1" strike="noStrike">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4" name="矩形 47"/>
            <p:cNvSpPr/>
            <p:nvPr/>
          </p:nvSpPr>
          <p:spPr>
            <a:xfrm>
              <a:off x="9643" y="2803"/>
              <a:ext cx="8928" cy="1886"/>
            </a:xfrm>
            <a:prstGeom prst="rect"/>
            <a:noFill/>
            <a:ln w="9525">
              <a:noFill/>
            </a:ln>
          </p:spPr>
          <p:txBody>
            <a:bodyPr anchor="t" bIns="45704" lIns="91407" rIns="91407" tIns="45704" wrap="square">
              <a:spAutoFit/>
            </a:bodyPr>
            <a:p>
              <a:pPr>
                <a:lnSpc>
                  <a:spcPct val="150000"/>
                </a:lnSpc>
              </a:pPr>
              <a:r>
                <a:rPr altLang="en-US" dirty="0" sz="2400" lang="zh-CN">
                  <a:latin typeface="Arial" panose="020B0604020202020204" pitchFamily="34" charset="0"/>
                  <a:ea typeface="思源黑体 CN Regular" panose="020B0500000000000000" pitchFamily="34" charset="-122"/>
                  <a:sym typeface="Arial" panose="020B0604020202020204" pitchFamily="34" charset="0"/>
                </a:rPr>
                <a:t>及时将患者送医，并避免实用公共交通工具</a:t>
              </a:r>
              <a:endParaRPr altLang="zh-CN" dirty="0" sz="24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5" name="矩形 47"/>
            <p:cNvSpPr/>
            <p:nvPr/>
          </p:nvSpPr>
          <p:spPr>
            <a:xfrm>
              <a:off x="10478" y="4331"/>
              <a:ext cx="8093" cy="3050"/>
            </a:xfrm>
            <a:prstGeom prst="rect"/>
            <a:noFill/>
            <a:ln w="9525">
              <a:noFill/>
            </a:ln>
          </p:spPr>
          <p:txBody>
            <a:bodyPr anchor="t" bIns="45704" lIns="91407" rIns="91407" tIns="45704" wrap="square">
              <a:spAutoFit/>
            </a:bodyPr>
            <a:p>
              <a:pPr>
                <a:lnSpc>
                  <a:spcPct val="150000"/>
                </a:lnSpc>
              </a:pPr>
              <a:r>
                <a:rPr altLang="en-US" dirty="0" sz="2000" lang="zh-CN">
                  <a:latin typeface="Arial" panose="020B0604020202020204" pitchFamily="34" charset="0"/>
                  <a:ea typeface="思源黑体 CN Regular" panose="020B0500000000000000" pitchFamily="34" charset="-122"/>
                  <a:sym typeface="Arial" panose="020B0604020202020204" pitchFamily="34" charset="0"/>
                </a:rPr>
                <a:t>在患者离开后，应对患者家进行终末消毒处理，具体消毒方式应该咨询当地疾病疾病预防控制机构，配合专业人士完成终末消毒处理</a:t>
              </a:r>
              <a:endParaRPr altLang="zh-CN" dirty="0" sz="2000" lang="en-US">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79" name="组合 1"/>
            <p:cNvGrpSpPr/>
            <p:nvPr/>
          </p:nvGrpSpPr>
          <p:grpSpPr>
            <a:xfrm>
              <a:off x="9907" y="7305"/>
              <a:ext cx="6274" cy="1014"/>
              <a:chOff x="10621" y="6155"/>
              <a:chExt cx="6274" cy="1014"/>
            </a:xfrm>
          </p:grpSpPr>
          <p:sp>
            <p:nvSpPr>
              <p:cNvPr id="1048916" name="标题 4"/>
              <p:cNvSpPr txBox="1"/>
              <p:nvPr/>
            </p:nvSpPr>
            <p:spPr>
              <a:xfrm>
                <a:off x="10621" y="6341"/>
                <a:ext cx="815" cy="568"/>
              </a:xfrm>
              <a:prstGeom prst="rect"/>
              <a:noFill/>
              <a:ln w="9525">
                <a:noFill/>
              </a:ln>
            </p:spPr>
            <p:txBody>
              <a:bodyPr anchor="ctr" bIns="45708" lIns="91416" rIns="91416" tIns="45708"/>
              <a:p>
                <a:r>
                  <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rPr>
                  <a:t>03</a:t>
                </a:r>
                <a:endParaRPr altLang="zh-CN" b="1" dirty="0" lang="en-US">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17" name="矩形 47"/>
              <p:cNvSpPr/>
              <p:nvPr/>
            </p:nvSpPr>
            <p:spPr>
              <a:xfrm>
                <a:off x="11752" y="6155"/>
                <a:ext cx="5143" cy="1014"/>
              </a:xfrm>
              <a:prstGeom prst="rect"/>
              <a:noFill/>
              <a:ln w="9525">
                <a:noFill/>
              </a:ln>
            </p:spPr>
            <p:txBody>
              <a:bodyPr anchor="t" bIns="45704" lIns="91407" rIns="91407" tIns="45704" wrap="square">
                <a:spAutoFit/>
              </a:bodyPr>
              <a:p>
                <a:pPr>
                  <a:lnSpc>
                    <a:spcPct val="150000"/>
                  </a:lnSpc>
                </a:pPr>
                <a:r>
                  <a:rPr altLang="en-US" dirty="0" sz="2400" lang="zh-CN">
                    <a:latin typeface="Arial" panose="020B0604020202020204" pitchFamily="34" charset="0"/>
                    <a:ea typeface="思源黑体 CN Regular" panose="020B0500000000000000" pitchFamily="34" charset="-122"/>
                    <a:sym typeface="Arial" panose="020B0604020202020204" pitchFamily="34" charset="0"/>
                  </a:rPr>
                  <a:t>继续保持日常家居消毒</a:t>
                </a:r>
                <a:endParaRPr altLang="en-US" dirty="0" sz="2400" lang="zh-CN">
                  <a:latin typeface="Arial" panose="020B0604020202020204" pitchFamily="34" charset="0"/>
                  <a:ea typeface="思源黑体 CN Regular" panose="020B0500000000000000" pitchFamily="34" charset="-122"/>
                  <a:sym typeface="Arial" panose="020B0604020202020204" pitchFamily="34" charset="0"/>
                </a:endParaRPr>
              </a:p>
            </p:txBody>
          </p:sp>
        </p:grpSp>
      </p:gr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22" presetSubtype="2">
                                  <p:stCondLst>
                                    <p:cond delay="0"/>
                                  </p:stCondLst>
                                  <p:childTnLst>
                                    <p:set>
                                      <p:cBhvr>
                                        <p:cTn dur="1" fill="hold" id="6">
                                          <p:stCondLst>
                                            <p:cond delay="0"/>
                                          </p:stCondLst>
                                        </p:cTn>
                                        <p:tgtEl>
                                          <p:spTgt spid="1048895"/>
                                        </p:tgtEl>
                                        <p:attrNameLst>
                                          <p:attrName>style.visibility</p:attrName>
                                        </p:attrNameLst>
                                      </p:cBhvr>
                                      <p:to>
                                        <p:strVal val="visible"/>
                                      </p:to>
                                    </p:set>
                                    <p:animEffect transition="in" filter="wipe(right)">
                                      <p:cBhvr>
                                        <p:cTn dur="500" id="7"/>
                                        <p:tgtEl>
                                          <p:spTgt spid="1048895"/>
                                        </p:tgtEl>
                                      </p:cBhvr>
                                    </p:animEffect>
                                  </p:childTnLst>
                                </p:cTn>
                              </p:par>
                            </p:childTnLst>
                          </p:cTn>
                        </p:par>
                        <p:par>
                          <p:cTn fill="hold" id="8">
                            <p:stCondLst>
                              <p:cond delay="500"/>
                            </p:stCondLst>
                            <p:childTnLst>
                              <p:par>
                                <p:cTn fill="hold" grpId="0" id="9" nodeType="afterEffect" presetClass="entr" presetID="22" presetSubtype="2">
                                  <p:stCondLst>
                                    <p:cond delay="0"/>
                                  </p:stCondLst>
                                  <p:childTnLst>
                                    <p:set>
                                      <p:cBhvr>
                                        <p:cTn dur="1" fill="hold" id="10">
                                          <p:stCondLst>
                                            <p:cond delay="0"/>
                                          </p:stCondLst>
                                        </p:cTn>
                                        <p:tgtEl>
                                          <p:spTgt spid="1048896"/>
                                        </p:tgtEl>
                                        <p:attrNameLst>
                                          <p:attrName>style.visibility</p:attrName>
                                        </p:attrNameLst>
                                      </p:cBhvr>
                                      <p:to>
                                        <p:strVal val="visible"/>
                                      </p:to>
                                    </p:set>
                                    <p:animEffect transition="in" filter="wipe(right)">
                                      <p:cBhvr>
                                        <p:cTn dur="500" id="11"/>
                                        <p:tgtEl>
                                          <p:spTgt spid="1048896"/>
                                        </p:tgtEl>
                                      </p:cBhvr>
                                    </p:animEffect>
                                  </p:childTnLst>
                                </p:cTn>
                              </p:par>
                            </p:childTnLst>
                          </p:cTn>
                        </p:par>
                        <p:par>
                          <p:cTn fill="hold" id="12">
                            <p:stCondLst>
                              <p:cond delay="1000"/>
                            </p:stCondLst>
                            <p:childTnLst>
                              <p:par>
                                <p:cTn fill="hold" grpId="0" id="13" nodeType="afterEffect" presetClass="entr" presetID="22" presetSubtype="2">
                                  <p:stCondLst>
                                    <p:cond delay="0"/>
                                  </p:stCondLst>
                                  <p:childTnLst>
                                    <p:set>
                                      <p:cBhvr>
                                        <p:cTn dur="1" fill="hold" id="14">
                                          <p:stCondLst>
                                            <p:cond delay="0"/>
                                          </p:stCondLst>
                                        </p:cTn>
                                        <p:tgtEl>
                                          <p:spTgt spid="1048894"/>
                                        </p:tgtEl>
                                        <p:attrNameLst>
                                          <p:attrName>style.visibility</p:attrName>
                                        </p:attrNameLst>
                                      </p:cBhvr>
                                      <p:to>
                                        <p:strVal val="visible"/>
                                      </p:to>
                                    </p:set>
                                    <p:animEffect transition="in" filter="wipe(right)">
                                      <p:cBhvr>
                                        <p:cTn dur="500" id="15"/>
                                        <p:tgtEl>
                                          <p:spTgt spid="1048894"/>
                                        </p:tgtEl>
                                      </p:cBhvr>
                                    </p:animEffect>
                                  </p:childTnLst>
                                </p:cTn>
                              </p:par>
                              <p:par>
                                <p:cTn fill="hold" grpId="0" id="16" nodeType="withEffect" presetClass="entr" presetID="10" presetSubtype="0">
                                  <p:stCondLst>
                                    <p:cond delay="1000"/>
                                  </p:stCondLst>
                                  <p:childTnLst>
                                    <p:set>
                                      <p:cBhvr>
                                        <p:cTn dur="1" fill="hold" id="17">
                                          <p:stCondLst>
                                            <p:cond delay="0"/>
                                          </p:stCondLst>
                                        </p:cTn>
                                        <p:tgtEl>
                                          <p:spTgt spid="1048904"/>
                                        </p:tgtEl>
                                        <p:attrNameLst>
                                          <p:attrName>style.visibility</p:attrName>
                                        </p:attrNameLst>
                                      </p:cBhvr>
                                      <p:to>
                                        <p:strVal val="visible"/>
                                      </p:to>
                                    </p:set>
                                    <p:animEffect transition="in" filter="fade">
                                      <p:cBhvr>
                                        <p:cTn dur="500" id="18"/>
                                        <p:tgtEl>
                                          <p:spTgt spid="1048904"/>
                                        </p:tgtEl>
                                      </p:cBhvr>
                                    </p:animEffect>
                                  </p:childTnLst>
                                </p:cTn>
                              </p:par>
                              <p:par>
                                <p:cTn fill="hold" id="19" nodeType="withEffect" presetClass="entr" presetID="10" presetSubtype="0">
                                  <p:stCondLst>
                                    <p:cond delay="1000"/>
                                  </p:stCondLst>
                                  <p:childTnLst>
                                    <p:set>
                                      <p:cBhvr>
                                        <p:cTn dur="1" fill="hold" id="20">
                                          <p:stCondLst>
                                            <p:cond delay="0"/>
                                          </p:stCondLst>
                                        </p:cTn>
                                        <p:tgtEl>
                                          <p:spTgt spid="177"/>
                                        </p:tgtEl>
                                        <p:attrNameLst>
                                          <p:attrName>style.visibility</p:attrName>
                                        </p:attrNameLst>
                                      </p:cBhvr>
                                      <p:to>
                                        <p:strVal val="visible"/>
                                      </p:to>
                                    </p:set>
                                    <p:animEffect transition="in" filter="fade">
                                      <p:cBhvr>
                                        <p:cTn dur="500" id="21"/>
                                        <p:tgtEl>
                                          <p:spTgt spid="177"/>
                                        </p:tgtEl>
                                      </p:cBhvr>
                                    </p:animEffect>
                                  </p:childTnLst>
                                </p:cTn>
                              </p:par>
                              <p:par>
                                <p:cTn fill="hold" grpId="0" id="22" nodeType="withEffect" presetClass="entr" presetID="10" presetSubtype="0">
                                  <p:stCondLst>
                                    <p:cond delay="1000"/>
                                  </p:stCondLst>
                                  <p:childTnLst>
                                    <p:set>
                                      <p:cBhvr>
                                        <p:cTn dur="1" fill="hold" id="23">
                                          <p:stCondLst>
                                            <p:cond delay="0"/>
                                          </p:stCondLst>
                                        </p:cTn>
                                        <p:tgtEl>
                                          <p:spTgt spid="1048903"/>
                                        </p:tgtEl>
                                        <p:attrNameLst>
                                          <p:attrName>style.visibility</p:attrName>
                                        </p:attrNameLst>
                                      </p:cBhvr>
                                      <p:to>
                                        <p:strVal val="visible"/>
                                      </p:to>
                                    </p:set>
                                    <p:animEffect transition="in" filter="fade">
                                      <p:cBhvr>
                                        <p:cTn dur="500" id="24"/>
                                        <p:tgtEl>
                                          <p:spTgt spid="1048903"/>
                                        </p:tgtEl>
                                      </p:cBhvr>
                                    </p:animEffect>
                                  </p:childTnLst>
                                </p:cTn>
                              </p:par>
                            </p:childTnLst>
                          </p:cTn>
                        </p:par>
                      </p:childTnLst>
                    </p:cTn>
                  </p:par>
                  <p:par>
                    <p:cTn fill="hold" id="25">
                      <p:stCondLst>
                        <p:cond delay="indefinite"/>
                      </p:stCondLst>
                      <p:childTnLst>
                        <p:par>
                          <p:cTn fill="hold" id="26">
                            <p:stCondLst>
                              <p:cond delay="0"/>
                            </p:stCondLst>
                            <p:childTnLst>
                              <p:par>
                                <p:cTn fill="hold" id="27" nodeType="clickEffect" presetClass="entr" presetID="6" presetSubtype="16">
                                  <p:stCondLst>
                                    <p:cond delay="0"/>
                                  </p:stCondLst>
                                  <p:childTnLst>
                                    <p:set>
                                      <p:cBhvr>
                                        <p:cTn dur="1" fill="hold" id="28">
                                          <p:stCondLst>
                                            <p:cond delay="0"/>
                                          </p:stCondLst>
                                        </p:cTn>
                                        <p:tgtEl>
                                          <p:spTgt spid="178"/>
                                        </p:tgtEl>
                                        <p:attrNameLst>
                                          <p:attrName>style.visibility</p:attrName>
                                        </p:attrNameLst>
                                      </p:cBhvr>
                                      <p:to>
                                        <p:strVal val="visible"/>
                                      </p:to>
                                    </p:set>
                                    <p:animEffect transition="in" filter="circle(in)">
                                      <p:cBhvr>
                                        <p:cTn dur="2000" id="29"/>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94" grpId="0" bldLvl="0" animBg="1"/>
      <p:bldP spid="1048895" grpId="0" bldLvl="0" animBg="1"/>
      <p:bldP spid="1048896" grpId="0" bldLvl="0" animBg="1"/>
      <p:bldP spid="1048903" grpId="0" bldLvl="0" animBg="1"/>
      <p:bldP spid="104890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82" name=""/>
        <p:cNvGrpSpPr/>
        <p:nvPr/>
      </p:nvGrpSpPr>
      <p:grpSpPr>
        <a:xfrm>
          <a:off x="0" y="0"/>
          <a:ext cx="0" cy="0"/>
          <a:chOff x="0" y="0"/>
          <a:chExt cx="0" cy="0"/>
        </a:xfrm>
      </p:grpSpPr>
      <p:sp>
        <p:nvSpPr>
          <p:cNvPr id="1048921" name="矩形 11"/>
          <p:cNvSpPr/>
          <p:nvPr/>
        </p:nvSpPr>
        <p:spPr>
          <a:xfrm>
            <a:off x="1193362" y="919081"/>
            <a:ext cx="418576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患者其他家庭成员应注意事项</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22" name="矩形 12"/>
          <p:cNvSpPr/>
          <p:nvPr/>
        </p:nvSpPr>
        <p:spPr>
          <a:xfrm>
            <a:off x="1193082" y="2548951"/>
            <a:ext cx="4155792" cy="2861310"/>
          </a:xfrm>
          <a:prstGeom prst="rect"/>
          <a:noFill/>
          <a:ln w="28575" cmpd="sng">
            <a:solidFill>
              <a:schemeClr val="accent1">
                <a:shade val="50000"/>
              </a:schemeClr>
            </a:solidFill>
            <a:prstDash val="lgDashDot"/>
          </a:ln>
        </p:spPr>
        <p:txBody>
          <a:bodyPr rtlCol="0" wrap="square">
            <a:spAutoFit/>
          </a:bodyPr>
          <a:p>
            <a:pPr>
              <a:lnSpc>
                <a:spcPct val="150000"/>
              </a:lnSpc>
            </a:pPr>
            <a:r>
              <a:rPr altLang="en-US" dirty="0" sz="2400" lang="zh-CN">
                <a:latin typeface="Arial" panose="020B0604020202020204" pitchFamily="34" charset="0"/>
                <a:ea typeface="思源黑体 CN Regular" panose="020B0500000000000000" pitchFamily="34" charset="-122"/>
                <a:sym typeface="Arial" panose="020B0604020202020204" pitchFamily="34" charset="0"/>
              </a:rPr>
              <a:t>当出现发热或疑似患者后，其他家庭成员应做好隔离防护措施，及时就医、诊断、排查。当出现下列情况时，及时进行消毒处理。</a:t>
            </a:r>
            <a:endParaRPr altLang="en-US" dirty="0" sz="24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9" name="图片 2"/>
          <p:cNvPicPr>
            <a:picLocks noChangeAspect="1"/>
          </p:cNvPicPr>
          <p:nvPr/>
        </p:nvPicPr>
        <p:blipFill>
          <a:blip xmlns:r="http://schemas.openxmlformats.org/officeDocument/2006/relationships" r:embed="rId1" cstate="screen"/>
          <a:stretch>
            <a:fillRect/>
          </a:stretch>
        </p:blipFill>
        <p:spPr>
          <a:xfrm>
            <a:off x="5877112" y="1142364"/>
            <a:ext cx="4567518" cy="4567518"/>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5" presetSubtype="10">
                                  <p:stCondLst>
                                    <p:cond delay="0"/>
                                  </p:stCondLst>
                                  <p:childTnLst>
                                    <p:set>
                                      <p:cBhvr>
                                        <p:cTn dur="1" fill="hold" id="6">
                                          <p:stCondLst>
                                            <p:cond delay="0"/>
                                          </p:stCondLst>
                                        </p:cTn>
                                        <p:tgtEl>
                                          <p:spTgt spid="1048922"/>
                                        </p:tgtEl>
                                        <p:attrNameLst>
                                          <p:attrName>style.visibility</p:attrName>
                                        </p:attrNameLst>
                                      </p:cBhvr>
                                      <p:to>
                                        <p:strVal val="visible"/>
                                      </p:to>
                                    </p:set>
                                    <p:animEffect transition="in" filter="checkerboard(across)">
                                      <p:cBhvr>
                                        <p:cTn dur="500" id="7"/>
                                        <p:tgtEl>
                                          <p:spTgt spid="1048922"/>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12" presetSubtype="4">
                                  <p:stCondLst>
                                    <p:cond delay="0"/>
                                  </p:stCondLst>
                                  <p:childTnLst>
                                    <p:set>
                                      <p:cBhvr>
                                        <p:cTn dur="1" fill="hold" id="11">
                                          <p:stCondLst>
                                            <p:cond delay="0"/>
                                          </p:stCondLst>
                                        </p:cTn>
                                        <p:tgtEl>
                                          <p:spTgt spid="2097169"/>
                                        </p:tgtEl>
                                        <p:attrNameLst>
                                          <p:attrName>style.visibility</p:attrName>
                                        </p:attrNameLst>
                                      </p:cBhvr>
                                      <p:to>
                                        <p:strVal val="visible"/>
                                      </p:to>
                                    </p:set>
                                    <p:anim calcmode="lin" valueType="num">
                                      <p:cBhvr additive="base">
                                        <p:cTn dur="500" id="12"/>
                                        <p:tgtEl>
                                          <p:spTgt spid="2097169"/>
                                        </p:tgtEl>
                                        <p:attrNameLst>
                                          <p:attrName>ppt_y</p:attrName>
                                        </p:attrNameLst>
                                      </p:cBhvr>
                                      <p:tavLst>
                                        <p:tav tm="0">
                                          <p:val>
                                            <p:strVal val="#ppt_y+#ppt_h*1.125000"/>
                                          </p:val>
                                        </p:tav>
                                        <p:tav tm="100000">
                                          <p:val>
                                            <p:strVal val="#ppt_y"/>
                                          </p:val>
                                        </p:tav>
                                      </p:tavLst>
                                    </p:anim>
                                    <p:animEffect transition="in" filter="wipe(up)">
                                      <p:cBhvr>
                                        <p:cTn dur="500" id="13"/>
                                        <p:tgtEl>
                                          <p:spTgt spid="209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22" grpId="0" animBg="1"/>
      <p:bldP spid="104892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85" name=""/>
        <p:cNvGrpSpPr/>
        <p:nvPr/>
      </p:nvGrpSpPr>
      <p:grpSpPr>
        <a:xfrm>
          <a:off x="0" y="0"/>
          <a:ext cx="0" cy="0"/>
          <a:chOff x="0" y="0"/>
          <a:chExt cx="0" cy="0"/>
        </a:xfrm>
      </p:grpSpPr>
      <p:sp>
        <p:nvSpPr>
          <p:cNvPr id="1048926" name="矩形 11"/>
          <p:cNvSpPr/>
          <p:nvPr/>
        </p:nvSpPr>
        <p:spPr>
          <a:xfrm>
            <a:off x="1144162" y="416500"/>
            <a:ext cx="418576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患者其他家庭成员应注意事项</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86" name="组合 15"/>
          <p:cNvGrpSpPr/>
          <p:nvPr/>
        </p:nvGrpSpPr>
        <p:grpSpPr>
          <a:xfrm>
            <a:off x="1049852" y="1312606"/>
            <a:ext cx="7565923" cy="461665"/>
            <a:chOff x="1049852" y="1312606"/>
            <a:chExt cx="7565923" cy="461665"/>
          </a:xfrm>
        </p:grpSpPr>
        <p:sp>
          <p:nvSpPr>
            <p:cNvPr id="1048927" name="文本框 1"/>
            <p:cNvSpPr txBox="1"/>
            <p:nvPr/>
          </p:nvSpPr>
          <p:spPr>
            <a:xfrm>
              <a:off x="1049852" y="1312606"/>
              <a:ext cx="1179871" cy="461665"/>
            </a:xfrm>
            <a:prstGeom prst="rect"/>
            <a:solidFill>
              <a:srgbClr val="C00000"/>
            </a:solidFill>
          </p:spPr>
          <p:txBody>
            <a:bodyPr rtlCol="0" wrap="square">
              <a:spAutoFit/>
            </a:bodyPr>
            <a:p>
              <a:pPr algn="ctr"/>
              <a:r>
                <a:rPr altLang="en-US" dirty="0" sz="24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rPr>
                <a:t>皮肤</a:t>
              </a:r>
              <a:endParaRPr altLang="en-US" dirty="0" sz="2400" lang="zh-CN">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28" name="文本框 2"/>
            <p:cNvSpPr txBox="1"/>
            <p:nvPr/>
          </p:nvSpPr>
          <p:spPr>
            <a:xfrm>
              <a:off x="2229723" y="1404939"/>
              <a:ext cx="6386052" cy="369332"/>
            </a:xfrm>
            <a:prstGeom prst="rect"/>
            <a:noFill/>
          </p:spPr>
          <p:txBody>
            <a:bodyPr rtlCol="0" wrap="square">
              <a:spAutoFit/>
            </a:bodyPr>
            <a:p>
              <a:r>
                <a:rPr altLang="en-US" dirty="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若被污染物污染时</a:t>
              </a:r>
              <a:endParaRPr altLang="en-US" dirty="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929" name="文本框 12"/>
          <p:cNvSpPr txBox="1"/>
          <p:nvPr/>
        </p:nvSpPr>
        <p:spPr>
          <a:xfrm>
            <a:off x="5984240" y="1982695"/>
            <a:ext cx="4811196" cy="3969385"/>
          </a:xfrm>
          <a:prstGeom prst="rect"/>
          <a:noFill/>
          <a:ln w="28575" cmpd="dbl">
            <a:solidFill>
              <a:schemeClr val="accent2"/>
            </a:solidFill>
            <a:prstDash val="lgDashDotDot"/>
          </a:ln>
        </p:spPr>
        <p:txBody>
          <a:bodyPr rtlCol="0" wrap="square">
            <a:spAutoFit/>
          </a:bodyPr>
          <a:lstStyle>
            <a:defPPr>
              <a:defRPr lang="zh-CN"/>
            </a:defPPr>
            <a:lvl1pPr>
              <a:lnSpc>
                <a:spcPct val="150000"/>
              </a:lnSpc>
              <a:defRPr>
                <a:latin typeface="思源黑体 CN Normal" panose="020B0400000000000000" pitchFamily="34" charset="-122"/>
                <a:ea typeface="思源黑体 CN Normal" panose="020B0400000000000000" pitchFamily="34" charset="-122"/>
              </a:defRPr>
            </a:lvl1pPr>
          </a:lstStyle>
          <a:p>
            <a:r>
              <a:rPr altLang="en-US" dirty="0" sz="2800" lang="zh-CN">
                <a:latin typeface="Arial" panose="020B0604020202020204" pitchFamily="34" charset="0"/>
                <a:ea typeface="思源黑体 CN Regular" panose="020B0500000000000000" pitchFamily="34" charset="-122"/>
                <a:sym typeface="Arial" panose="020B0604020202020204" pitchFamily="34" charset="0"/>
              </a:rPr>
              <a:t>应立即清除污染物，然后用一次性吸水材料沾取</a:t>
            </a:r>
            <a:r>
              <a:rPr altLang="zh-CN" dirty="0" sz="2800" lang="en-US">
                <a:latin typeface="Arial" panose="020B0604020202020204" pitchFamily="34" charset="0"/>
                <a:ea typeface="思源黑体 CN Regular" panose="020B0500000000000000" pitchFamily="34" charset="-122"/>
                <a:sym typeface="Arial" panose="020B0604020202020204" pitchFamily="34" charset="0"/>
              </a:rPr>
              <a:t>0.5%</a:t>
            </a:r>
            <a:r>
              <a:rPr altLang="en-US" dirty="0" sz="2800" lang="zh-CN">
                <a:latin typeface="Arial" panose="020B0604020202020204" pitchFamily="34" charset="0"/>
                <a:ea typeface="思源黑体 CN Regular" panose="020B0500000000000000" pitchFamily="34" charset="-122"/>
                <a:sym typeface="Arial" panose="020B0604020202020204" pitchFamily="34" charset="0"/>
              </a:rPr>
              <a:t>碘伏消毒液或含氯消毒剂和过氧化氢消毒剂擦拭消毒</a:t>
            </a:r>
            <a:r>
              <a:rPr altLang="zh-CN" dirty="0" sz="2800" lang="en-US">
                <a:latin typeface="Arial" panose="020B0604020202020204" pitchFamily="34" charset="0"/>
                <a:ea typeface="思源黑体 CN Regular" panose="020B0500000000000000" pitchFamily="34" charset="-122"/>
                <a:sym typeface="Arial" panose="020B0604020202020204" pitchFamily="34" charset="0"/>
              </a:rPr>
              <a:t>3</a:t>
            </a:r>
            <a:r>
              <a:rPr altLang="en-US" dirty="0" sz="2800" lang="zh-CN">
                <a:latin typeface="Arial" panose="020B0604020202020204" pitchFamily="34" charset="0"/>
                <a:ea typeface="思源黑体 CN Regular" panose="020B0500000000000000" pitchFamily="34" charset="-122"/>
                <a:sym typeface="Arial" panose="020B0604020202020204" pitchFamily="34" charset="0"/>
              </a:rPr>
              <a:t>分钟以上</a:t>
            </a:r>
            <a:r>
              <a:rPr altLang="zh-CN" dirty="0" sz="28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2800" lang="zh-CN">
                <a:latin typeface="Arial" panose="020B0604020202020204" pitchFamily="34" charset="0"/>
                <a:ea typeface="思源黑体 CN Regular" panose="020B0500000000000000" pitchFamily="34" charset="-122"/>
                <a:sym typeface="Arial" panose="020B0604020202020204" pitchFamily="34" charset="0"/>
              </a:rPr>
              <a:t>使用清水清洗干净</a:t>
            </a:r>
            <a:endParaRPr altLang="en-US" dirty="0" sz="2800" lang="zh-CN">
              <a:latin typeface="Arial" panose="020B0604020202020204" pitchFamily="34" charset="0"/>
              <a:ea typeface="思源黑体 CN Regular" panose="020B0500000000000000" pitchFamily="34" charset="-122"/>
              <a:sym typeface="Arial" panose="020B0604020202020204" pitchFamily="34" charset="0"/>
            </a:endParaRPr>
          </a:p>
          <a:p>
            <a:endParaRPr altLang="en-US" dirty="0" sz="28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930" name="矩形 13"/>
          <p:cNvSpPr/>
          <p:nvPr/>
        </p:nvSpPr>
        <p:spPr>
          <a:xfrm>
            <a:off x="1049852" y="2407024"/>
            <a:ext cx="4597913" cy="3119717"/>
          </a:xfrm>
          <a:prstGeom prst="rect"/>
          <a:blipFill>
            <a:blip xmlns:r="http://schemas.openxmlformats.org/officeDocument/2006/relationships"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kumimoji="1" lang="zh-CN">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p:transition spd="slow" advTm="3000">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entr" presetID="31" presetSubtype="0">
                                  <p:stCondLst>
                                    <p:cond delay="0"/>
                                  </p:stCondLst>
                                  <p:childTnLst>
                                    <p:set>
                                      <p:cBhvr>
                                        <p:cTn dur="1" fill="hold" id="6">
                                          <p:stCondLst>
                                            <p:cond delay="0"/>
                                          </p:stCondLst>
                                        </p:cTn>
                                        <p:tgtEl>
                                          <p:spTgt spid="186"/>
                                        </p:tgtEl>
                                        <p:attrNameLst>
                                          <p:attrName>style.visibility</p:attrName>
                                        </p:attrNameLst>
                                      </p:cBhvr>
                                      <p:to>
                                        <p:strVal val="visible"/>
                                      </p:to>
                                    </p:set>
                                    <p:anim calcmode="lin" valueType="num">
                                      <p:cBhvr>
                                        <p:cTn dur="1000" fill="hold" id="7"/>
                                        <p:tgtEl>
                                          <p:spTgt spid="186"/>
                                        </p:tgtEl>
                                        <p:attrNameLst>
                                          <p:attrName>ppt_w</p:attrName>
                                        </p:attrNameLst>
                                      </p:cBhvr>
                                      <p:tavLst>
                                        <p:tav tm="0">
                                          <p:val>
                                            <p:fltVal val="0.0"/>
                                          </p:val>
                                        </p:tav>
                                        <p:tav tm="100000">
                                          <p:val>
                                            <p:strVal val="#ppt_w"/>
                                          </p:val>
                                        </p:tav>
                                      </p:tavLst>
                                    </p:anim>
                                    <p:anim calcmode="lin" valueType="num">
                                      <p:cBhvr>
                                        <p:cTn dur="1000" fill="hold" id="8"/>
                                        <p:tgtEl>
                                          <p:spTgt spid="186"/>
                                        </p:tgtEl>
                                        <p:attrNameLst>
                                          <p:attrName>ppt_h</p:attrName>
                                        </p:attrNameLst>
                                      </p:cBhvr>
                                      <p:tavLst>
                                        <p:tav tm="0">
                                          <p:val>
                                            <p:fltVal val="0.0"/>
                                          </p:val>
                                        </p:tav>
                                        <p:tav tm="100000">
                                          <p:val>
                                            <p:strVal val="#ppt_h"/>
                                          </p:val>
                                        </p:tav>
                                      </p:tavLst>
                                    </p:anim>
                                    <p:anim calcmode="lin" valueType="num">
                                      <p:cBhvr>
                                        <p:cTn dur="1000" fill="hold" id="9"/>
                                        <p:tgtEl>
                                          <p:spTgt spid="186"/>
                                        </p:tgtEl>
                                        <p:attrNameLst>
                                          <p:attrName>style.rotation</p:attrName>
                                        </p:attrNameLst>
                                      </p:cBhvr>
                                      <p:tavLst>
                                        <p:tav tm="0">
                                          <p:val>
                                            <p:fltVal val="90.0"/>
                                          </p:val>
                                        </p:tav>
                                        <p:tav tm="100000">
                                          <p:val>
                                            <p:fltVal val="0.0"/>
                                          </p:val>
                                        </p:tav>
                                      </p:tavLst>
                                    </p:anim>
                                    <p:animEffect transition="in" filter="fade">
                                      <p:cBhvr>
                                        <p:cTn dur="1000" id="10"/>
                                        <p:tgtEl>
                                          <p:spTgt spid="186"/>
                                        </p:tgtEl>
                                      </p:cBhvr>
                                    </p:animEffect>
                                  </p:childTnLst>
                                </p:cTn>
                              </p:par>
                            </p:childTnLst>
                          </p:cTn>
                        </p:par>
                        <p:par>
                          <p:cTn fill="hold" id="11">
                            <p:stCondLst>
                              <p:cond delay="1000"/>
                            </p:stCondLst>
                            <p:childTnLst>
                              <p:par>
                                <p:cTn fill="hold" grpId="0" id="12" nodeType="afterEffect" presetClass="entr" presetID="22" presetSubtype="8">
                                  <p:stCondLst>
                                    <p:cond delay="0"/>
                                  </p:stCondLst>
                                  <p:childTnLst>
                                    <p:set>
                                      <p:cBhvr>
                                        <p:cTn dur="1" fill="hold" id="13">
                                          <p:stCondLst>
                                            <p:cond delay="0"/>
                                          </p:stCondLst>
                                        </p:cTn>
                                        <p:tgtEl>
                                          <p:spTgt spid="1048929"/>
                                        </p:tgtEl>
                                        <p:attrNameLst>
                                          <p:attrName>style.visibility</p:attrName>
                                        </p:attrNameLst>
                                      </p:cBhvr>
                                      <p:to>
                                        <p:strVal val="visible"/>
                                      </p:to>
                                    </p:set>
                                    <p:animEffect transition="in" filter="wipe(left)">
                                      <p:cBhvr>
                                        <p:cTn dur="500" id="14"/>
                                        <p:tgtEl>
                                          <p:spTgt spid="1048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2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89" name=""/>
        <p:cNvGrpSpPr/>
        <p:nvPr/>
      </p:nvGrpSpPr>
      <p:grpSpPr>
        <a:xfrm>
          <a:off x="0" y="0"/>
          <a:ext cx="0" cy="0"/>
          <a:chOff x="0" y="0"/>
          <a:chExt cx="0" cy="0"/>
        </a:xfrm>
      </p:grpSpPr>
      <p:sp>
        <p:nvSpPr>
          <p:cNvPr id="1048934" name="文本框 1"/>
          <p:cNvSpPr txBox="1"/>
          <p:nvPr/>
        </p:nvSpPr>
        <p:spPr>
          <a:xfrm>
            <a:off x="2513330" y="1492885"/>
            <a:ext cx="2032635" cy="645160"/>
          </a:xfrm>
          <a:prstGeom prst="rect"/>
          <a:noFill/>
        </p:spPr>
        <p:txBody>
          <a:bodyPr rtlCol="0" wrap="square">
            <a:spAutoFit/>
          </a:bodyPr>
          <a:p>
            <a:r>
              <a:rPr altLang="en-US" b="1" sz="3600" lang="zh-CN">
                <a:ln w="13462">
                  <a:solidFill>
                    <a:schemeClr val="bg1"/>
                  </a:solidFill>
                  <a:prstDash val="solid"/>
                </a:ln>
                <a:solidFill>
                  <a:schemeClr val="tx1"/>
                </a:solidFill>
                <a:effectLst>
                  <a:outerShdw algn="bl" dir="2700000" dist="38100" rotWithShape="0">
                    <a:schemeClr val="accent5"/>
                  </a:outerShdw>
                </a:effectLst>
              </a:rPr>
              <a:t>新闻链接</a:t>
            </a:r>
            <a:endParaRPr altLang="en-US" b="1" sz="3600" lang="zh-CN">
              <a:ln w="13462">
                <a:solidFill>
                  <a:schemeClr val="bg1"/>
                </a:solidFill>
                <a:prstDash val="solid"/>
              </a:ln>
              <a:solidFill>
                <a:schemeClr val="tx1"/>
              </a:solidFill>
              <a:effectLst>
                <a:outerShdw algn="bl" dir="2700000" dist="38100" rotWithShape="0">
                  <a:schemeClr val="accent5"/>
                </a:outerShdw>
              </a:effectLst>
            </a:endParaRPr>
          </a:p>
        </p:txBody>
      </p:sp>
      <p:sp>
        <p:nvSpPr>
          <p:cNvPr id="1048935" name="文本框 2"/>
          <p:cNvSpPr txBox="1"/>
          <p:nvPr/>
        </p:nvSpPr>
        <p:spPr>
          <a:xfrm>
            <a:off x="1304925" y="2580005"/>
            <a:ext cx="4645660" cy="922020"/>
          </a:xfrm>
          <a:prstGeom prst="rect"/>
          <a:solidFill>
            <a:schemeClr val="bg1">
              <a:lumMod val="85000"/>
            </a:schemeClr>
          </a:solidFill>
        </p:spPr>
        <p:txBody>
          <a:bodyPr anchor="t" rtlCol="0" wrap="square">
            <a:spAutoFit/>
          </a:bodyPr>
          <a:p>
            <a:r>
              <a:rPr altLang="en-US" lang="zh-CN"/>
              <a:t>2月1日，旗委巡察办慰问奋战在疫情防控一线的公安民警，为他们送去防寒取暖用品，用实际行动为值勘民警加油鼓劲。</a:t>
            </a:r>
            <a:endParaRPr altLang="en-US" lang="zh-CN"/>
          </a:p>
        </p:txBody>
      </p:sp>
      <p:sp>
        <p:nvSpPr>
          <p:cNvPr id="1048936" name="文本框 3"/>
          <p:cNvSpPr txBox="1"/>
          <p:nvPr/>
        </p:nvSpPr>
        <p:spPr>
          <a:xfrm>
            <a:off x="189230" y="4845050"/>
            <a:ext cx="11814175" cy="1814830"/>
          </a:xfrm>
          <a:prstGeom prst="rect"/>
          <a:solidFill>
            <a:schemeClr val="tx1">
              <a:lumMod val="75000"/>
              <a:lumOff val="25000"/>
            </a:schemeClr>
          </a:solidFill>
        </p:spPr>
        <p:txBody>
          <a:bodyPr anchor="t" rtlCol="0" wrap="square">
            <a:spAutoFit/>
          </a:bodyPr>
          <a:p>
            <a:r>
              <a:rPr altLang="en-US" sz="2800" lang="zh-CN">
                <a:solidFill>
                  <a:schemeClr val="bg1"/>
                </a:solidFill>
              </a:rPr>
              <a:t>旗委巡察办工作人员先后来到鲁北镇内主要街路交汇处和鲁北南收费站,详细了解疫情防控措施执勤民警安全防护保障等工作，并为他们送去慰问品，向保障扎鲁特旗广大人民群众生命健康安全奋战在疫情防控一线的公安民警表示感谢。</a:t>
            </a:r>
            <a:endParaRPr altLang="en-US" sz="2800" lang="zh-CN">
              <a:solidFill>
                <a:schemeClr val="bg1"/>
              </a:solidFill>
            </a:endParaRPr>
          </a:p>
        </p:txBody>
      </p:sp>
      <p:pic>
        <p:nvPicPr>
          <p:cNvPr id="2097170" name="图片 7" descr="597[1]"/>
          <p:cNvPicPr>
            <a:picLocks noChangeAspect="1"/>
          </p:cNvPicPr>
          <p:nvPr/>
        </p:nvPicPr>
        <p:blipFill>
          <a:blip xmlns:r="http://schemas.openxmlformats.org/officeDocument/2006/relationships" r:embed="rId1"/>
          <a:stretch>
            <a:fillRect/>
          </a:stretch>
        </p:blipFill>
        <p:spPr>
          <a:xfrm>
            <a:off x="6062980" y="184150"/>
            <a:ext cx="5940425" cy="4660265"/>
          </a:xfrm>
          <a:prstGeom prst="rect"/>
        </p:spPr>
      </p:pic>
    </p:spTree>
  </p:cSld>
  <p:clrMapOvr>
    <a:masterClrMapping/>
  </p:clrMapOvr>
  <p:transition spd="slow">
    <p:random/>
  </p:transition>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92" name=""/>
        <p:cNvGrpSpPr/>
        <p:nvPr/>
      </p:nvGrpSpPr>
      <p:grpSpPr>
        <a:xfrm>
          <a:off x="0" y="0"/>
          <a:ext cx="0" cy="0"/>
          <a:chOff x="0" y="0"/>
          <a:chExt cx="0" cy="0"/>
        </a:xfrm>
      </p:grpSpPr>
      <p:sp>
        <p:nvSpPr>
          <p:cNvPr id="1048940" name="文本框 1"/>
          <p:cNvSpPr txBox="1"/>
          <p:nvPr/>
        </p:nvSpPr>
        <p:spPr>
          <a:xfrm>
            <a:off x="0" y="4995545"/>
            <a:ext cx="12192000" cy="1938020"/>
          </a:xfrm>
          <a:prstGeom prst="rect"/>
          <a:solidFill>
            <a:schemeClr val="tx1">
              <a:lumMod val="65000"/>
              <a:lumOff val="35000"/>
            </a:schemeClr>
          </a:solidFill>
        </p:spPr>
        <p:txBody>
          <a:bodyPr anchor="t" rtlCol="0" wrap="square">
            <a:spAutoFit/>
          </a:bodyPr>
          <a:p>
            <a:r>
              <a:rPr altLang="en-US" sz="2000" lang="zh-CN">
                <a:solidFill>
                  <a:schemeClr val="bg1"/>
                </a:solidFill>
              </a:rPr>
              <a:t>疫情就是命令，防控就是责任。在对抗新型冠状病毒这场没有硝烟的战争中，扎鲁特旗各有关部门提前返岗、全员上路，发挥党员战斗堡垒和先锋模范作用，坚守在一线的执勤民警不顾个人安危，舍小家、顾大家，启动24小时勤务模式，不畏严寒、不分昼夜开展疫情联防联控，构筑起抵御疫情的严密防线，坚决遏制疫情蔓延势头，坚决打赢疫情防控阻击战。</a:t>
            </a:r>
            <a:endParaRPr altLang="en-US" sz="2000" lang="zh-CN">
              <a:solidFill>
                <a:schemeClr val="bg1"/>
              </a:solidFill>
            </a:endParaRPr>
          </a:p>
          <a:p>
            <a:endParaRPr altLang="en-US" sz="2000" lang="zh-CN">
              <a:solidFill>
                <a:schemeClr val="bg1"/>
              </a:solidFill>
            </a:endParaRPr>
          </a:p>
          <a:p>
            <a:r>
              <a:rPr altLang="en-US" sz="2000" lang="zh-CN">
                <a:solidFill>
                  <a:schemeClr val="bg1"/>
                </a:solidFill>
              </a:rPr>
              <a:t>一方有难，八方支援。在疫情面前，总有一些温暖会不期而遇，也总有一种力量在背后默默地支持着我们。</a:t>
            </a:r>
            <a:endParaRPr altLang="en-US" sz="2000" lang="zh-CN">
              <a:solidFill>
                <a:schemeClr val="bg1"/>
              </a:solidFill>
            </a:endParaRPr>
          </a:p>
        </p:txBody>
      </p:sp>
      <p:pic>
        <p:nvPicPr>
          <p:cNvPr id="2097171" name="图片 3" descr="598[1]"/>
          <p:cNvPicPr>
            <a:picLocks noChangeAspect="1"/>
          </p:cNvPicPr>
          <p:nvPr>
            <p:custDataLst>
              <p:tags r:id="rId1"/>
            </p:custDataLst>
          </p:nvPr>
        </p:nvPicPr>
        <p:blipFill>
          <a:blip xmlns:r="http://schemas.openxmlformats.org/officeDocument/2006/relationships" r:embed="rId2"/>
          <a:stretch>
            <a:fillRect/>
          </a:stretch>
        </p:blipFill>
        <p:spPr>
          <a:xfrm>
            <a:off x="0" y="-635"/>
            <a:ext cx="12192000" cy="4996180"/>
          </a:xfrm>
          <a:prstGeom prst="rect"/>
        </p:spPr>
      </p:pic>
    </p:spTree>
  </p:cSld>
  <p:clrMapOvr>
    <a:masterClrMapping/>
  </p:clrMapOvr>
  <p:transition spd="slow">
    <p:random/>
  </p:transition>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72" name=""/>
        <p:cNvGrpSpPr/>
        <p:nvPr/>
      </p:nvGrpSpPr>
      <p:grpSpPr>
        <a:xfrm>
          <a:off x="0" y="0"/>
          <a:ext cx="0" cy="0"/>
          <a:chOff x="0" y="0"/>
          <a:chExt cx="0" cy="0"/>
        </a:xfrm>
      </p:grpSpPr>
      <p:sp>
        <p:nvSpPr>
          <p:cNvPr id="1048618" name="文本框 13"/>
          <p:cNvSpPr txBox="1"/>
          <p:nvPr/>
        </p:nvSpPr>
        <p:spPr>
          <a:xfrm>
            <a:off x="2842895" y="2706370"/>
            <a:ext cx="6506210" cy="1399541"/>
          </a:xfrm>
          <a:prstGeom prst="rect"/>
          <a:noFill/>
        </p:spPr>
        <p:txBody>
          <a:bodyPr rtlCol="0" wrap="square">
            <a:spAutoFit/>
          </a:bodyPr>
          <a:p>
            <a:r>
              <a:rPr altLang="zh-CN" b="1" sz="8800" lang="en-US">
                <a:sym typeface="+mn-ea"/>
              </a:rPr>
              <a:t>01</a:t>
            </a:r>
            <a:r>
              <a:rPr altLang="zh-CN" sz="8800" lang="en-US">
                <a:sym typeface="+mn-ea"/>
              </a:rPr>
              <a:t>.</a:t>
            </a:r>
            <a:r>
              <a:rPr altLang="en-US" sz="8800" lang="zh-CN">
                <a:sym typeface="+mn-ea"/>
              </a:rPr>
              <a:t>关于</a:t>
            </a:r>
            <a:r>
              <a:rPr altLang="en-US" sz="8800" lang="zh-CN">
                <a:sym typeface="+mn-ea"/>
              </a:rPr>
              <a:t>疫情</a:t>
            </a:r>
            <a:endParaRPr altLang="en-US" sz="8800" lang="zh-CN">
              <a:sym typeface="+mn-ea"/>
            </a:endParaRPr>
          </a:p>
        </p:txBody>
      </p:sp>
      <p:sp>
        <p:nvSpPr>
          <p:cNvPr id="1048619" name="文本框 16"/>
          <p:cNvSpPr txBox="1"/>
          <p:nvPr/>
        </p:nvSpPr>
        <p:spPr>
          <a:xfrm>
            <a:off x="3286760" y="4151630"/>
            <a:ext cx="6506210" cy="645160"/>
          </a:xfrm>
          <a:prstGeom prst="rect"/>
          <a:noFill/>
        </p:spPr>
        <p:txBody>
          <a:bodyPr rtlCol="0" wrap="square">
            <a:spAutoFit/>
          </a:bodyPr>
          <a:p>
            <a:r>
              <a:rPr altLang="en-US" b="1" sz="3600" lang="zh-CN">
                <a:solidFill>
                  <a:schemeClr val="accent2">
                    <a:lumMod val="40000"/>
                    <a:lumOff val="60000"/>
                  </a:schemeClr>
                </a:solidFill>
              </a:rPr>
              <a:t>About epidemic situation</a:t>
            </a:r>
            <a:endParaRPr altLang="en-US" b="1" sz="3600" lang="zh-CN">
              <a:solidFill>
                <a:schemeClr val="accent2">
                  <a:lumMod val="40000"/>
                  <a:lumOff val="60000"/>
                </a:schemeClr>
              </a:solidFill>
            </a:endParaRPr>
          </a:p>
        </p:txBody>
      </p:sp>
    </p:spTree>
  </p:cSld>
  <p:clrMapOvr>
    <a:masterClrMapping/>
  </p:clrMapOvr>
  <p:transition spd="slow">
    <p:random/>
  </p:transition>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95" name=""/>
        <p:cNvGrpSpPr/>
        <p:nvPr/>
      </p:nvGrpSpPr>
      <p:grpSpPr>
        <a:xfrm>
          <a:off x="0" y="0"/>
          <a:ext cx="0" cy="0"/>
          <a:chOff x="0" y="0"/>
          <a:chExt cx="0" cy="0"/>
        </a:xfrm>
      </p:grpSpPr>
      <p:sp>
        <p:nvSpPr>
          <p:cNvPr id="1048944" name="文本框 6"/>
          <p:cNvSpPr txBox="1"/>
          <p:nvPr/>
        </p:nvSpPr>
        <p:spPr>
          <a:xfrm>
            <a:off x="7664450" y="612140"/>
            <a:ext cx="3895090" cy="5692775"/>
          </a:xfrm>
          <a:prstGeom prst="rect"/>
          <a:noFill/>
        </p:spPr>
        <p:txBody>
          <a:bodyPr anchor="t" rtlCol="0" wrap="square">
            <a:spAutoFit/>
          </a:bodyPr>
          <a:p>
            <a:r>
              <a:rPr altLang="en-US" sz="2800" lang="zh-CN"/>
              <a:t>1月30日是乌额格其苏木卫生院在乌额格其苏木与科右中旗交界处设置体温监测点的第二天。由于天气寒冷，参加24小时值班值守的医务人员保暖物资紧缺。就在卫生院准备为大家统一采购保暖用品时，爱心人士王奇得知一线医务工作者急需保暖物资，免费为他们提供了14双雪地棉鞋。</a:t>
            </a:r>
            <a:endParaRPr altLang="en-US" sz="2800" lang="zh-CN"/>
          </a:p>
        </p:txBody>
      </p:sp>
      <p:sp>
        <p:nvSpPr>
          <p:cNvPr id="1048945" name="矩形 8"/>
          <p:cNvSpPr/>
          <p:nvPr/>
        </p:nvSpPr>
        <p:spPr>
          <a:xfrm>
            <a:off x="-9525" y="-14605"/>
            <a:ext cx="12238990" cy="553720"/>
          </a:xfrm>
          <a:prstGeom prst="rect"/>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pic>
        <p:nvPicPr>
          <p:cNvPr id="2097172" name="图片 5" descr="600"/>
          <p:cNvPicPr>
            <a:picLocks noChangeAspect="1"/>
          </p:cNvPicPr>
          <p:nvPr>
            <p:custDataLst>
              <p:tags r:id="rId1"/>
            </p:custDataLst>
          </p:nvPr>
        </p:nvPicPr>
        <p:blipFill>
          <a:blip xmlns:r="http://schemas.openxmlformats.org/officeDocument/2006/relationships" r:embed="rId2"/>
          <a:stretch>
            <a:fillRect/>
          </a:stretch>
        </p:blipFill>
        <p:spPr>
          <a:xfrm>
            <a:off x="379730" y="538480"/>
            <a:ext cx="7143750" cy="5766435"/>
          </a:xfrm>
          <a:prstGeom prst="rect"/>
        </p:spPr>
      </p:pic>
      <p:sp>
        <p:nvSpPr>
          <p:cNvPr id="1048946" name="矩形 9"/>
          <p:cNvSpPr/>
          <p:nvPr/>
        </p:nvSpPr>
        <p:spPr>
          <a:xfrm>
            <a:off x="11700510" y="-14605"/>
            <a:ext cx="506730" cy="6892925"/>
          </a:xfrm>
          <a:prstGeom prst="rect"/>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947" name="矩形 11"/>
          <p:cNvSpPr/>
          <p:nvPr/>
        </p:nvSpPr>
        <p:spPr>
          <a:xfrm>
            <a:off x="0" y="6304280"/>
            <a:ext cx="12238990" cy="553720"/>
          </a:xfrm>
          <a:prstGeom prst="rect"/>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
        <p:nvSpPr>
          <p:cNvPr id="1048948" name="矩形 12"/>
          <p:cNvSpPr/>
          <p:nvPr/>
        </p:nvSpPr>
        <p:spPr>
          <a:xfrm>
            <a:off x="0" y="-14605"/>
            <a:ext cx="506730" cy="6892925"/>
          </a:xfrm>
          <a:prstGeom prst="rect"/>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altLang="en-US" lang="zh-CN"/>
          </a:p>
        </p:txBody>
      </p:sp>
    </p:spTree>
  </p:cSld>
  <p:clrMapOvr>
    <a:masterClrMapping/>
  </p:clrMapOvr>
  <p:transition spd="slow">
    <p:random/>
  </p:transition>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98" name=""/>
        <p:cNvGrpSpPr/>
        <p:nvPr/>
      </p:nvGrpSpPr>
      <p:grpSpPr>
        <a:xfrm>
          <a:off x="0" y="0"/>
          <a:ext cx="0" cy="0"/>
          <a:chOff x="0" y="0"/>
          <a:chExt cx="0" cy="0"/>
        </a:xfrm>
      </p:grpSpPr>
      <p:pic>
        <p:nvPicPr>
          <p:cNvPr id="2097173" name="图片 2" descr="601"/>
          <p:cNvPicPr>
            <a:picLocks noChangeAspect="1"/>
          </p:cNvPicPr>
          <p:nvPr/>
        </p:nvPicPr>
        <p:blipFill>
          <a:blip xmlns:r="http://schemas.openxmlformats.org/officeDocument/2006/relationships" r:embed="rId1"/>
          <a:stretch>
            <a:fillRect/>
          </a:stretch>
        </p:blipFill>
        <p:spPr>
          <a:xfrm>
            <a:off x="586105" y="2022475"/>
            <a:ext cx="7412355" cy="4177030"/>
          </a:xfrm>
          <a:prstGeom prst="rect"/>
        </p:spPr>
      </p:pic>
      <p:sp>
        <p:nvSpPr>
          <p:cNvPr id="1048952" name="文本框 1"/>
          <p:cNvSpPr txBox="1"/>
          <p:nvPr/>
        </p:nvSpPr>
        <p:spPr>
          <a:xfrm>
            <a:off x="234315" y="407035"/>
            <a:ext cx="11722735" cy="2030095"/>
          </a:xfrm>
          <a:prstGeom prst="rect"/>
          <a:noFill/>
        </p:spPr>
        <p:txBody>
          <a:bodyPr anchor="t" rtlCol="0" wrap="square">
            <a:spAutoFit/>
          </a:bodyPr>
          <a:p>
            <a:r>
              <a:rPr altLang="en-US" lang="zh-CN"/>
              <a:t>1月26日，爱心人士郭敬贤、郭敬雨为旗中医医院捐赠了1500只一次性防护口罩，用于抗击疫情。</a:t>
            </a:r>
            <a:endParaRPr altLang="en-US" lang="zh-CN"/>
          </a:p>
          <a:p>
            <a:endParaRPr altLang="en-US" lang="zh-CN"/>
          </a:p>
          <a:p>
            <a:r>
              <a:rPr altLang="en-US" lang="zh-CN"/>
              <a:t>面对严峻的疫情防控工作，旗律师行业联合党支部号召。全旗各律师事务所加强自律管理、积极开展疫情防控普法宣传，并发起募捐行动。截止目前，各律师事务所律师现金捐款13800元，通过其他途径捐款6350元，为早日打赢疫情防控阻击战贡献了一份力量。</a:t>
            </a:r>
            <a:endParaRPr altLang="en-US" lang="zh-CN"/>
          </a:p>
          <a:p>
            <a:endParaRPr altLang="en-US" lang="zh-CN"/>
          </a:p>
          <a:p>
            <a:endParaRPr altLang="en-US" lang="zh-CN"/>
          </a:p>
        </p:txBody>
      </p:sp>
      <p:sp>
        <p:nvSpPr>
          <p:cNvPr id="1048953" name="文本框 3"/>
          <p:cNvSpPr txBox="1"/>
          <p:nvPr/>
        </p:nvSpPr>
        <p:spPr>
          <a:xfrm>
            <a:off x="8698865" y="1718945"/>
            <a:ext cx="2646045" cy="5139055"/>
          </a:xfrm>
          <a:prstGeom prst="rect"/>
          <a:noFill/>
        </p:spPr>
        <p:txBody>
          <a:bodyPr anchor="t" rtlCol="0" wrap="square">
            <a:spAutoFit/>
          </a:bodyPr>
          <a:p>
            <a:r>
              <a:rPr altLang="en-US" sz="2800" lang="zh-CN">
                <a:sym typeface="+mn-ea"/>
              </a:rPr>
              <a:t>越是危难时刻，越显责任担当；越遇艰难险阻，越显大爱无疆</a:t>
            </a:r>
            <a:r>
              <a:rPr altLang="en-US" sz="2400" lang="zh-CN">
                <a:sym typeface="+mn-ea"/>
              </a:rPr>
              <a:t>！</a:t>
            </a:r>
            <a:r>
              <a:rPr altLang="en-US" sz="3600" lang="zh-CN">
                <a:sym typeface="+mn-ea"/>
              </a:rPr>
              <a:t>只要我们众志成城，守望相助，就一定能够打赢这场抗击疫情阻击战! </a:t>
            </a:r>
            <a:endParaRPr altLang="en-US" sz="3600" lang="zh-CN"/>
          </a:p>
        </p:txBody>
      </p:sp>
    </p:spTree>
  </p:cSld>
  <p:clrMapOvr>
    <a:masterClrMapping/>
  </p:clrMapOvr>
  <p:transition spd="slow">
    <p:random/>
  </p:transition>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201" name=""/>
        <p:cNvGrpSpPr/>
        <p:nvPr/>
      </p:nvGrpSpPr>
      <p:grpSpPr>
        <a:xfrm>
          <a:off x="0" y="0"/>
          <a:ext cx="0" cy="0"/>
          <a:chOff x="0" y="0"/>
          <a:chExt cx="0" cy="0"/>
        </a:xfrm>
      </p:grpSpPr>
      <p:sp>
        <p:nvSpPr>
          <p:cNvPr id="1048957" name="文本框 1"/>
          <p:cNvSpPr txBox="1"/>
          <p:nvPr/>
        </p:nvSpPr>
        <p:spPr>
          <a:xfrm>
            <a:off x="537210" y="889635"/>
            <a:ext cx="11370310" cy="768350"/>
          </a:xfrm>
          <a:prstGeom prst="rect"/>
          <a:noFill/>
          <a:ln w="28575" cmpd="sng">
            <a:solidFill>
              <a:schemeClr val="accent1">
                <a:lumMod val="50000"/>
              </a:schemeClr>
            </a:solidFill>
            <a:prstDash val="sysDot"/>
          </a:ln>
        </p:spPr>
        <p:txBody>
          <a:bodyPr anchor="t" rtlCol="0" wrap="square">
            <a:spAutoFit/>
          </a:bodyPr>
          <a:p>
            <a:r>
              <a:rPr altLang="en-US" sz="4400" lang="zh-CN">
                <a:solidFill>
                  <a:schemeClr val="accent1">
                    <a:lumMod val="75000"/>
                  </a:schemeClr>
                </a:solidFill>
                <a:latin typeface="宋体" panose="02010600030101010101" pitchFamily="2" charset="-122"/>
                <a:ea typeface="宋体" panose="02010600030101010101" pitchFamily="2" charset="-122"/>
              </a:rPr>
              <a:t>做好自身防护就是对疫情防控工作的最大支持</a:t>
            </a:r>
            <a:endParaRPr altLang="en-US" sz="4400" lang="zh-CN">
              <a:solidFill>
                <a:schemeClr val="accent1">
                  <a:lumMod val="75000"/>
                </a:schemeClr>
              </a:solidFill>
              <a:latin typeface="宋体" panose="02010600030101010101" pitchFamily="2" charset="-122"/>
              <a:ea typeface="宋体" panose="02010600030101010101" pitchFamily="2" charset="-122"/>
            </a:endParaRPr>
          </a:p>
        </p:txBody>
      </p:sp>
      <p:sp>
        <p:nvSpPr>
          <p:cNvPr id="1048958" name="文本框 3"/>
          <p:cNvSpPr txBox="1"/>
          <p:nvPr/>
        </p:nvSpPr>
        <p:spPr>
          <a:xfrm>
            <a:off x="918845" y="2296795"/>
            <a:ext cx="10607675" cy="2676525"/>
          </a:xfrm>
          <a:prstGeom prst="rect"/>
          <a:noFill/>
          <a:ln w="28575" cmpd="dbl">
            <a:solidFill>
              <a:schemeClr val="accent1">
                <a:shade val="50000"/>
              </a:schemeClr>
            </a:solidFill>
            <a:prstDash val="lgDashDot"/>
          </a:ln>
        </p:spPr>
        <p:txBody>
          <a:bodyPr rtlCol="0" wrap="square">
            <a:spAutoFit/>
          </a:bodyPr>
          <a:p>
            <a:r>
              <a:rPr altLang="en-US" sz="2800" lang="zh-CN"/>
              <a:t>从自身防护与家庭间的监督做起，不被病毒所侵，不被谣言蒙蔽双眼，不为疫情防控工作添麻烦，是对自己负责也同样是在对整个社会负责。</a:t>
            </a:r>
            <a:endParaRPr altLang="en-US" sz="2800" lang="zh-CN"/>
          </a:p>
          <a:p>
            <a:r>
              <a:rPr altLang="en-US" sz="2800" lang="zh-CN"/>
              <a:t>同时，我们也应对未来充满期待，传播正能量，坚信这场疫情防控阻击战我们必胜，</a:t>
            </a:r>
            <a:r>
              <a:rPr altLang="zh-CN" sz="2800" lang="en-US"/>
              <a:t>“</a:t>
            </a:r>
            <a:r>
              <a:rPr altLang="en-US" sz="2800" lang="zh-CN"/>
              <a:t>万众一心，众志成城</a:t>
            </a:r>
            <a:r>
              <a:rPr altLang="zh-CN" sz="2800" lang="en-US"/>
              <a:t>”</a:t>
            </a:r>
            <a:r>
              <a:rPr altLang="en-US" sz="2800" lang="zh-CN"/>
              <a:t>。</a:t>
            </a:r>
            <a:endParaRPr altLang="en-US" sz="2800" lang="zh-CN"/>
          </a:p>
          <a:p>
            <a:r>
              <a:rPr altLang="en-US" sz="2800" lang="zh-CN"/>
              <a:t>为战胜疫情，我们也应贡献自己的一份力量！</a:t>
            </a:r>
            <a:endParaRPr altLang="en-US" sz="2800" lang="zh-CN"/>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mph" presetID="8" presetSubtype="0">
                                  <p:stCondLst>
                                    <p:cond delay="0"/>
                                  </p:stCondLst>
                                  <p:childTnLst>
                                    <p:animRot by="21600000">
                                      <p:cBhvr>
                                        <p:cTn dur="2000" fill="hold" id="6"/>
                                        <p:tgtEl>
                                          <p:spTgt spid="1048957"/>
                                        </p:tgtEl>
                                        <p:attrNameLst>
                                          <p:attrName>r</p:attrName>
                                        </p:attrNameLst>
                                      </p:cBhvr>
                                    </p:animRot>
                                  </p:childTnLst>
                                </p:cTn>
                              </p:par>
                            </p:childTnLst>
                          </p:cTn>
                        </p:par>
                      </p:childTnLst>
                    </p:cTn>
                  </p:par>
                  <p:par>
                    <p:cTn fill="hold" id="7">
                      <p:stCondLst>
                        <p:cond delay="indefinite"/>
                      </p:stCondLst>
                      <p:childTnLst>
                        <p:par>
                          <p:cTn fill="hold" id="8">
                            <p:stCondLst>
                              <p:cond delay="0"/>
                            </p:stCondLst>
                            <p:childTnLst>
                              <p:par>
                                <p:cTn fill="hold" grpId="0" id="9" nodeType="clickEffect" presetClass="entr" presetID="55" presetSubtype="0">
                                  <p:stCondLst>
                                    <p:cond delay="0"/>
                                  </p:stCondLst>
                                  <p:childTnLst>
                                    <p:set>
                                      <p:cBhvr>
                                        <p:cTn dur="1" fill="hold" id="10">
                                          <p:stCondLst>
                                            <p:cond delay="0"/>
                                          </p:stCondLst>
                                        </p:cTn>
                                        <p:tgtEl>
                                          <p:spTgt spid="1048958"/>
                                        </p:tgtEl>
                                        <p:attrNameLst>
                                          <p:attrName>style.visibility</p:attrName>
                                        </p:attrNameLst>
                                      </p:cBhvr>
                                      <p:to>
                                        <p:strVal val="visible"/>
                                      </p:to>
                                    </p:set>
                                    <p:anim calcmode="lin" valueType="num">
                                      <p:cBhvr>
                                        <p:cTn dur="1000" fill="hold" id="11"/>
                                        <p:tgtEl>
                                          <p:spTgt spid="1048958"/>
                                        </p:tgtEl>
                                        <p:attrNameLst>
                                          <p:attrName>ppt_w</p:attrName>
                                        </p:attrNameLst>
                                      </p:cBhvr>
                                      <p:tavLst>
                                        <p:tav tm="0">
                                          <p:val>
                                            <p:strVal val="#ppt_w*0.70"/>
                                          </p:val>
                                        </p:tav>
                                        <p:tav tm="100000">
                                          <p:val>
                                            <p:strVal val="#ppt_w"/>
                                          </p:val>
                                        </p:tav>
                                      </p:tavLst>
                                    </p:anim>
                                    <p:anim calcmode="lin" valueType="num">
                                      <p:cBhvr>
                                        <p:cTn dur="1000" fill="hold" id="12"/>
                                        <p:tgtEl>
                                          <p:spTgt spid="1048958"/>
                                        </p:tgtEl>
                                        <p:attrNameLst>
                                          <p:attrName>ppt_h</p:attrName>
                                        </p:attrNameLst>
                                      </p:cBhvr>
                                      <p:tavLst>
                                        <p:tav tm="0">
                                          <p:val>
                                            <p:strVal val="#ppt_h"/>
                                          </p:val>
                                        </p:tav>
                                        <p:tav tm="100000">
                                          <p:val>
                                            <p:strVal val="#ppt_h"/>
                                          </p:val>
                                        </p:tav>
                                      </p:tavLst>
                                    </p:anim>
                                    <p:animEffect transition="in" filter="fade">
                                      <p:cBhvr>
                                        <p:cTn dur="1000" id="13"/>
                                        <p:tgtEl>
                                          <p:spTgt spid="1048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57" grpId="0" animBg="1"/>
      <p:bldP spid="1048957" grpId="1" animBg="1"/>
      <p:bldP spid="1048958" grpId="0" animBg="1"/>
      <p:bldP spid="104895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204" name=""/>
        <p:cNvGrpSpPr/>
        <p:nvPr/>
      </p:nvGrpSpPr>
      <p:grpSpPr>
        <a:xfrm>
          <a:off x="0" y="0"/>
          <a:ext cx="0" cy="0"/>
          <a:chOff x="0" y="0"/>
          <a:chExt cx="0" cy="0"/>
        </a:xfrm>
      </p:grpSpPr>
      <p:pic>
        <p:nvPicPr>
          <p:cNvPr id="2097174" name="图片 1" descr="1261-20020GZ042[1]"/>
          <p:cNvPicPr>
            <a:picLocks noChangeAspect="1"/>
          </p:cNvPicPr>
          <p:nvPr>
            <p:custDataLst>
              <p:tags r:id="rId1"/>
            </p:custDataLst>
          </p:nvPr>
        </p:nvPicPr>
        <p:blipFill>
          <a:blip xmlns:r="http://schemas.openxmlformats.org/officeDocument/2006/relationships" r:embed="rId2"/>
          <a:stretch>
            <a:fillRect/>
          </a:stretch>
        </p:blipFill>
        <p:spPr>
          <a:xfrm>
            <a:off x="635" y="0"/>
            <a:ext cx="12192000" cy="6857365"/>
          </a:xfrm>
          <a:prstGeom prst="rect"/>
        </p:spPr>
      </p:pic>
    </p:spTree>
  </p:cSld>
  <p:clrMapOvr>
    <a:masterClrMapping/>
  </p:clrMapOvr>
  <p:transition spd="slow">
    <p:random/>
  </p:transition>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76" name=""/>
        <p:cNvGrpSpPr/>
        <p:nvPr/>
      </p:nvGrpSpPr>
      <p:grpSpPr>
        <a:xfrm>
          <a:off x="0" y="0"/>
          <a:ext cx="0" cy="0"/>
          <a:chOff x="0" y="0"/>
          <a:chExt cx="0" cy="0"/>
        </a:xfrm>
      </p:grpSpPr>
      <p:sp>
        <p:nvSpPr>
          <p:cNvPr id="1048624" name="矩形 11"/>
          <p:cNvSpPr/>
          <p:nvPr/>
        </p:nvSpPr>
        <p:spPr>
          <a:xfrm>
            <a:off x="1049852" y="266269"/>
            <a:ext cx="4589780" cy="447040"/>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武汉出现的新型冠状病毒是什么</a:t>
            </a:r>
            <a:r>
              <a:rPr altLang="zh-CN" dirty="0" sz="2400" lang="en-US">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25" name="矩形 12"/>
          <p:cNvSpPr/>
          <p:nvPr/>
        </p:nvSpPr>
        <p:spPr>
          <a:xfrm>
            <a:off x="5298142" y="3022587"/>
            <a:ext cx="6037730" cy="1938020"/>
          </a:xfrm>
          <a:prstGeom prst="rect"/>
        </p:spPr>
        <p:txBody>
          <a:bodyPr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冠状病毒是自然界广泛存在、非常普通的一类病毒的统称，来自武汉的</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COVID-19</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是一种新型冠状病毒，主要引起呼吸道系统的感染。</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1</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月</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20</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日，国家卫生健康委将新型冠状病毒感染的肺炎纳入乙类传染病，按甲类进行管理；同时纳入</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中华人民共和国国境卫生检疫法</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规定的检疫传染病。</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26" name="文本框 14"/>
          <p:cNvSpPr txBox="1"/>
          <p:nvPr/>
        </p:nvSpPr>
        <p:spPr>
          <a:xfrm>
            <a:off x="5298142" y="2157401"/>
            <a:ext cx="4246881" cy="574040"/>
          </a:xfrm>
          <a:prstGeom prst="rect"/>
          <a:noFill/>
        </p:spPr>
        <p:txBody>
          <a:bodyPr rtlCol="0" wrap="none">
            <a:spAutoFit/>
          </a:bodyPr>
          <a:p>
            <a:r>
              <a:rPr altLang="en-US" b="1" sz="3200" kumimoji="1"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新型冠状病毒基本介绍</a:t>
            </a:r>
            <a:endParaRPr altLang="en-US" b="1" sz="3200" kumimoji="1"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57" name="图片 3"/>
          <p:cNvPicPr>
            <a:picLocks noChangeAspect="1"/>
          </p:cNvPicPr>
          <p:nvPr/>
        </p:nvPicPr>
        <p:blipFill>
          <a:blip xmlns:r="http://schemas.openxmlformats.org/officeDocument/2006/relationships" r:embed="rId1"/>
          <a:stretch>
            <a:fillRect/>
          </a:stretch>
        </p:blipFill>
        <p:spPr>
          <a:xfrm>
            <a:off x="0" y="757234"/>
            <a:ext cx="5343531" cy="5343531"/>
          </a:xfrm>
          <a:prstGeom prst="rect"/>
          <a:effectLst>
            <a:outerShdw algn="tl" blurRad="254000" dir="2700000" dist="393700" rotWithShape="0">
              <a:prstClr val="black">
                <a:alpha val="34000"/>
              </a:prstClr>
            </a:outerShdw>
          </a:effectLs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42" presetSubtype="0">
                                  <p:stCondLst>
                                    <p:cond delay="0"/>
                                  </p:stCondLst>
                                  <p:childTnLst>
                                    <p:set>
                                      <p:cBhvr>
                                        <p:cTn dur="1" fill="hold" id="6">
                                          <p:stCondLst>
                                            <p:cond delay="0"/>
                                          </p:stCondLst>
                                        </p:cTn>
                                        <p:tgtEl>
                                          <p:spTgt spid="1048625"/>
                                        </p:tgtEl>
                                        <p:attrNameLst>
                                          <p:attrName>style.visibility</p:attrName>
                                        </p:attrNameLst>
                                      </p:cBhvr>
                                      <p:to>
                                        <p:strVal val="visible"/>
                                      </p:to>
                                    </p:set>
                                    <p:animEffect transition="in" filter="fade">
                                      <p:cBhvr>
                                        <p:cTn dur="1000" id="7"/>
                                        <p:tgtEl>
                                          <p:spTgt spid="1048625"/>
                                        </p:tgtEl>
                                      </p:cBhvr>
                                    </p:animEffect>
                                    <p:anim calcmode="lin" valueType="num">
                                      <p:cBhvr>
                                        <p:cTn dur="1000" fill="hold" id="8"/>
                                        <p:tgtEl>
                                          <p:spTgt spid="1048625"/>
                                        </p:tgtEl>
                                        <p:attrNameLst>
                                          <p:attrName>ppt_x</p:attrName>
                                        </p:attrNameLst>
                                      </p:cBhvr>
                                      <p:tavLst>
                                        <p:tav tm="0">
                                          <p:val>
                                            <p:strVal val="#ppt_x"/>
                                          </p:val>
                                        </p:tav>
                                        <p:tav tm="100000">
                                          <p:val>
                                            <p:strVal val="#ppt_x"/>
                                          </p:val>
                                        </p:tav>
                                      </p:tavLst>
                                    </p:anim>
                                    <p:anim calcmode="lin" valueType="num">
                                      <p:cBhvr>
                                        <p:cTn dur="1000" fill="hold" id="9"/>
                                        <p:tgtEl>
                                          <p:spTgt spid="1048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79" name=""/>
        <p:cNvGrpSpPr/>
        <p:nvPr/>
      </p:nvGrpSpPr>
      <p:grpSpPr>
        <a:xfrm>
          <a:off x="0" y="0"/>
          <a:ext cx="0" cy="0"/>
          <a:chOff x="0" y="0"/>
          <a:chExt cx="0" cy="0"/>
        </a:xfrm>
      </p:grpSpPr>
      <p:sp>
        <p:nvSpPr>
          <p:cNvPr id="1048630" name="矩形 11"/>
          <p:cNvSpPr/>
          <p:nvPr/>
        </p:nvSpPr>
        <p:spPr>
          <a:xfrm>
            <a:off x="1049852" y="251220"/>
            <a:ext cx="3840481" cy="447040"/>
          </a:xfrm>
          <a:prstGeom prst="rect"/>
        </p:spPr>
        <p:txBody>
          <a:bodyPr wrap="none">
            <a:spAutoFit/>
          </a:bodyPr>
          <a:p>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人感染冠状病毒后会的症状</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0" name="Group 113"/>
          <p:cNvGrpSpPr/>
          <p:nvPr/>
        </p:nvGrpSpPr>
        <p:grpSpPr>
          <a:xfrm>
            <a:off x="169115" y="2391198"/>
            <a:ext cx="2129700" cy="691283"/>
            <a:chOff x="0" y="1419612"/>
            <a:chExt cx="1597483" cy="518462"/>
          </a:xfrm>
        </p:grpSpPr>
        <p:sp>
          <p:nvSpPr>
            <p:cNvPr id="1048631" name="Rectangle 38"/>
            <p:cNvSpPr/>
            <p:nvPr/>
          </p:nvSpPr>
          <p:spPr>
            <a:xfrm>
              <a:off x="0" y="1419612"/>
              <a:ext cx="1597483" cy="518462"/>
            </a:xfrm>
            <a:prstGeom prst="rect"/>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2" name="Text Placeholder 3"/>
            <p:cNvSpPr txBox="1"/>
            <p:nvPr/>
          </p:nvSpPr>
          <p:spPr>
            <a:xfrm>
              <a:off x="589208" y="1540344"/>
              <a:ext cx="732990" cy="276999"/>
            </a:xfrm>
            <a:prstGeom prst="rect"/>
          </p:spPr>
          <p:txBody>
            <a:bodyPr anchor="ctr" anchorCtr="0" bIns="0" lIns="0" rIns="0" tIns="0" wrap="square">
              <a:spAutoFit/>
            </a:bodyPr>
            <a:lstStyle>
              <a:lvl1pPr algn="ctr" indent="0" marL="0">
                <a:buNone/>
                <a:defRPr baseline="0" sz="1400">
                  <a:solidFill>
                    <a:schemeClr val="tx1">
                      <a:lumMod val="95000"/>
                      <a:lumOff val="5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algn="ctr" defTabSz="1218565" eaLnBrk="1" fontAlgn="auto" hangingPunct="1" indent="0" latinLnBrk="0" lvl="0" marL="0" marR="0">
                <a:lnSpc>
                  <a:spcPct val="100000"/>
                </a:lnSpc>
                <a:spcBef>
                  <a:spcPct val="20000"/>
                </a:spcBef>
                <a:spcAft>
                  <a:spcPts val="0"/>
                </a:spcAft>
                <a:buClrTx/>
                <a:buSzTx/>
                <a:buFontTx/>
                <a:buNone/>
              </a:pPr>
              <a:r>
                <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01</a:t>
              </a: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81" name="Group 114"/>
          <p:cNvGrpSpPr/>
          <p:nvPr/>
        </p:nvGrpSpPr>
        <p:grpSpPr>
          <a:xfrm>
            <a:off x="169115" y="3492132"/>
            <a:ext cx="2129700" cy="691283"/>
            <a:chOff x="0" y="2226109"/>
            <a:chExt cx="1597483" cy="518462"/>
          </a:xfrm>
          <a:solidFill>
            <a:srgbClr val="F8F8F8"/>
          </a:solidFill>
        </p:grpSpPr>
        <p:sp>
          <p:nvSpPr>
            <p:cNvPr id="1048633" name="Rectangle 40"/>
            <p:cNvSpPr/>
            <p:nvPr/>
          </p:nvSpPr>
          <p:spPr>
            <a:xfrm>
              <a:off x="0" y="2226109"/>
              <a:ext cx="1597483" cy="518462"/>
            </a:xfrm>
            <a:prstGeom prst="rect"/>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4" name="Text Placeholder 3"/>
            <p:cNvSpPr txBox="1"/>
            <p:nvPr/>
          </p:nvSpPr>
          <p:spPr>
            <a:xfrm>
              <a:off x="575072" y="2346841"/>
              <a:ext cx="747126" cy="276999"/>
            </a:xfrm>
            <a:prstGeom prst="rect"/>
            <a:noFill/>
          </p:spPr>
          <p:txBody>
            <a:bodyPr anchor="ctr" anchorCtr="0" bIns="0" lIns="0" rIns="0" tIns="0" wrap="square">
              <a:spAutoFit/>
            </a:bodyPr>
            <a:lstStyle>
              <a:lvl1pPr algn="ctr" indent="0" marL="0">
                <a:buNone/>
                <a:defRPr baseline="0" sz="1400">
                  <a:solidFill>
                    <a:schemeClr val="tx1">
                      <a:lumMod val="95000"/>
                      <a:lumOff val="5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algn="ctr" defTabSz="1218565" eaLnBrk="1" fontAlgn="auto" hangingPunct="1" indent="0" latinLnBrk="0" lvl="0" marL="0" marR="0">
                <a:lnSpc>
                  <a:spcPct val="100000"/>
                </a:lnSpc>
                <a:spcBef>
                  <a:spcPct val="20000"/>
                </a:spcBef>
                <a:spcAft>
                  <a:spcPts val="0"/>
                </a:spcAft>
                <a:buClrTx/>
                <a:buSzTx/>
                <a:buFontTx/>
                <a:buNone/>
              </a:pPr>
              <a:r>
                <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02</a:t>
              </a: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82" name="Group 115"/>
          <p:cNvGrpSpPr/>
          <p:nvPr/>
        </p:nvGrpSpPr>
        <p:grpSpPr>
          <a:xfrm>
            <a:off x="169115" y="4593066"/>
            <a:ext cx="2129700" cy="691283"/>
            <a:chOff x="0" y="3090216"/>
            <a:chExt cx="1597483" cy="518462"/>
          </a:xfrm>
        </p:grpSpPr>
        <p:sp>
          <p:nvSpPr>
            <p:cNvPr id="1048635" name="Rectangle 43"/>
            <p:cNvSpPr/>
            <p:nvPr/>
          </p:nvSpPr>
          <p:spPr>
            <a:xfrm>
              <a:off x="0" y="3090216"/>
              <a:ext cx="1597483" cy="518462"/>
            </a:xfrm>
            <a:prstGeom prst="rect"/>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6" name="Text Placeholder 3"/>
            <p:cNvSpPr txBox="1"/>
            <p:nvPr/>
          </p:nvSpPr>
          <p:spPr>
            <a:xfrm>
              <a:off x="575072" y="3210948"/>
              <a:ext cx="747126" cy="276999"/>
            </a:xfrm>
            <a:prstGeom prst="rect"/>
          </p:spPr>
          <p:txBody>
            <a:bodyPr anchor="ctr" anchorCtr="0" bIns="0" lIns="0" rIns="0" tIns="0" wrap="square">
              <a:spAutoFit/>
            </a:bodyPr>
            <a:lstStyle>
              <a:lvl1pPr algn="ctr" indent="0" marL="0">
                <a:buNone/>
                <a:defRPr baseline="0" sz="1400">
                  <a:solidFill>
                    <a:schemeClr val="tx1">
                      <a:lumMod val="95000"/>
                      <a:lumOff val="5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algn="ctr" defTabSz="1218565" eaLnBrk="1" fontAlgn="auto" hangingPunct="1" indent="0" latinLnBrk="0" lvl="0" marL="0" marR="0">
                <a:lnSpc>
                  <a:spcPct val="100000"/>
                </a:lnSpc>
                <a:spcBef>
                  <a:spcPct val="20000"/>
                </a:spcBef>
                <a:spcAft>
                  <a:spcPts val="0"/>
                </a:spcAft>
                <a:buClrTx/>
                <a:buSzTx/>
                <a:buFontTx/>
                <a:buNone/>
              </a:pPr>
              <a:r>
                <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03</a:t>
              </a:r>
              <a:endParaRPr baseline="0" b="0" cap="none" dirty="0" sz="24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637" name="Freeform 37"/>
          <p:cNvSpPr/>
          <p:nvPr/>
        </p:nvSpPr>
        <p:spPr>
          <a:xfrm rot="16200000">
            <a:off x="1692224" y="247717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8" name="Freeform 41"/>
          <p:cNvSpPr/>
          <p:nvPr/>
        </p:nvSpPr>
        <p:spPr>
          <a:xfrm rot="16200000">
            <a:off x="1692224" y="357810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9" name="Freeform 44"/>
          <p:cNvSpPr/>
          <p:nvPr/>
        </p:nvSpPr>
        <p:spPr>
          <a:xfrm rot="16200000">
            <a:off x="1692224" y="467903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0" name="Pentagon 39"/>
          <p:cNvSpPr/>
          <p:nvPr/>
        </p:nvSpPr>
        <p:spPr>
          <a:xfrm>
            <a:off x="1931818" y="2237575"/>
            <a:ext cx="2812970" cy="691282"/>
          </a:xfrm>
          <a:prstGeom prst="homePlate"/>
          <a:solidFill>
            <a:schemeClr val="accent4"/>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1" name="Pentagon 42"/>
          <p:cNvSpPr/>
          <p:nvPr/>
        </p:nvSpPr>
        <p:spPr>
          <a:xfrm>
            <a:off x="1931819" y="3338508"/>
            <a:ext cx="2020708" cy="691282"/>
          </a:xfrm>
          <a:prstGeom prst="homePlate"/>
          <a:solidFill>
            <a:schemeClr val="accent4"/>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2" name="Pentagon 45"/>
          <p:cNvSpPr/>
          <p:nvPr/>
        </p:nvSpPr>
        <p:spPr>
          <a:xfrm>
            <a:off x="1931818" y="4439441"/>
            <a:ext cx="1327576" cy="691282"/>
          </a:xfrm>
          <a:prstGeom prst="homePlate"/>
          <a:solidFill>
            <a:schemeClr val="accent4"/>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555"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3" name="矩形 63"/>
          <p:cNvSpPr>
            <a:spLocks noChangeArrowheads="1"/>
          </p:cNvSpPr>
          <p:nvPr/>
        </p:nvSpPr>
        <p:spPr bwMode="auto">
          <a:xfrm>
            <a:off x="5787469" y="2399273"/>
            <a:ext cx="5361418" cy="459731"/>
          </a:xfrm>
          <a:prstGeom prst="rect"/>
          <a:noFill/>
          <a:ln>
            <a:noFill/>
          </a:ln>
        </p:spPr>
        <p:txBody>
          <a:bodyPr bIns="45716" lIns="91431" rIns="91431" tIns="45716"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主要症状：发热（≥</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37.3℃</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 乏力 干咳；</a:t>
            </a:r>
            <a:endParaRPr altLang="en-US" dirty="0" sz="1600" lang="zh-CN">
              <a:solidFill>
                <a:srgbClr val="000000">
                  <a:lumMod val="65000"/>
                  <a:lumOff val="35000"/>
                </a:srgb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4" name="矩形 80"/>
          <p:cNvSpPr>
            <a:spLocks noChangeArrowheads="1"/>
          </p:cNvSpPr>
          <p:nvPr/>
        </p:nvSpPr>
        <p:spPr bwMode="auto">
          <a:xfrm>
            <a:off x="5092440" y="3525199"/>
            <a:ext cx="5361418" cy="828032"/>
          </a:xfrm>
          <a:prstGeom prst="rect"/>
          <a:noFill/>
          <a:ln>
            <a:noFill/>
          </a:ln>
        </p:spPr>
        <p:txBody>
          <a:bodyPr bIns="45716" lIns="91431" rIns="91431" tIns="45716"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严重症状：呼吸窘迫、脓毒血症、代谢性酸中毒、凝血功能障碍</a:t>
            </a:r>
            <a:endParaRPr altLang="en-US" dirty="0" sz="1600" lang="zh-CN">
              <a:solidFill>
                <a:srgbClr val="000000">
                  <a:lumMod val="65000"/>
                  <a:lumOff val="35000"/>
                </a:srgb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5" name="矩形 81"/>
          <p:cNvSpPr>
            <a:spLocks noChangeArrowheads="1"/>
          </p:cNvSpPr>
          <p:nvPr/>
        </p:nvSpPr>
        <p:spPr bwMode="auto">
          <a:xfrm>
            <a:off x="4397409" y="4658831"/>
            <a:ext cx="5361418" cy="1200321"/>
          </a:xfrm>
          <a:prstGeom prst="rect"/>
          <a:noFill/>
          <a:ln>
            <a:noFill/>
          </a:ln>
        </p:spPr>
        <p:txBody>
          <a:bodyPr bIns="45716" lIns="91431" rIns="91431" tIns="45716" wrap="square">
            <a:spAutoFit/>
          </a:bodyPr>
          <a:p>
            <a:pP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目前研究发现，多数患者为中轻症，预后良好；发生重症和死亡的比例低，其传播力和致病力目前均低于</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2003</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年的</a:t>
            </a: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SARS</a:t>
            </a: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疫情。</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3" name="组合 96"/>
          <p:cNvGrpSpPr/>
          <p:nvPr/>
        </p:nvGrpSpPr>
        <p:grpSpPr>
          <a:xfrm>
            <a:off x="4202111" y="3329745"/>
            <a:ext cx="792261" cy="792365"/>
            <a:chOff x="5556077" y="2781175"/>
            <a:chExt cx="792364" cy="792365"/>
          </a:xfrm>
        </p:grpSpPr>
        <p:sp>
          <p:nvSpPr>
            <p:cNvPr id="1048646" name="Oval 50"/>
            <p:cNvSpPr/>
            <p:nvPr/>
          </p:nvSpPr>
          <p:spPr>
            <a:xfrm>
              <a:off x="5556077" y="2781175"/>
              <a:ext cx="792364" cy="792365"/>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2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4" name="组合 98"/>
            <p:cNvGrpSpPr>
              <a:grpSpLocks noChangeAspect="1"/>
            </p:cNvGrpSpPr>
            <p:nvPr/>
          </p:nvGrpSpPr>
          <p:grpSpPr>
            <a:xfrm>
              <a:off x="5805695" y="2930428"/>
              <a:ext cx="293129" cy="493858"/>
              <a:chOff x="6982613" y="4660429"/>
              <a:chExt cx="292099" cy="492124"/>
            </a:xfrm>
            <a:solidFill>
              <a:srgbClr val="FFFFFF">
                <a:lumMod val="95000"/>
              </a:srgbClr>
            </a:solidFill>
          </p:grpSpPr>
          <p:sp>
            <p:nvSpPr>
              <p:cNvPr id="104864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9"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grpSp>
        <p:nvGrpSpPr>
          <p:cNvPr id="85" name="组合 102"/>
          <p:cNvGrpSpPr/>
          <p:nvPr/>
        </p:nvGrpSpPr>
        <p:grpSpPr>
          <a:xfrm>
            <a:off x="4889257" y="2239273"/>
            <a:ext cx="792261" cy="792365"/>
            <a:chOff x="6275397" y="1688395"/>
            <a:chExt cx="792364" cy="792365"/>
          </a:xfrm>
        </p:grpSpPr>
        <p:sp>
          <p:nvSpPr>
            <p:cNvPr id="1048650" name="Oval 49"/>
            <p:cNvSpPr/>
            <p:nvPr/>
          </p:nvSpPr>
          <p:spPr>
            <a:xfrm>
              <a:off x="6275397" y="1688395"/>
              <a:ext cx="792364" cy="792365"/>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2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6" name="组合 104"/>
            <p:cNvGrpSpPr/>
            <p:nvPr/>
          </p:nvGrpSpPr>
          <p:grpSpPr>
            <a:xfrm>
              <a:off x="6414717" y="1849486"/>
              <a:ext cx="513724" cy="470183"/>
              <a:chOff x="2158354" y="2417495"/>
              <a:chExt cx="550987" cy="504288"/>
            </a:xfrm>
          </p:grpSpPr>
          <p:sp>
            <p:nvSpPr>
              <p:cNvPr id="1048651" name="Freeform 26"/>
              <p:cNvSpPr>
                <a:spLocks noEditPoints="1"/>
              </p:cNvSpPr>
              <p:nvPr/>
            </p:nvSpPr>
            <p:spPr bwMode="auto">
              <a:xfrm>
                <a:off x="2158354" y="2417495"/>
                <a:ext cx="357759" cy="359114"/>
              </a:xfrm>
              <a:custGeom>
                <a:av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FFFF">
                  <a:lumMod val="95000"/>
                </a:srgbClr>
              </a:solid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da-DK"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2" name="Freeform 27"/>
              <p:cNvSpPr>
                <a:spLocks noEditPoints="1"/>
              </p:cNvSpPr>
              <p:nvPr/>
            </p:nvSpPr>
            <p:spPr bwMode="auto">
              <a:xfrm>
                <a:off x="2454892" y="2665819"/>
                <a:ext cx="254449" cy="255964"/>
              </a:xfrm>
              <a:custGeom>
                <a:av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FFFF">
                  <a:lumMod val="95000"/>
                </a:srgbClr>
              </a:solid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da-DK"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grpSp>
        <p:nvGrpSpPr>
          <p:cNvPr id="87" name="组合 107"/>
          <p:cNvGrpSpPr/>
          <p:nvPr/>
        </p:nvGrpSpPr>
        <p:grpSpPr>
          <a:xfrm>
            <a:off x="3500687" y="4464954"/>
            <a:ext cx="792261" cy="792365"/>
            <a:chOff x="4899179" y="3916384"/>
            <a:chExt cx="792364" cy="792365"/>
          </a:xfrm>
        </p:grpSpPr>
        <p:sp>
          <p:nvSpPr>
            <p:cNvPr id="1048653" name="Oval 56"/>
            <p:cNvSpPr/>
            <p:nvPr/>
          </p:nvSpPr>
          <p:spPr>
            <a:xfrm>
              <a:off x="4899179" y="3916384"/>
              <a:ext cx="792364" cy="792365"/>
            </a:xfrm>
            <a:prstGeom prst="ellipse"/>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baseline="0" b="0" cap="none" dirty="0" sz="3200" i="0" kern="0" kumimoji="0" lang="en-US" noProof="0" normalizeH="0" spc="0" strike="noStrike" u="none">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4"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FFFF">
                <a:lumMod val="95000"/>
              </a:srgbClr>
            </a:solidFill>
            <a:ln w="9525">
              <a:noFill/>
              <a:round/>
            </a:ln>
          </p:spPr>
          <p:txBody>
            <a:bodyPr/>
            <a:p>
              <a:pPr defTabSz="914400" eaLnBrk="1" fontAlgn="auto" hangingPunct="1" indent="0" latinLnBrk="0" lvl="0" marL="0" marR="0">
                <a:lnSpc>
                  <a:spcPct val="100000"/>
                </a:lnSpc>
                <a:spcBef>
                  <a:spcPts val="0"/>
                </a:spcBef>
                <a:spcAft>
                  <a:spcPts val="0"/>
                </a:spcAft>
                <a:buClrTx/>
                <a:buSzTx/>
                <a:buFontTx/>
                <a:buNone/>
              </a:pPr>
              <a:endParaRPr baseline="0" b="0" cap="none" dirty="0" sz="2400" i="0" kern="0" kumimoji="0" lang="en-US" noProof="0" normalizeH="0" spc="0" strike="noStrike" u="none">
                <a:ln>
                  <a:noFill/>
                </a:ln>
                <a:solidFill>
                  <a:sysClr lastClr="000000" val="windowText"/>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pic>
        <p:nvPicPr>
          <p:cNvPr id="2097158" name="图片 2"/>
          <p:cNvPicPr>
            <a:picLocks noChangeAspect="1"/>
          </p:cNvPicPr>
          <p:nvPr/>
        </p:nvPicPr>
        <p:blipFill rotWithShape="1">
          <a:blip xmlns:r="http://schemas.openxmlformats.org/officeDocument/2006/relationships" r:embed="rId1"/>
          <a:srcRect t="9413" r="46868"/>
          <a:stretch>
            <a:fillRect/>
          </a:stretch>
        </p:blipFill>
        <p:spPr>
          <a:xfrm>
            <a:off x="9177484" y="152400"/>
            <a:ext cx="2807302" cy="4786307"/>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entr" presetID="22" presetSubtype="8">
                                  <p:stCondLst>
                                    <p:cond delay="0"/>
                                  </p:stCondLst>
                                  <p:childTnLst>
                                    <p:set>
                                      <p:cBhvr>
                                        <p:cTn dur="1" fill="hold" id="6">
                                          <p:stCondLst>
                                            <p:cond delay="0"/>
                                          </p:stCondLst>
                                        </p:cTn>
                                        <p:tgtEl>
                                          <p:spTgt spid="80"/>
                                        </p:tgtEl>
                                        <p:attrNameLst>
                                          <p:attrName>style.visibility</p:attrName>
                                        </p:attrNameLst>
                                      </p:cBhvr>
                                      <p:to>
                                        <p:strVal val="visible"/>
                                      </p:to>
                                    </p:set>
                                    <p:animEffect transition="in" filter="wipe(left)">
                                      <p:cBhvr>
                                        <p:cTn dur="400" id="7"/>
                                        <p:tgtEl>
                                          <p:spTgt spid="80"/>
                                        </p:tgtEl>
                                      </p:cBhvr>
                                    </p:animEffect>
                                  </p:childTnLst>
                                </p:cTn>
                              </p:par>
                            </p:childTnLst>
                          </p:cTn>
                        </p:par>
                        <p:par>
                          <p:cTn fill="hold" id="8">
                            <p:stCondLst>
                              <p:cond delay="500"/>
                            </p:stCondLst>
                            <p:childTnLst>
                              <p:par>
                                <p:cTn fill="hold" grpId="0" id="9" nodeType="afterEffect" presetClass="entr" presetID="22" presetSubtype="2">
                                  <p:stCondLst>
                                    <p:cond delay="0"/>
                                  </p:stCondLst>
                                  <p:childTnLst>
                                    <p:set>
                                      <p:cBhvr>
                                        <p:cTn dur="1" fill="hold" id="10">
                                          <p:stCondLst>
                                            <p:cond delay="0"/>
                                          </p:stCondLst>
                                        </p:cTn>
                                        <p:tgtEl>
                                          <p:spTgt spid="1048637"/>
                                        </p:tgtEl>
                                        <p:attrNameLst>
                                          <p:attrName>style.visibility</p:attrName>
                                        </p:attrNameLst>
                                      </p:cBhvr>
                                      <p:to>
                                        <p:strVal val="visible"/>
                                      </p:to>
                                    </p:set>
                                    <p:animEffect transition="in" filter="wipe(right)">
                                      <p:cBhvr>
                                        <p:cTn dur="250" id="11"/>
                                        <p:tgtEl>
                                          <p:spTgt spid="1048637"/>
                                        </p:tgtEl>
                                      </p:cBhvr>
                                    </p:animEffect>
                                  </p:childTnLst>
                                </p:cTn>
                              </p:par>
                            </p:childTnLst>
                          </p:cTn>
                        </p:par>
                        <p:par>
                          <p:cTn fill="hold" id="12">
                            <p:stCondLst>
                              <p:cond delay="1000"/>
                            </p:stCondLst>
                            <p:childTnLst>
                              <p:par>
                                <p:cTn fill="hold" grpId="0" id="13" nodeType="afterEffect" presetClass="entr" presetID="22" presetSubtype="8">
                                  <p:stCondLst>
                                    <p:cond delay="0"/>
                                  </p:stCondLst>
                                  <p:childTnLst>
                                    <p:set>
                                      <p:cBhvr>
                                        <p:cTn dur="1" fill="hold" id="14">
                                          <p:stCondLst>
                                            <p:cond delay="0"/>
                                          </p:stCondLst>
                                        </p:cTn>
                                        <p:tgtEl>
                                          <p:spTgt spid="1048640"/>
                                        </p:tgtEl>
                                        <p:attrNameLst>
                                          <p:attrName>style.visibility</p:attrName>
                                        </p:attrNameLst>
                                      </p:cBhvr>
                                      <p:to>
                                        <p:strVal val="visible"/>
                                      </p:to>
                                    </p:set>
                                    <p:animEffect transition="in" filter="wipe(left)">
                                      <p:cBhvr>
                                        <p:cTn dur="500" id="15"/>
                                        <p:tgtEl>
                                          <p:spTgt spid="1048640"/>
                                        </p:tgtEl>
                                      </p:cBhvr>
                                    </p:animEffect>
                                  </p:childTnLst>
                                </p:cTn>
                              </p:par>
                            </p:childTnLst>
                          </p:cTn>
                        </p:par>
                        <p:par>
                          <p:cTn fill="hold" id="16">
                            <p:stCondLst>
                              <p:cond delay="1500"/>
                            </p:stCondLst>
                            <p:childTnLst>
                              <p:par>
                                <p:cTn fill="hold" id="17" nodeType="afterEffect" presetClass="entr" presetID="2" presetSubtype="2">
                                  <p:stCondLst>
                                    <p:cond delay="0"/>
                                  </p:stCondLst>
                                  <p:childTnLst>
                                    <p:set>
                                      <p:cBhvr>
                                        <p:cTn dur="1" fill="hold" id="18">
                                          <p:stCondLst>
                                            <p:cond delay="0"/>
                                          </p:stCondLst>
                                        </p:cTn>
                                        <p:tgtEl>
                                          <p:spTgt spid="85"/>
                                        </p:tgtEl>
                                        <p:attrNameLst>
                                          <p:attrName>style.visibility</p:attrName>
                                        </p:attrNameLst>
                                      </p:cBhvr>
                                      <p:to>
                                        <p:strVal val="visible"/>
                                      </p:to>
                                    </p:set>
                                    <p:anim calcmode="lin" valueType="num">
                                      <p:cBhvr additive="base">
                                        <p:cTn dur="350" fill="hold" id="19"/>
                                        <p:tgtEl>
                                          <p:spTgt spid="85"/>
                                        </p:tgtEl>
                                        <p:attrNameLst>
                                          <p:attrName>ppt_x</p:attrName>
                                        </p:attrNameLst>
                                      </p:cBhvr>
                                      <p:tavLst>
                                        <p:tav tm="0">
                                          <p:val>
                                            <p:strVal val="1+#ppt_w/2"/>
                                          </p:val>
                                        </p:tav>
                                        <p:tav tm="100000">
                                          <p:val>
                                            <p:strVal val="#ppt_x"/>
                                          </p:val>
                                        </p:tav>
                                      </p:tavLst>
                                    </p:anim>
                                    <p:anim calcmode="lin" valueType="num">
                                      <p:cBhvr additive="base">
                                        <p:cTn dur="350" fill="hold" id="20"/>
                                        <p:tgtEl>
                                          <p:spTgt spid="85"/>
                                        </p:tgtEl>
                                        <p:attrNameLst>
                                          <p:attrName>ppt_y</p:attrName>
                                        </p:attrNameLst>
                                      </p:cBhvr>
                                      <p:tavLst>
                                        <p:tav tm="0">
                                          <p:val>
                                            <p:strVal val="#ppt_y"/>
                                          </p:val>
                                        </p:tav>
                                        <p:tav tm="100000">
                                          <p:val>
                                            <p:strVal val="#ppt_y"/>
                                          </p:val>
                                        </p:tav>
                                      </p:tavLst>
                                    </p:anim>
                                  </p:childTnLst>
                                </p:cTn>
                              </p:par>
                              <p:par>
                                <p:cTn fill="hold" grpId="0" id="21" nodeType="withEffect" presetClass="entr" presetID="2" presetSubtype="2">
                                  <p:stCondLst>
                                    <p:cond delay="0"/>
                                  </p:stCondLst>
                                  <p:childTnLst>
                                    <p:set>
                                      <p:cBhvr>
                                        <p:cTn dur="1" fill="hold" id="22">
                                          <p:stCondLst>
                                            <p:cond delay="0"/>
                                          </p:stCondLst>
                                        </p:cTn>
                                        <p:tgtEl>
                                          <p:spTgt spid="1048643"/>
                                        </p:tgtEl>
                                        <p:attrNameLst>
                                          <p:attrName>style.visibility</p:attrName>
                                        </p:attrNameLst>
                                      </p:cBhvr>
                                      <p:to>
                                        <p:strVal val="visible"/>
                                      </p:to>
                                    </p:set>
                                    <p:anim calcmode="lin" valueType="num">
                                      <p:cBhvr additive="base">
                                        <p:cTn dur="350" fill="hold" id="23"/>
                                        <p:tgtEl>
                                          <p:spTgt spid="1048643"/>
                                        </p:tgtEl>
                                        <p:attrNameLst>
                                          <p:attrName>ppt_x</p:attrName>
                                        </p:attrNameLst>
                                      </p:cBhvr>
                                      <p:tavLst>
                                        <p:tav tm="0">
                                          <p:val>
                                            <p:strVal val="1+#ppt_w/2"/>
                                          </p:val>
                                        </p:tav>
                                        <p:tav tm="100000">
                                          <p:val>
                                            <p:strVal val="#ppt_x"/>
                                          </p:val>
                                        </p:tav>
                                      </p:tavLst>
                                    </p:anim>
                                    <p:anim calcmode="lin" valueType="num">
                                      <p:cBhvr additive="base">
                                        <p:cTn dur="350" fill="hold" id="24"/>
                                        <p:tgtEl>
                                          <p:spTgt spid="1048643"/>
                                        </p:tgtEl>
                                        <p:attrNameLst>
                                          <p:attrName>ppt_y</p:attrName>
                                        </p:attrNameLst>
                                      </p:cBhvr>
                                      <p:tavLst>
                                        <p:tav tm="0">
                                          <p:val>
                                            <p:strVal val="#ppt_y"/>
                                          </p:val>
                                        </p:tav>
                                        <p:tav tm="100000">
                                          <p:val>
                                            <p:strVal val="#ppt_y"/>
                                          </p:val>
                                        </p:tav>
                                      </p:tavLst>
                                    </p:anim>
                                  </p:childTnLst>
                                </p:cTn>
                              </p:par>
                            </p:childTnLst>
                          </p:cTn>
                        </p:par>
                        <p:par>
                          <p:cTn fill="hold" id="25">
                            <p:stCondLst>
                              <p:cond delay="2000"/>
                            </p:stCondLst>
                            <p:childTnLst>
                              <p:par>
                                <p:cTn fill="hold" id="26" nodeType="afterEffect" presetClass="entr" presetID="22" presetSubtype="8">
                                  <p:stCondLst>
                                    <p:cond delay="0"/>
                                  </p:stCondLst>
                                  <p:childTnLst>
                                    <p:set>
                                      <p:cBhvr>
                                        <p:cTn dur="1" fill="hold" id="27">
                                          <p:stCondLst>
                                            <p:cond delay="0"/>
                                          </p:stCondLst>
                                        </p:cTn>
                                        <p:tgtEl>
                                          <p:spTgt spid="81"/>
                                        </p:tgtEl>
                                        <p:attrNameLst>
                                          <p:attrName>style.visibility</p:attrName>
                                        </p:attrNameLst>
                                      </p:cBhvr>
                                      <p:to>
                                        <p:strVal val="visible"/>
                                      </p:to>
                                    </p:set>
                                    <p:animEffect transition="in" filter="wipe(left)">
                                      <p:cBhvr>
                                        <p:cTn dur="400" id="28"/>
                                        <p:tgtEl>
                                          <p:spTgt spid="81"/>
                                        </p:tgtEl>
                                      </p:cBhvr>
                                    </p:animEffect>
                                  </p:childTnLst>
                                </p:cTn>
                              </p:par>
                            </p:childTnLst>
                          </p:cTn>
                        </p:par>
                        <p:par>
                          <p:cTn fill="hold" id="29">
                            <p:stCondLst>
                              <p:cond delay="2500"/>
                            </p:stCondLst>
                            <p:childTnLst>
                              <p:par>
                                <p:cTn fill="hold" grpId="0" id="30" nodeType="afterEffect" presetClass="entr" presetID="22" presetSubtype="2">
                                  <p:stCondLst>
                                    <p:cond delay="0"/>
                                  </p:stCondLst>
                                  <p:childTnLst>
                                    <p:set>
                                      <p:cBhvr>
                                        <p:cTn dur="1" fill="hold" id="31">
                                          <p:stCondLst>
                                            <p:cond delay="0"/>
                                          </p:stCondLst>
                                        </p:cTn>
                                        <p:tgtEl>
                                          <p:spTgt spid="1048638"/>
                                        </p:tgtEl>
                                        <p:attrNameLst>
                                          <p:attrName>style.visibility</p:attrName>
                                        </p:attrNameLst>
                                      </p:cBhvr>
                                      <p:to>
                                        <p:strVal val="visible"/>
                                      </p:to>
                                    </p:set>
                                    <p:animEffect transition="in" filter="wipe(right)">
                                      <p:cBhvr>
                                        <p:cTn dur="250" id="32"/>
                                        <p:tgtEl>
                                          <p:spTgt spid="1048638"/>
                                        </p:tgtEl>
                                      </p:cBhvr>
                                    </p:animEffect>
                                  </p:childTnLst>
                                </p:cTn>
                              </p:par>
                            </p:childTnLst>
                          </p:cTn>
                        </p:par>
                        <p:par>
                          <p:cTn fill="hold" id="33">
                            <p:stCondLst>
                              <p:cond delay="3000"/>
                            </p:stCondLst>
                            <p:childTnLst>
                              <p:par>
                                <p:cTn fill="hold" grpId="0" id="34" nodeType="afterEffect" presetClass="entr" presetID="22" presetSubtype="8">
                                  <p:stCondLst>
                                    <p:cond delay="0"/>
                                  </p:stCondLst>
                                  <p:childTnLst>
                                    <p:set>
                                      <p:cBhvr>
                                        <p:cTn dur="1" fill="hold" id="35">
                                          <p:stCondLst>
                                            <p:cond delay="0"/>
                                          </p:stCondLst>
                                        </p:cTn>
                                        <p:tgtEl>
                                          <p:spTgt spid="1048641"/>
                                        </p:tgtEl>
                                        <p:attrNameLst>
                                          <p:attrName>style.visibility</p:attrName>
                                        </p:attrNameLst>
                                      </p:cBhvr>
                                      <p:to>
                                        <p:strVal val="visible"/>
                                      </p:to>
                                    </p:set>
                                    <p:animEffect transition="in" filter="wipe(left)">
                                      <p:cBhvr>
                                        <p:cTn dur="500" id="36"/>
                                        <p:tgtEl>
                                          <p:spTgt spid="1048641"/>
                                        </p:tgtEl>
                                      </p:cBhvr>
                                    </p:animEffect>
                                  </p:childTnLst>
                                </p:cTn>
                              </p:par>
                            </p:childTnLst>
                          </p:cTn>
                        </p:par>
                        <p:par>
                          <p:cTn fill="hold" id="37">
                            <p:stCondLst>
                              <p:cond delay="3500"/>
                            </p:stCondLst>
                            <p:childTnLst>
                              <p:par>
                                <p:cTn fill="hold" id="38" nodeType="afterEffect" presetClass="entr" presetID="2" presetSubtype="2">
                                  <p:stCondLst>
                                    <p:cond delay="0"/>
                                  </p:stCondLst>
                                  <p:childTnLst>
                                    <p:set>
                                      <p:cBhvr>
                                        <p:cTn dur="1" fill="hold" id="39">
                                          <p:stCondLst>
                                            <p:cond delay="0"/>
                                          </p:stCondLst>
                                        </p:cTn>
                                        <p:tgtEl>
                                          <p:spTgt spid="83"/>
                                        </p:tgtEl>
                                        <p:attrNameLst>
                                          <p:attrName>style.visibility</p:attrName>
                                        </p:attrNameLst>
                                      </p:cBhvr>
                                      <p:to>
                                        <p:strVal val="visible"/>
                                      </p:to>
                                    </p:set>
                                    <p:anim calcmode="lin" valueType="num">
                                      <p:cBhvr additive="base">
                                        <p:cTn dur="350" fill="hold" id="40"/>
                                        <p:tgtEl>
                                          <p:spTgt spid="83"/>
                                        </p:tgtEl>
                                        <p:attrNameLst>
                                          <p:attrName>ppt_x</p:attrName>
                                        </p:attrNameLst>
                                      </p:cBhvr>
                                      <p:tavLst>
                                        <p:tav tm="0">
                                          <p:val>
                                            <p:strVal val="1+#ppt_w/2"/>
                                          </p:val>
                                        </p:tav>
                                        <p:tav tm="100000">
                                          <p:val>
                                            <p:strVal val="#ppt_x"/>
                                          </p:val>
                                        </p:tav>
                                      </p:tavLst>
                                    </p:anim>
                                    <p:anim calcmode="lin" valueType="num">
                                      <p:cBhvr additive="base">
                                        <p:cTn dur="350" fill="hold" id="41"/>
                                        <p:tgtEl>
                                          <p:spTgt spid="83"/>
                                        </p:tgtEl>
                                        <p:attrNameLst>
                                          <p:attrName>ppt_y</p:attrName>
                                        </p:attrNameLst>
                                      </p:cBhvr>
                                      <p:tavLst>
                                        <p:tav tm="0">
                                          <p:val>
                                            <p:strVal val="#ppt_y"/>
                                          </p:val>
                                        </p:tav>
                                        <p:tav tm="100000">
                                          <p:val>
                                            <p:strVal val="#ppt_y"/>
                                          </p:val>
                                        </p:tav>
                                      </p:tavLst>
                                    </p:anim>
                                  </p:childTnLst>
                                </p:cTn>
                              </p:par>
                              <p:par>
                                <p:cTn fill="hold" grpId="0" id="42" nodeType="withEffect" presetClass="entr" presetID="2" presetSubtype="2">
                                  <p:stCondLst>
                                    <p:cond delay="0"/>
                                  </p:stCondLst>
                                  <p:childTnLst>
                                    <p:set>
                                      <p:cBhvr>
                                        <p:cTn dur="1" fill="hold" id="43">
                                          <p:stCondLst>
                                            <p:cond delay="0"/>
                                          </p:stCondLst>
                                        </p:cTn>
                                        <p:tgtEl>
                                          <p:spTgt spid="1048644"/>
                                        </p:tgtEl>
                                        <p:attrNameLst>
                                          <p:attrName>style.visibility</p:attrName>
                                        </p:attrNameLst>
                                      </p:cBhvr>
                                      <p:to>
                                        <p:strVal val="visible"/>
                                      </p:to>
                                    </p:set>
                                    <p:anim calcmode="lin" valueType="num">
                                      <p:cBhvr additive="base">
                                        <p:cTn dur="350" fill="hold" id="44"/>
                                        <p:tgtEl>
                                          <p:spTgt spid="1048644"/>
                                        </p:tgtEl>
                                        <p:attrNameLst>
                                          <p:attrName>ppt_x</p:attrName>
                                        </p:attrNameLst>
                                      </p:cBhvr>
                                      <p:tavLst>
                                        <p:tav tm="0">
                                          <p:val>
                                            <p:strVal val="1+#ppt_w/2"/>
                                          </p:val>
                                        </p:tav>
                                        <p:tav tm="100000">
                                          <p:val>
                                            <p:strVal val="#ppt_x"/>
                                          </p:val>
                                        </p:tav>
                                      </p:tavLst>
                                    </p:anim>
                                    <p:anim calcmode="lin" valueType="num">
                                      <p:cBhvr additive="base">
                                        <p:cTn dur="350" fill="hold" id="45"/>
                                        <p:tgtEl>
                                          <p:spTgt spid="1048644"/>
                                        </p:tgtEl>
                                        <p:attrNameLst>
                                          <p:attrName>ppt_y</p:attrName>
                                        </p:attrNameLst>
                                      </p:cBhvr>
                                      <p:tavLst>
                                        <p:tav tm="0">
                                          <p:val>
                                            <p:strVal val="#ppt_y"/>
                                          </p:val>
                                        </p:tav>
                                        <p:tav tm="100000">
                                          <p:val>
                                            <p:strVal val="#ppt_y"/>
                                          </p:val>
                                        </p:tav>
                                      </p:tavLst>
                                    </p:anim>
                                  </p:childTnLst>
                                </p:cTn>
                              </p:par>
                            </p:childTnLst>
                          </p:cTn>
                        </p:par>
                        <p:par>
                          <p:cTn fill="hold" id="46">
                            <p:stCondLst>
                              <p:cond delay="4000"/>
                            </p:stCondLst>
                            <p:childTnLst>
                              <p:par>
                                <p:cTn fill="hold" id="47" nodeType="afterEffect" presetClass="entr" presetID="22" presetSubtype="8">
                                  <p:stCondLst>
                                    <p:cond delay="0"/>
                                  </p:stCondLst>
                                  <p:childTnLst>
                                    <p:set>
                                      <p:cBhvr>
                                        <p:cTn dur="1" fill="hold" id="48">
                                          <p:stCondLst>
                                            <p:cond delay="0"/>
                                          </p:stCondLst>
                                        </p:cTn>
                                        <p:tgtEl>
                                          <p:spTgt spid="82"/>
                                        </p:tgtEl>
                                        <p:attrNameLst>
                                          <p:attrName>style.visibility</p:attrName>
                                        </p:attrNameLst>
                                      </p:cBhvr>
                                      <p:to>
                                        <p:strVal val="visible"/>
                                      </p:to>
                                    </p:set>
                                    <p:animEffect transition="in" filter="wipe(left)">
                                      <p:cBhvr>
                                        <p:cTn dur="400" id="49"/>
                                        <p:tgtEl>
                                          <p:spTgt spid="82"/>
                                        </p:tgtEl>
                                      </p:cBhvr>
                                    </p:animEffect>
                                  </p:childTnLst>
                                </p:cTn>
                              </p:par>
                            </p:childTnLst>
                          </p:cTn>
                        </p:par>
                        <p:par>
                          <p:cTn fill="hold" id="50">
                            <p:stCondLst>
                              <p:cond delay="4500"/>
                            </p:stCondLst>
                            <p:childTnLst>
                              <p:par>
                                <p:cTn fill="hold" grpId="0" id="51" nodeType="afterEffect" presetClass="entr" presetID="22" presetSubtype="2">
                                  <p:stCondLst>
                                    <p:cond delay="0"/>
                                  </p:stCondLst>
                                  <p:childTnLst>
                                    <p:set>
                                      <p:cBhvr>
                                        <p:cTn dur="1" fill="hold" id="52">
                                          <p:stCondLst>
                                            <p:cond delay="0"/>
                                          </p:stCondLst>
                                        </p:cTn>
                                        <p:tgtEl>
                                          <p:spTgt spid="1048639"/>
                                        </p:tgtEl>
                                        <p:attrNameLst>
                                          <p:attrName>style.visibility</p:attrName>
                                        </p:attrNameLst>
                                      </p:cBhvr>
                                      <p:to>
                                        <p:strVal val="visible"/>
                                      </p:to>
                                    </p:set>
                                    <p:animEffect transition="in" filter="wipe(right)">
                                      <p:cBhvr>
                                        <p:cTn dur="250" id="53"/>
                                        <p:tgtEl>
                                          <p:spTgt spid="1048639"/>
                                        </p:tgtEl>
                                      </p:cBhvr>
                                    </p:animEffect>
                                  </p:childTnLst>
                                </p:cTn>
                              </p:par>
                            </p:childTnLst>
                          </p:cTn>
                        </p:par>
                        <p:par>
                          <p:cTn fill="hold" id="54">
                            <p:stCondLst>
                              <p:cond delay="5000"/>
                            </p:stCondLst>
                            <p:childTnLst>
                              <p:par>
                                <p:cTn fill="hold" grpId="0" id="55" nodeType="afterEffect" presetClass="entr" presetID="22" presetSubtype="8">
                                  <p:stCondLst>
                                    <p:cond delay="0"/>
                                  </p:stCondLst>
                                  <p:childTnLst>
                                    <p:set>
                                      <p:cBhvr>
                                        <p:cTn dur="1" fill="hold" id="56">
                                          <p:stCondLst>
                                            <p:cond delay="0"/>
                                          </p:stCondLst>
                                        </p:cTn>
                                        <p:tgtEl>
                                          <p:spTgt spid="1048642"/>
                                        </p:tgtEl>
                                        <p:attrNameLst>
                                          <p:attrName>style.visibility</p:attrName>
                                        </p:attrNameLst>
                                      </p:cBhvr>
                                      <p:to>
                                        <p:strVal val="visible"/>
                                      </p:to>
                                    </p:set>
                                    <p:animEffect transition="in" filter="wipe(left)">
                                      <p:cBhvr>
                                        <p:cTn dur="500" id="57"/>
                                        <p:tgtEl>
                                          <p:spTgt spid="1048642"/>
                                        </p:tgtEl>
                                      </p:cBhvr>
                                    </p:animEffect>
                                  </p:childTnLst>
                                </p:cTn>
                              </p:par>
                            </p:childTnLst>
                          </p:cTn>
                        </p:par>
                        <p:par>
                          <p:cTn fill="hold" id="58">
                            <p:stCondLst>
                              <p:cond delay="5500"/>
                            </p:stCondLst>
                            <p:childTnLst>
                              <p:par>
                                <p:cTn fill="hold" id="59" nodeType="afterEffect" presetClass="entr" presetID="2" presetSubtype="2">
                                  <p:stCondLst>
                                    <p:cond delay="0"/>
                                  </p:stCondLst>
                                  <p:childTnLst>
                                    <p:set>
                                      <p:cBhvr>
                                        <p:cTn dur="1" fill="hold" id="60">
                                          <p:stCondLst>
                                            <p:cond delay="0"/>
                                          </p:stCondLst>
                                        </p:cTn>
                                        <p:tgtEl>
                                          <p:spTgt spid="87"/>
                                        </p:tgtEl>
                                        <p:attrNameLst>
                                          <p:attrName>style.visibility</p:attrName>
                                        </p:attrNameLst>
                                      </p:cBhvr>
                                      <p:to>
                                        <p:strVal val="visible"/>
                                      </p:to>
                                    </p:set>
                                    <p:anim calcmode="lin" valueType="num">
                                      <p:cBhvr additive="base">
                                        <p:cTn dur="350" fill="hold" id="61"/>
                                        <p:tgtEl>
                                          <p:spTgt spid="87"/>
                                        </p:tgtEl>
                                        <p:attrNameLst>
                                          <p:attrName>ppt_x</p:attrName>
                                        </p:attrNameLst>
                                      </p:cBhvr>
                                      <p:tavLst>
                                        <p:tav tm="0">
                                          <p:val>
                                            <p:strVal val="1+#ppt_w/2"/>
                                          </p:val>
                                        </p:tav>
                                        <p:tav tm="100000">
                                          <p:val>
                                            <p:strVal val="#ppt_x"/>
                                          </p:val>
                                        </p:tav>
                                      </p:tavLst>
                                    </p:anim>
                                    <p:anim calcmode="lin" valueType="num">
                                      <p:cBhvr additive="base">
                                        <p:cTn dur="350" fill="hold" id="62"/>
                                        <p:tgtEl>
                                          <p:spTgt spid="87"/>
                                        </p:tgtEl>
                                        <p:attrNameLst>
                                          <p:attrName>ppt_y</p:attrName>
                                        </p:attrNameLst>
                                      </p:cBhvr>
                                      <p:tavLst>
                                        <p:tav tm="0">
                                          <p:val>
                                            <p:strVal val="#ppt_y"/>
                                          </p:val>
                                        </p:tav>
                                        <p:tav tm="100000">
                                          <p:val>
                                            <p:strVal val="#ppt_y"/>
                                          </p:val>
                                        </p:tav>
                                      </p:tavLst>
                                    </p:anim>
                                  </p:childTnLst>
                                </p:cTn>
                              </p:par>
                              <p:par>
                                <p:cTn fill="hold" grpId="0" id="63" nodeType="withEffect" presetClass="entr" presetID="2" presetSubtype="2">
                                  <p:stCondLst>
                                    <p:cond delay="0"/>
                                  </p:stCondLst>
                                  <p:childTnLst>
                                    <p:set>
                                      <p:cBhvr>
                                        <p:cTn dur="1" fill="hold" id="64">
                                          <p:stCondLst>
                                            <p:cond delay="0"/>
                                          </p:stCondLst>
                                        </p:cTn>
                                        <p:tgtEl>
                                          <p:spTgt spid="1048645"/>
                                        </p:tgtEl>
                                        <p:attrNameLst>
                                          <p:attrName>style.visibility</p:attrName>
                                        </p:attrNameLst>
                                      </p:cBhvr>
                                      <p:to>
                                        <p:strVal val="visible"/>
                                      </p:to>
                                    </p:set>
                                    <p:anim calcmode="lin" valueType="num">
                                      <p:cBhvr additive="base">
                                        <p:cTn dur="350" fill="hold" id="65"/>
                                        <p:tgtEl>
                                          <p:spTgt spid="1048645"/>
                                        </p:tgtEl>
                                        <p:attrNameLst>
                                          <p:attrName>ppt_x</p:attrName>
                                        </p:attrNameLst>
                                      </p:cBhvr>
                                      <p:tavLst>
                                        <p:tav tm="0">
                                          <p:val>
                                            <p:strVal val="1+#ppt_w/2"/>
                                          </p:val>
                                        </p:tav>
                                        <p:tav tm="100000">
                                          <p:val>
                                            <p:strVal val="#ppt_x"/>
                                          </p:val>
                                        </p:tav>
                                      </p:tavLst>
                                    </p:anim>
                                    <p:anim calcmode="lin" valueType="num">
                                      <p:cBhvr additive="base">
                                        <p:cTn dur="350" fill="hold" id="66"/>
                                        <p:tgtEl>
                                          <p:spTgt spid="1048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7" grpId="0" animBg="1"/>
      <p:bldP spid="1048638" grpId="0" animBg="1"/>
      <p:bldP spid="1048639" grpId="0" animBg="1"/>
      <p:bldP spid="1048640" grpId="0" animBg="1"/>
      <p:bldP spid="1048641" grpId="0" animBg="1"/>
      <p:bldP spid="1048642" grpId="0" animBg="1"/>
      <p:bldP spid="1048643" grpId="0"/>
      <p:bldP spid="1048644" grpId="0"/>
      <p:bldP spid="104864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90" name=""/>
        <p:cNvGrpSpPr/>
        <p:nvPr/>
      </p:nvGrpSpPr>
      <p:grpSpPr>
        <a:xfrm>
          <a:off x="0" y="0"/>
          <a:ext cx="0" cy="0"/>
          <a:chOff x="0" y="0"/>
          <a:chExt cx="0" cy="0"/>
        </a:xfrm>
      </p:grpSpPr>
      <p:sp>
        <p:nvSpPr>
          <p:cNvPr id="1048658" name="矩形 11"/>
          <p:cNvSpPr/>
          <p:nvPr/>
        </p:nvSpPr>
        <p:spPr>
          <a:xfrm>
            <a:off x="1049852" y="264667"/>
            <a:ext cx="3840481" cy="447040"/>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冠状病毒可能被感染的途径</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9" name="任意多边形 43"/>
          <p:cNvSpPr/>
          <p:nvPr/>
        </p:nvSpPr>
        <p:spPr>
          <a:xfrm>
            <a:off x="1805488"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lastClr="FFFFFF" val="window"/>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anchor="ctr" rtlCol="0" wrap="square">
            <a:noAutofit/>
          </a:bodyPr>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0" name="任意多边形 44"/>
          <p:cNvSpPr/>
          <p:nvPr/>
        </p:nvSpPr>
        <p:spPr>
          <a:xfrm>
            <a:off x="4422475"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lastClr="FFFFFF" val="window"/>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anchor="ctr" rtlCol="0" wrap="square">
            <a:noAutofit/>
          </a:bodyPr>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1" name="任意多边形 45"/>
          <p:cNvSpPr/>
          <p:nvPr/>
        </p:nvSpPr>
        <p:spPr>
          <a:xfrm>
            <a:off x="7039462"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lastClr="FFFFFF" val="window"/>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anchor="ctr" rtlCol="0" wrap="square">
            <a:noAutofit/>
          </a:bodyPr>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2" name="任意多边形 46"/>
          <p:cNvSpPr/>
          <p:nvPr/>
        </p:nvSpPr>
        <p:spPr>
          <a:xfrm>
            <a:off x="9656449" y="2054762"/>
            <a:ext cx="898124" cy="2195912"/>
          </a:xfrm>
          <a:custGeom>
            <a:avLst/>
            <a:gdLst>
              <a:gd name="connsiteX0" fmla="*/ 159424 w 898124"/>
              <a:gd name="connsiteY0" fmla="*/ 0 h 2195912"/>
              <a:gd name="connsiteX1" fmla="*/ 738712 w 898124"/>
              <a:gd name="connsiteY1" fmla="*/ 0 h 2195912"/>
              <a:gd name="connsiteX2" fmla="*/ 785864 w 898124"/>
              <a:gd name="connsiteY2" fmla="*/ 47152 h 2195912"/>
              <a:gd name="connsiteX3" fmla="*/ 785864 w 898124"/>
              <a:gd name="connsiteY3" fmla="*/ 235757 h 2195912"/>
              <a:gd name="connsiteX4" fmla="*/ 738712 w 898124"/>
              <a:gd name="connsiteY4" fmla="*/ 282909 h 2195912"/>
              <a:gd name="connsiteX5" fmla="*/ 711770 w 898124"/>
              <a:gd name="connsiteY5" fmla="*/ 282909 h 2195912"/>
              <a:gd name="connsiteX6" fmla="*/ 711770 w 898124"/>
              <a:gd name="connsiteY6" fmla="*/ 357002 h 2195912"/>
              <a:gd name="connsiteX7" fmla="*/ 782113 w 898124"/>
              <a:gd name="connsiteY7" fmla="*/ 357002 h 2195912"/>
              <a:gd name="connsiteX8" fmla="*/ 898124 w 898124"/>
              <a:gd name="connsiteY8" fmla="*/ 473013 h 2195912"/>
              <a:gd name="connsiteX9" fmla="*/ 898124 w 898124"/>
              <a:gd name="connsiteY9" fmla="*/ 2079901 h 2195912"/>
              <a:gd name="connsiteX10" fmla="*/ 782113 w 898124"/>
              <a:gd name="connsiteY10" fmla="*/ 2195912 h 2195912"/>
              <a:gd name="connsiteX11" fmla="*/ 116011 w 898124"/>
              <a:gd name="connsiteY11" fmla="*/ 2195912 h 2195912"/>
              <a:gd name="connsiteX12" fmla="*/ 0 w 898124"/>
              <a:gd name="connsiteY12" fmla="*/ 2079901 h 2195912"/>
              <a:gd name="connsiteX13" fmla="*/ 0 w 898124"/>
              <a:gd name="connsiteY13" fmla="*/ 473013 h 2195912"/>
              <a:gd name="connsiteX14" fmla="*/ 116011 w 898124"/>
              <a:gd name="connsiteY14" fmla="*/ 357002 h 2195912"/>
              <a:gd name="connsiteX15" fmla="*/ 186368 w 898124"/>
              <a:gd name="connsiteY15" fmla="*/ 357002 h 2195912"/>
              <a:gd name="connsiteX16" fmla="*/ 186368 w 898124"/>
              <a:gd name="connsiteY16" fmla="*/ 282909 h 2195912"/>
              <a:gd name="connsiteX17" fmla="*/ 159424 w 898124"/>
              <a:gd name="connsiteY17" fmla="*/ 282909 h 2195912"/>
              <a:gd name="connsiteX18" fmla="*/ 112272 w 898124"/>
              <a:gd name="connsiteY18" fmla="*/ 235757 h 2195912"/>
              <a:gd name="connsiteX19" fmla="*/ 112272 w 898124"/>
              <a:gd name="connsiteY19" fmla="*/ 47152 h 2195912"/>
              <a:gd name="connsiteX20" fmla="*/ 159424 w 898124"/>
              <a:gd name="connsiteY20" fmla="*/ 0 h 21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2">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2"/>
                </a:lnTo>
                <a:lnTo>
                  <a:pt x="782113" y="357002"/>
                </a:lnTo>
                <a:cubicBezTo>
                  <a:pt x="846184" y="357002"/>
                  <a:pt x="898124" y="408942"/>
                  <a:pt x="898124" y="473013"/>
                </a:cubicBezTo>
                <a:lnTo>
                  <a:pt x="898124" y="2079901"/>
                </a:lnTo>
                <a:cubicBezTo>
                  <a:pt x="898124" y="2143972"/>
                  <a:pt x="846184" y="2195912"/>
                  <a:pt x="782113" y="2195912"/>
                </a:cubicBezTo>
                <a:lnTo>
                  <a:pt x="116011" y="2195912"/>
                </a:lnTo>
                <a:cubicBezTo>
                  <a:pt x="51940" y="2195912"/>
                  <a:pt x="0" y="2143972"/>
                  <a:pt x="0" y="2079901"/>
                </a:cubicBezTo>
                <a:lnTo>
                  <a:pt x="0" y="473013"/>
                </a:lnTo>
                <a:cubicBezTo>
                  <a:pt x="0" y="408942"/>
                  <a:pt x="51940" y="357002"/>
                  <a:pt x="116011" y="357002"/>
                </a:cubicBezTo>
                <a:lnTo>
                  <a:pt x="186368" y="357002"/>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lastClr="FFFFFF" val="window"/>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anchor="ctr" rtlCol="0" wrap="square">
            <a:noAutofit/>
          </a:bodyPr>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91" name="组合 16"/>
          <p:cNvGrpSpPr/>
          <p:nvPr/>
        </p:nvGrpSpPr>
        <p:grpSpPr>
          <a:xfrm>
            <a:off x="9759125" y="2496459"/>
            <a:ext cx="692772" cy="1674456"/>
            <a:chOff x="9536411" y="2395211"/>
            <a:chExt cx="692772" cy="1674456"/>
          </a:xfrm>
        </p:grpSpPr>
        <p:sp>
          <p:nvSpPr>
            <p:cNvPr id="1048663" name="同侧圆角矩形 48"/>
            <p:cNvSpPr/>
            <p:nvPr/>
          </p:nvSpPr>
          <p:spPr>
            <a:xfrm>
              <a:off x="9536411" y="2395211"/>
              <a:ext cx="692772" cy="1659901"/>
            </a:xfrm>
            <a:prstGeom prst="round2SameRect">
              <a:avLst>
                <a:gd name="adj1" fmla="val 50000"/>
                <a:gd name="adj2" fmla="val 0"/>
              </a:avLst>
            </a:prstGeom>
            <a:solidFill>
              <a:schemeClr val="accent3"/>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4" name="矩形 18"/>
            <p:cNvSpPr/>
            <p:nvPr/>
          </p:nvSpPr>
          <p:spPr>
            <a:xfrm>
              <a:off x="9654210" y="3700335"/>
              <a:ext cx="457177" cy="369332"/>
            </a:xfrm>
            <a:prstGeom prst="rect"/>
          </p:spPr>
          <p:txBody>
            <a:bodyPr wrap="none">
              <a:spAutoFit/>
            </a:bodyPr>
            <a:p>
              <a:pPr algn="ctr" defTabSz="914400" eaLnBrk="1" fontAlgn="auto" hangingPunct="1" indent="0" latinLnBrk="0" lvl="0" marL="0" marR="0">
                <a:lnSpc>
                  <a:spcPct val="100000"/>
                </a:lnSpc>
                <a:spcBef>
                  <a:spcPts val="0"/>
                </a:spcBef>
                <a:spcAft>
                  <a:spcPts val="0"/>
                </a:spcAft>
                <a:buClrTx/>
                <a:buSzTx/>
                <a:buFontTx/>
                <a:buNone/>
              </a:pPr>
              <a:r>
                <a:rPr altLang="zh-CN" baseline="0" b="0" cap="none" dirty="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04</a:t>
              </a:r>
              <a:endParaRPr altLang="en-US" baseline="0" b="0" cap="none" dirty="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2" name="组合 19"/>
          <p:cNvGrpSpPr/>
          <p:nvPr/>
        </p:nvGrpSpPr>
        <p:grpSpPr>
          <a:xfrm>
            <a:off x="7145860" y="2773109"/>
            <a:ext cx="692772" cy="1397806"/>
            <a:chOff x="6923146" y="2671861"/>
            <a:chExt cx="692772" cy="1397806"/>
          </a:xfrm>
        </p:grpSpPr>
        <p:sp>
          <p:nvSpPr>
            <p:cNvPr id="1048665" name="同侧圆角矩形 51"/>
            <p:cNvSpPr/>
            <p:nvPr/>
          </p:nvSpPr>
          <p:spPr>
            <a:xfrm>
              <a:off x="6923146" y="2671861"/>
              <a:ext cx="692772" cy="1383251"/>
            </a:xfrm>
            <a:prstGeom prst="round2SameRect">
              <a:avLst>
                <a:gd name="adj1" fmla="val 50000"/>
                <a:gd name="adj2" fmla="val 0"/>
              </a:avLst>
            </a:prstGeom>
            <a:solidFill>
              <a:schemeClr val="accent3">
                <a:alpha val="70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6" name="矩形 21"/>
            <p:cNvSpPr/>
            <p:nvPr/>
          </p:nvSpPr>
          <p:spPr>
            <a:xfrm>
              <a:off x="7032456" y="3700335"/>
              <a:ext cx="457177" cy="369332"/>
            </a:xfrm>
            <a:prstGeom prst="rect"/>
          </p:spPr>
          <p:txBody>
            <a:bodyPr wrap="none">
              <a:spAutoFit/>
            </a:bodyPr>
            <a:p>
              <a:pPr algn="ctr" defTabSz="914400" eaLnBrk="1" fontAlgn="auto" hangingPunct="1" indent="0" latinLnBrk="0" lvl="0" marL="0" marR="0">
                <a:lnSpc>
                  <a:spcPct val="100000"/>
                </a:lnSpc>
                <a:spcBef>
                  <a:spcPts val="0"/>
                </a:spcBef>
                <a:spcAft>
                  <a:spcPts val="0"/>
                </a:spcAft>
                <a:buClrTx/>
                <a:buSzTx/>
                <a:buFontTx/>
                <a:buNone/>
              </a:pPr>
              <a:r>
                <a:rPr altLang="zh-CN" baseline="0" b="0" cap="none" dirty="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03</a:t>
              </a:r>
              <a:endParaRPr altLang="en-US" baseline="0" b="0" cap="none" dirty="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3" name="组合 22"/>
          <p:cNvGrpSpPr/>
          <p:nvPr/>
        </p:nvGrpSpPr>
        <p:grpSpPr>
          <a:xfrm>
            <a:off x="4525151" y="3013857"/>
            <a:ext cx="692772" cy="1167264"/>
            <a:chOff x="4309875" y="2902403"/>
            <a:chExt cx="692772" cy="1167264"/>
          </a:xfrm>
        </p:grpSpPr>
        <p:sp>
          <p:nvSpPr>
            <p:cNvPr id="1048667" name="同侧圆角矩形 54"/>
            <p:cNvSpPr/>
            <p:nvPr/>
          </p:nvSpPr>
          <p:spPr>
            <a:xfrm>
              <a:off x="4309875" y="2902403"/>
              <a:ext cx="692772" cy="1152709"/>
            </a:xfrm>
            <a:prstGeom prst="round2SameRect">
              <a:avLst>
                <a:gd name="adj1" fmla="val 50000"/>
                <a:gd name="adj2" fmla="val 0"/>
              </a:avLst>
            </a:prstGeom>
            <a:solidFill>
              <a:schemeClr val="accent3">
                <a:alpha val="40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8" name="矩形 24"/>
            <p:cNvSpPr/>
            <p:nvPr/>
          </p:nvSpPr>
          <p:spPr>
            <a:xfrm>
              <a:off x="4427135" y="3700335"/>
              <a:ext cx="457177" cy="369332"/>
            </a:xfrm>
            <a:prstGeom prst="rect"/>
          </p:spPr>
          <p:txBody>
            <a:bodyPr wrap="none">
              <a:spAutoFit/>
            </a:bodyPr>
            <a:p>
              <a:pPr algn="ctr" defTabSz="914400" eaLnBrk="1" fontAlgn="auto" hangingPunct="1" indent="0" latinLnBrk="0" lvl="0" marL="0" marR="0">
                <a:lnSpc>
                  <a:spcPct val="100000"/>
                </a:lnSpc>
                <a:spcBef>
                  <a:spcPts val="0"/>
                </a:spcBef>
                <a:spcAft>
                  <a:spcPts val="0"/>
                </a:spcAft>
                <a:buClrTx/>
                <a:buSzTx/>
                <a:buFontTx/>
                <a:buNone/>
              </a:pPr>
              <a:r>
                <a:rPr altLang="zh-CN" baseline="0" b="0" cap="none" dirty="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02</a:t>
              </a:r>
              <a:endParaRPr altLang="en-US" baseline="0" b="0" cap="none" dirty="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4" name="组合 25"/>
          <p:cNvGrpSpPr/>
          <p:nvPr/>
        </p:nvGrpSpPr>
        <p:grpSpPr>
          <a:xfrm>
            <a:off x="1908164" y="3474895"/>
            <a:ext cx="692772" cy="706180"/>
            <a:chOff x="1685450" y="3363487"/>
            <a:chExt cx="692772" cy="706180"/>
          </a:xfrm>
        </p:grpSpPr>
        <p:sp>
          <p:nvSpPr>
            <p:cNvPr id="1048669" name="同侧圆角矩形 57"/>
            <p:cNvSpPr/>
            <p:nvPr/>
          </p:nvSpPr>
          <p:spPr>
            <a:xfrm>
              <a:off x="1685450" y="3363487"/>
              <a:ext cx="692772" cy="691625"/>
            </a:xfrm>
            <a:prstGeom prst="round2SameRect">
              <a:avLst>
                <a:gd name="adj1" fmla="val 50000"/>
                <a:gd name="adj2" fmla="val 0"/>
              </a:avLst>
            </a:prstGeom>
            <a:solidFill>
              <a:schemeClr val="accent3">
                <a:alpha val="20000"/>
              </a:schemeClr>
            </a:solidFill>
            <a:ln w="12700" cap="flat" cmpd="sng" algn="ctr">
              <a:noFill/>
              <a:prstDash val="solid"/>
              <a:miter lim="800000"/>
            </a:ln>
            <a:effectLst/>
          </p:spPr>
          <p:txBody>
            <a:bodyPr anchor="ctr" rtlCol="0"/>
            <a:p>
              <a:pPr algn="ctr" defTabSz="914400" eaLnBrk="1" fontAlgn="auto" hangingPunct="1" indent="0" latinLnBrk="0" lvl="0" marL="0" marR="0">
                <a:lnSpc>
                  <a:spcPct val="100000"/>
                </a:lnSpc>
                <a:spcBef>
                  <a:spcPts val="0"/>
                </a:spcBef>
                <a:spcAft>
                  <a:spcPts val="0"/>
                </a:spcAft>
                <a:buClrTx/>
                <a:buSzTx/>
                <a:buFontTx/>
                <a:buNone/>
              </a:pPr>
              <a:endParaRPr altLang="en-US" baseline="0" b="0" cap="none" sz="240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0" name="矩形 27"/>
            <p:cNvSpPr/>
            <p:nvPr/>
          </p:nvSpPr>
          <p:spPr>
            <a:xfrm>
              <a:off x="1803249" y="3700335"/>
              <a:ext cx="457177" cy="369332"/>
            </a:xfrm>
            <a:prstGeom prst="rect"/>
          </p:spPr>
          <p:txBody>
            <a:bodyPr wrap="none">
              <a:spAutoFit/>
            </a:bodyPr>
            <a:p>
              <a:pPr algn="ctr" defTabSz="914400" eaLnBrk="1" fontAlgn="auto" hangingPunct="1" indent="0" latinLnBrk="0" lvl="0" marL="0" marR="0">
                <a:lnSpc>
                  <a:spcPct val="100000"/>
                </a:lnSpc>
                <a:spcBef>
                  <a:spcPts val="0"/>
                </a:spcBef>
                <a:spcAft>
                  <a:spcPts val="0"/>
                </a:spcAft>
                <a:buClrTx/>
                <a:buSzTx/>
                <a:buFontTx/>
                <a:buNone/>
              </a:pPr>
              <a:r>
                <a:rPr altLang="zh-CN" baseline="0" b="0" cap="none" dirty="0" i="0" kern="0" kumimoji="0" lang="en-US"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01</a:t>
              </a:r>
              <a:endParaRPr altLang="en-US" baseline="0" b="0" cap="none" dirty="0" i="0" kern="0" kumimoji="0" lang="zh-CN" noProof="0" normalizeH="0" spc="0" strike="noStrike" u="none">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671" name="文本框 28"/>
          <p:cNvSpPr txBox="1"/>
          <p:nvPr/>
        </p:nvSpPr>
        <p:spPr>
          <a:xfrm>
            <a:off x="1291987" y="4386222"/>
            <a:ext cx="1978542" cy="705129"/>
          </a:xfrm>
          <a:prstGeom prst="rect"/>
          <a:noFill/>
        </p:spPr>
        <p:txBody>
          <a:bodyPr rtlCol="0" wrap="square">
            <a:spAutoFit/>
          </a:bodyPr>
          <a:p>
            <a:pPr algn="ctr" fontAlgn="auto">
              <a:lnSpc>
                <a:spcPct val="150000"/>
              </a:lnSpc>
              <a:spcBef>
                <a:spcPts val="0"/>
              </a:spcBef>
              <a:spcAft>
                <a:spcPts val="600"/>
              </a:spcAft>
            </a:pPr>
            <a:r>
              <a:rPr altLang="en-US" dirty="0" sz="1400" lang="zh-CN">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通过咳嗽或打喷嚏在空气传播；</a:t>
            </a:r>
            <a:endParaRPr altLang="zh-CN" b="1" dirty="0" sz="1050" lang="en-US">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2" name="文本框 29"/>
          <p:cNvSpPr txBox="1"/>
          <p:nvPr/>
        </p:nvSpPr>
        <p:spPr>
          <a:xfrm>
            <a:off x="3908974" y="4386222"/>
            <a:ext cx="1978542" cy="705129"/>
          </a:xfrm>
          <a:prstGeom prst="rect"/>
          <a:noFill/>
        </p:spPr>
        <p:txBody>
          <a:bodyPr rtlCol="0" wrap="square">
            <a:spAutoFit/>
          </a:bodyPr>
          <a:p>
            <a:pPr algn="ctr" fontAlgn="auto">
              <a:lnSpc>
                <a:spcPct val="150000"/>
              </a:lnSpc>
              <a:spcBef>
                <a:spcPts val="0"/>
              </a:spcBef>
              <a:spcAft>
                <a:spcPts val="600"/>
              </a:spcAft>
            </a:pPr>
            <a:r>
              <a:rPr altLang="en-US" dirty="0" sz="1400" lang="zh-CN">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没有安全防护情况下与病人密切接触；</a:t>
            </a:r>
            <a:endParaRPr altLang="zh-CN" b="1" dirty="0" sz="1050" lang="en-US">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3" name="文本框 30"/>
          <p:cNvSpPr txBox="1"/>
          <p:nvPr/>
        </p:nvSpPr>
        <p:spPr>
          <a:xfrm>
            <a:off x="6525961" y="4386222"/>
            <a:ext cx="1978542" cy="1005841"/>
          </a:xfrm>
          <a:prstGeom prst="rect"/>
          <a:noFill/>
        </p:spPr>
        <p:txBody>
          <a:bodyPr rtlCol="0" wrap="square">
            <a:spAutoFit/>
          </a:bodyPr>
          <a:p>
            <a:pPr algn="ctr" fontAlgn="auto">
              <a:lnSpc>
                <a:spcPct val="150000"/>
              </a:lnSpc>
              <a:spcBef>
                <a:spcPts val="0"/>
              </a:spcBef>
              <a:spcAft>
                <a:spcPts val="600"/>
              </a:spcAft>
            </a:pPr>
            <a:r>
              <a:rPr altLang="en-US" dirty="0" sz="1400" lang="zh-CN">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触摸被污染的物体表面，然后用脏手触碰嘴巴、鼻子或眼睛等。</a:t>
            </a:r>
            <a:endParaRPr altLang="zh-CN" b="1" dirty="0" sz="1050" lang="en-US">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4" name="文本框 31"/>
          <p:cNvSpPr txBox="1"/>
          <p:nvPr/>
        </p:nvSpPr>
        <p:spPr>
          <a:xfrm>
            <a:off x="9142948" y="4386222"/>
            <a:ext cx="1978542" cy="705129"/>
          </a:xfrm>
          <a:prstGeom prst="rect"/>
          <a:noFill/>
        </p:spPr>
        <p:txBody>
          <a:bodyPr rtlCol="0" wrap="square">
            <a:spAutoFit/>
          </a:bodyPr>
          <a:p>
            <a:pPr algn="ctr" fontAlgn="auto">
              <a:lnSpc>
                <a:spcPct val="150000"/>
              </a:lnSpc>
              <a:spcBef>
                <a:spcPts val="0"/>
              </a:spcBef>
              <a:spcAft>
                <a:spcPts val="600"/>
              </a:spcAft>
            </a:pPr>
            <a:r>
              <a:rPr altLang="en-US" dirty="0" sz="1400" lang="zh-CN">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接触到可疑的被感染的动物。</a:t>
            </a:r>
            <a:endParaRPr altLang="en-US" dirty="0" sz="1400" lang="zh-CN">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grpId="0" id="5" nodeType="clickEffect" presetClass="entr" presetID="15" presetSubtype="0">
                                  <p:stCondLst>
                                    <p:cond delay="0"/>
                                  </p:stCondLst>
                                  <p:childTnLst>
                                    <p:set>
                                      <p:cBhvr>
                                        <p:cTn dur="1" fill="hold" id="6">
                                          <p:stCondLst>
                                            <p:cond delay="0"/>
                                          </p:stCondLst>
                                        </p:cTn>
                                        <p:tgtEl>
                                          <p:spTgt spid="1048659"/>
                                        </p:tgtEl>
                                        <p:attrNameLst>
                                          <p:attrName>style.visibility</p:attrName>
                                        </p:attrNameLst>
                                      </p:cBhvr>
                                      <p:to>
                                        <p:strVal val="visible"/>
                                      </p:to>
                                    </p:set>
                                    <p:anim calcmode="lin" valueType="num">
                                      <p:cBhvr>
                                        <p:cTn dur="1000" fill="hold" id="7"/>
                                        <p:tgtEl>
                                          <p:spTgt spid="1048659"/>
                                        </p:tgtEl>
                                        <p:attrNameLst>
                                          <p:attrName>ppt_w</p:attrName>
                                        </p:attrNameLst>
                                      </p:cBhvr>
                                      <p:tavLst>
                                        <p:tav tm="0">
                                          <p:val>
                                            <p:fltVal val="0.0"/>
                                          </p:val>
                                        </p:tav>
                                        <p:tav tm="100000">
                                          <p:val>
                                            <p:strVal val="#ppt_w"/>
                                          </p:val>
                                        </p:tav>
                                      </p:tavLst>
                                    </p:anim>
                                    <p:anim calcmode="lin" valueType="num">
                                      <p:cBhvr>
                                        <p:cTn dur="1000" fill="hold" id="8"/>
                                        <p:tgtEl>
                                          <p:spTgt spid="1048659"/>
                                        </p:tgtEl>
                                        <p:attrNameLst>
                                          <p:attrName>ppt_h</p:attrName>
                                        </p:attrNameLst>
                                      </p:cBhvr>
                                      <p:tavLst>
                                        <p:tav tm="0">
                                          <p:val>
                                            <p:fltVal val="0.0"/>
                                          </p:val>
                                        </p:tav>
                                        <p:tav tm="100000">
                                          <p:val>
                                            <p:strVal val="#ppt_h"/>
                                          </p:val>
                                        </p:tav>
                                      </p:tavLst>
                                    </p:anim>
                                    <p:anim calcmode="lin" valueType="num">
                                      <p:cBhvr>
                                        <p:cTn dur="1000" fill="hold" id="9"/>
                                        <p:tgtEl>
                                          <p:spTgt spid="1048659"/>
                                        </p:tgtEl>
                                        <p:attrNameLst>
                                          <p:attrName>ppt_x</p:attrName>
                                        </p:attrNameLst>
                                      </p:cBhvr>
                                      <p:tavLst>
                                        <p:tav fmla="#ppt_x+(cos(-2*pi*(1-$))*-#ppt_x-sin(-2*pi*(1-$))*(1-#ppt_y))*(1-$)" tm="0">
                                          <p:val>
                                            <p:fltVal val="0.0"/>
                                          </p:val>
                                        </p:tav>
                                        <p:tav tm="100000">
                                          <p:val>
                                            <p:fltVal val="1.0"/>
                                          </p:val>
                                        </p:tav>
                                      </p:tavLst>
                                    </p:anim>
                                    <p:anim calcmode="lin" valueType="num">
                                      <p:cBhvr>
                                        <p:cTn dur="1000" fill="hold" id="10"/>
                                        <p:tgtEl>
                                          <p:spTgt spid="1048659"/>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1">
                      <p:stCondLst>
                        <p:cond delay="indefinite"/>
                      </p:stCondLst>
                      <p:childTnLst>
                        <p:par>
                          <p:cTn fill="hold" id="12">
                            <p:stCondLst>
                              <p:cond delay="0"/>
                            </p:stCondLst>
                            <p:childTnLst>
                              <p:par>
                                <p:cTn fill="hold" id="13" nodeType="clickEffect" presetClass="entr" presetID="13" presetSubtype="16">
                                  <p:stCondLst>
                                    <p:cond delay="0"/>
                                  </p:stCondLst>
                                  <p:childTnLst>
                                    <p:set>
                                      <p:cBhvr>
                                        <p:cTn dur="1" fill="hold" id="14">
                                          <p:stCondLst>
                                            <p:cond delay="0"/>
                                          </p:stCondLst>
                                        </p:cTn>
                                        <p:tgtEl>
                                          <p:spTgt spid="94"/>
                                        </p:tgtEl>
                                        <p:attrNameLst>
                                          <p:attrName>style.visibility</p:attrName>
                                        </p:attrNameLst>
                                      </p:cBhvr>
                                      <p:to>
                                        <p:strVal val="visible"/>
                                      </p:to>
                                    </p:set>
                                    <p:animEffect transition="in" filter="plus(in)">
                                      <p:cBhvr>
                                        <p:cTn dur="2000" id="15"/>
                                        <p:tgtEl>
                                          <p:spTgt spid="94"/>
                                        </p:tgtEl>
                                      </p:cBhvr>
                                    </p:animEffect>
                                  </p:childTnLst>
                                </p:cTn>
                              </p:par>
                            </p:childTnLst>
                          </p:cTn>
                        </p:par>
                      </p:childTnLst>
                    </p:cTn>
                  </p:par>
                  <p:par>
                    <p:cTn fill="hold" id="16">
                      <p:stCondLst>
                        <p:cond delay="indefinite"/>
                      </p:stCondLst>
                      <p:childTnLst>
                        <p:par>
                          <p:cTn fill="hold" id="17">
                            <p:stCondLst>
                              <p:cond delay="0"/>
                            </p:stCondLst>
                            <p:childTnLst>
                              <p:par>
                                <p:cTn fill="hold" grpId="0" id="18" nodeType="clickEffect" presetClass="entr" presetID="56" presetSubtype="0">
                                  <p:stCondLst>
                                    <p:cond delay="0"/>
                                  </p:stCondLst>
                                  <p:iterate type="lt">
                                    <p:tmPct val="10000"/>
                                  </p:iterate>
                                  <p:childTnLst>
                                    <p:set>
                                      <p:cBhvr>
                                        <p:cTn dur="1" fill="hold" id="19">
                                          <p:stCondLst>
                                            <p:cond delay="0"/>
                                          </p:stCondLst>
                                        </p:cTn>
                                        <p:tgtEl>
                                          <p:spTgt spid="1048671"/>
                                        </p:tgtEl>
                                        <p:attrNameLst>
                                          <p:attrName>style.visibility</p:attrName>
                                        </p:attrNameLst>
                                      </p:cBhvr>
                                      <p:to>
                                        <p:strVal val="visible"/>
                                      </p:to>
                                    </p:set>
                                    <p:anim by="(-#ppt_w*2)" calcmode="lin" valueType="num">
                                      <p:cBhvr rctx="PPT">
                                        <p:cTn autoRev="1" dur="500" fill="hold" id="20">
                                          <p:stCondLst>
                                            <p:cond delay="0"/>
                                          </p:stCondLst>
                                        </p:cTn>
                                        <p:tgtEl>
                                          <p:spTgt spid="1048671"/>
                                        </p:tgtEl>
                                        <p:attrNameLst>
                                          <p:attrName>ppt_w</p:attrName>
                                        </p:attrNameLst>
                                      </p:cBhvr>
                                    </p:anim>
                                    <p:anim by="(#ppt_w*0.50)" calcmode="lin" valueType="num">
                                      <p:cBhvr>
                                        <p:cTn autoRev="1" decel="50000" dur="500" fill="hold" id="21">
                                          <p:stCondLst>
                                            <p:cond delay="0"/>
                                          </p:stCondLst>
                                        </p:cTn>
                                        <p:tgtEl>
                                          <p:spTgt spid="1048671"/>
                                        </p:tgtEl>
                                        <p:attrNameLst>
                                          <p:attrName>ppt_x</p:attrName>
                                        </p:attrNameLst>
                                      </p:cBhvr>
                                    </p:anim>
                                    <p:anim calcmode="lin" from="(-#ppt_h/2)" to="(#ppt_y)" valueType="num">
                                      <p:cBhvr>
                                        <p:cTn dur="1000" fill="hold" id="22">
                                          <p:stCondLst>
                                            <p:cond delay="0"/>
                                          </p:stCondLst>
                                        </p:cTn>
                                        <p:tgtEl>
                                          <p:spTgt spid="1048671"/>
                                        </p:tgtEl>
                                        <p:attrNameLst>
                                          <p:attrName>ppt_y</p:attrName>
                                        </p:attrNameLst>
                                      </p:cBhvr>
                                    </p:anim>
                                    <p:animRot by="21600000">
                                      <p:cBhvr>
                                        <p:cTn dur="1000" fill="hold" id="23">
                                          <p:stCondLst>
                                            <p:cond delay="0"/>
                                          </p:stCondLst>
                                        </p:cTn>
                                        <p:tgtEl>
                                          <p:spTgt spid="1048671"/>
                                        </p:tgtEl>
                                        <p:attrNameLst>
                                          <p:attrName>r</p:attrName>
                                        </p:attrNameLst>
                                      </p:cBhvr>
                                    </p:animRot>
                                  </p:childTnLst>
                                </p:cTn>
                              </p:par>
                            </p:childTnLst>
                          </p:cTn>
                        </p:par>
                      </p:childTnLst>
                    </p:cTn>
                  </p:par>
                  <p:par>
                    <p:cTn fill="hold" id="24">
                      <p:stCondLst>
                        <p:cond delay="indefinite"/>
                      </p:stCondLst>
                      <p:childTnLst>
                        <p:par>
                          <p:cTn fill="hold" id="25">
                            <p:stCondLst>
                              <p:cond delay="0"/>
                            </p:stCondLst>
                            <p:childTnLst>
                              <p:par>
                                <p:cTn fill="hold" grpId="0" id="26" nodeType="clickEffect" presetClass="entr" presetID="15" presetSubtype="0">
                                  <p:stCondLst>
                                    <p:cond delay="0"/>
                                  </p:stCondLst>
                                  <p:childTnLst>
                                    <p:set>
                                      <p:cBhvr>
                                        <p:cTn dur="1" fill="hold" id="27">
                                          <p:stCondLst>
                                            <p:cond delay="0"/>
                                          </p:stCondLst>
                                        </p:cTn>
                                        <p:tgtEl>
                                          <p:spTgt spid="1048660"/>
                                        </p:tgtEl>
                                        <p:attrNameLst>
                                          <p:attrName>style.visibility</p:attrName>
                                        </p:attrNameLst>
                                      </p:cBhvr>
                                      <p:to>
                                        <p:strVal val="visible"/>
                                      </p:to>
                                    </p:set>
                                    <p:anim calcmode="lin" valueType="num">
                                      <p:cBhvr>
                                        <p:cTn dur="1000" fill="hold" id="28"/>
                                        <p:tgtEl>
                                          <p:spTgt spid="1048660"/>
                                        </p:tgtEl>
                                        <p:attrNameLst>
                                          <p:attrName>ppt_w</p:attrName>
                                        </p:attrNameLst>
                                      </p:cBhvr>
                                      <p:tavLst>
                                        <p:tav tm="0">
                                          <p:val>
                                            <p:fltVal val="0.0"/>
                                          </p:val>
                                        </p:tav>
                                        <p:tav tm="100000">
                                          <p:val>
                                            <p:strVal val="#ppt_w"/>
                                          </p:val>
                                        </p:tav>
                                      </p:tavLst>
                                    </p:anim>
                                    <p:anim calcmode="lin" valueType="num">
                                      <p:cBhvr>
                                        <p:cTn dur="1000" fill="hold" id="29"/>
                                        <p:tgtEl>
                                          <p:spTgt spid="1048660"/>
                                        </p:tgtEl>
                                        <p:attrNameLst>
                                          <p:attrName>ppt_h</p:attrName>
                                        </p:attrNameLst>
                                      </p:cBhvr>
                                      <p:tavLst>
                                        <p:tav tm="0">
                                          <p:val>
                                            <p:fltVal val="0.0"/>
                                          </p:val>
                                        </p:tav>
                                        <p:tav tm="100000">
                                          <p:val>
                                            <p:strVal val="#ppt_h"/>
                                          </p:val>
                                        </p:tav>
                                      </p:tavLst>
                                    </p:anim>
                                    <p:anim calcmode="lin" valueType="num">
                                      <p:cBhvr>
                                        <p:cTn dur="1000" fill="hold" id="30"/>
                                        <p:tgtEl>
                                          <p:spTgt spid="1048660"/>
                                        </p:tgtEl>
                                        <p:attrNameLst>
                                          <p:attrName>ppt_x</p:attrName>
                                        </p:attrNameLst>
                                      </p:cBhvr>
                                      <p:tavLst>
                                        <p:tav fmla="#ppt_x+(cos(-2*pi*(1-$))*-#ppt_x-sin(-2*pi*(1-$))*(1-#ppt_y))*(1-$)" tm="0">
                                          <p:val>
                                            <p:fltVal val="0.0"/>
                                          </p:val>
                                        </p:tav>
                                        <p:tav tm="100000">
                                          <p:val>
                                            <p:fltVal val="1.0"/>
                                          </p:val>
                                        </p:tav>
                                      </p:tavLst>
                                    </p:anim>
                                    <p:anim calcmode="lin" valueType="num">
                                      <p:cBhvr>
                                        <p:cTn dur="1000" fill="hold" id="31"/>
                                        <p:tgtEl>
                                          <p:spTgt spid="1048660"/>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32">
                      <p:stCondLst>
                        <p:cond delay="indefinite"/>
                      </p:stCondLst>
                      <p:childTnLst>
                        <p:par>
                          <p:cTn fill="hold" id="33">
                            <p:stCondLst>
                              <p:cond delay="0"/>
                            </p:stCondLst>
                            <p:childTnLst>
                              <p:par>
                                <p:cTn fill="hold" id="34" nodeType="clickEffect" presetClass="entr" presetID="13" presetSubtype="16">
                                  <p:stCondLst>
                                    <p:cond delay="0"/>
                                  </p:stCondLst>
                                  <p:childTnLst>
                                    <p:set>
                                      <p:cBhvr>
                                        <p:cTn dur="1" fill="hold" id="35">
                                          <p:stCondLst>
                                            <p:cond delay="0"/>
                                          </p:stCondLst>
                                        </p:cTn>
                                        <p:tgtEl>
                                          <p:spTgt spid="93"/>
                                        </p:tgtEl>
                                        <p:attrNameLst>
                                          <p:attrName>style.visibility</p:attrName>
                                        </p:attrNameLst>
                                      </p:cBhvr>
                                      <p:to>
                                        <p:strVal val="visible"/>
                                      </p:to>
                                    </p:set>
                                    <p:animEffect transition="in" filter="plus(in)">
                                      <p:cBhvr>
                                        <p:cTn dur="2000" id="36"/>
                                        <p:tgtEl>
                                          <p:spTgt spid="93"/>
                                        </p:tgtEl>
                                      </p:cBhvr>
                                    </p:animEffect>
                                  </p:childTnLst>
                                </p:cTn>
                              </p:par>
                            </p:childTnLst>
                          </p:cTn>
                        </p:par>
                      </p:childTnLst>
                    </p:cTn>
                  </p:par>
                  <p:par>
                    <p:cTn fill="hold" id="37">
                      <p:stCondLst>
                        <p:cond delay="indefinite"/>
                      </p:stCondLst>
                      <p:childTnLst>
                        <p:par>
                          <p:cTn fill="hold" id="38">
                            <p:stCondLst>
                              <p:cond delay="0"/>
                            </p:stCondLst>
                            <p:childTnLst>
                              <p:par>
                                <p:cTn fill="hold" grpId="0" id="39" nodeType="clickEffect" presetClass="entr" presetID="56" presetSubtype="0">
                                  <p:stCondLst>
                                    <p:cond delay="0"/>
                                  </p:stCondLst>
                                  <p:iterate type="lt">
                                    <p:tmPct val="10000"/>
                                  </p:iterate>
                                  <p:childTnLst>
                                    <p:set>
                                      <p:cBhvr>
                                        <p:cTn dur="1" fill="hold" id="40">
                                          <p:stCondLst>
                                            <p:cond delay="0"/>
                                          </p:stCondLst>
                                        </p:cTn>
                                        <p:tgtEl>
                                          <p:spTgt spid="1048672"/>
                                        </p:tgtEl>
                                        <p:attrNameLst>
                                          <p:attrName>style.visibility</p:attrName>
                                        </p:attrNameLst>
                                      </p:cBhvr>
                                      <p:to>
                                        <p:strVal val="visible"/>
                                      </p:to>
                                    </p:set>
                                    <p:anim by="(-#ppt_w*2)" calcmode="lin" valueType="num">
                                      <p:cBhvr rctx="PPT">
                                        <p:cTn autoRev="1" dur="500" fill="hold" id="41">
                                          <p:stCondLst>
                                            <p:cond delay="0"/>
                                          </p:stCondLst>
                                        </p:cTn>
                                        <p:tgtEl>
                                          <p:spTgt spid="1048672"/>
                                        </p:tgtEl>
                                        <p:attrNameLst>
                                          <p:attrName>ppt_w</p:attrName>
                                        </p:attrNameLst>
                                      </p:cBhvr>
                                    </p:anim>
                                    <p:anim by="(#ppt_w*0.50)" calcmode="lin" valueType="num">
                                      <p:cBhvr>
                                        <p:cTn autoRev="1" decel="50000" dur="500" fill="hold" id="42">
                                          <p:stCondLst>
                                            <p:cond delay="0"/>
                                          </p:stCondLst>
                                        </p:cTn>
                                        <p:tgtEl>
                                          <p:spTgt spid="1048672"/>
                                        </p:tgtEl>
                                        <p:attrNameLst>
                                          <p:attrName>ppt_x</p:attrName>
                                        </p:attrNameLst>
                                      </p:cBhvr>
                                    </p:anim>
                                    <p:anim calcmode="lin" from="(-#ppt_h/2)" to="(#ppt_y)" valueType="num">
                                      <p:cBhvr>
                                        <p:cTn dur="1000" fill="hold" id="43">
                                          <p:stCondLst>
                                            <p:cond delay="0"/>
                                          </p:stCondLst>
                                        </p:cTn>
                                        <p:tgtEl>
                                          <p:spTgt spid="1048672"/>
                                        </p:tgtEl>
                                        <p:attrNameLst>
                                          <p:attrName>ppt_y</p:attrName>
                                        </p:attrNameLst>
                                      </p:cBhvr>
                                    </p:anim>
                                    <p:animRot by="21600000">
                                      <p:cBhvr>
                                        <p:cTn dur="1000" fill="hold" id="44">
                                          <p:stCondLst>
                                            <p:cond delay="0"/>
                                          </p:stCondLst>
                                        </p:cTn>
                                        <p:tgtEl>
                                          <p:spTgt spid="1048672"/>
                                        </p:tgtEl>
                                        <p:attrNameLst>
                                          <p:attrName>r</p:attrName>
                                        </p:attrNameLst>
                                      </p:cBhvr>
                                    </p:animRot>
                                  </p:childTnLst>
                                </p:cTn>
                              </p:par>
                            </p:childTnLst>
                          </p:cTn>
                        </p:par>
                      </p:childTnLst>
                    </p:cTn>
                  </p:par>
                  <p:par>
                    <p:cTn fill="hold" id="45">
                      <p:stCondLst>
                        <p:cond delay="indefinite"/>
                      </p:stCondLst>
                      <p:childTnLst>
                        <p:par>
                          <p:cTn fill="hold" id="46">
                            <p:stCondLst>
                              <p:cond delay="0"/>
                            </p:stCondLst>
                            <p:childTnLst>
                              <p:par>
                                <p:cTn fill="hold" grpId="0" id="47" nodeType="clickEffect" presetClass="entr" presetID="15" presetSubtype="0">
                                  <p:stCondLst>
                                    <p:cond delay="0"/>
                                  </p:stCondLst>
                                  <p:childTnLst>
                                    <p:set>
                                      <p:cBhvr>
                                        <p:cTn dur="1" fill="hold" id="48">
                                          <p:stCondLst>
                                            <p:cond delay="0"/>
                                          </p:stCondLst>
                                        </p:cTn>
                                        <p:tgtEl>
                                          <p:spTgt spid="1048661"/>
                                        </p:tgtEl>
                                        <p:attrNameLst>
                                          <p:attrName>style.visibility</p:attrName>
                                        </p:attrNameLst>
                                      </p:cBhvr>
                                      <p:to>
                                        <p:strVal val="visible"/>
                                      </p:to>
                                    </p:set>
                                    <p:anim calcmode="lin" valueType="num">
                                      <p:cBhvr>
                                        <p:cTn dur="1000" fill="hold" id="49"/>
                                        <p:tgtEl>
                                          <p:spTgt spid="1048661"/>
                                        </p:tgtEl>
                                        <p:attrNameLst>
                                          <p:attrName>ppt_w</p:attrName>
                                        </p:attrNameLst>
                                      </p:cBhvr>
                                      <p:tavLst>
                                        <p:tav tm="0">
                                          <p:val>
                                            <p:fltVal val="0.0"/>
                                          </p:val>
                                        </p:tav>
                                        <p:tav tm="100000">
                                          <p:val>
                                            <p:strVal val="#ppt_w"/>
                                          </p:val>
                                        </p:tav>
                                      </p:tavLst>
                                    </p:anim>
                                    <p:anim calcmode="lin" valueType="num">
                                      <p:cBhvr>
                                        <p:cTn dur="1000" fill="hold" id="50"/>
                                        <p:tgtEl>
                                          <p:spTgt spid="1048661"/>
                                        </p:tgtEl>
                                        <p:attrNameLst>
                                          <p:attrName>ppt_h</p:attrName>
                                        </p:attrNameLst>
                                      </p:cBhvr>
                                      <p:tavLst>
                                        <p:tav tm="0">
                                          <p:val>
                                            <p:fltVal val="0.0"/>
                                          </p:val>
                                        </p:tav>
                                        <p:tav tm="100000">
                                          <p:val>
                                            <p:strVal val="#ppt_h"/>
                                          </p:val>
                                        </p:tav>
                                      </p:tavLst>
                                    </p:anim>
                                    <p:anim calcmode="lin" valueType="num">
                                      <p:cBhvr>
                                        <p:cTn dur="1000" fill="hold" id="51"/>
                                        <p:tgtEl>
                                          <p:spTgt spid="1048661"/>
                                        </p:tgtEl>
                                        <p:attrNameLst>
                                          <p:attrName>ppt_x</p:attrName>
                                        </p:attrNameLst>
                                      </p:cBhvr>
                                      <p:tavLst>
                                        <p:tav fmla="#ppt_x+(cos(-2*pi*(1-$))*-#ppt_x-sin(-2*pi*(1-$))*(1-#ppt_y))*(1-$)" tm="0">
                                          <p:val>
                                            <p:fltVal val="0.0"/>
                                          </p:val>
                                        </p:tav>
                                        <p:tav tm="100000">
                                          <p:val>
                                            <p:fltVal val="1.0"/>
                                          </p:val>
                                        </p:tav>
                                      </p:tavLst>
                                    </p:anim>
                                    <p:anim calcmode="lin" valueType="num">
                                      <p:cBhvr>
                                        <p:cTn dur="1000" fill="hold" id="52"/>
                                        <p:tgtEl>
                                          <p:spTgt spid="1048661"/>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53">
                      <p:stCondLst>
                        <p:cond delay="indefinite"/>
                      </p:stCondLst>
                      <p:childTnLst>
                        <p:par>
                          <p:cTn fill="hold" id="54">
                            <p:stCondLst>
                              <p:cond delay="0"/>
                            </p:stCondLst>
                            <p:childTnLst>
                              <p:par>
                                <p:cTn fill="hold" id="55" nodeType="clickEffect" presetClass="entr" presetID="13" presetSubtype="16">
                                  <p:stCondLst>
                                    <p:cond delay="0"/>
                                  </p:stCondLst>
                                  <p:childTnLst>
                                    <p:set>
                                      <p:cBhvr>
                                        <p:cTn dur="1" fill="hold" id="56">
                                          <p:stCondLst>
                                            <p:cond delay="0"/>
                                          </p:stCondLst>
                                        </p:cTn>
                                        <p:tgtEl>
                                          <p:spTgt spid="92"/>
                                        </p:tgtEl>
                                        <p:attrNameLst>
                                          <p:attrName>style.visibility</p:attrName>
                                        </p:attrNameLst>
                                      </p:cBhvr>
                                      <p:to>
                                        <p:strVal val="visible"/>
                                      </p:to>
                                    </p:set>
                                    <p:animEffect transition="in" filter="plus(in)">
                                      <p:cBhvr>
                                        <p:cTn dur="2000" id="57"/>
                                        <p:tgtEl>
                                          <p:spTgt spid="92"/>
                                        </p:tgtEl>
                                      </p:cBhvr>
                                    </p:animEffect>
                                  </p:childTnLst>
                                </p:cTn>
                              </p:par>
                            </p:childTnLst>
                          </p:cTn>
                        </p:par>
                      </p:childTnLst>
                    </p:cTn>
                  </p:par>
                  <p:par>
                    <p:cTn fill="hold" id="58">
                      <p:stCondLst>
                        <p:cond delay="indefinite"/>
                      </p:stCondLst>
                      <p:childTnLst>
                        <p:par>
                          <p:cTn fill="hold" id="59">
                            <p:stCondLst>
                              <p:cond delay="0"/>
                            </p:stCondLst>
                            <p:childTnLst>
                              <p:par>
                                <p:cTn fill="hold" grpId="0" id="60" nodeType="clickEffect" presetClass="entr" presetID="56" presetSubtype="0">
                                  <p:stCondLst>
                                    <p:cond delay="0"/>
                                  </p:stCondLst>
                                  <p:iterate type="lt">
                                    <p:tmPct val="10000"/>
                                  </p:iterate>
                                  <p:childTnLst>
                                    <p:set>
                                      <p:cBhvr>
                                        <p:cTn dur="1" fill="hold" id="61">
                                          <p:stCondLst>
                                            <p:cond delay="0"/>
                                          </p:stCondLst>
                                        </p:cTn>
                                        <p:tgtEl>
                                          <p:spTgt spid="1048673"/>
                                        </p:tgtEl>
                                        <p:attrNameLst>
                                          <p:attrName>style.visibility</p:attrName>
                                        </p:attrNameLst>
                                      </p:cBhvr>
                                      <p:to>
                                        <p:strVal val="visible"/>
                                      </p:to>
                                    </p:set>
                                    <p:anim by="(-#ppt_w*2)" calcmode="lin" valueType="num">
                                      <p:cBhvr rctx="PPT">
                                        <p:cTn autoRev="1" dur="500" fill="hold" id="62">
                                          <p:stCondLst>
                                            <p:cond delay="0"/>
                                          </p:stCondLst>
                                        </p:cTn>
                                        <p:tgtEl>
                                          <p:spTgt spid="1048673"/>
                                        </p:tgtEl>
                                        <p:attrNameLst>
                                          <p:attrName>ppt_w</p:attrName>
                                        </p:attrNameLst>
                                      </p:cBhvr>
                                    </p:anim>
                                    <p:anim by="(#ppt_w*0.50)" calcmode="lin" valueType="num">
                                      <p:cBhvr>
                                        <p:cTn autoRev="1" decel="50000" dur="500" fill="hold" id="63">
                                          <p:stCondLst>
                                            <p:cond delay="0"/>
                                          </p:stCondLst>
                                        </p:cTn>
                                        <p:tgtEl>
                                          <p:spTgt spid="1048673"/>
                                        </p:tgtEl>
                                        <p:attrNameLst>
                                          <p:attrName>ppt_x</p:attrName>
                                        </p:attrNameLst>
                                      </p:cBhvr>
                                    </p:anim>
                                    <p:anim calcmode="lin" from="(-#ppt_h/2)" to="(#ppt_y)" valueType="num">
                                      <p:cBhvr>
                                        <p:cTn dur="1000" fill="hold" id="64">
                                          <p:stCondLst>
                                            <p:cond delay="0"/>
                                          </p:stCondLst>
                                        </p:cTn>
                                        <p:tgtEl>
                                          <p:spTgt spid="1048673"/>
                                        </p:tgtEl>
                                        <p:attrNameLst>
                                          <p:attrName>ppt_y</p:attrName>
                                        </p:attrNameLst>
                                      </p:cBhvr>
                                    </p:anim>
                                    <p:animRot by="21600000">
                                      <p:cBhvr>
                                        <p:cTn dur="1000" fill="hold" id="65">
                                          <p:stCondLst>
                                            <p:cond delay="0"/>
                                          </p:stCondLst>
                                        </p:cTn>
                                        <p:tgtEl>
                                          <p:spTgt spid="1048673"/>
                                        </p:tgtEl>
                                        <p:attrNameLst>
                                          <p:attrName>r</p:attrName>
                                        </p:attrNameLst>
                                      </p:cBhvr>
                                    </p:animRot>
                                  </p:childTnLst>
                                </p:cTn>
                              </p:par>
                            </p:childTnLst>
                          </p:cTn>
                        </p:par>
                      </p:childTnLst>
                    </p:cTn>
                  </p:par>
                  <p:par>
                    <p:cTn fill="hold" id="66">
                      <p:stCondLst>
                        <p:cond delay="indefinite"/>
                      </p:stCondLst>
                      <p:childTnLst>
                        <p:par>
                          <p:cTn fill="hold" id="67">
                            <p:stCondLst>
                              <p:cond delay="0"/>
                            </p:stCondLst>
                            <p:childTnLst>
                              <p:par>
                                <p:cTn fill="hold" grpId="0" id="68" nodeType="clickEffect" presetClass="entr" presetID="15" presetSubtype="0">
                                  <p:stCondLst>
                                    <p:cond delay="0"/>
                                  </p:stCondLst>
                                  <p:childTnLst>
                                    <p:set>
                                      <p:cBhvr>
                                        <p:cTn dur="1" fill="hold" id="69">
                                          <p:stCondLst>
                                            <p:cond delay="0"/>
                                          </p:stCondLst>
                                        </p:cTn>
                                        <p:tgtEl>
                                          <p:spTgt spid="1048662"/>
                                        </p:tgtEl>
                                        <p:attrNameLst>
                                          <p:attrName>style.visibility</p:attrName>
                                        </p:attrNameLst>
                                      </p:cBhvr>
                                      <p:to>
                                        <p:strVal val="visible"/>
                                      </p:to>
                                    </p:set>
                                    <p:anim calcmode="lin" valueType="num">
                                      <p:cBhvr>
                                        <p:cTn dur="1000" fill="hold" id="70"/>
                                        <p:tgtEl>
                                          <p:spTgt spid="1048662"/>
                                        </p:tgtEl>
                                        <p:attrNameLst>
                                          <p:attrName>ppt_w</p:attrName>
                                        </p:attrNameLst>
                                      </p:cBhvr>
                                      <p:tavLst>
                                        <p:tav tm="0">
                                          <p:val>
                                            <p:fltVal val="0.0"/>
                                          </p:val>
                                        </p:tav>
                                        <p:tav tm="100000">
                                          <p:val>
                                            <p:strVal val="#ppt_w"/>
                                          </p:val>
                                        </p:tav>
                                      </p:tavLst>
                                    </p:anim>
                                    <p:anim calcmode="lin" valueType="num">
                                      <p:cBhvr>
                                        <p:cTn dur="1000" fill="hold" id="71"/>
                                        <p:tgtEl>
                                          <p:spTgt spid="1048662"/>
                                        </p:tgtEl>
                                        <p:attrNameLst>
                                          <p:attrName>ppt_h</p:attrName>
                                        </p:attrNameLst>
                                      </p:cBhvr>
                                      <p:tavLst>
                                        <p:tav tm="0">
                                          <p:val>
                                            <p:fltVal val="0.0"/>
                                          </p:val>
                                        </p:tav>
                                        <p:tav tm="100000">
                                          <p:val>
                                            <p:strVal val="#ppt_h"/>
                                          </p:val>
                                        </p:tav>
                                      </p:tavLst>
                                    </p:anim>
                                    <p:anim calcmode="lin" valueType="num">
                                      <p:cBhvr>
                                        <p:cTn dur="1000" fill="hold" id="72"/>
                                        <p:tgtEl>
                                          <p:spTgt spid="1048662"/>
                                        </p:tgtEl>
                                        <p:attrNameLst>
                                          <p:attrName>ppt_x</p:attrName>
                                        </p:attrNameLst>
                                      </p:cBhvr>
                                      <p:tavLst>
                                        <p:tav fmla="#ppt_x+(cos(-2*pi*(1-$))*-#ppt_x-sin(-2*pi*(1-$))*(1-#ppt_y))*(1-$)" tm="0">
                                          <p:val>
                                            <p:fltVal val="0.0"/>
                                          </p:val>
                                        </p:tav>
                                        <p:tav tm="100000">
                                          <p:val>
                                            <p:fltVal val="1.0"/>
                                          </p:val>
                                        </p:tav>
                                      </p:tavLst>
                                    </p:anim>
                                    <p:anim calcmode="lin" valueType="num">
                                      <p:cBhvr>
                                        <p:cTn dur="1000" fill="hold" id="73"/>
                                        <p:tgtEl>
                                          <p:spTgt spid="1048662"/>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74">
                      <p:stCondLst>
                        <p:cond delay="indefinite"/>
                      </p:stCondLst>
                      <p:childTnLst>
                        <p:par>
                          <p:cTn fill="hold" id="75">
                            <p:stCondLst>
                              <p:cond delay="0"/>
                            </p:stCondLst>
                            <p:childTnLst>
                              <p:par>
                                <p:cTn fill="hold" id="76" nodeType="clickEffect" presetClass="entr" presetID="13" presetSubtype="16">
                                  <p:stCondLst>
                                    <p:cond delay="0"/>
                                  </p:stCondLst>
                                  <p:childTnLst>
                                    <p:set>
                                      <p:cBhvr>
                                        <p:cTn dur="1" fill="hold" id="77">
                                          <p:stCondLst>
                                            <p:cond delay="0"/>
                                          </p:stCondLst>
                                        </p:cTn>
                                        <p:tgtEl>
                                          <p:spTgt spid="91"/>
                                        </p:tgtEl>
                                        <p:attrNameLst>
                                          <p:attrName>style.visibility</p:attrName>
                                        </p:attrNameLst>
                                      </p:cBhvr>
                                      <p:to>
                                        <p:strVal val="visible"/>
                                      </p:to>
                                    </p:set>
                                    <p:animEffect transition="in" filter="plus(in)">
                                      <p:cBhvr>
                                        <p:cTn dur="2000" id="78"/>
                                        <p:tgtEl>
                                          <p:spTgt spid="91"/>
                                        </p:tgtEl>
                                      </p:cBhvr>
                                    </p:animEffect>
                                  </p:childTnLst>
                                </p:cTn>
                              </p:par>
                            </p:childTnLst>
                          </p:cTn>
                        </p:par>
                      </p:childTnLst>
                    </p:cTn>
                  </p:par>
                  <p:par>
                    <p:cTn fill="hold" id="79">
                      <p:stCondLst>
                        <p:cond delay="indefinite"/>
                      </p:stCondLst>
                      <p:childTnLst>
                        <p:par>
                          <p:cTn fill="hold" id="80">
                            <p:stCondLst>
                              <p:cond delay="0"/>
                            </p:stCondLst>
                            <p:childTnLst>
                              <p:par>
                                <p:cTn fill="hold" grpId="0" id="81" nodeType="clickEffect" presetClass="entr" presetID="56" presetSubtype="0">
                                  <p:stCondLst>
                                    <p:cond delay="0"/>
                                  </p:stCondLst>
                                  <p:iterate type="lt">
                                    <p:tmPct val="10000"/>
                                  </p:iterate>
                                  <p:childTnLst>
                                    <p:set>
                                      <p:cBhvr>
                                        <p:cTn dur="1" fill="hold" id="82">
                                          <p:stCondLst>
                                            <p:cond delay="0"/>
                                          </p:stCondLst>
                                        </p:cTn>
                                        <p:tgtEl>
                                          <p:spTgt spid="1048674"/>
                                        </p:tgtEl>
                                        <p:attrNameLst>
                                          <p:attrName>style.visibility</p:attrName>
                                        </p:attrNameLst>
                                      </p:cBhvr>
                                      <p:to>
                                        <p:strVal val="visible"/>
                                      </p:to>
                                    </p:set>
                                    <p:anim by="(-#ppt_w*2)" calcmode="lin" valueType="num">
                                      <p:cBhvr rctx="PPT">
                                        <p:cTn autoRev="1" dur="500" fill="hold" id="83">
                                          <p:stCondLst>
                                            <p:cond delay="0"/>
                                          </p:stCondLst>
                                        </p:cTn>
                                        <p:tgtEl>
                                          <p:spTgt spid="1048674"/>
                                        </p:tgtEl>
                                        <p:attrNameLst>
                                          <p:attrName>ppt_w</p:attrName>
                                        </p:attrNameLst>
                                      </p:cBhvr>
                                    </p:anim>
                                    <p:anim by="(#ppt_w*0.50)" calcmode="lin" valueType="num">
                                      <p:cBhvr>
                                        <p:cTn autoRev="1" decel="50000" dur="500" fill="hold" id="84">
                                          <p:stCondLst>
                                            <p:cond delay="0"/>
                                          </p:stCondLst>
                                        </p:cTn>
                                        <p:tgtEl>
                                          <p:spTgt spid="1048674"/>
                                        </p:tgtEl>
                                        <p:attrNameLst>
                                          <p:attrName>ppt_x</p:attrName>
                                        </p:attrNameLst>
                                      </p:cBhvr>
                                    </p:anim>
                                    <p:anim calcmode="lin" from="(-#ppt_h/2)" to="(#ppt_y)" valueType="num">
                                      <p:cBhvr>
                                        <p:cTn dur="1000" fill="hold" id="85">
                                          <p:stCondLst>
                                            <p:cond delay="0"/>
                                          </p:stCondLst>
                                        </p:cTn>
                                        <p:tgtEl>
                                          <p:spTgt spid="1048674"/>
                                        </p:tgtEl>
                                        <p:attrNameLst>
                                          <p:attrName>ppt_y</p:attrName>
                                        </p:attrNameLst>
                                      </p:cBhvr>
                                    </p:anim>
                                    <p:animRot by="21600000">
                                      <p:cBhvr>
                                        <p:cTn dur="1000" fill="hold" id="86">
                                          <p:stCondLst>
                                            <p:cond delay="0"/>
                                          </p:stCondLst>
                                        </p:cTn>
                                        <p:tgtEl>
                                          <p:spTgt spid="10486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9" grpId="0" animBg="1"/>
      <p:bldP spid="1048659" grpId="1" animBg="1"/>
      <p:bldP spid="1048671" grpId="0"/>
      <p:bldP spid="1048671" grpId="1"/>
      <p:bldP spid="1048660" grpId="0" animBg="1"/>
      <p:bldP spid="1048660" grpId="1" animBg="1"/>
      <p:bldP spid="1048672" grpId="0"/>
      <p:bldP spid="1048672" grpId="1"/>
      <p:bldP spid="1048661" grpId="0" animBg="1"/>
      <p:bldP spid="1048661" grpId="1" animBg="1"/>
      <p:bldP spid="1048673" grpId="0"/>
      <p:bldP spid="1048673" grpId="1"/>
      <p:bldP spid="1048662" grpId="0" animBg="1"/>
      <p:bldP spid="1048662" grpId="1" animBg="1"/>
      <p:bldP spid="1048674" grpId="0"/>
      <p:bldP spid="104867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97" name=""/>
        <p:cNvGrpSpPr/>
        <p:nvPr/>
      </p:nvGrpSpPr>
      <p:grpSpPr>
        <a:xfrm>
          <a:off x="0" y="0"/>
          <a:ext cx="0" cy="0"/>
          <a:chOff x="0" y="0"/>
          <a:chExt cx="0" cy="0"/>
        </a:xfrm>
      </p:grpSpPr>
      <p:sp>
        <p:nvSpPr>
          <p:cNvPr id="1048678" name="文本框 13"/>
          <p:cNvSpPr txBox="1"/>
          <p:nvPr/>
        </p:nvSpPr>
        <p:spPr>
          <a:xfrm>
            <a:off x="2447290" y="2706370"/>
            <a:ext cx="7692390" cy="1445260"/>
          </a:xfrm>
          <a:prstGeom prst="rect"/>
          <a:noFill/>
        </p:spPr>
        <p:txBody>
          <a:bodyPr rtlCol="0" wrap="square">
            <a:spAutoFit/>
          </a:bodyPr>
          <a:p>
            <a:r>
              <a:rPr altLang="zh-CN" b="1" sz="8800" lang="en-US">
                <a:sym typeface="+mn-ea"/>
              </a:rPr>
              <a:t>02</a:t>
            </a:r>
            <a:r>
              <a:rPr altLang="zh-CN" sz="8800" lang="en-US">
                <a:sym typeface="+mn-ea"/>
              </a:rPr>
              <a:t>.</a:t>
            </a:r>
            <a:r>
              <a:rPr altLang="en-US" sz="8800" lang="zh-CN">
                <a:sym typeface="+mn-ea"/>
              </a:rPr>
              <a:t>预防</a:t>
            </a:r>
            <a:r>
              <a:rPr altLang="en-US" sz="8800" lang="zh-CN">
                <a:sym typeface="+mn-ea"/>
              </a:rPr>
              <a:t>与治疗</a:t>
            </a:r>
            <a:endParaRPr altLang="en-US" sz="8800" lang="zh-CN">
              <a:sym typeface="+mn-ea"/>
            </a:endParaRPr>
          </a:p>
        </p:txBody>
      </p:sp>
      <p:sp>
        <p:nvSpPr>
          <p:cNvPr id="1048679" name="文本框 16"/>
          <p:cNvSpPr txBox="1"/>
          <p:nvPr/>
        </p:nvSpPr>
        <p:spPr>
          <a:xfrm>
            <a:off x="3357880" y="4151630"/>
            <a:ext cx="5871210" cy="645160"/>
          </a:xfrm>
          <a:prstGeom prst="rect"/>
          <a:noFill/>
        </p:spPr>
        <p:txBody>
          <a:bodyPr rtlCol="0" wrap="square">
            <a:spAutoFit/>
          </a:bodyPr>
          <a:p>
            <a:r>
              <a:rPr altLang="en-US" b="1" sz="3600" lang="zh-CN">
                <a:solidFill>
                  <a:schemeClr val="accent2">
                    <a:lumMod val="40000"/>
                    <a:lumOff val="60000"/>
                  </a:schemeClr>
                </a:solidFill>
              </a:rPr>
              <a:t>Prevention and treatment</a:t>
            </a:r>
            <a:endParaRPr altLang="en-US" b="1" sz="3600" lang="zh-CN">
              <a:solidFill>
                <a:schemeClr val="accent2">
                  <a:lumMod val="40000"/>
                  <a:lumOff val="60000"/>
                </a:schemeClr>
              </a:solidFill>
            </a:endParaRPr>
          </a:p>
        </p:txBody>
      </p:sp>
    </p:spTree>
  </p:cSld>
  <p:clrMapOvr>
    <a:masterClrMapping/>
  </p:clrMapOvr>
  <p:transition spd="slow">
    <p:random/>
  </p:transition>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00" name=""/>
        <p:cNvGrpSpPr/>
        <p:nvPr/>
      </p:nvGrpSpPr>
      <p:grpSpPr>
        <a:xfrm>
          <a:off x="0" y="0"/>
          <a:ext cx="0" cy="0"/>
          <a:chOff x="0" y="0"/>
          <a:chExt cx="0" cy="0"/>
        </a:xfrm>
      </p:grpSpPr>
      <p:sp>
        <p:nvSpPr>
          <p:cNvPr id="1048683" name="矩形 11"/>
          <p:cNvSpPr/>
          <p:nvPr/>
        </p:nvSpPr>
        <p:spPr>
          <a:xfrm>
            <a:off x="1049852" y="263416"/>
            <a:ext cx="4185761" cy="46166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如何预防新型冠状病毒的感染</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4" name="Freeform 12"/>
          <p:cNvSpPr/>
          <p:nvPr/>
        </p:nvSpPr>
        <p:spPr bwMode="auto">
          <a:xfrm>
            <a:off x="1581193" y="4556929"/>
            <a:ext cx="528503"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ffectLst>
            <a:innerShdw blurRad="63500" dir="13500000" dist="50800">
              <a:prstClr val="black">
                <a:alpha val="50000"/>
              </a:prstClr>
            </a:innerShdw>
          </a:effectLst>
        </p:spPr>
        <p:txBody>
          <a:bodyPr/>
          <a:p>
            <a:pPr fontAlgn="auto"/>
            <a:endParaRPr altLang="en-US" lang="zh-CN" noProof="1" strike="noStrike">
              <a:solidFill>
                <a:schemeClr val="tx1">
                  <a:lumMod val="50000"/>
                  <a:lumOff val="50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5" name="Freeform 12"/>
          <p:cNvSpPr/>
          <p:nvPr/>
        </p:nvSpPr>
        <p:spPr bwMode="auto">
          <a:xfrm flipH="1" flipV="1">
            <a:off x="10172490" y="5473123"/>
            <a:ext cx="528502"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ffectLst>
            <a:innerShdw blurRad="63500" dir="13500000" dist="50800">
              <a:prstClr val="black">
                <a:alpha val="50000"/>
              </a:prstClr>
            </a:innerShdw>
          </a:effectLst>
        </p:spPr>
        <p:txBody>
          <a:bodyPr/>
          <a:p>
            <a:pPr fontAlgn="auto"/>
            <a:endParaRPr altLang="en-US" lang="zh-CN" noProof="1" strike="noStrike">
              <a:solidFill>
                <a:schemeClr val="tx1">
                  <a:lumMod val="50000"/>
                  <a:lumOff val="50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6" name="TextBox 70"/>
          <p:cNvSpPr txBox="1"/>
          <p:nvPr/>
        </p:nvSpPr>
        <p:spPr>
          <a:xfrm>
            <a:off x="1941606" y="4871063"/>
            <a:ext cx="8542338" cy="829945"/>
          </a:xfrm>
          <a:prstGeom prst="rect"/>
          <a:noFill/>
          <a:ln w="9525">
            <a:noFill/>
          </a:ln>
        </p:spPr>
        <p:txBody>
          <a:bodyPr anchor="t" wrap="square">
            <a:spAutoFit/>
          </a:bodyPr>
          <a:p>
            <a:pPr algn="ctr">
              <a:lnSpc>
                <a:spcPct val="150000"/>
              </a:lnSpc>
            </a:pPr>
            <a:r>
              <a:rPr altLang="en-US" dirty="0" sz="1600" lang="zh-CN">
                <a:latin typeface="Arial" panose="020B0604020202020204" pitchFamily="34" charset="0"/>
                <a:ea typeface="思源黑体 CN Regular" panose="020B0500000000000000" pitchFamily="34" charset="-122"/>
                <a:sym typeface="Arial" panose="020B0604020202020204" pitchFamily="34" charset="0"/>
              </a:rPr>
              <a:t>目前新型冠状病毒没有特效疫苗可以预防，主要通过减少接触或暴露的机会，做好个人卫生防护，注意个人卫生，降低感染机率</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59" name="图片 15"/>
          <p:cNvPicPr>
            <a:picLocks noChangeAspect="1"/>
          </p:cNvPicPr>
          <p:nvPr/>
        </p:nvPicPr>
        <p:blipFill>
          <a:blip xmlns:r="http://schemas.openxmlformats.org/officeDocument/2006/relationships" r:embed="rId1" cstate="screen"/>
          <a:stretch>
            <a:fillRect/>
          </a:stretch>
        </p:blipFill>
        <p:spPr>
          <a:xfrm>
            <a:off x="3445357" y="79428"/>
            <a:ext cx="4791635" cy="4791635"/>
          </a:xfrm>
          <a:prstGeom prst="rect"/>
        </p:spPr>
      </p:pic>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1" presetSubtype="0">
                                  <p:stCondLst>
                                    <p:cond delay="0"/>
                                  </p:stCondLst>
                                  <p:childTnLst>
                                    <p:set>
                                      <p:cBhvr>
                                        <p:cTn dur="1" fill="hold" id="6">
                                          <p:stCondLst>
                                            <p:cond delay="0"/>
                                          </p:stCondLst>
                                        </p:cTn>
                                        <p:tgtEl>
                                          <p:spTgt spid="1048684"/>
                                        </p:tgtEl>
                                        <p:attrNameLst>
                                          <p:attrName>style.visibility</p:attrName>
                                        </p:attrNameLst>
                                      </p:cBhvr>
                                      <p:to>
                                        <p:strVal val="visible"/>
                                      </p:to>
                                    </p:set>
                                  </p:childTnLst>
                                </p:cTn>
                              </p:par>
                              <p:par>
                                <p:cTn accel="50000" decel="50000" fill="hold" grpId="1" id="7" nodeType="withEffect" presetClass="path" presetID="35" presetSubtype="0">
                                  <p:stCondLst>
                                    <p:cond delay="0"/>
                                  </p:stCondLst>
                                  <p:childTnLst>
                                    <p:animMotion origin="layout" path="M -2.08333E-6 7.40741E-7 L 0.3668 0.15278 " pathEditMode="relative" rAng="0" ptsTypes="AA">
                                      <p:cBhvr>
                                        <p:cTn dur="500" fill="hold" id="8" spd="-99900"/>
                                        <p:tgtEl>
                                          <p:spTgt spid="1048684"/>
                                        </p:tgtEl>
                                        <p:attrNameLst>
                                          <p:attrName>ppt_x</p:attrName>
                                          <p:attrName>ppt_y</p:attrName>
                                        </p:attrNameLst>
                                      </p:cBhvr>
                                      <p:rCtr x="18333" y="7639"/>
                                    </p:animMotion>
                                  </p:childTnLst>
                                </p:cTn>
                              </p:par>
                              <p:par>
                                <p:cTn fill="hold" grpId="0" id="9" nodeType="withEffect" presetClass="entr" presetID="1" presetSubtype="0">
                                  <p:stCondLst>
                                    <p:cond delay="0"/>
                                  </p:stCondLst>
                                  <p:childTnLst>
                                    <p:set>
                                      <p:cBhvr>
                                        <p:cTn dur="1" fill="hold" id="10">
                                          <p:stCondLst>
                                            <p:cond delay="0"/>
                                          </p:stCondLst>
                                        </p:cTn>
                                        <p:tgtEl>
                                          <p:spTgt spid="1048685"/>
                                        </p:tgtEl>
                                        <p:attrNameLst>
                                          <p:attrName>style.visibility</p:attrName>
                                        </p:attrNameLst>
                                      </p:cBhvr>
                                      <p:to>
                                        <p:strVal val="visible"/>
                                      </p:to>
                                    </p:set>
                                  </p:childTnLst>
                                </p:cTn>
                              </p:par>
                              <p:par>
                                <p:cTn accel="50000" decel="50000" fill="hold" grpId="1" id="11" nodeType="withEffect" presetClass="path" presetID="35" presetSubtype="0">
                                  <p:stCondLst>
                                    <p:cond delay="0"/>
                                  </p:stCondLst>
                                  <p:childTnLst>
                                    <p:animMotion origin="layout" path="M 4.16667E-7 4.44444E-6 L -0.39492 -0.11019 " pathEditMode="relative" rAng="0" ptsTypes="AA">
                                      <p:cBhvr>
                                        <p:cTn dur="500" fill="hold" id="12" spd="-99900"/>
                                        <p:tgtEl>
                                          <p:spTgt spid="1048685"/>
                                        </p:tgtEl>
                                        <p:attrNameLst>
                                          <p:attrName>ppt_x</p:attrName>
                                          <p:attrName>ppt_y</p:attrName>
                                        </p:attrNameLst>
                                      </p:cBhvr>
                                      <p:rCtr x="-19753" y="-5509"/>
                                    </p:animMotion>
                                  </p:childTnLst>
                                </p:cTn>
                              </p:par>
                            </p:childTnLst>
                          </p:cTn>
                        </p:par>
                        <p:par>
                          <p:cTn fill="hold" id="13">
                            <p:stCondLst>
                              <p:cond delay="0"/>
                            </p:stCondLst>
                            <p:childTnLst>
                              <p:par>
                                <p:cTn fill="hold" grpId="0" id="14" nodeType="afterEffect" presetClass="entr" presetID="18" presetSubtype="3">
                                  <p:stCondLst>
                                    <p:cond delay="0"/>
                                  </p:stCondLst>
                                  <p:childTnLst>
                                    <p:set>
                                      <p:cBhvr>
                                        <p:cTn dur="1" fill="hold" id="15">
                                          <p:stCondLst>
                                            <p:cond delay="0"/>
                                          </p:stCondLst>
                                        </p:cTn>
                                        <p:tgtEl>
                                          <p:spTgt spid="1048686"/>
                                        </p:tgtEl>
                                        <p:attrNameLst>
                                          <p:attrName>style.visibility</p:attrName>
                                        </p:attrNameLst>
                                      </p:cBhvr>
                                      <p:to>
                                        <p:strVal val="visible"/>
                                      </p:to>
                                    </p:set>
                                    <p:animEffect transition="in" filter="strips(upRight)">
                                      <p:cBhvr>
                                        <p:cTn dur="500" id="16"/>
                                        <p:tgtEl>
                                          <p:spTgt spid="104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4" grpId="0" bldLvl="0" animBg="1"/>
      <p:bldP spid="1048684" grpId="1" bldLvl="0" animBg="1"/>
      <p:bldP spid="1048685" grpId="0" bldLvl="0" animBg="1"/>
      <p:bldP spid="1048685" grpId="1" bldLvl="0" animBg="1"/>
      <p:bldP spid="104868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9CDDC"/>
        </a:solidFill>
      </p:bgPr>
    </p:bg>
    <p:spTree>
      <p:nvGrpSpPr>
        <p:cNvPr id="103" name=""/>
        <p:cNvGrpSpPr/>
        <p:nvPr/>
      </p:nvGrpSpPr>
      <p:grpSpPr>
        <a:xfrm>
          <a:off x="0" y="0"/>
          <a:ext cx="0" cy="0"/>
          <a:chOff x="0" y="0"/>
          <a:chExt cx="0" cy="0"/>
        </a:xfrm>
      </p:grpSpPr>
      <p:sp>
        <p:nvSpPr>
          <p:cNvPr id="1048690" name="矩形 11"/>
          <p:cNvSpPr/>
          <p:nvPr/>
        </p:nvSpPr>
        <p:spPr>
          <a:xfrm>
            <a:off x="1080888" y="375157"/>
            <a:ext cx="4754880" cy="460375"/>
          </a:xfrm>
          <a:prstGeom prst="rect"/>
        </p:spPr>
        <p:txBody>
          <a:bodyPr wrap="none">
            <a:spAutoFit/>
          </a:bodyPr>
          <a:p>
            <a:pPr algn="ctr"/>
            <a:r>
              <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预防新型冠状病毒的感染具体做法</a:t>
            </a:r>
            <a:endParaRPr altLang="en-US" dirty="0" sz="2400" lang="zh-CN">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1" name="椭圆 12"/>
          <p:cNvSpPr/>
          <p:nvPr/>
        </p:nvSpPr>
        <p:spPr>
          <a:xfrm>
            <a:off x="1080468" y="1229102"/>
            <a:ext cx="805218" cy="805218"/>
          </a:xfrm>
          <a:prstGeom prst="ellipse"/>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29" name="直接连接符 13"/>
          <p:cNvCxnSpPr>
            <a:cxnSpLocks/>
            <a:stCxn id="1048691" idx="6"/>
          </p:cNvCxnSpPr>
          <p:nvPr/>
        </p:nvCxnSpPr>
        <p:spPr>
          <a:xfrm>
            <a:off x="1885686" y="1631711"/>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2" name="椭圆 14"/>
          <p:cNvSpPr/>
          <p:nvPr/>
        </p:nvSpPr>
        <p:spPr>
          <a:xfrm>
            <a:off x="1080468" y="2548876"/>
            <a:ext cx="805218" cy="805218"/>
          </a:xfrm>
          <a:prstGeom prst="ellipse"/>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0" name="直接连接符 15"/>
          <p:cNvCxnSpPr>
            <a:cxnSpLocks/>
            <a:stCxn id="1048692" idx="6"/>
          </p:cNvCxnSpPr>
          <p:nvPr/>
        </p:nvCxnSpPr>
        <p:spPr>
          <a:xfrm>
            <a:off x="1885686" y="2951485"/>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3" name="椭圆 16"/>
          <p:cNvSpPr/>
          <p:nvPr/>
        </p:nvSpPr>
        <p:spPr>
          <a:xfrm>
            <a:off x="1080468" y="3895398"/>
            <a:ext cx="805218" cy="805218"/>
          </a:xfrm>
          <a:prstGeom prst="ellipse"/>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1" name="直接连接符 17"/>
          <p:cNvCxnSpPr>
            <a:cxnSpLocks/>
            <a:stCxn id="1048693" idx="6"/>
          </p:cNvCxnSpPr>
          <p:nvPr/>
        </p:nvCxnSpPr>
        <p:spPr>
          <a:xfrm>
            <a:off x="1885686" y="4298007"/>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4" name="椭圆 18"/>
          <p:cNvSpPr/>
          <p:nvPr/>
        </p:nvSpPr>
        <p:spPr>
          <a:xfrm>
            <a:off x="6498785" y="1229102"/>
            <a:ext cx="805218" cy="805218"/>
          </a:xfrm>
          <a:prstGeom prst="ellipse"/>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2" name="直接连接符 19"/>
          <p:cNvCxnSpPr>
            <a:cxnSpLocks/>
            <a:stCxn id="1048694" idx="6"/>
          </p:cNvCxnSpPr>
          <p:nvPr/>
        </p:nvCxnSpPr>
        <p:spPr>
          <a:xfrm>
            <a:off x="7304003" y="1631711"/>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5" name="椭圆 20"/>
          <p:cNvSpPr/>
          <p:nvPr/>
        </p:nvSpPr>
        <p:spPr>
          <a:xfrm>
            <a:off x="6498785" y="2548876"/>
            <a:ext cx="805218" cy="805218"/>
          </a:xfrm>
          <a:prstGeom prst="ellipse"/>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3" name="直接连接符 21"/>
          <p:cNvCxnSpPr>
            <a:cxnSpLocks/>
            <a:stCxn id="1048695" idx="6"/>
          </p:cNvCxnSpPr>
          <p:nvPr/>
        </p:nvCxnSpPr>
        <p:spPr>
          <a:xfrm>
            <a:off x="7304003" y="2951485"/>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6" name="椭圆 22"/>
          <p:cNvSpPr/>
          <p:nvPr/>
        </p:nvSpPr>
        <p:spPr>
          <a:xfrm>
            <a:off x="6498785" y="3895398"/>
            <a:ext cx="805218" cy="805218"/>
          </a:xfrm>
          <a:prstGeom prst="ellipse"/>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4" name="直接连接符 23"/>
          <p:cNvCxnSpPr>
            <a:cxnSpLocks/>
            <a:stCxn id="1048696" idx="6"/>
          </p:cNvCxnSpPr>
          <p:nvPr/>
        </p:nvCxnSpPr>
        <p:spPr>
          <a:xfrm>
            <a:off x="7304003" y="4298007"/>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7" name="文本框 25"/>
          <p:cNvSpPr txBox="1"/>
          <p:nvPr/>
        </p:nvSpPr>
        <p:spPr>
          <a:xfrm>
            <a:off x="2486073" y="1347533"/>
            <a:ext cx="3551958" cy="705129"/>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保持手卫生。用流水洗手，或者使用含酒精成分的免洗洗手液。</a:t>
            </a:r>
            <a:endParaRPr altLang="zh-CN" dirty="0" sz="14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8" name="文本框 28"/>
          <p:cNvSpPr txBox="1"/>
          <p:nvPr/>
        </p:nvSpPr>
        <p:spPr>
          <a:xfrm>
            <a:off x="2486073" y="2733666"/>
            <a:ext cx="3551958" cy="705129"/>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不登门、不走亲、不聚会、不访友、闭门谢客</a:t>
            </a:r>
            <a:endParaRPr altLang="zh-CN" dirty="0" sz="14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9" name="文本框 31"/>
          <p:cNvSpPr txBox="1"/>
          <p:nvPr/>
        </p:nvSpPr>
        <p:spPr>
          <a:xfrm>
            <a:off x="2486073" y="4001815"/>
            <a:ext cx="3551958" cy="381964"/>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咳嗽和打喷嚏时使用纸巾或屈肘遮掩口鼻。</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0" name="文本框 34"/>
          <p:cNvSpPr txBox="1"/>
          <p:nvPr/>
        </p:nvSpPr>
        <p:spPr>
          <a:xfrm>
            <a:off x="7928966" y="1315634"/>
            <a:ext cx="3551958" cy="705129"/>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保持室内空气的流通，到公众场所和人多集中地方，一定佩戴口罩。</a:t>
            </a:r>
            <a:endParaRPr altLang="zh-CN" dirty="0" sz="1400"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1" name="文本框 37"/>
          <p:cNvSpPr txBox="1"/>
          <p:nvPr/>
        </p:nvSpPr>
        <p:spPr>
          <a:xfrm>
            <a:off x="7928966" y="2701767"/>
            <a:ext cx="3551958" cy="381964"/>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在传染病流行期间，做好居家消毒</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2" name="文本框 40"/>
          <p:cNvSpPr txBox="1"/>
          <p:nvPr/>
        </p:nvSpPr>
        <p:spPr>
          <a:xfrm>
            <a:off x="7928966" y="3969916"/>
            <a:ext cx="3551958" cy="705129"/>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医院就诊或陪护就医时，一定要佩戴好合适的口罩。</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3" name="椭圆 42"/>
          <p:cNvSpPr/>
          <p:nvPr/>
        </p:nvSpPr>
        <p:spPr>
          <a:xfrm>
            <a:off x="1080468" y="5163456"/>
            <a:ext cx="805218" cy="805218"/>
          </a:xfrm>
          <a:prstGeom prst="ellipse"/>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5" name="直接连接符 43"/>
          <p:cNvCxnSpPr>
            <a:cxnSpLocks/>
            <a:stCxn id="1048703" idx="6"/>
          </p:cNvCxnSpPr>
          <p:nvPr/>
        </p:nvCxnSpPr>
        <p:spPr>
          <a:xfrm>
            <a:off x="1885686" y="5566065"/>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704" name="椭圆 44"/>
          <p:cNvSpPr/>
          <p:nvPr/>
        </p:nvSpPr>
        <p:spPr>
          <a:xfrm>
            <a:off x="6498785" y="5163456"/>
            <a:ext cx="805218" cy="805218"/>
          </a:xfrm>
          <a:prstGeom prst="ellipse"/>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rtlCol="0" wrap="none"/>
          <a:p>
            <a:pPr algn="ctr"/>
            <a:r>
              <a:rPr altLang="zh-CN" dirty="0" sz="1600" lang="en-US">
                <a:latin typeface="Arial" panose="020B0604020202020204" pitchFamily="34" charset="0"/>
                <a:ea typeface="思源黑体 CN Regular" panose="020B0500000000000000" pitchFamily="34" charset="-122"/>
                <a:sym typeface="Arial" panose="020B0604020202020204" pitchFamily="34" charset="0"/>
              </a:rPr>
              <a:t>TEXT</a:t>
            </a:r>
            <a:endParaRPr altLang="en-US" dirty="0" sz="1600" lang="zh-CN">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6" name="直接连接符 45"/>
          <p:cNvCxnSpPr>
            <a:cxnSpLocks/>
            <a:stCxn id="1048704" idx="6"/>
          </p:cNvCxnSpPr>
          <p:nvPr/>
        </p:nvCxnSpPr>
        <p:spPr>
          <a:xfrm>
            <a:off x="7304003" y="5566065"/>
            <a:ext cx="468781" cy="0"/>
          </a:xfrm>
          <a:prstGeom prst="line"/>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705" name="文本框 47"/>
          <p:cNvSpPr txBox="1"/>
          <p:nvPr/>
        </p:nvSpPr>
        <p:spPr>
          <a:xfrm>
            <a:off x="2486073" y="5348246"/>
            <a:ext cx="3551958" cy="381964"/>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做饭时彻底煮熟肉类和蛋类。</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6" name="文本框 50"/>
          <p:cNvSpPr txBox="1"/>
          <p:nvPr/>
        </p:nvSpPr>
        <p:spPr>
          <a:xfrm>
            <a:off x="7928966" y="5316347"/>
            <a:ext cx="3551958" cy="705129"/>
          </a:xfrm>
          <a:prstGeom prst="rect"/>
          <a:noFill/>
        </p:spPr>
        <p:txBody>
          <a:bodyPr rtlCol="0" wrap="square">
            <a:spAutoFit/>
          </a:bodyPr>
          <a:p>
            <a:pPr>
              <a:lnSpc>
                <a:spcPct val="150000"/>
              </a:lnSpc>
            </a:pPr>
            <a:r>
              <a:rPr altLang="en-US" dirty="0" sz="1400" lang="zh-CN">
                <a:latin typeface="Arial" panose="020B0604020202020204" pitchFamily="34" charset="0"/>
                <a:ea typeface="思源黑体 CN Regular" panose="020B0500000000000000" pitchFamily="34" charset="-122"/>
                <a:sym typeface="Arial" panose="020B0604020202020204" pitchFamily="34" charset="0"/>
              </a:rPr>
              <a:t>避免在未加防护的情况下接触野生或养殖动物。</a:t>
            </a:r>
            <a:endParaRPr altLang="en-US" dirty="0" sz="1400" lang="zh-CN">
              <a:latin typeface="Arial" panose="020B0604020202020204" pitchFamily="34" charset="0"/>
              <a:ea typeface="思源黑体 CN Regular" panose="020B0500000000000000" pitchFamily="34" charset="-122"/>
              <a:sym typeface="Arial" panose="020B0604020202020204" pitchFamily="34" charset="0"/>
            </a:endParaRPr>
          </a:p>
        </p:txBody>
      </p:sp>
    </p:spTree>
  </p:cSld>
  <p:clrMapOvr>
    <a:masterClrMapping/>
  </p:clrMapOvr>
  <p:transition spd="slow">
    <p:random/>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afterEffect" presetClass="entr" presetID="53" presetSubtype="16">
                                  <p:stCondLst>
                                    <p:cond delay="0"/>
                                  </p:stCondLst>
                                  <p:childTnLst>
                                    <p:set>
                                      <p:cBhvr>
                                        <p:cTn dur="1" fill="hold" id="6">
                                          <p:stCondLst>
                                            <p:cond delay="0"/>
                                          </p:stCondLst>
                                        </p:cTn>
                                        <p:tgtEl>
                                          <p:spTgt spid="1048691"/>
                                        </p:tgtEl>
                                        <p:attrNameLst>
                                          <p:attrName>style.visibility</p:attrName>
                                        </p:attrNameLst>
                                      </p:cBhvr>
                                      <p:to>
                                        <p:strVal val="visible"/>
                                      </p:to>
                                    </p:set>
                                    <p:anim calcmode="lin" valueType="num">
                                      <p:cBhvr>
                                        <p:cTn dur="500" fill="hold" id="7"/>
                                        <p:tgtEl>
                                          <p:spTgt spid="1048691"/>
                                        </p:tgtEl>
                                        <p:attrNameLst>
                                          <p:attrName>ppt_w</p:attrName>
                                        </p:attrNameLst>
                                      </p:cBhvr>
                                      <p:tavLst>
                                        <p:tav tm="0">
                                          <p:val>
                                            <p:fltVal val="0.0"/>
                                          </p:val>
                                        </p:tav>
                                        <p:tav tm="100000">
                                          <p:val>
                                            <p:strVal val="#ppt_w"/>
                                          </p:val>
                                        </p:tav>
                                      </p:tavLst>
                                    </p:anim>
                                    <p:anim calcmode="lin" valueType="num">
                                      <p:cBhvr>
                                        <p:cTn dur="500" fill="hold" id="8"/>
                                        <p:tgtEl>
                                          <p:spTgt spid="1048691"/>
                                        </p:tgtEl>
                                        <p:attrNameLst>
                                          <p:attrName>ppt_h</p:attrName>
                                        </p:attrNameLst>
                                      </p:cBhvr>
                                      <p:tavLst>
                                        <p:tav tm="0">
                                          <p:val>
                                            <p:fltVal val="0.0"/>
                                          </p:val>
                                        </p:tav>
                                        <p:tav tm="100000">
                                          <p:val>
                                            <p:strVal val="#ppt_h"/>
                                          </p:val>
                                        </p:tav>
                                      </p:tavLst>
                                    </p:anim>
                                    <p:animEffect transition="in" filter="fade">
                                      <p:cBhvr>
                                        <p:cTn dur="500" id="9"/>
                                        <p:tgtEl>
                                          <p:spTgt spid="1048691"/>
                                        </p:tgtEl>
                                      </p:cBhvr>
                                    </p:animEffect>
                                  </p:childTnLst>
                                </p:cTn>
                              </p:par>
                              <p:par>
                                <p:cTn fill="hold" grpId="0" id="10" nodeType="withEffect" presetClass="entr" presetID="53" presetSubtype="16">
                                  <p:stCondLst>
                                    <p:cond delay="0"/>
                                  </p:stCondLst>
                                  <p:childTnLst>
                                    <p:set>
                                      <p:cBhvr>
                                        <p:cTn dur="1" fill="hold" id="11">
                                          <p:stCondLst>
                                            <p:cond delay="0"/>
                                          </p:stCondLst>
                                        </p:cTn>
                                        <p:tgtEl>
                                          <p:spTgt spid="1048692"/>
                                        </p:tgtEl>
                                        <p:attrNameLst>
                                          <p:attrName>style.visibility</p:attrName>
                                        </p:attrNameLst>
                                      </p:cBhvr>
                                      <p:to>
                                        <p:strVal val="visible"/>
                                      </p:to>
                                    </p:set>
                                    <p:anim calcmode="lin" valueType="num">
                                      <p:cBhvr>
                                        <p:cTn dur="500" fill="hold" id="12"/>
                                        <p:tgtEl>
                                          <p:spTgt spid="1048692"/>
                                        </p:tgtEl>
                                        <p:attrNameLst>
                                          <p:attrName>ppt_w</p:attrName>
                                        </p:attrNameLst>
                                      </p:cBhvr>
                                      <p:tavLst>
                                        <p:tav tm="0">
                                          <p:val>
                                            <p:fltVal val="0.0"/>
                                          </p:val>
                                        </p:tav>
                                        <p:tav tm="100000">
                                          <p:val>
                                            <p:strVal val="#ppt_w"/>
                                          </p:val>
                                        </p:tav>
                                      </p:tavLst>
                                    </p:anim>
                                    <p:anim calcmode="lin" valueType="num">
                                      <p:cBhvr>
                                        <p:cTn dur="500" fill="hold" id="13"/>
                                        <p:tgtEl>
                                          <p:spTgt spid="1048692"/>
                                        </p:tgtEl>
                                        <p:attrNameLst>
                                          <p:attrName>ppt_h</p:attrName>
                                        </p:attrNameLst>
                                      </p:cBhvr>
                                      <p:tavLst>
                                        <p:tav tm="0">
                                          <p:val>
                                            <p:fltVal val="0.0"/>
                                          </p:val>
                                        </p:tav>
                                        <p:tav tm="100000">
                                          <p:val>
                                            <p:strVal val="#ppt_h"/>
                                          </p:val>
                                        </p:tav>
                                      </p:tavLst>
                                    </p:anim>
                                    <p:animEffect transition="in" filter="fade">
                                      <p:cBhvr>
                                        <p:cTn dur="500" id="14"/>
                                        <p:tgtEl>
                                          <p:spTgt spid="1048692"/>
                                        </p:tgtEl>
                                      </p:cBhvr>
                                    </p:animEffect>
                                  </p:childTnLst>
                                </p:cTn>
                              </p:par>
                              <p:par>
                                <p:cTn fill="hold" grpId="0" id="15" nodeType="withEffect" presetClass="entr" presetID="53" presetSubtype="16">
                                  <p:stCondLst>
                                    <p:cond delay="0"/>
                                  </p:stCondLst>
                                  <p:childTnLst>
                                    <p:set>
                                      <p:cBhvr>
                                        <p:cTn dur="1" fill="hold" id="16">
                                          <p:stCondLst>
                                            <p:cond delay="0"/>
                                          </p:stCondLst>
                                        </p:cTn>
                                        <p:tgtEl>
                                          <p:spTgt spid="1048693"/>
                                        </p:tgtEl>
                                        <p:attrNameLst>
                                          <p:attrName>style.visibility</p:attrName>
                                        </p:attrNameLst>
                                      </p:cBhvr>
                                      <p:to>
                                        <p:strVal val="visible"/>
                                      </p:to>
                                    </p:set>
                                    <p:anim calcmode="lin" valueType="num">
                                      <p:cBhvr>
                                        <p:cTn dur="500" fill="hold" id="17"/>
                                        <p:tgtEl>
                                          <p:spTgt spid="1048693"/>
                                        </p:tgtEl>
                                        <p:attrNameLst>
                                          <p:attrName>ppt_w</p:attrName>
                                        </p:attrNameLst>
                                      </p:cBhvr>
                                      <p:tavLst>
                                        <p:tav tm="0">
                                          <p:val>
                                            <p:fltVal val="0.0"/>
                                          </p:val>
                                        </p:tav>
                                        <p:tav tm="100000">
                                          <p:val>
                                            <p:strVal val="#ppt_w"/>
                                          </p:val>
                                        </p:tav>
                                      </p:tavLst>
                                    </p:anim>
                                    <p:anim calcmode="lin" valueType="num">
                                      <p:cBhvr>
                                        <p:cTn dur="500" fill="hold" id="18"/>
                                        <p:tgtEl>
                                          <p:spTgt spid="1048693"/>
                                        </p:tgtEl>
                                        <p:attrNameLst>
                                          <p:attrName>ppt_h</p:attrName>
                                        </p:attrNameLst>
                                      </p:cBhvr>
                                      <p:tavLst>
                                        <p:tav tm="0">
                                          <p:val>
                                            <p:fltVal val="0.0"/>
                                          </p:val>
                                        </p:tav>
                                        <p:tav tm="100000">
                                          <p:val>
                                            <p:strVal val="#ppt_h"/>
                                          </p:val>
                                        </p:tav>
                                      </p:tavLst>
                                    </p:anim>
                                    <p:animEffect transition="in" filter="fade">
                                      <p:cBhvr>
                                        <p:cTn dur="500" id="19"/>
                                        <p:tgtEl>
                                          <p:spTgt spid="1048693"/>
                                        </p:tgtEl>
                                      </p:cBhvr>
                                    </p:animEffect>
                                  </p:childTnLst>
                                </p:cTn>
                              </p:par>
                              <p:par>
                                <p:cTn fill="hold" grpId="0" id="20" nodeType="withEffect" presetClass="entr" presetID="53" presetSubtype="16">
                                  <p:stCondLst>
                                    <p:cond delay="0"/>
                                  </p:stCondLst>
                                  <p:childTnLst>
                                    <p:set>
                                      <p:cBhvr>
                                        <p:cTn dur="1" fill="hold" id="21">
                                          <p:stCondLst>
                                            <p:cond delay="0"/>
                                          </p:stCondLst>
                                        </p:cTn>
                                        <p:tgtEl>
                                          <p:spTgt spid="1048694"/>
                                        </p:tgtEl>
                                        <p:attrNameLst>
                                          <p:attrName>style.visibility</p:attrName>
                                        </p:attrNameLst>
                                      </p:cBhvr>
                                      <p:to>
                                        <p:strVal val="visible"/>
                                      </p:to>
                                    </p:set>
                                    <p:anim calcmode="lin" valueType="num">
                                      <p:cBhvr>
                                        <p:cTn dur="500" fill="hold" id="22"/>
                                        <p:tgtEl>
                                          <p:spTgt spid="1048694"/>
                                        </p:tgtEl>
                                        <p:attrNameLst>
                                          <p:attrName>ppt_w</p:attrName>
                                        </p:attrNameLst>
                                      </p:cBhvr>
                                      <p:tavLst>
                                        <p:tav tm="0">
                                          <p:val>
                                            <p:fltVal val="0.0"/>
                                          </p:val>
                                        </p:tav>
                                        <p:tav tm="100000">
                                          <p:val>
                                            <p:strVal val="#ppt_w"/>
                                          </p:val>
                                        </p:tav>
                                      </p:tavLst>
                                    </p:anim>
                                    <p:anim calcmode="lin" valueType="num">
                                      <p:cBhvr>
                                        <p:cTn dur="500" fill="hold" id="23"/>
                                        <p:tgtEl>
                                          <p:spTgt spid="1048694"/>
                                        </p:tgtEl>
                                        <p:attrNameLst>
                                          <p:attrName>ppt_h</p:attrName>
                                        </p:attrNameLst>
                                      </p:cBhvr>
                                      <p:tavLst>
                                        <p:tav tm="0">
                                          <p:val>
                                            <p:fltVal val="0.0"/>
                                          </p:val>
                                        </p:tav>
                                        <p:tav tm="100000">
                                          <p:val>
                                            <p:strVal val="#ppt_h"/>
                                          </p:val>
                                        </p:tav>
                                      </p:tavLst>
                                    </p:anim>
                                    <p:animEffect transition="in" filter="fade">
                                      <p:cBhvr>
                                        <p:cTn dur="500" id="24"/>
                                        <p:tgtEl>
                                          <p:spTgt spid="1048694"/>
                                        </p:tgtEl>
                                      </p:cBhvr>
                                    </p:animEffect>
                                  </p:childTnLst>
                                </p:cTn>
                              </p:par>
                              <p:par>
                                <p:cTn fill="hold" grpId="0" id="25" nodeType="withEffect" presetClass="entr" presetID="53" presetSubtype="16">
                                  <p:stCondLst>
                                    <p:cond delay="0"/>
                                  </p:stCondLst>
                                  <p:childTnLst>
                                    <p:set>
                                      <p:cBhvr>
                                        <p:cTn dur="1" fill="hold" id="26">
                                          <p:stCondLst>
                                            <p:cond delay="0"/>
                                          </p:stCondLst>
                                        </p:cTn>
                                        <p:tgtEl>
                                          <p:spTgt spid="1048695"/>
                                        </p:tgtEl>
                                        <p:attrNameLst>
                                          <p:attrName>style.visibility</p:attrName>
                                        </p:attrNameLst>
                                      </p:cBhvr>
                                      <p:to>
                                        <p:strVal val="visible"/>
                                      </p:to>
                                    </p:set>
                                    <p:anim calcmode="lin" valueType="num">
                                      <p:cBhvr>
                                        <p:cTn dur="500" fill="hold" id="27"/>
                                        <p:tgtEl>
                                          <p:spTgt spid="1048695"/>
                                        </p:tgtEl>
                                        <p:attrNameLst>
                                          <p:attrName>ppt_w</p:attrName>
                                        </p:attrNameLst>
                                      </p:cBhvr>
                                      <p:tavLst>
                                        <p:tav tm="0">
                                          <p:val>
                                            <p:fltVal val="0.0"/>
                                          </p:val>
                                        </p:tav>
                                        <p:tav tm="100000">
                                          <p:val>
                                            <p:strVal val="#ppt_w"/>
                                          </p:val>
                                        </p:tav>
                                      </p:tavLst>
                                    </p:anim>
                                    <p:anim calcmode="lin" valueType="num">
                                      <p:cBhvr>
                                        <p:cTn dur="500" fill="hold" id="28"/>
                                        <p:tgtEl>
                                          <p:spTgt spid="1048695"/>
                                        </p:tgtEl>
                                        <p:attrNameLst>
                                          <p:attrName>ppt_h</p:attrName>
                                        </p:attrNameLst>
                                      </p:cBhvr>
                                      <p:tavLst>
                                        <p:tav tm="0">
                                          <p:val>
                                            <p:fltVal val="0.0"/>
                                          </p:val>
                                        </p:tav>
                                        <p:tav tm="100000">
                                          <p:val>
                                            <p:strVal val="#ppt_h"/>
                                          </p:val>
                                        </p:tav>
                                      </p:tavLst>
                                    </p:anim>
                                    <p:animEffect transition="in" filter="fade">
                                      <p:cBhvr>
                                        <p:cTn dur="500" id="29"/>
                                        <p:tgtEl>
                                          <p:spTgt spid="1048695"/>
                                        </p:tgtEl>
                                      </p:cBhvr>
                                    </p:animEffect>
                                  </p:childTnLst>
                                </p:cTn>
                              </p:par>
                              <p:par>
                                <p:cTn fill="hold" grpId="0" id="30" nodeType="withEffect" presetClass="entr" presetID="53" presetSubtype="16">
                                  <p:stCondLst>
                                    <p:cond delay="0"/>
                                  </p:stCondLst>
                                  <p:childTnLst>
                                    <p:set>
                                      <p:cBhvr>
                                        <p:cTn dur="1" fill="hold" id="31">
                                          <p:stCondLst>
                                            <p:cond delay="0"/>
                                          </p:stCondLst>
                                        </p:cTn>
                                        <p:tgtEl>
                                          <p:spTgt spid="1048696"/>
                                        </p:tgtEl>
                                        <p:attrNameLst>
                                          <p:attrName>style.visibility</p:attrName>
                                        </p:attrNameLst>
                                      </p:cBhvr>
                                      <p:to>
                                        <p:strVal val="visible"/>
                                      </p:to>
                                    </p:set>
                                    <p:anim calcmode="lin" valueType="num">
                                      <p:cBhvr>
                                        <p:cTn dur="500" fill="hold" id="32"/>
                                        <p:tgtEl>
                                          <p:spTgt spid="1048696"/>
                                        </p:tgtEl>
                                        <p:attrNameLst>
                                          <p:attrName>ppt_w</p:attrName>
                                        </p:attrNameLst>
                                      </p:cBhvr>
                                      <p:tavLst>
                                        <p:tav tm="0">
                                          <p:val>
                                            <p:fltVal val="0.0"/>
                                          </p:val>
                                        </p:tav>
                                        <p:tav tm="100000">
                                          <p:val>
                                            <p:strVal val="#ppt_w"/>
                                          </p:val>
                                        </p:tav>
                                      </p:tavLst>
                                    </p:anim>
                                    <p:anim calcmode="lin" valueType="num">
                                      <p:cBhvr>
                                        <p:cTn dur="500" fill="hold" id="33"/>
                                        <p:tgtEl>
                                          <p:spTgt spid="1048696"/>
                                        </p:tgtEl>
                                        <p:attrNameLst>
                                          <p:attrName>ppt_h</p:attrName>
                                        </p:attrNameLst>
                                      </p:cBhvr>
                                      <p:tavLst>
                                        <p:tav tm="0">
                                          <p:val>
                                            <p:fltVal val="0.0"/>
                                          </p:val>
                                        </p:tav>
                                        <p:tav tm="100000">
                                          <p:val>
                                            <p:strVal val="#ppt_h"/>
                                          </p:val>
                                        </p:tav>
                                      </p:tavLst>
                                    </p:anim>
                                    <p:animEffect transition="in" filter="fade">
                                      <p:cBhvr>
                                        <p:cTn dur="500" id="34"/>
                                        <p:tgtEl>
                                          <p:spTgt spid="1048696"/>
                                        </p:tgtEl>
                                      </p:cBhvr>
                                    </p:animEffect>
                                  </p:childTnLst>
                                </p:cTn>
                              </p:par>
                              <p:par>
                                <p:cTn fill="hold" grpId="0" id="35" nodeType="withEffect" presetClass="entr" presetID="53" presetSubtype="16">
                                  <p:stCondLst>
                                    <p:cond delay="0"/>
                                  </p:stCondLst>
                                  <p:childTnLst>
                                    <p:set>
                                      <p:cBhvr>
                                        <p:cTn dur="1" fill="hold" id="36">
                                          <p:stCondLst>
                                            <p:cond delay="0"/>
                                          </p:stCondLst>
                                        </p:cTn>
                                        <p:tgtEl>
                                          <p:spTgt spid="1048703"/>
                                        </p:tgtEl>
                                        <p:attrNameLst>
                                          <p:attrName>style.visibility</p:attrName>
                                        </p:attrNameLst>
                                      </p:cBhvr>
                                      <p:to>
                                        <p:strVal val="visible"/>
                                      </p:to>
                                    </p:set>
                                    <p:anim calcmode="lin" valueType="num">
                                      <p:cBhvr>
                                        <p:cTn dur="500" fill="hold" id="37"/>
                                        <p:tgtEl>
                                          <p:spTgt spid="1048703"/>
                                        </p:tgtEl>
                                        <p:attrNameLst>
                                          <p:attrName>ppt_w</p:attrName>
                                        </p:attrNameLst>
                                      </p:cBhvr>
                                      <p:tavLst>
                                        <p:tav tm="0">
                                          <p:val>
                                            <p:fltVal val="0.0"/>
                                          </p:val>
                                        </p:tav>
                                        <p:tav tm="100000">
                                          <p:val>
                                            <p:strVal val="#ppt_w"/>
                                          </p:val>
                                        </p:tav>
                                      </p:tavLst>
                                    </p:anim>
                                    <p:anim calcmode="lin" valueType="num">
                                      <p:cBhvr>
                                        <p:cTn dur="500" fill="hold" id="38"/>
                                        <p:tgtEl>
                                          <p:spTgt spid="1048703"/>
                                        </p:tgtEl>
                                        <p:attrNameLst>
                                          <p:attrName>ppt_h</p:attrName>
                                        </p:attrNameLst>
                                      </p:cBhvr>
                                      <p:tavLst>
                                        <p:tav tm="0">
                                          <p:val>
                                            <p:fltVal val="0.0"/>
                                          </p:val>
                                        </p:tav>
                                        <p:tav tm="100000">
                                          <p:val>
                                            <p:strVal val="#ppt_h"/>
                                          </p:val>
                                        </p:tav>
                                      </p:tavLst>
                                    </p:anim>
                                    <p:animEffect transition="in" filter="fade">
                                      <p:cBhvr>
                                        <p:cTn dur="500" id="39"/>
                                        <p:tgtEl>
                                          <p:spTgt spid="1048703"/>
                                        </p:tgtEl>
                                      </p:cBhvr>
                                    </p:animEffect>
                                  </p:childTnLst>
                                </p:cTn>
                              </p:par>
                              <p:par>
                                <p:cTn fill="hold" grpId="0" id="40" nodeType="withEffect" presetClass="entr" presetID="53" presetSubtype="16">
                                  <p:stCondLst>
                                    <p:cond delay="0"/>
                                  </p:stCondLst>
                                  <p:childTnLst>
                                    <p:set>
                                      <p:cBhvr>
                                        <p:cTn dur="1" fill="hold" id="41">
                                          <p:stCondLst>
                                            <p:cond delay="0"/>
                                          </p:stCondLst>
                                        </p:cTn>
                                        <p:tgtEl>
                                          <p:spTgt spid="1048704"/>
                                        </p:tgtEl>
                                        <p:attrNameLst>
                                          <p:attrName>style.visibility</p:attrName>
                                        </p:attrNameLst>
                                      </p:cBhvr>
                                      <p:to>
                                        <p:strVal val="visible"/>
                                      </p:to>
                                    </p:set>
                                    <p:anim calcmode="lin" valueType="num">
                                      <p:cBhvr>
                                        <p:cTn dur="500" fill="hold" id="42"/>
                                        <p:tgtEl>
                                          <p:spTgt spid="1048704"/>
                                        </p:tgtEl>
                                        <p:attrNameLst>
                                          <p:attrName>ppt_w</p:attrName>
                                        </p:attrNameLst>
                                      </p:cBhvr>
                                      <p:tavLst>
                                        <p:tav tm="0">
                                          <p:val>
                                            <p:fltVal val="0.0"/>
                                          </p:val>
                                        </p:tav>
                                        <p:tav tm="100000">
                                          <p:val>
                                            <p:strVal val="#ppt_w"/>
                                          </p:val>
                                        </p:tav>
                                      </p:tavLst>
                                    </p:anim>
                                    <p:anim calcmode="lin" valueType="num">
                                      <p:cBhvr>
                                        <p:cTn dur="500" fill="hold" id="43"/>
                                        <p:tgtEl>
                                          <p:spTgt spid="1048704"/>
                                        </p:tgtEl>
                                        <p:attrNameLst>
                                          <p:attrName>ppt_h</p:attrName>
                                        </p:attrNameLst>
                                      </p:cBhvr>
                                      <p:tavLst>
                                        <p:tav tm="0">
                                          <p:val>
                                            <p:fltVal val="0.0"/>
                                          </p:val>
                                        </p:tav>
                                        <p:tav tm="100000">
                                          <p:val>
                                            <p:strVal val="#ppt_h"/>
                                          </p:val>
                                        </p:tav>
                                      </p:tavLst>
                                    </p:anim>
                                    <p:animEffect transition="in" filter="fade">
                                      <p:cBhvr>
                                        <p:cTn dur="500" id="44"/>
                                        <p:tgtEl>
                                          <p:spTgt spid="1048704"/>
                                        </p:tgtEl>
                                      </p:cBhvr>
                                    </p:animEffect>
                                  </p:childTnLst>
                                </p:cTn>
                              </p:par>
                            </p:childTnLst>
                          </p:cTn>
                        </p:par>
                        <p:par>
                          <p:cTn fill="hold" id="45">
                            <p:stCondLst>
                              <p:cond delay="500"/>
                            </p:stCondLst>
                            <p:childTnLst>
                              <p:par>
                                <p:cTn fill="hold" id="46" nodeType="afterEffect" presetClass="entr" presetID="22" presetSubtype="8">
                                  <p:stCondLst>
                                    <p:cond delay="0"/>
                                  </p:stCondLst>
                                  <p:childTnLst>
                                    <p:set>
                                      <p:cBhvr>
                                        <p:cTn dur="1" fill="hold" id="47">
                                          <p:stCondLst>
                                            <p:cond delay="0"/>
                                          </p:stCondLst>
                                        </p:cTn>
                                        <p:tgtEl>
                                          <p:spTgt spid="3145729"/>
                                        </p:tgtEl>
                                        <p:attrNameLst>
                                          <p:attrName>style.visibility</p:attrName>
                                        </p:attrNameLst>
                                      </p:cBhvr>
                                      <p:to>
                                        <p:strVal val="visible"/>
                                      </p:to>
                                    </p:set>
                                    <p:animEffect transition="in" filter="wipe(left)">
                                      <p:cBhvr>
                                        <p:cTn dur="500" id="48"/>
                                        <p:tgtEl>
                                          <p:spTgt spid="3145729"/>
                                        </p:tgtEl>
                                      </p:cBhvr>
                                    </p:animEffect>
                                  </p:childTnLst>
                                </p:cTn>
                              </p:par>
                              <p:par>
                                <p:cTn fill="hold" id="49" nodeType="withEffect" presetClass="entr" presetID="22" presetSubtype="8">
                                  <p:stCondLst>
                                    <p:cond delay="0"/>
                                  </p:stCondLst>
                                  <p:childTnLst>
                                    <p:set>
                                      <p:cBhvr>
                                        <p:cTn dur="1" fill="hold" id="50">
                                          <p:stCondLst>
                                            <p:cond delay="0"/>
                                          </p:stCondLst>
                                        </p:cTn>
                                        <p:tgtEl>
                                          <p:spTgt spid="3145730"/>
                                        </p:tgtEl>
                                        <p:attrNameLst>
                                          <p:attrName>style.visibility</p:attrName>
                                        </p:attrNameLst>
                                      </p:cBhvr>
                                      <p:to>
                                        <p:strVal val="visible"/>
                                      </p:to>
                                    </p:set>
                                    <p:animEffect transition="in" filter="wipe(left)">
                                      <p:cBhvr>
                                        <p:cTn dur="500" id="51"/>
                                        <p:tgtEl>
                                          <p:spTgt spid="3145730"/>
                                        </p:tgtEl>
                                      </p:cBhvr>
                                    </p:animEffect>
                                  </p:childTnLst>
                                </p:cTn>
                              </p:par>
                              <p:par>
                                <p:cTn fill="hold" id="52" nodeType="withEffect" presetClass="entr" presetID="22" presetSubtype="8">
                                  <p:stCondLst>
                                    <p:cond delay="0"/>
                                  </p:stCondLst>
                                  <p:childTnLst>
                                    <p:set>
                                      <p:cBhvr>
                                        <p:cTn dur="1" fill="hold" id="53">
                                          <p:stCondLst>
                                            <p:cond delay="0"/>
                                          </p:stCondLst>
                                        </p:cTn>
                                        <p:tgtEl>
                                          <p:spTgt spid="3145731"/>
                                        </p:tgtEl>
                                        <p:attrNameLst>
                                          <p:attrName>style.visibility</p:attrName>
                                        </p:attrNameLst>
                                      </p:cBhvr>
                                      <p:to>
                                        <p:strVal val="visible"/>
                                      </p:to>
                                    </p:set>
                                    <p:animEffect transition="in" filter="wipe(left)">
                                      <p:cBhvr>
                                        <p:cTn dur="500" id="54"/>
                                        <p:tgtEl>
                                          <p:spTgt spid="3145731"/>
                                        </p:tgtEl>
                                      </p:cBhvr>
                                    </p:animEffect>
                                  </p:childTnLst>
                                </p:cTn>
                              </p:par>
                              <p:par>
                                <p:cTn fill="hold" id="55" nodeType="withEffect" presetClass="entr" presetID="22" presetSubtype="8">
                                  <p:stCondLst>
                                    <p:cond delay="0"/>
                                  </p:stCondLst>
                                  <p:childTnLst>
                                    <p:set>
                                      <p:cBhvr>
                                        <p:cTn dur="1" fill="hold" id="56">
                                          <p:stCondLst>
                                            <p:cond delay="0"/>
                                          </p:stCondLst>
                                        </p:cTn>
                                        <p:tgtEl>
                                          <p:spTgt spid="3145732"/>
                                        </p:tgtEl>
                                        <p:attrNameLst>
                                          <p:attrName>style.visibility</p:attrName>
                                        </p:attrNameLst>
                                      </p:cBhvr>
                                      <p:to>
                                        <p:strVal val="visible"/>
                                      </p:to>
                                    </p:set>
                                    <p:animEffect transition="in" filter="wipe(left)">
                                      <p:cBhvr>
                                        <p:cTn dur="500" id="57"/>
                                        <p:tgtEl>
                                          <p:spTgt spid="3145732"/>
                                        </p:tgtEl>
                                      </p:cBhvr>
                                    </p:animEffect>
                                  </p:childTnLst>
                                </p:cTn>
                              </p:par>
                              <p:par>
                                <p:cTn fill="hold" id="58" nodeType="withEffect" presetClass="entr" presetID="22" presetSubtype="8">
                                  <p:stCondLst>
                                    <p:cond delay="0"/>
                                  </p:stCondLst>
                                  <p:childTnLst>
                                    <p:set>
                                      <p:cBhvr>
                                        <p:cTn dur="1" fill="hold" id="59">
                                          <p:stCondLst>
                                            <p:cond delay="0"/>
                                          </p:stCondLst>
                                        </p:cTn>
                                        <p:tgtEl>
                                          <p:spTgt spid="3145733"/>
                                        </p:tgtEl>
                                        <p:attrNameLst>
                                          <p:attrName>style.visibility</p:attrName>
                                        </p:attrNameLst>
                                      </p:cBhvr>
                                      <p:to>
                                        <p:strVal val="visible"/>
                                      </p:to>
                                    </p:set>
                                    <p:animEffect transition="in" filter="wipe(left)">
                                      <p:cBhvr>
                                        <p:cTn dur="500" id="60"/>
                                        <p:tgtEl>
                                          <p:spTgt spid="3145733"/>
                                        </p:tgtEl>
                                      </p:cBhvr>
                                    </p:animEffect>
                                  </p:childTnLst>
                                </p:cTn>
                              </p:par>
                              <p:par>
                                <p:cTn fill="hold" id="61" nodeType="withEffect" presetClass="entr" presetID="22" presetSubtype="8">
                                  <p:stCondLst>
                                    <p:cond delay="0"/>
                                  </p:stCondLst>
                                  <p:childTnLst>
                                    <p:set>
                                      <p:cBhvr>
                                        <p:cTn dur="1" fill="hold" id="62">
                                          <p:stCondLst>
                                            <p:cond delay="0"/>
                                          </p:stCondLst>
                                        </p:cTn>
                                        <p:tgtEl>
                                          <p:spTgt spid="3145734"/>
                                        </p:tgtEl>
                                        <p:attrNameLst>
                                          <p:attrName>style.visibility</p:attrName>
                                        </p:attrNameLst>
                                      </p:cBhvr>
                                      <p:to>
                                        <p:strVal val="visible"/>
                                      </p:to>
                                    </p:set>
                                    <p:animEffect transition="in" filter="wipe(left)">
                                      <p:cBhvr>
                                        <p:cTn dur="500" id="63"/>
                                        <p:tgtEl>
                                          <p:spTgt spid="3145734"/>
                                        </p:tgtEl>
                                      </p:cBhvr>
                                    </p:animEffect>
                                  </p:childTnLst>
                                </p:cTn>
                              </p:par>
                              <p:par>
                                <p:cTn fill="hold" id="64" nodeType="withEffect" presetClass="entr" presetID="22" presetSubtype="8">
                                  <p:stCondLst>
                                    <p:cond delay="0"/>
                                  </p:stCondLst>
                                  <p:childTnLst>
                                    <p:set>
                                      <p:cBhvr>
                                        <p:cTn dur="1" fill="hold" id="65">
                                          <p:stCondLst>
                                            <p:cond delay="0"/>
                                          </p:stCondLst>
                                        </p:cTn>
                                        <p:tgtEl>
                                          <p:spTgt spid="3145735"/>
                                        </p:tgtEl>
                                        <p:attrNameLst>
                                          <p:attrName>style.visibility</p:attrName>
                                        </p:attrNameLst>
                                      </p:cBhvr>
                                      <p:to>
                                        <p:strVal val="visible"/>
                                      </p:to>
                                    </p:set>
                                    <p:animEffect transition="in" filter="wipe(left)">
                                      <p:cBhvr>
                                        <p:cTn dur="500" id="66"/>
                                        <p:tgtEl>
                                          <p:spTgt spid="3145735"/>
                                        </p:tgtEl>
                                      </p:cBhvr>
                                    </p:animEffect>
                                  </p:childTnLst>
                                </p:cTn>
                              </p:par>
                              <p:par>
                                <p:cTn fill="hold" id="67" nodeType="withEffect" presetClass="entr" presetID="22" presetSubtype="8">
                                  <p:stCondLst>
                                    <p:cond delay="0"/>
                                  </p:stCondLst>
                                  <p:childTnLst>
                                    <p:set>
                                      <p:cBhvr>
                                        <p:cTn dur="1" fill="hold" id="68">
                                          <p:stCondLst>
                                            <p:cond delay="0"/>
                                          </p:stCondLst>
                                        </p:cTn>
                                        <p:tgtEl>
                                          <p:spTgt spid="3145736"/>
                                        </p:tgtEl>
                                        <p:attrNameLst>
                                          <p:attrName>style.visibility</p:attrName>
                                        </p:attrNameLst>
                                      </p:cBhvr>
                                      <p:to>
                                        <p:strVal val="visible"/>
                                      </p:to>
                                    </p:set>
                                    <p:animEffect transition="in" filter="wipe(left)">
                                      <p:cBhvr>
                                        <p:cTn dur="500" id="69"/>
                                        <p:tgtEl>
                                          <p:spTgt spid="3145736"/>
                                        </p:tgtEl>
                                      </p:cBhvr>
                                    </p:animEffect>
                                  </p:childTnLst>
                                </p:cTn>
                              </p:par>
                            </p:childTnLst>
                          </p:cTn>
                        </p:par>
                        <p:par>
                          <p:cTn fill="hold" id="70">
                            <p:stCondLst>
                              <p:cond delay="1000"/>
                            </p:stCondLst>
                            <p:childTnLst>
                              <p:par>
                                <p:cTn fill="hold" grpId="0" id="71" nodeType="afterEffect" presetClass="entr" presetID="12" presetSubtype="2">
                                  <p:stCondLst>
                                    <p:cond delay="0"/>
                                  </p:stCondLst>
                                  <p:childTnLst>
                                    <p:set>
                                      <p:cBhvr>
                                        <p:cTn dur="1" fill="hold" id="72">
                                          <p:stCondLst>
                                            <p:cond delay="0"/>
                                          </p:stCondLst>
                                        </p:cTn>
                                        <p:tgtEl>
                                          <p:spTgt spid="1048697"/>
                                        </p:tgtEl>
                                        <p:attrNameLst>
                                          <p:attrName>style.visibility</p:attrName>
                                        </p:attrNameLst>
                                      </p:cBhvr>
                                      <p:to>
                                        <p:strVal val="visible"/>
                                      </p:to>
                                    </p:set>
                                    <p:anim calcmode="lin" valueType="num">
                                      <p:cBhvr additive="base">
                                        <p:cTn dur="500" id="73"/>
                                        <p:tgtEl>
                                          <p:spTgt spid="1048697"/>
                                        </p:tgtEl>
                                        <p:attrNameLst>
                                          <p:attrName>ppt_x</p:attrName>
                                        </p:attrNameLst>
                                      </p:cBhvr>
                                      <p:tavLst>
                                        <p:tav tm="0">
                                          <p:val>
                                            <p:strVal val="#ppt_x+#ppt_w*1.125000"/>
                                          </p:val>
                                        </p:tav>
                                        <p:tav tm="100000">
                                          <p:val>
                                            <p:strVal val="#ppt_x"/>
                                          </p:val>
                                        </p:tav>
                                      </p:tavLst>
                                    </p:anim>
                                    <p:animEffect transition="in" filter="wipe(left)">
                                      <p:cBhvr>
                                        <p:cTn dur="500" id="74"/>
                                        <p:tgtEl>
                                          <p:spTgt spid="1048697"/>
                                        </p:tgtEl>
                                      </p:cBhvr>
                                    </p:animEffect>
                                  </p:childTnLst>
                                </p:cTn>
                              </p:par>
                              <p:par>
                                <p:cTn fill="hold" grpId="0" id="75" nodeType="withEffect" presetClass="entr" presetID="12" presetSubtype="2">
                                  <p:stCondLst>
                                    <p:cond delay="0"/>
                                  </p:stCondLst>
                                  <p:childTnLst>
                                    <p:set>
                                      <p:cBhvr>
                                        <p:cTn dur="1" fill="hold" id="76">
                                          <p:stCondLst>
                                            <p:cond delay="0"/>
                                          </p:stCondLst>
                                        </p:cTn>
                                        <p:tgtEl>
                                          <p:spTgt spid="1048698"/>
                                        </p:tgtEl>
                                        <p:attrNameLst>
                                          <p:attrName>style.visibility</p:attrName>
                                        </p:attrNameLst>
                                      </p:cBhvr>
                                      <p:to>
                                        <p:strVal val="visible"/>
                                      </p:to>
                                    </p:set>
                                    <p:anim calcmode="lin" valueType="num">
                                      <p:cBhvr additive="base">
                                        <p:cTn dur="500" id="77"/>
                                        <p:tgtEl>
                                          <p:spTgt spid="1048698"/>
                                        </p:tgtEl>
                                        <p:attrNameLst>
                                          <p:attrName>ppt_x</p:attrName>
                                        </p:attrNameLst>
                                      </p:cBhvr>
                                      <p:tavLst>
                                        <p:tav tm="0">
                                          <p:val>
                                            <p:strVal val="#ppt_x+#ppt_w*1.125000"/>
                                          </p:val>
                                        </p:tav>
                                        <p:tav tm="100000">
                                          <p:val>
                                            <p:strVal val="#ppt_x"/>
                                          </p:val>
                                        </p:tav>
                                      </p:tavLst>
                                    </p:anim>
                                    <p:animEffect transition="in" filter="wipe(left)">
                                      <p:cBhvr>
                                        <p:cTn dur="500" id="78"/>
                                        <p:tgtEl>
                                          <p:spTgt spid="1048698"/>
                                        </p:tgtEl>
                                      </p:cBhvr>
                                    </p:animEffect>
                                  </p:childTnLst>
                                </p:cTn>
                              </p:par>
                              <p:par>
                                <p:cTn fill="hold" grpId="0" id="79" nodeType="withEffect" presetClass="entr" presetID="12" presetSubtype="2">
                                  <p:stCondLst>
                                    <p:cond delay="0"/>
                                  </p:stCondLst>
                                  <p:childTnLst>
                                    <p:set>
                                      <p:cBhvr>
                                        <p:cTn dur="1" fill="hold" id="80">
                                          <p:stCondLst>
                                            <p:cond delay="0"/>
                                          </p:stCondLst>
                                        </p:cTn>
                                        <p:tgtEl>
                                          <p:spTgt spid="1048699"/>
                                        </p:tgtEl>
                                        <p:attrNameLst>
                                          <p:attrName>style.visibility</p:attrName>
                                        </p:attrNameLst>
                                      </p:cBhvr>
                                      <p:to>
                                        <p:strVal val="visible"/>
                                      </p:to>
                                    </p:set>
                                    <p:anim calcmode="lin" valueType="num">
                                      <p:cBhvr additive="base">
                                        <p:cTn dur="500" id="81"/>
                                        <p:tgtEl>
                                          <p:spTgt spid="1048699"/>
                                        </p:tgtEl>
                                        <p:attrNameLst>
                                          <p:attrName>ppt_x</p:attrName>
                                        </p:attrNameLst>
                                      </p:cBhvr>
                                      <p:tavLst>
                                        <p:tav tm="0">
                                          <p:val>
                                            <p:strVal val="#ppt_x+#ppt_w*1.125000"/>
                                          </p:val>
                                        </p:tav>
                                        <p:tav tm="100000">
                                          <p:val>
                                            <p:strVal val="#ppt_x"/>
                                          </p:val>
                                        </p:tav>
                                      </p:tavLst>
                                    </p:anim>
                                    <p:animEffect transition="in" filter="wipe(left)">
                                      <p:cBhvr>
                                        <p:cTn dur="500" id="82"/>
                                        <p:tgtEl>
                                          <p:spTgt spid="1048699"/>
                                        </p:tgtEl>
                                      </p:cBhvr>
                                    </p:animEffect>
                                  </p:childTnLst>
                                </p:cTn>
                              </p:par>
                              <p:par>
                                <p:cTn fill="hold" grpId="0" id="83" nodeType="withEffect" presetClass="entr" presetID="12" presetSubtype="2">
                                  <p:stCondLst>
                                    <p:cond delay="0"/>
                                  </p:stCondLst>
                                  <p:childTnLst>
                                    <p:set>
                                      <p:cBhvr>
                                        <p:cTn dur="1" fill="hold" id="84">
                                          <p:stCondLst>
                                            <p:cond delay="0"/>
                                          </p:stCondLst>
                                        </p:cTn>
                                        <p:tgtEl>
                                          <p:spTgt spid="1048705"/>
                                        </p:tgtEl>
                                        <p:attrNameLst>
                                          <p:attrName>style.visibility</p:attrName>
                                        </p:attrNameLst>
                                      </p:cBhvr>
                                      <p:to>
                                        <p:strVal val="visible"/>
                                      </p:to>
                                    </p:set>
                                    <p:anim calcmode="lin" valueType="num">
                                      <p:cBhvr additive="base">
                                        <p:cTn dur="500" id="85"/>
                                        <p:tgtEl>
                                          <p:spTgt spid="1048705"/>
                                        </p:tgtEl>
                                        <p:attrNameLst>
                                          <p:attrName>ppt_x</p:attrName>
                                        </p:attrNameLst>
                                      </p:cBhvr>
                                      <p:tavLst>
                                        <p:tav tm="0">
                                          <p:val>
                                            <p:strVal val="#ppt_x+#ppt_w*1.125000"/>
                                          </p:val>
                                        </p:tav>
                                        <p:tav tm="100000">
                                          <p:val>
                                            <p:strVal val="#ppt_x"/>
                                          </p:val>
                                        </p:tav>
                                      </p:tavLst>
                                    </p:anim>
                                    <p:animEffect transition="in" filter="wipe(left)">
                                      <p:cBhvr>
                                        <p:cTn dur="500" id="86"/>
                                        <p:tgtEl>
                                          <p:spTgt spid="1048705"/>
                                        </p:tgtEl>
                                      </p:cBhvr>
                                    </p:animEffect>
                                  </p:childTnLst>
                                </p:cTn>
                              </p:par>
                            </p:childTnLst>
                          </p:cTn>
                        </p:par>
                        <p:par>
                          <p:cTn fill="hold" id="87">
                            <p:stCondLst>
                              <p:cond delay="1500"/>
                            </p:stCondLst>
                            <p:childTnLst>
                              <p:par>
                                <p:cTn fill="hold" grpId="0" id="88" nodeType="afterEffect" presetClass="entr" presetID="12" presetSubtype="2">
                                  <p:stCondLst>
                                    <p:cond delay="0"/>
                                  </p:stCondLst>
                                  <p:childTnLst>
                                    <p:set>
                                      <p:cBhvr>
                                        <p:cTn dur="1" fill="hold" id="89">
                                          <p:stCondLst>
                                            <p:cond delay="0"/>
                                          </p:stCondLst>
                                        </p:cTn>
                                        <p:tgtEl>
                                          <p:spTgt spid="1048700"/>
                                        </p:tgtEl>
                                        <p:attrNameLst>
                                          <p:attrName>style.visibility</p:attrName>
                                        </p:attrNameLst>
                                      </p:cBhvr>
                                      <p:to>
                                        <p:strVal val="visible"/>
                                      </p:to>
                                    </p:set>
                                    <p:anim calcmode="lin" valueType="num">
                                      <p:cBhvr additive="base">
                                        <p:cTn dur="500" id="90"/>
                                        <p:tgtEl>
                                          <p:spTgt spid="1048700"/>
                                        </p:tgtEl>
                                        <p:attrNameLst>
                                          <p:attrName>ppt_x</p:attrName>
                                        </p:attrNameLst>
                                      </p:cBhvr>
                                      <p:tavLst>
                                        <p:tav tm="0">
                                          <p:val>
                                            <p:strVal val="#ppt_x+#ppt_w*1.125000"/>
                                          </p:val>
                                        </p:tav>
                                        <p:tav tm="100000">
                                          <p:val>
                                            <p:strVal val="#ppt_x"/>
                                          </p:val>
                                        </p:tav>
                                      </p:tavLst>
                                    </p:anim>
                                    <p:animEffect transition="in" filter="wipe(left)">
                                      <p:cBhvr>
                                        <p:cTn dur="500" id="91"/>
                                        <p:tgtEl>
                                          <p:spTgt spid="1048700"/>
                                        </p:tgtEl>
                                      </p:cBhvr>
                                    </p:animEffect>
                                  </p:childTnLst>
                                </p:cTn>
                              </p:par>
                              <p:par>
                                <p:cTn fill="hold" grpId="0" id="92" nodeType="withEffect" presetClass="entr" presetID="12" presetSubtype="2">
                                  <p:stCondLst>
                                    <p:cond delay="0"/>
                                  </p:stCondLst>
                                  <p:childTnLst>
                                    <p:set>
                                      <p:cBhvr>
                                        <p:cTn dur="1" fill="hold" id="93">
                                          <p:stCondLst>
                                            <p:cond delay="0"/>
                                          </p:stCondLst>
                                        </p:cTn>
                                        <p:tgtEl>
                                          <p:spTgt spid="1048701"/>
                                        </p:tgtEl>
                                        <p:attrNameLst>
                                          <p:attrName>style.visibility</p:attrName>
                                        </p:attrNameLst>
                                      </p:cBhvr>
                                      <p:to>
                                        <p:strVal val="visible"/>
                                      </p:to>
                                    </p:set>
                                    <p:anim calcmode="lin" valueType="num">
                                      <p:cBhvr additive="base">
                                        <p:cTn dur="500" id="94"/>
                                        <p:tgtEl>
                                          <p:spTgt spid="1048701"/>
                                        </p:tgtEl>
                                        <p:attrNameLst>
                                          <p:attrName>ppt_x</p:attrName>
                                        </p:attrNameLst>
                                      </p:cBhvr>
                                      <p:tavLst>
                                        <p:tav tm="0">
                                          <p:val>
                                            <p:strVal val="#ppt_x+#ppt_w*1.125000"/>
                                          </p:val>
                                        </p:tav>
                                        <p:tav tm="100000">
                                          <p:val>
                                            <p:strVal val="#ppt_x"/>
                                          </p:val>
                                        </p:tav>
                                      </p:tavLst>
                                    </p:anim>
                                    <p:animEffect transition="in" filter="wipe(left)">
                                      <p:cBhvr>
                                        <p:cTn dur="500" id="95"/>
                                        <p:tgtEl>
                                          <p:spTgt spid="1048701"/>
                                        </p:tgtEl>
                                      </p:cBhvr>
                                    </p:animEffect>
                                  </p:childTnLst>
                                </p:cTn>
                              </p:par>
                              <p:par>
                                <p:cTn fill="hold" grpId="0" id="96" nodeType="withEffect" presetClass="entr" presetID="12" presetSubtype="2">
                                  <p:stCondLst>
                                    <p:cond delay="0"/>
                                  </p:stCondLst>
                                  <p:childTnLst>
                                    <p:set>
                                      <p:cBhvr>
                                        <p:cTn dur="1" fill="hold" id="97">
                                          <p:stCondLst>
                                            <p:cond delay="0"/>
                                          </p:stCondLst>
                                        </p:cTn>
                                        <p:tgtEl>
                                          <p:spTgt spid="1048702"/>
                                        </p:tgtEl>
                                        <p:attrNameLst>
                                          <p:attrName>style.visibility</p:attrName>
                                        </p:attrNameLst>
                                      </p:cBhvr>
                                      <p:to>
                                        <p:strVal val="visible"/>
                                      </p:to>
                                    </p:set>
                                    <p:anim calcmode="lin" valueType="num">
                                      <p:cBhvr additive="base">
                                        <p:cTn dur="500" id="98"/>
                                        <p:tgtEl>
                                          <p:spTgt spid="1048702"/>
                                        </p:tgtEl>
                                        <p:attrNameLst>
                                          <p:attrName>ppt_x</p:attrName>
                                        </p:attrNameLst>
                                      </p:cBhvr>
                                      <p:tavLst>
                                        <p:tav tm="0">
                                          <p:val>
                                            <p:strVal val="#ppt_x+#ppt_w*1.125000"/>
                                          </p:val>
                                        </p:tav>
                                        <p:tav tm="100000">
                                          <p:val>
                                            <p:strVal val="#ppt_x"/>
                                          </p:val>
                                        </p:tav>
                                      </p:tavLst>
                                    </p:anim>
                                    <p:animEffect transition="in" filter="wipe(left)">
                                      <p:cBhvr>
                                        <p:cTn dur="500" id="99"/>
                                        <p:tgtEl>
                                          <p:spTgt spid="1048702"/>
                                        </p:tgtEl>
                                      </p:cBhvr>
                                    </p:animEffect>
                                  </p:childTnLst>
                                </p:cTn>
                              </p:par>
                              <p:par>
                                <p:cTn fill="hold" grpId="0" id="100" nodeType="withEffect" presetClass="entr" presetID="12" presetSubtype="2">
                                  <p:stCondLst>
                                    <p:cond delay="0"/>
                                  </p:stCondLst>
                                  <p:childTnLst>
                                    <p:set>
                                      <p:cBhvr>
                                        <p:cTn dur="1" fill="hold" id="101">
                                          <p:stCondLst>
                                            <p:cond delay="0"/>
                                          </p:stCondLst>
                                        </p:cTn>
                                        <p:tgtEl>
                                          <p:spTgt spid="1048706"/>
                                        </p:tgtEl>
                                        <p:attrNameLst>
                                          <p:attrName>style.visibility</p:attrName>
                                        </p:attrNameLst>
                                      </p:cBhvr>
                                      <p:to>
                                        <p:strVal val="visible"/>
                                      </p:to>
                                    </p:set>
                                    <p:anim calcmode="lin" valueType="num">
                                      <p:cBhvr additive="base">
                                        <p:cTn dur="500" id="102"/>
                                        <p:tgtEl>
                                          <p:spTgt spid="1048706"/>
                                        </p:tgtEl>
                                        <p:attrNameLst>
                                          <p:attrName>ppt_x</p:attrName>
                                        </p:attrNameLst>
                                      </p:cBhvr>
                                      <p:tavLst>
                                        <p:tav tm="0">
                                          <p:val>
                                            <p:strVal val="#ppt_x+#ppt_w*1.125000"/>
                                          </p:val>
                                        </p:tav>
                                        <p:tav tm="100000">
                                          <p:val>
                                            <p:strVal val="#ppt_x"/>
                                          </p:val>
                                        </p:tav>
                                      </p:tavLst>
                                    </p:anim>
                                    <p:animEffect transition="in" filter="wipe(left)">
                                      <p:cBhvr>
                                        <p:cTn dur="500" id="103"/>
                                        <p:tgtEl>
                                          <p:spTgt spid="1048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1" grpId="0" animBg="1"/>
      <p:bldP spid="1048692" grpId="0" animBg="1"/>
      <p:bldP spid="1048693" grpId="0" animBg="1"/>
      <p:bldP spid="1048694" grpId="0" animBg="1"/>
      <p:bldP spid="1048695" grpId="0" animBg="1"/>
      <p:bldP spid="1048696" grpId="0" animBg="1"/>
      <p:bldP spid="1048697" grpId="0"/>
      <p:bldP spid="1048698" grpId="0"/>
      <p:bldP spid="1048699" grpId="0"/>
      <p:bldP spid="1048700" grpId="0"/>
      <p:bldP spid="1048701" grpId="0"/>
      <p:bldP spid="1048702" grpId="0"/>
      <p:bldP spid="1048703" grpId="0" animBg="1"/>
      <p:bldP spid="1048704" grpId="0" animBg="1"/>
      <p:bldP spid="1048705" grpId="0"/>
      <p:bldP spid="1048706" grpId="0"/>
    </p:bldLst>
  </p:timing>
</p:sld>
</file>

<file path=ppt/tags/tag1.xml><?xml version="1.0" encoding="utf-8"?>
<p:tagLst xmlns:p="http://schemas.openxmlformats.org/presentationml/2006/main">
  <p:tag name="PA" val="v5.2.9"/>
  <p:tag name="RESOURCELIBID_ANIM" val="458"/>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582460873375_1_1"/>
</p:tagLst>
</file>

<file path=ppt/tags/tag4.xml><?xml version="1.0" encoding="utf-8"?>
<p:tagLst xmlns:p="http://schemas.openxmlformats.org/presentationml/2006/main">
  <p:tag name="KSO_WM_UNIT_PLACING_PICTURE_USER_VIEWPORT" val="{&quot;height&quot;:6330,&quot;width&quot;:11250}"/>
</p:tagLst>
</file>

<file path=ppt/tags/tag5.xml><?xml version="1.0" encoding="utf-8"?>
<p:tagLst xmlns:p="http://schemas.openxmlformats.org/presentationml/2006/main">
  <p:tag name="KSO_WM_UNIT_PLACING_PICTURE_USER_VIEWPORT" val="{&quot;height&quot;:8648,&quot;width&quot;:11250}"/>
</p:tagLst>
</file>

<file path=ppt/tags/tag6.xml><?xml version="1.0" encoding="utf-8"?>
<p:tagLst xmlns:p="http://schemas.openxmlformats.org/presentationml/2006/main">
  <p:tag name="REFSHAPE" val="987547460"/>
  <p:tag name="KSO_WM_UNIT_PLACING_PICTURE_USER_VIEWPORT" val="{&quot;height&quot;:1790,&quot;width&quot;:2880}"/>
</p:tagLst>
</file>

<file path=ppt/theme/theme1.xml><?xml version="1.0" encoding="utf-8"?>
<a:theme xmlns:a="http://schemas.openxmlformats.org/drawingml/2006/main" name="Office 主题​​">
  <a:themeElements>
    <a:clrScheme name="自定义 4">
      <a:dk1>
        <a:sysClr lastClr="000000" val="windowText"/>
      </a:dk1>
      <a:lt1>
        <a:sysClr lastClr="FFFFFF" val="window"/>
      </a:lt1>
      <a:dk2>
        <a:srgbClr val="455F51"/>
      </a:dk2>
      <a:lt2>
        <a:srgbClr val="E2DFCC"/>
      </a:lt2>
      <a:accent1>
        <a:srgbClr val="FFA3A3"/>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2.xml><?xml version="1.0" encoding="utf-8"?>
<a:theme xmlns:a="http://schemas.openxmlformats.org/drawingml/2006/main" name="1_Office 主题​​">
  <a:themeElements>
    <a:clrScheme name="自定义 4">
      <a:dk1>
        <a:sysClr lastClr="000000" val="windowText"/>
      </a:dk1>
      <a:lt1>
        <a:sysClr lastClr="FFFFFF" val="window"/>
      </a:lt1>
      <a:dk2>
        <a:srgbClr val="455F51"/>
      </a:dk2>
      <a:lt2>
        <a:srgbClr val="E2DFCC"/>
      </a:lt2>
      <a:accent1>
        <a:srgbClr val="FFA3A3"/>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3.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WPS 演示</Application>
  <ScaleCrop>0</ScaleCrop>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PowerPoint 演示文稿</dc:title>
  <dc:creator>lin sun</dc:creator>
  <cp:lastModifiedBy>HP</cp:lastModifiedBy>
  <dcterms:created xsi:type="dcterms:W3CDTF">2020-02-12T09:56:00Z</dcterms:created>
  <dcterms:modified xsi:type="dcterms:W3CDTF">2020-02-29T04:40:03Z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2052-11.1.0.9501</vt:lpwstr>
  </property>
</Properties>
</file>