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329" r:id="rId2"/>
    <p:sldId id="257" r:id="rId3"/>
    <p:sldId id="287" r:id="rId4"/>
    <p:sldId id="292" r:id="rId5"/>
    <p:sldId id="308" r:id="rId6"/>
    <p:sldId id="319" r:id="rId7"/>
    <p:sldId id="313" r:id="rId8"/>
    <p:sldId id="314" r:id="rId9"/>
    <p:sldId id="315" r:id="rId10"/>
    <p:sldId id="317" r:id="rId11"/>
    <p:sldId id="290" r:id="rId12"/>
    <p:sldId id="306" r:id="rId13"/>
    <p:sldId id="323" r:id="rId14"/>
    <p:sldId id="321" r:id="rId15"/>
    <p:sldId id="322" r:id="rId16"/>
    <p:sldId id="320" r:id="rId17"/>
    <p:sldId id="324" r:id="rId18"/>
    <p:sldId id="325" r:id="rId19"/>
    <p:sldId id="328" r:id="rId20"/>
    <p:sldId id="326" r:id="rId21"/>
    <p:sldId id="327" r:id="rId22"/>
    <p:sldId id="294" r:id="rId23"/>
    <p:sldId id="312" r:id="rId24"/>
  </p:sldIdLst>
  <p:sldSz cx="12192000" cy="6858000"/>
  <p:notesSz cx="6858000" cy="9144000"/>
  <p:embeddedFontLst>
    <p:embeddedFont>
      <p:font typeface="Agency FB" panose="020B0503020202020204" pitchFamily="34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等线" panose="02010600030101010101" pitchFamily="2" charset="-122"/>
      <p:regular r:id="rId32"/>
      <p:bold r:id="rId33"/>
    </p:embeddedFont>
    <p:embeddedFont>
      <p:font typeface="方正粗黑宋简体" panose="02000000000000000000" pitchFamily="2" charset="-122"/>
      <p:regular r:id="rId34"/>
    </p:embeddedFont>
    <p:embeddedFont>
      <p:font typeface="汉仪小麦体简" panose="00020600040101010101" pitchFamily="18" charset="-122"/>
      <p:regular r:id="rId35"/>
    </p:embeddedFont>
    <p:embeddedFont>
      <p:font typeface="楷体" panose="02010609060101010101" pitchFamily="49" charset="-122"/>
      <p:regular r:id="rId36"/>
    </p:embeddedFont>
    <p:embeddedFont>
      <p:font typeface="迷你简雁翎" panose="02010609000101010101" pitchFamily="49" charset="-122"/>
      <p:regular r:id="rId37"/>
    </p:embeddedFont>
    <p:embeddedFont>
      <p:font typeface="锐字锐线怒放黑简1.0" panose="02010604000000000000" pitchFamily="2" charset="-122"/>
      <p:regular r:id="rId38"/>
    </p:embeddedFont>
    <p:embeddedFont>
      <p:font typeface="腾祥金砖黑简" panose="01010104010101010101" pitchFamily="2" charset="-122"/>
      <p:regular r:id="rId39"/>
    </p:embeddedFont>
    <p:embeddedFont>
      <p:font typeface="微软雅黑" panose="020B0503020204020204" pitchFamily="34" charset="-122"/>
      <p:regular r:id="rId40"/>
      <p:bold r:id="rId41"/>
    </p:embeddedFont>
    <p:embeddedFont>
      <p:font typeface="文鼎淹水體" panose="020B0602010101010101" pitchFamily="34" charset="-120"/>
      <p:regular r:id="rId42"/>
    </p:embeddedFont>
    <p:embeddedFont>
      <p:font typeface="造字工房力黑（非商用）常规体" pitchFamily="50" charset="-122"/>
      <p:regular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EDD89"/>
    <a:srgbClr val="F87A5F"/>
    <a:srgbClr val="FCB032"/>
    <a:srgbClr val="FDC092"/>
    <a:srgbClr val="E988A0"/>
    <a:srgbClr val="C1E5ED"/>
    <a:srgbClr val="FACC7E"/>
    <a:srgbClr val="F4D250"/>
    <a:srgbClr val="E5CA49"/>
    <a:srgbClr val="FFE0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9" autoAdjust="0"/>
    <p:restoredTop sz="79774" autoAdjust="0"/>
  </p:normalViewPr>
  <p:slideViewPr>
    <p:cSldViewPr snapToGrid="0">
      <p:cViewPr varScale="1">
        <p:scale>
          <a:sx n="53" d="100"/>
          <a:sy n="53" d="100"/>
        </p:scale>
        <p:origin x="82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840147-B196-4D0D-B979-FAC157D38664}" type="doc">
      <dgm:prSet loTypeId="urn:microsoft.com/office/officeart/2005/8/layout/cycle5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zh-CN" altLang="en-US"/>
        </a:p>
      </dgm:t>
    </dgm:pt>
    <dgm:pt modelId="{6B5A9700-C6A3-4B1A-A233-4F82A4A05908}">
      <dgm:prSet phldrT="[文本]"/>
      <dgm:spPr/>
      <dgm:t>
        <a:bodyPr/>
        <a:lstStyle/>
        <a:p>
          <a:r>
            <a: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锐字锐线怒放黑简1.0" panose="02010604000000000000" pitchFamily="2" charset="-122"/>
              <a:ea typeface="锐字锐线怒放黑简1.0" panose="02010604000000000000" pitchFamily="2" charset="-122"/>
            </a:rPr>
            <a:t>理论学习</a:t>
          </a:r>
        </a:p>
      </dgm:t>
    </dgm:pt>
    <dgm:pt modelId="{1C1D62D9-3D2A-467E-A832-9BFDDD575124}" type="parTrans" cxnId="{FA591E3E-1526-4FD4-B40A-60B9F3DB563C}">
      <dgm:prSet/>
      <dgm:spPr/>
      <dgm:t>
        <a:bodyPr/>
        <a:lstStyle/>
        <a:p>
          <a:endParaRPr lang="zh-CN" altLang="en-US"/>
        </a:p>
      </dgm:t>
    </dgm:pt>
    <dgm:pt modelId="{AE26230D-CD2A-450A-B830-F1063F2D574F}" type="sibTrans" cxnId="{FA591E3E-1526-4FD4-B40A-60B9F3DB563C}">
      <dgm:prSet/>
      <dgm:spPr/>
      <dgm:t>
        <a:bodyPr/>
        <a:lstStyle/>
        <a:p>
          <a:endParaRPr lang="zh-CN" altLang="en-US"/>
        </a:p>
      </dgm:t>
    </dgm:pt>
    <dgm:pt modelId="{29D1B0A8-243A-4CE0-8A1A-758B6BAC05A6}">
      <dgm:prSet phldrT="[文本]"/>
      <dgm:spPr/>
      <dgm:t>
        <a:bodyPr/>
        <a:lstStyle/>
        <a:p>
          <a:r>
            <a:rPr lang="zh-CN" altLang="en-US" dirty="0">
              <a:latin typeface="锐字锐线怒放黑简1.0" panose="02010604000000000000" pitchFamily="2" charset="-122"/>
              <a:ea typeface="锐字锐线怒放黑简1.0" panose="02010604000000000000" pitchFamily="2" charset="-122"/>
            </a:rPr>
            <a:t>教学实践</a:t>
          </a:r>
        </a:p>
      </dgm:t>
    </dgm:pt>
    <dgm:pt modelId="{25E45A9D-92F5-4666-AFA6-B5DAD5F12DD5}" type="parTrans" cxnId="{59C794BF-7F3E-434B-8DED-BF5CA01411DA}">
      <dgm:prSet/>
      <dgm:spPr/>
      <dgm:t>
        <a:bodyPr/>
        <a:lstStyle/>
        <a:p>
          <a:endParaRPr lang="zh-CN" altLang="en-US"/>
        </a:p>
      </dgm:t>
    </dgm:pt>
    <dgm:pt modelId="{D273FDCE-CCCD-43BA-8382-5BCA5E510F12}" type="sibTrans" cxnId="{59C794BF-7F3E-434B-8DED-BF5CA01411DA}">
      <dgm:prSet/>
      <dgm:spPr/>
      <dgm:t>
        <a:bodyPr/>
        <a:lstStyle/>
        <a:p>
          <a:endParaRPr lang="zh-CN" altLang="en-US"/>
        </a:p>
      </dgm:t>
    </dgm:pt>
    <dgm:pt modelId="{C0D3AA42-568D-41CA-9CB7-48ADBC7A8533}">
      <dgm:prSet phldrT="[文本]"/>
      <dgm:spPr/>
      <dgm:t>
        <a:bodyPr/>
        <a:lstStyle/>
        <a:p>
          <a:r>
            <a:rPr lang="zh-CN" altLang="en-US" dirty="0">
              <a:latin typeface="锐字锐线怒放黑简1.0" panose="02010604000000000000" pitchFamily="2" charset="-122"/>
              <a:ea typeface="锐字锐线怒放黑简1.0" panose="02010604000000000000" pitchFamily="2" charset="-122"/>
            </a:rPr>
            <a:t>总结反思</a:t>
          </a:r>
        </a:p>
      </dgm:t>
    </dgm:pt>
    <dgm:pt modelId="{0ADCC5A4-C887-4D33-9905-43ABB3B970B1}" type="parTrans" cxnId="{AF68A8D2-0E1D-4052-A4B4-13C712709D8D}">
      <dgm:prSet/>
      <dgm:spPr/>
      <dgm:t>
        <a:bodyPr/>
        <a:lstStyle/>
        <a:p>
          <a:endParaRPr lang="zh-CN" altLang="en-US"/>
        </a:p>
      </dgm:t>
    </dgm:pt>
    <dgm:pt modelId="{A8061E88-1133-4E59-830C-2B8AFEA600E2}" type="sibTrans" cxnId="{AF68A8D2-0E1D-4052-A4B4-13C712709D8D}">
      <dgm:prSet/>
      <dgm:spPr/>
      <dgm:t>
        <a:bodyPr/>
        <a:lstStyle/>
        <a:p>
          <a:endParaRPr lang="zh-CN" altLang="en-US"/>
        </a:p>
      </dgm:t>
    </dgm:pt>
    <dgm:pt modelId="{C0CE0D4F-0A9D-447F-B0E8-70CC286D74F3}" type="pres">
      <dgm:prSet presAssocID="{DA840147-B196-4D0D-B979-FAC157D38664}" presName="cycle" presStyleCnt="0">
        <dgm:presLayoutVars>
          <dgm:dir/>
          <dgm:resizeHandles val="exact"/>
        </dgm:presLayoutVars>
      </dgm:prSet>
      <dgm:spPr/>
    </dgm:pt>
    <dgm:pt modelId="{ECEAC671-5E78-48EB-BEBE-1FDFA2234E1F}" type="pres">
      <dgm:prSet presAssocID="{6B5A9700-C6A3-4B1A-A233-4F82A4A05908}" presName="node" presStyleLbl="node1" presStyleIdx="0" presStyleCnt="3">
        <dgm:presLayoutVars>
          <dgm:bulletEnabled val="1"/>
        </dgm:presLayoutVars>
      </dgm:prSet>
      <dgm:spPr/>
    </dgm:pt>
    <dgm:pt modelId="{135C20AA-8DFF-410E-8126-9BABF9B62C0E}" type="pres">
      <dgm:prSet presAssocID="{6B5A9700-C6A3-4B1A-A233-4F82A4A05908}" presName="spNode" presStyleCnt="0"/>
      <dgm:spPr/>
    </dgm:pt>
    <dgm:pt modelId="{AD16BE21-7610-42B8-B691-21913F18C082}" type="pres">
      <dgm:prSet presAssocID="{AE26230D-CD2A-450A-B830-F1063F2D574F}" presName="sibTrans" presStyleLbl="sibTrans1D1" presStyleIdx="0" presStyleCnt="3"/>
      <dgm:spPr/>
    </dgm:pt>
    <dgm:pt modelId="{C2188FCB-3104-4BBA-BAE5-1D14EA440A29}" type="pres">
      <dgm:prSet presAssocID="{29D1B0A8-243A-4CE0-8A1A-758B6BAC05A6}" presName="node" presStyleLbl="node1" presStyleIdx="1" presStyleCnt="3">
        <dgm:presLayoutVars>
          <dgm:bulletEnabled val="1"/>
        </dgm:presLayoutVars>
      </dgm:prSet>
      <dgm:spPr/>
    </dgm:pt>
    <dgm:pt modelId="{1AA35BDA-4907-4A0D-8851-F5387971B572}" type="pres">
      <dgm:prSet presAssocID="{29D1B0A8-243A-4CE0-8A1A-758B6BAC05A6}" presName="spNode" presStyleCnt="0"/>
      <dgm:spPr/>
    </dgm:pt>
    <dgm:pt modelId="{FD8E06E5-084E-48C1-817B-EC7E860116B8}" type="pres">
      <dgm:prSet presAssocID="{D273FDCE-CCCD-43BA-8382-5BCA5E510F12}" presName="sibTrans" presStyleLbl="sibTrans1D1" presStyleIdx="1" presStyleCnt="3"/>
      <dgm:spPr/>
    </dgm:pt>
    <dgm:pt modelId="{46883463-4202-43B6-85B9-8415EECE74B9}" type="pres">
      <dgm:prSet presAssocID="{C0D3AA42-568D-41CA-9CB7-48ADBC7A8533}" presName="node" presStyleLbl="node1" presStyleIdx="2" presStyleCnt="3">
        <dgm:presLayoutVars>
          <dgm:bulletEnabled val="1"/>
        </dgm:presLayoutVars>
      </dgm:prSet>
      <dgm:spPr/>
    </dgm:pt>
    <dgm:pt modelId="{434E6D3D-8509-497E-B34C-6B413BD5AE20}" type="pres">
      <dgm:prSet presAssocID="{C0D3AA42-568D-41CA-9CB7-48ADBC7A8533}" presName="spNode" presStyleCnt="0"/>
      <dgm:spPr/>
    </dgm:pt>
    <dgm:pt modelId="{9B16E365-BEDE-4712-BF07-B31CFE6902A1}" type="pres">
      <dgm:prSet presAssocID="{A8061E88-1133-4E59-830C-2B8AFEA600E2}" presName="sibTrans" presStyleLbl="sibTrans1D1" presStyleIdx="2" presStyleCnt="3"/>
      <dgm:spPr/>
    </dgm:pt>
  </dgm:ptLst>
  <dgm:cxnLst>
    <dgm:cxn modelId="{FA591E3E-1526-4FD4-B40A-60B9F3DB563C}" srcId="{DA840147-B196-4D0D-B979-FAC157D38664}" destId="{6B5A9700-C6A3-4B1A-A233-4F82A4A05908}" srcOrd="0" destOrd="0" parTransId="{1C1D62D9-3D2A-467E-A832-9BFDDD575124}" sibTransId="{AE26230D-CD2A-450A-B830-F1063F2D574F}"/>
    <dgm:cxn modelId="{FAFCEB65-A547-4933-B2B4-6ACEA500794A}" type="presOf" srcId="{D273FDCE-CCCD-43BA-8382-5BCA5E510F12}" destId="{FD8E06E5-084E-48C1-817B-EC7E860116B8}" srcOrd="0" destOrd="0" presId="urn:microsoft.com/office/officeart/2005/8/layout/cycle5"/>
    <dgm:cxn modelId="{860EAB59-2EA7-47D6-8F1C-9C80C2F75E79}" type="presOf" srcId="{6B5A9700-C6A3-4B1A-A233-4F82A4A05908}" destId="{ECEAC671-5E78-48EB-BEBE-1FDFA2234E1F}" srcOrd="0" destOrd="0" presId="urn:microsoft.com/office/officeart/2005/8/layout/cycle5"/>
    <dgm:cxn modelId="{6955BF7E-BEA9-42E2-8EF7-4B54E09AB958}" type="presOf" srcId="{C0D3AA42-568D-41CA-9CB7-48ADBC7A8533}" destId="{46883463-4202-43B6-85B9-8415EECE74B9}" srcOrd="0" destOrd="0" presId="urn:microsoft.com/office/officeart/2005/8/layout/cycle5"/>
    <dgm:cxn modelId="{E74B6692-DCD5-4576-BD37-346D3BD28EE1}" type="presOf" srcId="{DA840147-B196-4D0D-B979-FAC157D38664}" destId="{C0CE0D4F-0A9D-447F-B0E8-70CC286D74F3}" srcOrd="0" destOrd="0" presId="urn:microsoft.com/office/officeart/2005/8/layout/cycle5"/>
    <dgm:cxn modelId="{DD0F6FBC-7356-4E21-B7CC-7C84B06C4D82}" type="presOf" srcId="{29D1B0A8-243A-4CE0-8A1A-758B6BAC05A6}" destId="{C2188FCB-3104-4BBA-BAE5-1D14EA440A29}" srcOrd="0" destOrd="0" presId="urn:microsoft.com/office/officeart/2005/8/layout/cycle5"/>
    <dgm:cxn modelId="{59C794BF-7F3E-434B-8DED-BF5CA01411DA}" srcId="{DA840147-B196-4D0D-B979-FAC157D38664}" destId="{29D1B0A8-243A-4CE0-8A1A-758B6BAC05A6}" srcOrd="1" destOrd="0" parTransId="{25E45A9D-92F5-4666-AFA6-B5DAD5F12DD5}" sibTransId="{D273FDCE-CCCD-43BA-8382-5BCA5E510F12}"/>
    <dgm:cxn modelId="{F94FEACD-FBA6-499A-B062-B804FD1676F9}" type="presOf" srcId="{AE26230D-CD2A-450A-B830-F1063F2D574F}" destId="{AD16BE21-7610-42B8-B691-21913F18C082}" srcOrd="0" destOrd="0" presId="urn:microsoft.com/office/officeart/2005/8/layout/cycle5"/>
    <dgm:cxn modelId="{AF68A8D2-0E1D-4052-A4B4-13C712709D8D}" srcId="{DA840147-B196-4D0D-B979-FAC157D38664}" destId="{C0D3AA42-568D-41CA-9CB7-48ADBC7A8533}" srcOrd="2" destOrd="0" parTransId="{0ADCC5A4-C887-4D33-9905-43ABB3B970B1}" sibTransId="{A8061E88-1133-4E59-830C-2B8AFEA600E2}"/>
    <dgm:cxn modelId="{ADE9AEEB-6E72-4CE0-9DEC-383661D246EC}" type="presOf" srcId="{A8061E88-1133-4E59-830C-2B8AFEA600E2}" destId="{9B16E365-BEDE-4712-BF07-B31CFE6902A1}" srcOrd="0" destOrd="0" presId="urn:microsoft.com/office/officeart/2005/8/layout/cycle5"/>
    <dgm:cxn modelId="{007CBE08-90FA-498D-A19E-16AE5A92118A}" type="presParOf" srcId="{C0CE0D4F-0A9D-447F-B0E8-70CC286D74F3}" destId="{ECEAC671-5E78-48EB-BEBE-1FDFA2234E1F}" srcOrd="0" destOrd="0" presId="urn:microsoft.com/office/officeart/2005/8/layout/cycle5"/>
    <dgm:cxn modelId="{ABEE4134-1D12-48D3-AED9-F0DF743D8266}" type="presParOf" srcId="{C0CE0D4F-0A9D-447F-B0E8-70CC286D74F3}" destId="{135C20AA-8DFF-410E-8126-9BABF9B62C0E}" srcOrd="1" destOrd="0" presId="urn:microsoft.com/office/officeart/2005/8/layout/cycle5"/>
    <dgm:cxn modelId="{4FE04355-47E4-4AB3-B41F-15344C932C99}" type="presParOf" srcId="{C0CE0D4F-0A9D-447F-B0E8-70CC286D74F3}" destId="{AD16BE21-7610-42B8-B691-21913F18C082}" srcOrd="2" destOrd="0" presId="urn:microsoft.com/office/officeart/2005/8/layout/cycle5"/>
    <dgm:cxn modelId="{694DEAFA-B482-48FF-80B6-55ACE356C208}" type="presParOf" srcId="{C0CE0D4F-0A9D-447F-B0E8-70CC286D74F3}" destId="{C2188FCB-3104-4BBA-BAE5-1D14EA440A29}" srcOrd="3" destOrd="0" presId="urn:microsoft.com/office/officeart/2005/8/layout/cycle5"/>
    <dgm:cxn modelId="{20E50D65-5332-4A1D-8FB4-1A35C1898AB0}" type="presParOf" srcId="{C0CE0D4F-0A9D-447F-B0E8-70CC286D74F3}" destId="{1AA35BDA-4907-4A0D-8851-F5387971B572}" srcOrd="4" destOrd="0" presId="urn:microsoft.com/office/officeart/2005/8/layout/cycle5"/>
    <dgm:cxn modelId="{DA75DA09-7339-435D-9756-ACDE285A49CF}" type="presParOf" srcId="{C0CE0D4F-0A9D-447F-B0E8-70CC286D74F3}" destId="{FD8E06E5-084E-48C1-817B-EC7E860116B8}" srcOrd="5" destOrd="0" presId="urn:microsoft.com/office/officeart/2005/8/layout/cycle5"/>
    <dgm:cxn modelId="{5D1F0F38-7C36-4AD3-B1B8-A0C1BB143609}" type="presParOf" srcId="{C0CE0D4F-0A9D-447F-B0E8-70CC286D74F3}" destId="{46883463-4202-43B6-85B9-8415EECE74B9}" srcOrd="6" destOrd="0" presId="urn:microsoft.com/office/officeart/2005/8/layout/cycle5"/>
    <dgm:cxn modelId="{55602EA9-89DD-4791-B7E0-6CCABC888BFC}" type="presParOf" srcId="{C0CE0D4F-0A9D-447F-B0E8-70CC286D74F3}" destId="{434E6D3D-8509-497E-B34C-6B413BD5AE20}" srcOrd="7" destOrd="0" presId="urn:microsoft.com/office/officeart/2005/8/layout/cycle5"/>
    <dgm:cxn modelId="{BEB5EC54-87C7-4F61-9AF7-8642658A832D}" type="presParOf" srcId="{C0CE0D4F-0A9D-447F-B0E8-70CC286D74F3}" destId="{9B16E365-BEDE-4712-BF07-B31CFE6902A1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85B8C6-FD1B-486D-82E0-D5614E7CBFAF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C218FA65-C0DB-4E9A-AB51-5A7F6CB0985E}">
      <dgm:prSet phldrT="[文本]" custT="1"/>
      <dgm:spPr/>
      <dgm:t>
        <a:bodyPr/>
        <a:lstStyle/>
        <a:p>
          <a:r>
            <a: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怎么评？</a:t>
          </a:r>
        </a:p>
      </dgm:t>
    </dgm:pt>
    <dgm:pt modelId="{BC73FD43-AE24-4AFC-83AC-A18BF152AF7E}" type="parTrans" cxnId="{EBA69C04-94B4-484F-9A3C-ACC2D16E0019}">
      <dgm:prSet/>
      <dgm:spPr/>
      <dgm:t>
        <a:bodyPr/>
        <a:lstStyle/>
        <a:p>
          <a:endParaRPr lang="zh-CN" altLang="en-US"/>
        </a:p>
      </dgm:t>
    </dgm:pt>
    <dgm:pt modelId="{7E267786-0954-4BDD-B41C-8BD29911E0BC}" type="sibTrans" cxnId="{EBA69C04-94B4-484F-9A3C-ACC2D16E0019}">
      <dgm:prSet/>
      <dgm:spPr/>
      <dgm:t>
        <a:bodyPr/>
        <a:lstStyle/>
        <a:p>
          <a:endParaRPr lang="zh-CN" altLang="en-US"/>
        </a:p>
      </dgm:t>
    </dgm:pt>
    <dgm:pt modelId="{48F55268-55FD-46C1-8429-463B22EA321C}">
      <dgm:prSet phldrT="[文本]" custT="1"/>
      <dgm:spPr/>
      <dgm:t>
        <a:bodyPr/>
        <a:lstStyle/>
        <a:p>
          <a:r>
            <a: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阶段评价</a:t>
          </a:r>
        </a:p>
      </dgm:t>
    </dgm:pt>
    <dgm:pt modelId="{C8C91F69-CDD5-4059-BBA7-66FD4DAD8047}" type="parTrans" cxnId="{CFE55D39-7DE9-467A-ADCB-48150F99AB29}">
      <dgm:prSet/>
      <dgm:spPr/>
      <dgm:t>
        <a:bodyPr/>
        <a:lstStyle/>
        <a:p>
          <a:endParaRPr lang="zh-CN" altLang="en-US"/>
        </a:p>
      </dgm:t>
    </dgm:pt>
    <dgm:pt modelId="{61937DD2-A85C-4748-BB37-A6EE23E52DF3}" type="sibTrans" cxnId="{CFE55D39-7DE9-467A-ADCB-48150F99AB29}">
      <dgm:prSet/>
      <dgm:spPr/>
      <dgm:t>
        <a:bodyPr/>
        <a:lstStyle/>
        <a:p>
          <a:endParaRPr lang="zh-CN" altLang="en-US"/>
        </a:p>
      </dgm:t>
    </dgm:pt>
    <dgm:pt modelId="{34B266A9-77D7-4245-95B8-9DE38D4EF730}">
      <dgm:prSet phldrT="[文本]"/>
      <dgm:spPr/>
      <dgm:t>
        <a:bodyPr/>
        <a:lstStyle/>
        <a:p>
          <a:r>
            <a: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同桌互背</a:t>
          </a:r>
        </a:p>
      </dgm:t>
    </dgm:pt>
    <dgm:pt modelId="{79DD94E6-E4C4-41C9-8B5A-F3FF0412DFE5}" type="parTrans" cxnId="{387F1ED4-25B8-4E46-ACE1-D23796A05B19}">
      <dgm:prSet/>
      <dgm:spPr/>
      <dgm:t>
        <a:bodyPr/>
        <a:lstStyle/>
        <a:p>
          <a:endParaRPr lang="zh-CN" altLang="en-US"/>
        </a:p>
      </dgm:t>
    </dgm:pt>
    <dgm:pt modelId="{CC5EE800-14F7-4FD6-B1E4-7C2DF857AA26}" type="sibTrans" cxnId="{387F1ED4-25B8-4E46-ACE1-D23796A05B19}">
      <dgm:prSet/>
      <dgm:spPr/>
      <dgm:t>
        <a:bodyPr/>
        <a:lstStyle/>
        <a:p>
          <a:endParaRPr lang="zh-CN" altLang="en-US"/>
        </a:p>
      </dgm:t>
    </dgm:pt>
    <dgm:pt modelId="{7BFFB791-A4F4-40AF-BAFD-910D85AF0C1F}">
      <dgm:prSet phldrT="[文本]"/>
      <dgm:spPr/>
      <dgm:t>
        <a:bodyPr/>
        <a:lstStyle/>
        <a:p>
          <a:r>
            <a: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老师抽背</a:t>
          </a:r>
        </a:p>
      </dgm:t>
    </dgm:pt>
    <dgm:pt modelId="{74CDE0EF-468A-43AE-87B5-44AF7C9788BC}" type="parTrans" cxnId="{86187C72-5BD0-4116-8D0A-F0315B59A963}">
      <dgm:prSet/>
      <dgm:spPr/>
      <dgm:t>
        <a:bodyPr/>
        <a:lstStyle/>
        <a:p>
          <a:endParaRPr lang="zh-CN" altLang="en-US"/>
        </a:p>
      </dgm:t>
    </dgm:pt>
    <dgm:pt modelId="{1C67894B-A71E-4D5B-AB62-829CF17984DD}" type="sibTrans" cxnId="{86187C72-5BD0-4116-8D0A-F0315B59A963}">
      <dgm:prSet/>
      <dgm:spPr/>
      <dgm:t>
        <a:bodyPr/>
        <a:lstStyle/>
        <a:p>
          <a:endParaRPr lang="zh-CN" altLang="en-US"/>
        </a:p>
      </dgm:t>
    </dgm:pt>
    <dgm:pt modelId="{9DA13394-6367-41FB-99AC-B957C3C8CD84}">
      <dgm:prSet phldrT="[文本]" custT="1"/>
      <dgm:spPr/>
      <dgm:t>
        <a:bodyPr/>
        <a:lstStyle/>
        <a:p>
          <a:r>
            <a: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期末总评</a:t>
          </a:r>
        </a:p>
      </dgm:t>
    </dgm:pt>
    <dgm:pt modelId="{845F0B0D-B214-471C-8B6B-55E32D1221C1}" type="parTrans" cxnId="{720FB10C-B91E-484B-8754-911448B93681}">
      <dgm:prSet/>
      <dgm:spPr/>
      <dgm:t>
        <a:bodyPr/>
        <a:lstStyle/>
        <a:p>
          <a:endParaRPr lang="zh-CN" altLang="en-US"/>
        </a:p>
      </dgm:t>
    </dgm:pt>
    <dgm:pt modelId="{4304B174-C6A6-472A-B4F3-90F9E3726D48}" type="sibTrans" cxnId="{720FB10C-B91E-484B-8754-911448B93681}">
      <dgm:prSet/>
      <dgm:spPr/>
      <dgm:t>
        <a:bodyPr/>
        <a:lstStyle/>
        <a:p>
          <a:endParaRPr lang="zh-CN" altLang="en-US"/>
        </a:p>
      </dgm:t>
    </dgm:pt>
    <dgm:pt modelId="{01755AB0-704F-4ED2-8062-BBF5E10C6E09}">
      <dgm:prSet phldrT="[文本]"/>
      <dgm:spPr/>
      <dgm:t>
        <a:bodyPr/>
        <a:lstStyle/>
        <a:p>
          <a:r>
            <a: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诗词游园</a:t>
          </a:r>
        </a:p>
      </dgm:t>
    </dgm:pt>
    <dgm:pt modelId="{D3E089F2-768B-4EAE-81CC-0D9F73ECCBAF}" type="parTrans" cxnId="{445095CD-CC28-4EDE-B67F-4EA03DF57022}">
      <dgm:prSet/>
      <dgm:spPr/>
      <dgm:t>
        <a:bodyPr/>
        <a:lstStyle/>
        <a:p>
          <a:endParaRPr lang="zh-CN" altLang="en-US"/>
        </a:p>
      </dgm:t>
    </dgm:pt>
    <dgm:pt modelId="{BA68A3C3-AC3C-4842-B5CE-F356B73A9DB3}" type="sibTrans" cxnId="{445095CD-CC28-4EDE-B67F-4EA03DF57022}">
      <dgm:prSet/>
      <dgm:spPr/>
      <dgm:t>
        <a:bodyPr/>
        <a:lstStyle/>
        <a:p>
          <a:endParaRPr lang="zh-CN" altLang="en-US"/>
        </a:p>
      </dgm:t>
    </dgm:pt>
    <dgm:pt modelId="{6E536340-A5DA-4585-8C96-67939DE9456C}">
      <dgm:prSet/>
      <dgm:spPr/>
      <dgm:t>
        <a:bodyPr/>
        <a:lstStyle/>
        <a:p>
          <a:r>
            <a:rPr lang="zh-CN" altLang="en-US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诗词闯关</a:t>
          </a:r>
        </a:p>
      </dgm:t>
    </dgm:pt>
    <dgm:pt modelId="{473C6025-AA25-427D-8E95-D6F82372E50C}" type="parTrans" cxnId="{1ED7C7DC-921D-4CED-82EA-A01D460F2876}">
      <dgm:prSet/>
      <dgm:spPr/>
      <dgm:t>
        <a:bodyPr/>
        <a:lstStyle/>
        <a:p>
          <a:endParaRPr lang="zh-CN" altLang="en-US"/>
        </a:p>
      </dgm:t>
    </dgm:pt>
    <dgm:pt modelId="{6CCEF323-7766-4D27-9F8B-A904B8D46E4E}" type="sibTrans" cxnId="{1ED7C7DC-921D-4CED-82EA-A01D460F2876}">
      <dgm:prSet/>
      <dgm:spPr/>
      <dgm:t>
        <a:bodyPr/>
        <a:lstStyle/>
        <a:p>
          <a:endParaRPr lang="zh-CN" altLang="en-US"/>
        </a:p>
      </dgm:t>
    </dgm:pt>
    <dgm:pt modelId="{85828D2F-B7E6-4096-BC5C-3963D7FACB4E}">
      <dgm:prSet/>
      <dgm:spPr/>
      <dgm:t>
        <a:bodyPr/>
        <a:lstStyle/>
        <a:p>
          <a:r>
            <a:rPr lang="zh-CN" altLang="en-US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主播讲诗词</a:t>
          </a:r>
        </a:p>
      </dgm:t>
    </dgm:pt>
    <dgm:pt modelId="{24AC99F3-F58E-44EF-9C98-B7842FE964F5}" type="parTrans" cxnId="{9A248D4A-F026-475E-BE63-04247E9F7D21}">
      <dgm:prSet/>
      <dgm:spPr/>
      <dgm:t>
        <a:bodyPr/>
        <a:lstStyle/>
        <a:p>
          <a:endParaRPr lang="zh-CN" altLang="en-US"/>
        </a:p>
      </dgm:t>
    </dgm:pt>
    <dgm:pt modelId="{6EF235BE-26DE-478A-91EA-BF533599C256}" type="sibTrans" cxnId="{9A248D4A-F026-475E-BE63-04247E9F7D21}">
      <dgm:prSet/>
      <dgm:spPr/>
      <dgm:t>
        <a:bodyPr/>
        <a:lstStyle/>
        <a:p>
          <a:endParaRPr lang="zh-CN" altLang="en-US"/>
        </a:p>
      </dgm:t>
    </dgm:pt>
    <dgm:pt modelId="{63CB9D4B-C112-484C-8D1A-E5A11766614B}">
      <dgm:prSet/>
      <dgm:spPr/>
      <dgm:t>
        <a:bodyPr/>
        <a:lstStyle/>
        <a:p>
          <a:r>
            <a: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飞花令</a:t>
          </a:r>
        </a:p>
      </dgm:t>
    </dgm:pt>
    <dgm:pt modelId="{D6C62397-E6E0-47E6-A85F-427EC97A2E87}" type="parTrans" cxnId="{0E225475-558E-446F-B341-E1A94E62698C}">
      <dgm:prSet/>
      <dgm:spPr/>
      <dgm:t>
        <a:bodyPr/>
        <a:lstStyle/>
        <a:p>
          <a:endParaRPr lang="zh-CN" altLang="en-US"/>
        </a:p>
      </dgm:t>
    </dgm:pt>
    <dgm:pt modelId="{FE886F5A-6FC5-4D19-8577-ECCD9AFFBBB3}" type="sibTrans" cxnId="{0E225475-558E-446F-B341-E1A94E62698C}">
      <dgm:prSet/>
      <dgm:spPr/>
      <dgm:t>
        <a:bodyPr/>
        <a:lstStyle/>
        <a:p>
          <a:endParaRPr lang="zh-CN" altLang="en-US"/>
        </a:p>
      </dgm:t>
    </dgm:pt>
    <dgm:pt modelId="{1158BBD7-82F1-45FD-9668-8603B5C6435D}" type="pres">
      <dgm:prSet presAssocID="{A585B8C6-FD1B-486D-82E0-D5614E7CBFA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14E026A-513E-4F20-A4AB-776BE8C2543C}" type="pres">
      <dgm:prSet presAssocID="{C218FA65-C0DB-4E9A-AB51-5A7F6CB0985E}" presName="hierRoot1" presStyleCnt="0"/>
      <dgm:spPr/>
    </dgm:pt>
    <dgm:pt modelId="{1A3CBCB0-F8A6-4005-974D-C301BCCB07C7}" type="pres">
      <dgm:prSet presAssocID="{C218FA65-C0DB-4E9A-AB51-5A7F6CB0985E}" presName="composite" presStyleCnt="0"/>
      <dgm:spPr/>
    </dgm:pt>
    <dgm:pt modelId="{E50678C6-2422-4D6D-9743-2FF31C37DCBD}" type="pres">
      <dgm:prSet presAssocID="{C218FA65-C0DB-4E9A-AB51-5A7F6CB0985E}" presName="background" presStyleLbl="node0" presStyleIdx="0" presStyleCnt="1"/>
      <dgm:spPr/>
    </dgm:pt>
    <dgm:pt modelId="{4F22A037-2B5D-4B57-A0A7-C0DBF49FF233}" type="pres">
      <dgm:prSet presAssocID="{C218FA65-C0DB-4E9A-AB51-5A7F6CB0985E}" presName="text" presStyleLbl="fgAcc0" presStyleIdx="0" presStyleCnt="1" custScaleX="137614">
        <dgm:presLayoutVars>
          <dgm:chPref val="3"/>
        </dgm:presLayoutVars>
      </dgm:prSet>
      <dgm:spPr/>
    </dgm:pt>
    <dgm:pt modelId="{83C59E52-6BA8-480F-9575-6DC94B395023}" type="pres">
      <dgm:prSet presAssocID="{C218FA65-C0DB-4E9A-AB51-5A7F6CB0985E}" presName="hierChild2" presStyleCnt="0"/>
      <dgm:spPr/>
    </dgm:pt>
    <dgm:pt modelId="{987E84DE-6C99-41C5-87F9-A23AF01F83AA}" type="pres">
      <dgm:prSet presAssocID="{C8C91F69-CDD5-4059-BBA7-66FD4DAD8047}" presName="Name10" presStyleLbl="parChTrans1D2" presStyleIdx="0" presStyleCnt="2"/>
      <dgm:spPr/>
    </dgm:pt>
    <dgm:pt modelId="{9C55A6A8-C930-4A58-B935-867564DA60B2}" type="pres">
      <dgm:prSet presAssocID="{48F55268-55FD-46C1-8429-463B22EA321C}" presName="hierRoot2" presStyleCnt="0"/>
      <dgm:spPr/>
    </dgm:pt>
    <dgm:pt modelId="{69960F06-9C40-45D5-9497-4BB568824622}" type="pres">
      <dgm:prSet presAssocID="{48F55268-55FD-46C1-8429-463B22EA321C}" presName="composite2" presStyleCnt="0"/>
      <dgm:spPr/>
    </dgm:pt>
    <dgm:pt modelId="{CAECC26C-8A64-4522-A529-B644B3EA40B5}" type="pres">
      <dgm:prSet presAssocID="{48F55268-55FD-46C1-8429-463B22EA321C}" presName="background2" presStyleLbl="node2" presStyleIdx="0" presStyleCnt="2"/>
      <dgm:spPr/>
    </dgm:pt>
    <dgm:pt modelId="{1D3EDBF4-872C-4BAE-88E8-7D94590DEF2F}" type="pres">
      <dgm:prSet presAssocID="{48F55268-55FD-46C1-8429-463B22EA321C}" presName="text2" presStyleLbl="fgAcc2" presStyleIdx="0" presStyleCnt="2" custScaleX="149927">
        <dgm:presLayoutVars>
          <dgm:chPref val="3"/>
        </dgm:presLayoutVars>
      </dgm:prSet>
      <dgm:spPr/>
    </dgm:pt>
    <dgm:pt modelId="{3B9CCD2E-9DE4-4731-A967-F507774828BE}" type="pres">
      <dgm:prSet presAssocID="{48F55268-55FD-46C1-8429-463B22EA321C}" presName="hierChild3" presStyleCnt="0"/>
      <dgm:spPr/>
    </dgm:pt>
    <dgm:pt modelId="{FDF710F8-7D65-4844-8874-2397EE79801F}" type="pres">
      <dgm:prSet presAssocID="{79DD94E6-E4C4-41C9-8B5A-F3FF0412DFE5}" presName="Name17" presStyleLbl="parChTrans1D3" presStyleIdx="0" presStyleCnt="6"/>
      <dgm:spPr/>
    </dgm:pt>
    <dgm:pt modelId="{47D35D5B-8C19-4C84-A610-5EB7046E90B0}" type="pres">
      <dgm:prSet presAssocID="{34B266A9-77D7-4245-95B8-9DE38D4EF730}" presName="hierRoot3" presStyleCnt="0"/>
      <dgm:spPr/>
    </dgm:pt>
    <dgm:pt modelId="{04C1497E-D8AC-4320-8E5A-20A94B639C6B}" type="pres">
      <dgm:prSet presAssocID="{34B266A9-77D7-4245-95B8-9DE38D4EF730}" presName="composite3" presStyleCnt="0"/>
      <dgm:spPr/>
    </dgm:pt>
    <dgm:pt modelId="{E3F808C3-9E9E-4A23-A7BC-37414DE7EBC4}" type="pres">
      <dgm:prSet presAssocID="{34B266A9-77D7-4245-95B8-9DE38D4EF730}" presName="background3" presStyleLbl="node3" presStyleIdx="0" presStyleCnt="6"/>
      <dgm:spPr/>
    </dgm:pt>
    <dgm:pt modelId="{64811E90-B193-4944-B403-6A93B92D0774}" type="pres">
      <dgm:prSet presAssocID="{34B266A9-77D7-4245-95B8-9DE38D4EF730}" presName="text3" presStyleLbl="fgAcc3" presStyleIdx="0" presStyleCnt="6">
        <dgm:presLayoutVars>
          <dgm:chPref val="3"/>
        </dgm:presLayoutVars>
      </dgm:prSet>
      <dgm:spPr/>
    </dgm:pt>
    <dgm:pt modelId="{EFE35961-3708-4EFD-BA04-B5F5463A39FB}" type="pres">
      <dgm:prSet presAssocID="{34B266A9-77D7-4245-95B8-9DE38D4EF730}" presName="hierChild4" presStyleCnt="0"/>
      <dgm:spPr/>
    </dgm:pt>
    <dgm:pt modelId="{449B418E-7D72-4394-AA6C-82C5FF08BFC4}" type="pres">
      <dgm:prSet presAssocID="{74CDE0EF-468A-43AE-87B5-44AF7C9788BC}" presName="Name17" presStyleLbl="parChTrans1D3" presStyleIdx="1" presStyleCnt="6"/>
      <dgm:spPr/>
    </dgm:pt>
    <dgm:pt modelId="{24669175-3E66-4BB8-983D-614D0DD190C2}" type="pres">
      <dgm:prSet presAssocID="{7BFFB791-A4F4-40AF-BAFD-910D85AF0C1F}" presName="hierRoot3" presStyleCnt="0"/>
      <dgm:spPr/>
    </dgm:pt>
    <dgm:pt modelId="{831EAD1B-E681-4029-8963-17173626E10A}" type="pres">
      <dgm:prSet presAssocID="{7BFFB791-A4F4-40AF-BAFD-910D85AF0C1F}" presName="composite3" presStyleCnt="0"/>
      <dgm:spPr/>
    </dgm:pt>
    <dgm:pt modelId="{7A458702-7A9C-42B4-A7CD-3F8707B6AC3F}" type="pres">
      <dgm:prSet presAssocID="{7BFFB791-A4F4-40AF-BAFD-910D85AF0C1F}" presName="background3" presStyleLbl="node3" presStyleIdx="1" presStyleCnt="6"/>
      <dgm:spPr/>
    </dgm:pt>
    <dgm:pt modelId="{4A7144FF-5C1B-464A-84C9-52ABB86EE25A}" type="pres">
      <dgm:prSet presAssocID="{7BFFB791-A4F4-40AF-BAFD-910D85AF0C1F}" presName="text3" presStyleLbl="fgAcc3" presStyleIdx="1" presStyleCnt="6">
        <dgm:presLayoutVars>
          <dgm:chPref val="3"/>
        </dgm:presLayoutVars>
      </dgm:prSet>
      <dgm:spPr/>
    </dgm:pt>
    <dgm:pt modelId="{3F11A216-A5E6-43CF-8585-2ED4C8CC7035}" type="pres">
      <dgm:prSet presAssocID="{7BFFB791-A4F4-40AF-BAFD-910D85AF0C1F}" presName="hierChild4" presStyleCnt="0"/>
      <dgm:spPr/>
    </dgm:pt>
    <dgm:pt modelId="{4A05D129-B76D-4811-AE75-300D5BD1F5AD}" type="pres">
      <dgm:prSet presAssocID="{473C6025-AA25-427D-8E95-D6F82372E50C}" presName="Name17" presStyleLbl="parChTrans1D3" presStyleIdx="2" presStyleCnt="6"/>
      <dgm:spPr/>
    </dgm:pt>
    <dgm:pt modelId="{796EB42A-8E7C-48CC-A10B-E780EAF50831}" type="pres">
      <dgm:prSet presAssocID="{6E536340-A5DA-4585-8C96-67939DE9456C}" presName="hierRoot3" presStyleCnt="0"/>
      <dgm:spPr/>
    </dgm:pt>
    <dgm:pt modelId="{C796F352-D1AD-4B8F-99AD-33325CDD053D}" type="pres">
      <dgm:prSet presAssocID="{6E536340-A5DA-4585-8C96-67939DE9456C}" presName="composite3" presStyleCnt="0"/>
      <dgm:spPr/>
    </dgm:pt>
    <dgm:pt modelId="{CCD53B27-23A7-4DF2-BDB9-300EFA2C93C7}" type="pres">
      <dgm:prSet presAssocID="{6E536340-A5DA-4585-8C96-67939DE9456C}" presName="background3" presStyleLbl="node3" presStyleIdx="2" presStyleCnt="6"/>
      <dgm:spPr/>
    </dgm:pt>
    <dgm:pt modelId="{A25DB680-88EF-4CC1-B3D9-2D48DE7473A5}" type="pres">
      <dgm:prSet presAssocID="{6E536340-A5DA-4585-8C96-67939DE9456C}" presName="text3" presStyleLbl="fgAcc3" presStyleIdx="2" presStyleCnt="6">
        <dgm:presLayoutVars>
          <dgm:chPref val="3"/>
        </dgm:presLayoutVars>
      </dgm:prSet>
      <dgm:spPr/>
    </dgm:pt>
    <dgm:pt modelId="{CCFBDF7C-3148-4499-BDF8-733847E505F6}" type="pres">
      <dgm:prSet presAssocID="{6E536340-A5DA-4585-8C96-67939DE9456C}" presName="hierChild4" presStyleCnt="0"/>
      <dgm:spPr/>
    </dgm:pt>
    <dgm:pt modelId="{C7A3CD0D-F47D-4010-AD1B-1B05D491814C}" type="pres">
      <dgm:prSet presAssocID="{24AC99F3-F58E-44EF-9C98-B7842FE964F5}" presName="Name17" presStyleLbl="parChTrans1D3" presStyleIdx="3" presStyleCnt="6"/>
      <dgm:spPr/>
    </dgm:pt>
    <dgm:pt modelId="{EFE8122D-F26D-4020-A17D-8CF3E4D58584}" type="pres">
      <dgm:prSet presAssocID="{85828D2F-B7E6-4096-BC5C-3963D7FACB4E}" presName="hierRoot3" presStyleCnt="0"/>
      <dgm:spPr/>
    </dgm:pt>
    <dgm:pt modelId="{E82AB0E3-B3A3-4CBA-90A7-5574763A1CE8}" type="pres">
      <dgm:prSet presAssocID="{85828D2F-B7E6-4096-BC5C-3963D7FACB4E}" presName="composite3" presStyleCnt="0"/>
      <dgm:spPr/>
    </dgm:pt>
    <dgm:pt modelId="{4165B9AC-E695-4F55-9B57-5DA224375DF6}" type="pres">
      <dgm:prSet presAssocID="{85828D2F-B7E6-4096-BC5C-3963D7FACB4E}" presName="background3" presStyleLbl="node3" presStyleIdx="3" presStyleCnt="6"/>
      <dgm:spPr/>
    </dgm:pt>
    <dgm:pt modelId="{A394EABE-9C59-4C39-9FB0-B0FC16706855}" type="pres">
      <dgm:prSet presAssocID="{85828D2F-B7E6-4096-BC5C-3963D7FACB4E}" presName="text3" presStyleLbl="fgAcc3" presStyleIdx="3" presStyleCnt="6">
        <dgm:presLayoutVars>
          <dgm:chPref val="3"/>
        </dgm:presLayoutVars>
      </dgm:prSet>
      <dgm:spPr/>
    </dgm:pt>
    <dgm:pt modelId="{8CB211EF-2527-4EA2-AC3B-58F6464474CF}" type="pres">
      <dgm:prSet presAssocID="{85828D2F-B7E6-4096-BC5C-3963D7FACB4E}" presName="hierChild4" presStyleCnt="0"/>
      <dgm:spPr/>
    </dgm:pt>
    <dgm:pt modelId="{4B146876-E1D4-4432-9235-74C0367AFC9E}" type="pres">
      <dgm:prSet presAssocID="{845F0B0D-B214-471C-8B6B-55E32D1221C1}" presName="Name10" presStyleLbl="parChTrans1D2" presStyleIdx="1" presStyleCnt="2"/>
      <dgm:spPr/>
    </dgm:pt>
    <dgm:pt modelId="{865C859C-CB32-4989-9EA8-4BF04C1A02D7}" type="pres">
      <dgm:prSet presAssocID="{9DA13394-6367-41FB-99AC-B957C3C8CD84}" presName="hierRoot2" presStyleCnt="0"/>
      <dgm:spPr/>
    </dgm:pt>
    <dgm:pt modelId="{2F10C5A4-DDBD-45BB-AA07-8A46961F5EF5}" type="pres">
      <dgm:prSet presAssocID="{9DA13394-6367-41FB-99AC-B957C3C8CD84}" presName="composite2" presStyleCnt="0"/>
      <dgm:spPr/>
    </dgm:pt>
    <dgm:pt modelId="{3E54BB0C-F682-45F3-8A0A-421DC93A613E}" type="pres">
      <dgm:prSet presAssocID="{9DA13394-6367-41FB-99AC-B957C3C8CD84}" presName="background2" presStyleLbl="node2" presStyleIdx="1" presStyleCnt="2"/>
      <dgm:spPr/>
    </dgm:pt>
    <dgm:pt modelId="{39401926-DF31-4D23-83F1-88E35F6859C0}" type="pres">
      <dgm:prSet presAssocID="{9DA13394-6367-41FB-99AC-B957C3C8CD84}" presName="text2" presStyleLbl="fgAcc2" presStyleIdx="1" presStyleCnt="2" custScaleX="139233">
        <dgm:presLayoutVars>
          <dgm:chPref val="3"/>
        </dgm:presLayoutVars>
      </dgm:prSet>
      <dgm:spPr/>
    </dgm:pt>
    <dgm:pt modelId="{2FD4BA7F-FBBB-4641-9D77-85FF83BEF292}" type="pres">
      <dgm:prSet presAssocID="{9DA13394-6367-41FB-99AC-B957C3C8CD84}" presName="hierChild3" presStyleCnt="0"/>
      <dgm:spPr/>
    </dgm:pt>
    <dgm:pt modelId="{B12CC561-DD6C-4971-80FF-03C1CD41D928}" type="pres">
      <dgm:prSet presAssocID="{D3E089F2-768B-4EAE-81CC-0D9F73ECCBAF}" presName="Name17" presStyleLbl="parChTrans1D3" presStyleIdx="4" presStyleCnt="6"/>
      <dgm:spPr/>
    </dgm:pt>
    <dgm:pt modelId="{2BB1625C-3BB7-4A8E-AEB1-AFA16F6DEF81}" type="pres">
      <dgm:prSet presAssocID="{01755AB0-704F-4ED2-8062-BBF5E10C6E09}" presName="hierRoot3" presStyleCnt="0"/>
      <dgm:spPr/>
    </dgm:pt>
    <dgm:pt modelId="{E948C064-FB08-40B6-ACDB-546CA9EC81FC}" type="pres">
      <dgm:prSet presAssocID="{01755AB0-704F-4ED2-8062-BBF5E10C6E09}" presName="composite3" presStyleCnt="0"/>
      <dgm:spPr/>
    </dgm:pt>
    <dgm:pt modelId="{838D300B-59D0-43B6-A9ED-07385600E2DF}" type="pres">
      <dgm:prSet presAssocID="{01755AB0-704F-4ED2-8062-BBF5E10C6E09}" presName="background3" presStyleLbl="node3" presStyleIdx="4" presStyleCnt="6"/>
      <dgm:spPr/>
    </dgm:pt>
    <dgm:pt modelId="{900DB84F-F3E8-49A2-B512-1E38DB00B383}" type="pres">
      <dgm:prSet presAssocID="{01755AB0-704F-4ED2-8062-BBF5E10C6E09}" presName="text3" presStyleLbl="fgAcc3" presStyleIdx="4" presStyleCnt="6">
        <dgm:presLayoutVars>
          <dgm:chPref val="3"/>
        </dgm:presLayoutVars>
      </dgm:prSet>
      <dgm:spPr/>
    </dgm:pt>
    <dgm:pt modelId="{CD949859-D7AD-43FA-83BC-1B5DF8FE272A}" type="pres">
      <dgm:prSet presAssocID="{01755AB0-704F-4ED2-8062-BBF5E10C6E09}" presName="hierChild4" presStyleCnt="0"/>
      <dgm:spPr/>
    </dgm:pt>
    <dgm:pt modelId="{98939D24-E0E2-472A-8FCA-33CA40673B6E}" type="pres">
      <dgm:prSet presAssocID="{D6C62397-E6E0-47E6-A85F-427EC97A2E87}" presName="Name17" presStyleLbl="parChTrans1D3" presStyleIdx="5" presStyleCnt="6"/>
      <dgm:spPr/>
    </dgm:pt>
    <dgm:pt modelId="{E48254FE-3518-4BDD-9DDA-EC234FE14E48}" type="pres">
      <dgm:prSet presAssocID="{63CB9D4B-C112-484C-8D1A-E5A11766614B}" presName="hierRoot3" presStyleCnt="0"/>
      <dgm:spPr/>
    </dgm:pt>
    <dgm:pt modelId="{BEBC6EAA-6F30-4099-A8B0-350C5C2D5F3F}" type="pres">
      <dgm:prSet presAssocID="{63CB9D4B-C112-484C-8D1A-E5A11766614B}" presName="composite3" presStyleCnt="0"/>
      <dgm:spPr/>
    </dgm:pt>
    <dgm:pt modelId="{88B11B5E-FDC3-47FF-8561-C6A303D5D3E8}" type="pres">
      <dgm:prSet presAssocID="{63CB9D4B-C112-484C-8D1A-E5A11766614B}" presName="background3" presStyleLbl="node3" presStyleIdx="5" presStyleCnt="6"/>
      <dgm:spPr/>
    </dgm:pt>
    <dgm:pt modelId="{44471517-E1B7-4EC7-A157-B081B7F77D17}" type="pres">
      <dgm:prSet presAssocID="{63CB9D4B-C112-484C-8D1A-E5A11766614B}" presName="text3" presStyleLbl="fgAcc3" presStyleIdx="5" presStyleCnt="6">
        <dgm:presLayoutVars>
          <dgm:chPref val="3"/>
        </dgm:presLayoutVars>
      </dgm:prSet>
      <dgm:spPr/>
    </dgm:pt>
    <dgm:pt modelId="{D552ACFB-492B-426B-9084-F3B288A348F8}" type="pres">
      <dgm:prSet presAssocID="{63CB9D4B-C112-484C-8D1A-E5A11766614B}" presName="hierChild4" presStyleCnt="0"/>
      <dgm:spPr/>
    </dgm:pt>
  </dgm:ptLst>
  <dgm:cxnLst>
    <dgm:cxn modelId="{33035B02-ED65-459B-A98D-BF33775B6A3C}" type="presOf" srcId="{845F0B0D-B214-471C-8B6B-55E32D1221C1}" destId="{4B146876-E1D4-4432-9235-74C0367AFC9E}" srcOrd="0" destOrd="0" presId="urn:microsoft.com/office/officeart/2005/8/layout/hierarchy1"/>
    <dgm:cxn modelId="{EBA69C04-94B4-484F-9A3C-ACC2D16E0019}" srcId="{A585B8C6-FD1B-486D-82E0-D5614E7CBFAF}" destId="{C218FA65-C0DB-4E9A-AB51-5A7F6CB0985E}" srcOrd="0" destOrd="0" parTransId="{BC73FD43-AE24-4AFC-83AC-A18BF152AF7E}" sibTransId="{7E267786-0954-4BDD-B41C-8BD29911E0BC}"/>
    <dgm:cxn modelId="{720FB10C-B91E-484B-8754-911448B93681}" srcId="{C218FA65-C0DB-4E9A-AB51-5A7F6CB0985E}" destId="{9DA13394-6367-41FB-99AC-B957C3C8CD84}" srcOrd="1" destOrd="0" parTransId="{845F0B0D-B214-471C-8B6B-55E32D1221C1}" sibTransId="{4304B174-C6A6-472A-B4F3-90F9E3726D48}"/>
    <dgm:cxn modelId="{3E90B010-7037-42EF-8082-732F6044E95D}" type="presOf" srcId="{9DA13394-6367-41FB-99AC-B957C3C8CD84}" destId="{39401926-DF31-4D23-83F1-88E35F6859C0}" srcOrd="0" destOrd="0" presId="urn:microsoft.com/office/officeart/2005/8/layout/hierarchy1"/>
    <dgm:cxn modelId="{781C0023-0362-4BF5-8974-73670E544519}" type="presOf" srcId="{7BFFB791-A4F4-40AF-BAFD-910D85AF0C1F}" destId="{4A7144FF-5C1B-464A-84C9-52ABB86EE25A}" srcOrd="0" destOrd="0" presId="urn:microsoft.com/office/officeart/2005/8/layout/hierarchy1"/>
    <dgm:cxn modelId="{263B3024-3817-4BF9-B0B3-EEAAAAD864FA}" type="presOf" srcId="{48F55268-55FD-46C1-8429-463B22EA321C}" destId="{1D3EDBF4-872C-4BAE-88E8-7D94590DEF2F}" srcOrd="0" destOrd="0" presId="urn:microsoft.com/office/officeart/2005/8/layout/hierarchy1"/>
    <dgm:cxn modelId="{68F1092C-9422-4A4A-BA39-C66B3CEAB95F}" type="presOf" srcId="{74CDE0EF-468A-43AE-87B5-44AF7C9788BC}" destId="{449B418E-7D72-4394-AA6C-82C5FF08BFC4}" srcOrd="0" destOrd="0" presId="urn:microsoft.com/office/officeart/2005/8/layout/hierarchy1"/>
    <dgm:cxn modelId="{CFE55D39-7DE9-467A-ADCB-48150F99AB29}" srcId="{C218FA65-C0DB-4E9A-AB51-5A7F6CB0985E}" destId="{48F55268-55FD-46C1-8429-463B22EA321C}" srcOrd="0" destOrd="0" parTransId="{C8C91F69-CDD5-4059-BBA7-66FD4DAD8047}" sibTransId="{61937DD2-A85C-4748-BB37-A6EE23E52DF3}"/>
    <dgm:cxn modelId="{0FD0BD44-A24A-457C-B946-0F7B91619642}" type="presOf" srcId="{85828D2F-B7E6-4096-BC5C-3963D7FACB4E}" destId="{A394EABE-9C59-4C39-9FB0-B0FC16706855}" srcOrd="0" destOrd="0" presId="urn:microsoft.com/office/officeart/2005/8/layout/hierarchy1"/>
    <dgm:cxn modelId="{9A248D4A-F026-475E-BE63-04247E9F7D21}" srcId="{48F55268-55FD-46C1-8429-463B22EA321C}" destId="{85828D2F-B7E6-4096-BC5C-3963D7FACB4E}" srcOrd="3" destOrd="0" parTransId="{24AC99F3-F58E-44EF-9C98-B7842FE964F5}" sibTransId="{6EF235BE-26DE-478A-91EA-BF533599C256}"/>
    <dgm:cxn modelId="{B5BF106B-5DE9-47AD-9360-4B2FF8056CBA}" type="presOf" srcId="{C218FA65-C0DB-4E9A-AB51-5A7F6CB0985E}" destId="{4F22A037-2B5D-4B57-A0A7-C0DBF49FF233}" srcOrd="0" destOrd="0" presId="urn:microsoft.com/office/officeart/2005/8/layout/hierarchy1"/>
    <dgm:cxn modelId="{86187C72-5BD0-4116-8D0A-F0315B59A963}" srcId="{48F55268-55FD-46C1-8429-463B22EA321C}" destId="{7BFFB791-A4F4-40AF-BAFD-910D85AF0C1F}" srcOrd="1" destOrd="0" parTransId="{74CDE0EF-468A-43AE-87B5-44AF7C9788BC}" sibTransId="{1C67894B-A71E-4D5B-AB62-829CF17984DD}"/>
    <dgm:cxn modelId="{0E225475-558E-446F-B341-E1A94E62698C}" srcId="{9DA13394-6367-41FB-99AC-B957C3C8CD84}" destId="{63CB9D4B-C112-484C-8D1A-E5A11766614B}" srcOrd="1" destOrd="0" parTransId="{D6C62397-E6E0-47E6-A85F-427EC97A2E87}" sibTransId="{FE886F5A-6FC5-4D19-8577-ECCD9AFFBBB3}"/>
    <dgm:cxn modelId="{CADFA976-02CF-41D1-AA4B-09EB8C2B9C7A}" type="presOf" srcId="{34B266A9-77D7-4245-95B8-9DE38D4EF730}" destId="{64811E90-B193-4944-B403-6A93B92D0774}" srcOrd="0" destOrd="0" presId="urn:microsoft.com/office/officeart/2005/8/layout/hierarchy1"/>
    <dgm:cxn modelId="{5DDF728F-FE32-4460-BFA8-D894DE458192}" type="presOf" srcId="{A585B8C6-FD1B-486D-82E0-D5614E7CBFAF}" destId="{1158BBD7-82F1-45FD-9668-8603B5C6435D}" srcOrd="0" destOrd="0" presId="urn:microsoft.com/office/officeart/2005/8/layout/hierarchy1"/>
    <dgm:cxn modelId="{04A06892-C6B7-4A91-A529-6A4898EC6A05}" type="presOf" srcId="{24AC99F3-F58E-44EF-9C98-B7842FE964F5}" destId="{C7A3CD0D-F47D-4010-AD1B-1B05D491814C}" srcOrd="0" destOrd="0" presId="urn:microsoft.com/office/officeart/2005/8/layout/hierarchy1"/>
    <dgm:cxn modelId="{863CB5AE-632A-475C-B6B1-E2FFC820732A}" type="presOf" srcId="{63CB9D4B-C112-484C-8D1A-E5A11766614B}" destId="{44471517-E1B7-4EC7-A157-B081B7F77D17}" srcOrd="0" destOrd="0" presId="urn:microsoft.com/office/officeart/2005/8/layout/hierarchy1"/>
    <dgm:cxn modelId="{E91887B7-77F9-4FDC-985F-FCA571BE14BF}" type="presOf" srcId="{D6C62397-E6E0-47E6-A85F-427EC97A2E87}" destId="{98939D24-E0E2-472A-8FCA-33CA40673B6E}" srcOrd="0" destOrd="0" presId="urn:microsoft.com/office/officeart/2005/8/layout/hierarchy1"/>
    <dgm:cxn modelId="{9730A2B9-6824-46E8-9C77-53C8C6A7ED27}" type="presOf" srcId="{6E536340-A5DA-4585-8C96-67939DE9456C}" destId="{A25DB680-88EF-4CC1-B3D9-2D48DE7473A5}" srcOrd="0" destOrd="0" presId="urn:microsoft.com/office/officeart/2005/8/layout/hierarchy1"/>
    <dgm:cxn modelId="{66E583BC-8EDF-4208-A93F-789DEDF9487A}" type="presOf" srcId="{79DD94E6-E4C4-41C9-8B5A-F3FF0412DFE5}" destId="{FDF710F8-7D65-4844-8874-2397EE79801F}" srcOrd="0" destOrd="0" presId="urn:microsoft.com/office/officeart/2005/8/layout/hierarchy1"/>
    <dgm:cxn modelId="{DA9A3AC8-ED6F-49BE-A7C1-E0D3D4D5E166}" type="presOf" srcId="{C8C91F69-CDD5-4059-BBA7-66FD4DAD8047}" destId="{987E84DE-6C99-41C5-87F9-A23AF01F83AA}" srcOrd="0" destOrd="0" presId="urn:microsoft.com/office/officeart/2005/8/layout/hierarchy1"/>
    <dgm:cxn modelId="{B6F36ECD-7070-46B8-975D-B67FCF6DE6E2}" type="presOf" srcId="{D3E089F2-768B-4EAE-81CC-0D9F73ECCBAF}" destId="{B12CC561-DD6C-4971-80FF-03C1CD41D928}" srcOrd="0" destOrd="0" presId="urn:microsoft.com/office/officeart/2005/8/layout/hierarchy1"/>
    <dgm:cxn modelId="{445095CD-CC28-4EDE-B67F-4EA03DF57022}" srcId="{9DA13394-6367-41FB-99AC-B957C3C8CD84}" destId="{01755AB0-704F-4ED2-8062-BBF5E10C6E09}" srcOrd="0" destOrd="0" parTransId="{D3E089F2-768B-4EAE-81CC-0D9F73ECCBAF}" sibTransId="{BA68A3C3-AC3C-4842-B5CE-F356B73A9DB3}"/>
    <dgm:cxn modelId="{387F1ED4-25B8-4E46-ACE1-D23796A05B19}" srcId="{48F55268-55FD-46C1-8429-463B22EA321C}" destId="{34B266A9-77D7-4245-95B8-9DE38D4EF730}" srcOrd="0" destOrd="0" parTransId="{79DD94E6-E4C4-41C9-8B5A-F3FF0412DFE5}" sibTransId="{CC5EE800-14F7-4FD6-B1E4-7C2DF857AA26}"/>
    <dgm:cxn modelId="{1ED7C7DC-921D-4CED-82EA-A01D460F2876}" srcId="{48F55268-55FD-46C1-8429-463B22EA321C}" destId="{6E536340-A5DA-4585-8C96-67939DE9456C}" srcOrd="2" destOrd="0" parTransId="{473C6025-AA25-427D-8E95-D6F82372E50C}" sibTransId="{6CCEF323-7766-4D27-9F8B-A904B8D46E4E}"/>
    <dgm:cxn modelId="{B2AA06E6-A4F5-43B5-886C-5F1F64FD30B8}" type="presOf" srcId="{01755AB0-704F-4ED2-8062-BBF5E10C6E09}" destId="{900DB84F-F3E8-49A2-B512-1E38DB00B383}" srcOrd="0" destOrd="0" presId="urn:microsoft.com/office/officeart/2005/8/layout/hierarchy1"/>
    <dgm:cxn modelId="{36C06AEA-DA66-4135-B1E2-92DE7E3D3BA1}" type="presOf" srcId="{473C6025-AA25-427D-8E95-D6F82372E50C}" destId="{4A05D129-B76D-4811-AE75-300D5BD1F5AD}" srcOrd="0" destOrd="0" presId="urn:microsoft.com/office/officeart/2005/8/layout/hierarchy1"/>
    <dgm:cxn modelId="{7077E593-2AFE-4518-8BFF-D67091EF073E}" type="presParOf" srcId="{1158BBD7-82F1-45FD-9668-8603B5C6435D}" destId="{714E026A-513E-4F20-A4AB-776BE8C2543C}" srcOrd="0" destOrd="0" presId="urn:microsoft.com/office/officeart/2005/8/layout/hierarchy1"/>
    <dgm:cxn modelId="{59DF949E-9CFC-4AA4-A1FC-B15D367515DD}" type="presParOf" srcId="{714E026A-513E-4F20-A4AB-776BE8C2543C}" destId="{1A3CBCB0-F8A6-4005-974D-C301BCCB07C7}" srcOrd="0" destOrd="0" presId="urn:microsoft.com/office/officeart/2005/8/layout/hierarchy1"/>
    <dgm:cxn modelId="{2E2E8F43-51E6-4821-9C47-2C6E497321C7}" type="presParOf" srcId="{1A3CBCB0-F8A6-4005-974D-C301BCCB07C7}" destId="{E50678C6-2422-4D6D-9743-2FF31C37DCBD}" srcOrd="0" destOrd="0" presId="urn:microsoft.com/office/officeart/2005/8/layout/hierarchy1"/>
    <dgm:cxn modelId="{46866AE2-9994-42FB-AF49-BDE241499BC8}" type="presParOf" srcId="{1A3CBCB0-F8A6-4005-974D-C301BCCB07C7}" destId="{4F22A037-2B5D-4B57-A0A7-C0DBF49FF233}" srcOrd="1" destOrd="0" presId="urn:microsoft.com/office/officeart/2005/8/layout/hierarchy1"/>
    <dgm:cxn modelId="{23125F26-C3CB-477B-90DE-E4F49B5CA669}" type="presParOf" srcId="{714E026A-513E-4F20-A4AB-776BE8C2543C}" destId="{83C59E52-6BA8-480F-9575-6DC94B395023}" srcOrd="1" destOrd="0" presId="urn:microsoft.com/office/officeart/2005/8/layout/hierarchy1"/>
    <dgm:cxn modelId="{17CC7CE0-48E4-4E6E-BEF0-102DC2CEA736}" type="presParOf" srcId="{83C59E52-6BA8-480F-9575-6DC94B395023}" destId="{987E84DE-6C99-41C5-87F9-A23AF01F83AA}" srcOrd="0" destOrd="0" presId="urn:microsoft.com/office/officeart/2005/8/layout/hierarchy1"/>
    <dgm:cxn modelId="{33C3A385-FF8D-4FDD-A6E0-5EA41FD33C66}" type="presParOf" srcId="{83C59E52-6BA8-480F-9575-6DC94B395023}" destId="{9C55A6A8-C930-4A58-B935-867564DA60B2}" srcOrd="1" destOrd="0" presId="urn:microsoft.com/office/officeart/2005/8/layout/hierarchy1"/>
    <dgm:cxn modelId="{CF9750C3-004D-4B26-8980-4D5B828EEC34}" type="presParOf" srcId="{9C55A6A8-C930-4A58-B935-867564DA60B2}" destId="{69960F06-9C40-45D5-9497-4BB568824622}" srcOrd="0" destOrd="0" presId="urn:microsoft.com/office/officeart/2005/8/layout/hierarchy1"/>
    <dgm:cxn modelId="{D4F1DD77-1FCF-49EF-A9ED-E1AA2BE42B00}" type="presParOf" srcId="{69960F06-9C40-45D5-9497-4BB568824622}" destId="{CAECC26C-8A64-4522-A529-B644B3EA40B5}" srcOrd="0" destOrd="0" presId="urn:microsoft.com/office/officeart/2005/8/layout/hierarchy1"/>
    <dgm:cxn modelId="{F897C52F-0715-418A-A834-E3B07FE7BD00}" type="presParOf" srcId="{69960F06-9C40-45D5-9497-4BB568824622}" destId="{1D3EDBF4-872C-4BAE-88E8-7D94590DEF2F}" srcOrd="1" destOrd="0" presId="urn:microsoft.com/office/officeart/2005/8/layout/hierarchy1"/>
    <dgm:cxn modelId="{50B4C02D-8F13-4255-930F-1D036A32CF1B}" type="presParOf" srcId="{9C55A6A8-C930-4A58-B935-867564DA60B2}" destId="{3B9CCD2E-9DE4-4731-A967-F507774828BE}" srcOrd="1" destOrd="0" presId="urn:microsoft.com/office/officeart/2005/8/layout/hierarchy1"/>
    <dgm:cxn modelId="{B386E22D-3CBC-4EDF-BFAE-0AF31A74440E}" type="presParOf" srcId="{3B9CCD2E-9DE4-4731-A967-F507774828BE}" destId="{FDF710F8-7D65-4844-8874-2397EE79801F}" srcOrd="0" destOrd="0" presId="urn:microsoft.com/office/officeart/2005/8/layout/hierarchy1"/>
    <dgm:cxn modelId="{FFFE409E-AC74-4C37-8B1A-D2CB2A34BEEC}" type="presParOf" srcId="{3B9CCD2E-9DE4-4731-A967-F507774828BE}" destId="{47D35D5B-8C19-4C84-A610-5EB7046E90B0}" srcOrd="1" destOrd="0" presId="urn:microsoft.com/office/officeart/2005/8/layout/hierarchy1"/>
    <dgm:cxn modelId="{1A0414B5-DD11-4930-A8E3-0E829F8C4B32}" type="presParOf" srcId="{47D35D5B-8C19-4C84-A610-5EB7046E90B0}" destId="{04C1497E-D8AC-4320-8E5A-20A94B639C6B}" srcOrd="0" destOrd="0" presId="urn:microsoft.com/office/officeart/2005/8/layout/hierarchy1"/>
    <dgm:cxn modelId="{392F5769-DA07-4AA8-9990-6675064FB8C5}" type="presParOf" srcId="{04C1497E-D8AC-4320-8E5A-20A94B639C6B}" destId="{E3F808C3-9E9E-4A23-A7BC-37414DE7EBC4}" srcOrd="0" destOrd="0" presId="urn:microsoft.com/office/officeart/2005/8/layout/hierarchy1"/>
    <dgm:cxn modelId="{D451046F-0F86-4995-A7D9-87EB4CABD518}" type="presParOf" srcId="{04C1497E-D8AC-4320-8E5A-20A94B639C6B}" destId="{64811E90-B193-4944-B403-6A93B92D0774}" srcOrd="1" destOrd="0" presId="urn:microsoft.com/office/officeart/2005/8/layout/hierarchy1"/>
    <dgm:cxn modelId="{3AD795EE-600D-47C6-84A3-F909FC94B5E9}" type="presParOf" srcId="{47D35D5B-8C19-4C84-A610-5EB7046E90B0}" destId="{EFE35961-3708-4EFD-BA04-B5F5463A39FB}" srcOrd="1" destOrd="0" presId="urn:microsoft.com/office/officeart/2005/8/layout/hierarchy1"/>
    <dgm:cxn modelId="{CDBF99AB-68B1-43B9-A14F-C63F74E60395}" type="presParOf" srcId="{3B9CCD2E-9DE4-4731-A967-F507774828BE}" destId="{449B418E-7D72-4394-AA6C-82C5FF08BFC4}" srcOrd="2" destOrd="0" presId="urn:microsoft.com/office/officeart/2005/8/layout/hierarchy1"/>
    <dgm:cxn modelId="{F5F583FC-837C-4737-985B-32047D5B0C1C}" type="presParOf" srcId="{3B9CCD2E-9DE4-4731-A967-F507774828BE}" destId="{24669175-3E66-4BB8-983D-614D0DD190C2}" srcOrd="3" destOrd="0" presId="urn:microsoft.com/office/officeart/2005/8/layout/hierarchy1"/>
    <dgm:cxn modelId="{6CCDB9E3-FE1C-4BBD-A55D-9471DD410ABA}" type="presParOf" srcId="{24669175-3E66-4BB8-983D-614D0DD190C2}" destId="{831EAD1B-E681-4029-8963-17173626E10A}" srcOrd="0" destOrd="0" presId="urn:microsoft.com/office/officeart/2005/8/layout/hierarchy1"/>
    <dgm:cxn modelId="{EEDD2713-E3C5-44EA-B7DF-64AF902ECEC4}" type="presParOf" srcId="{831EAD1B-E681-4029-8963-17173626E10A}" destId="{7A458702-7A9C-42B4-A7CD-3F8707B6AC3F}" srcOrd="0" destOrd="0" presId="urn:microsoft.com/office/officeart/2005/8/layout/hierarchy1"/>
    <dgm:cxn modelId="{156D5BE0-79D9-4BD0-B3EB-4D9BDDE46C48}" type="presParOf" srcId="{831EAD1B-E681-4029-8963-17173626E10A}" destId="{4A7144FF-5C1B-464A-84C9-52ABB86EE25A}" srcOrd="1" destOrd="0" presId="urn:microsoft.com/office/officeart/2005/8/layout/hierarchy1"/>
    <dgm:cxn modelId="{20A39D4D-D993-4258-982E-2C57B00F16DF}" type="presParOf" srcId="{24669175-3E66-4BB8-983D-614D0DD190C2}" destId="{3F11A216-A5E6-43CF-8585-2ED4C8CC7035}" srcOrd="1" destOrd="0" presId="urn:microsoft.com/office/officeart/2005/8/layout/hierarchy1"/>
    <dgm:cxn modelId="{1B812A8E-1543-4EAA-8F4D-460788EBABF6}" type="presParOf" srcId="{3B9CCD2E-9DE4-4731-A967-F507774828BE}" destId="{4A05D129-B76D-4811-AE75-300D5BD1F5AD}" srcOrd="4" destOrd="0" presId="urn:microsoft.com/office/officeart/2005/8/layout/hierarchy1"/>
    <dgm:cxn modelId="{065DCCF4-DE8B-4215-8A5C-BD085AD31BBB}" type="presParOf" srcId="{3B9CCD2E-9DE4-4731-A967-F507774828BE}" destId="{796EB42A-8E7C-48CC-A10B-E780EAF50831}" srcOrd="5" destOrd="0" presId="urn:microsoft.com/office/officeart/2005/8/layout/hierarchy1"/>
    <dgm:cxn modelId="{8AD98B48-0434-472A-93EC-989F6A9DD9DC}" type="presParOf" srcId="{796EB42A-8E7C-48CC-A10B-E780EAF50831}" destId="{C796F352-D1AD-4B8F-99AD-33325CDD053D}" srcOrd="0" destOrd="0" presId="urn:microsoft.com/office/officeart/2005/8/layout/hierarchy1"/>
    <dgm:cxn modelId="{5CCF1B58-6B2D-4B05-924A-F8DB671C27C5}" type="presParOf" srcId="{C796F352-D1AD-4B8F-99AD-33325CDD053D}" destId="{CCD53B27-23A7-4DF2-BDB9-300EFA2C93C7}" srcOrd="0" destOrd="0" presId="urn:microsoft.com/office/officeart/2005/8/layout/hierarchy1"/>
    <dgm:cxn modelId="{C0F3ACA6-A808-4BC4-98F4-ED1F64DA48BF}" type="presParOf" srcId="{C796F352-D1AD-4B8F-99AD-33325CDD053D}" destId="{A25DB680-88EF-4CC1-B3D9-2D48DE7473A5}" srcOrd="1" destOrd="0" presId="urn:microsoft.com/office/officeart/2005/8/layout/hierarchy1"/>
    <dgm:cxn modelId="{FB7F0186-4D08-4031-BF67-F3462DEDB2C9}" type="presParOf" srcId="{796EB42A-8E7C-48CC-A10B-E780EAF50831}" destId="{CCFBDF7C-3148-4499-BDF8-733847E505F6}" srcOrd="1" destOrd="0" presId="urn:microsoft.com/office/officeart/2005/8/layout/hierarchy1"/>
    <dgm:cxn modelId="{D9FCCEDA-55BD-4784-B0A3-204768588E15}" type="presParOf" srcId="{3B9CCD2E-9DE4-4731-A967-F507774828BE}" destId="{C7A3CD0D-F47D-4010-AD1B-1B05D491814C}" srcOrd="6" destOrd="0" presId="urn:microsoft.com/office/officeart/2005/8/layout/hierarchy1"/>
    <dgm:cxn modelId="{36B57789-F074-4F11-B09B-94852438E390}" type="presParOf" srcId="{3B9CCD2E-9DE4-4731-A967-F507774828BE}" destId="{EFE8122D-F26D-4020-A17D-8CF3E4D58584}" srcOrd="7" destOrd="0" presId="urn:microsoft.com/office/officeart/2005/8/layout/hierarchy1"/>
    <dgm:cxn modelId="{3C589EBF-D8CF-4D65-ACB1-FA218A77A49B}" type="presParOf" srcId="{EFE8122D-F26D-4020-A17D-8CF3E4D58584}" destId="{E82AB0E3-B3A3-4CBA-90A7-5574763A1CE8}" srcOrd="0" destOrd="0" presId="urn:microsoft.com/office/officeart/2005/8/layout/hierarchy1"/>
    <dgm:cxn modelId="{753A0825-84F1-48D8-AA69-64397D4DAEEC}" type="presParOf" srcId="{E82AB0E3-B3A3-4CBA-90A7-5574763A1CE8}" destId="{4165B9AC-E695-4F55-9B57-5DA224375DF6}" srcOrd="0" destOrd="0" presId="urn:microsoft.com/office/officeart/2005/8/layout/hierarchy1"/>
    <dgm:cxn modelId="{7FB1C0A7-7EB2-4B0A-A5A0-8F3F508473D2}" type="presParOf" srcId="{E82AB0E3-B3A3-4CBA-90A7-5574763A1CE8}" destId="{A394EABE-9C59-4C39-9FB0-B0FC16706855}" srcOrd="1" destOrd="0" presId="urn:microsoft.com/office/officeart/2005/8/layout/hierarchy1"/>
    <dgm:cxn modelId="{DD2D3AD3-BAC4-47BE-A495-D3A5BCC0A2D7}" type="presParOf" srcId="{EFE8122D-F26D-4020-A17D-8CF3E4D58584}" destId="{8CB211EF-2527-4EA2-AC3B-58F6464474CF}" srcOrd="1" destOrd="0" presId="urn:microsoft.com/office/officeart/2005/8/layout/hierarchy1"/>
    <dgm:cxn modelId="{25592728-C3A3-4062-B3D5-338A6B48F649}" type="presParOf" srcId="{83C59E52-6BA8-480F-9575-6DC94B395023}" destId="{4B146876-E1D4-4432-9235-74C0367AFC9E}" srcOrd="2" destOrd="0" presId="urn:microsoft.com/office/officeart/2005/8/layout/hierarchy1"/>
    <dgm:cxn modelId="{88AE5C9D-7C3C-450A-9846-354D1ED16787}" type="presParOf" srcId="{83C59E52-6BA8-480F-9575-6DC94B395023}" destId="{865C859C-CB32-4989-9EA8-4BF04C1A02D7}" srcOrd="3" destOrd="0" presId="urn:microsoft.com/office/officeart/2005/8/layout/hierarchy1"/>
    <dgm:cxn modelId="{F197B0F0-BABD-4A17-9FD4-351C8B2722D9}" type="presParOf" srcId="{865C859C-CB32-4989-9EA8-4BF04C1A02D7}" destId="{2F10C5A4-DDBD-45BB-AA07-8A46961F5EF5}" srcOrd="0" destOrd="0" presId="urn:microsoft.com/office/officeart/2005/8/layout/hierarchy1"/>
    <dgm:cxn modelId="{C9819A12-C9B2-491E-825C-9DDBB72CAB66}" type="presParOf" srcId="{2F10C5A4-DDBD-45BB-AA07-8A46961F5EF5}" destId="{3E54BB0C-F682-45F3-8A0A-421DC93A613E}" srcOrd="0" destOrd="0" presId="urn:microsoft.com/office/officeart/2005/8/layout/hierarchy1"/>
    <dgm:cxn modelId="{45A76859-3DCF-4E0E-9A47-16E9F6503591}" type="presParOf" srcId="{2F10C5A4-DDBD-45BB-AA07-8A46961F5EF5}" destId="{39401926-DF31-4D23-83F1-88E35F6859C0}" srcOrd="1" destOrd="0" presId="urn:microsoft.com/office/officeart/2005/8/layout/hierarchy1"/>
    <dgm:cxn modelId="{4C57886D-F01A-43B3-A62D-D6D6F2CBD0E8}" type="presParOf" srcId="{865C859C-CB32-4989-9EA8-4BF04C1A02D7}" destId="{2FD4BA7F-FBBB-4641-9D77-85FF83BEF292}" srcOrd="1" destOrd="0" presId="urn:microsoft.com/office/officeart/2005/8/layout/hierarchy1"/>
    <dgm:cxn modelId="{93A4A9A6-FACB-4538-8EF9-ACBAD7FD874D}" type="presParOf" srcId="{2FD4BA7F-FBBB-4641-9D77-85FF83BEF292}" destId="{B12CC561-DD6C-4971-80FF-03C1CD41D928}" srcOrd="0" destOrd="0" presId="urn:microsoft.com/office/officeart/2005/8/layout/hierarchy1"/>
    <dgm:cxn modelId="{154A581C-8890-4BFC-8ACA-6272D6D348CD}" type="presParOf" srcId="{2FD4BA7F-FBBB-4641-9D77-85FF83BEF292}" destId="{2BB1625C-3BB7-4A8E-AEB1-AFA16F6DEF81}" srcOrd="1" destOrd="0" presId="urn:microsoft.com/office/officeart/2005/8/layout/hierarchy1"/>
    <dgm:cxn modelId="{B4AC7556-68BA-46CD-9FA6-DE20995FAF16}" type="presParOf" srcId="{2BB1625C-3BB7-4A8E-AEB1-AFA16F6DEF81}" destId="{E948C064-FB08-40B6-ACDB-546CA9EC81FC}" srcOrd="0" destOrd="0" presId="urn:microsoft.com/office/officeart/2005/8/layout/hierarchy1"/>
    <dgm:cxn modelId="{8F6D7446-0EAD-4B59-BEE6-9AE156DB28DA}" type="presParOf" srcId="{E948C064-FB08-40B6-ACDB-546CA9EC81FC}" destId="{838D300B-59D0-43B6-A9ED-07385600E2DF}" srcOrd="0" destOrd="0" presId="urn:microsoft.com/office/officeart/2005/8/layout/hierarchy1"/>
    <dgm:cxn modelId="{D800492F-298C-439A-9727-4D9BE340B45F}" type="presParOf" srcId="{E948C064-FB08-40B6-ACDB-546CA9EC81FC}" destId="{900DB84F-F3E8-49A2-B512-1E38DB00B383}" srcOrd="1" destOrd="0" presId="urn:microsoft.com/office/officeart/2005/8/layout/hierarchy1"/>
    <dgm:cxn modelId="{CFE2DD5F-594F-4317-A46F-421FC4C52848}" type="presParOf" srcId="{2BB1625C-3BB7-4A8E-AEB1-AFA16F6DEF81}" destId="{CD949859-D7AD-43FA-83BC-1B5DF8FE272A}" srcOrd="1" destOrd="0" presId="urn:microsoft.com/office/officeart/2005/8/layout/hierarchy1"/>
    <dgm:cxn modelId="{CFBBACAB-A008-4E17-BC00-EC20854C96B0}" type="presParOf" srcId="{2FD4BA7F-FBBB-4641-9D77-85FF83BEF292}" destId="{98939D24-E0E2-472A-8FCA-33CA40673B6E}" srcOrd="2" destOrd="0" presId="urn:microsoft.com/office/officeart/2005/8/layout/hierarchy1"/>
    <dgm:cxn modelId="{C8149268-56DD-42A4-BA3F-051932B36B78}" type="presParOf" srcId="{2FD4BA7F-FBBB-4641-9D77-85FF83BEF292}" destId="{E48254FE-3518-4BDD-9DDA-EC234FE14E48}" srcOrd="3" destOrd="0" presId="urn:microsoft.com/office/officeart/2005/8/layout/hierarchy1"/>
    <dgm:cxn modelId="{81E71AF2-228E-446E-8535-5B50C3915A2E}" type="presParOf" srcId="{E48254FE-3518-4BDD-9DDA-EC234FE14E48}" destId="{BEBC6EAA-6F30-4099-A8B0-350C5C2D5F3F}" srcOrd="0" destOrd="0" presId="urn:microsoft.com/office/officeart/2005/8/layout/hierarchy1"/>
    <dgm:cxn modelId="{DADAA90B-C4E3-43B3-A1AC-4D6A58073176}" type="presParOf" srcId="{BEBC6EAA-6F30-4099-A8B0-350C5C2D5F3F}" destId="{88B11B5E-FDC3-47FF-8561-C6A303D5D3E8}" srcOrd="0" destOrd="0" presId="urn:microsoft.com/office/officeart/2005/8/layout/hierarchy1"/>
    <dgm:cxn modelId="{4D469573-9375-419E-83A3-9948CB53AC40}" type="presParOf" srcId="{BEBC6EAA-6F30-4099-A8B0-350C5C2D5F3F}" destId="{44471517-E1B7-4EC7-A157-B081B7F77D17}" srcOrd="1" destOrd="0" presId="urn:microsoft.com/office/officeart/2005/8/layout/hierarchy1"/>
    <dgm:cxn modelId="{F9F3E0AA-3E76-4E91-A59D-FC0000CDB4D5}" type="presParOf" srcId="{E48254FE-3518-4BDD-9DDA-EC234FE14E48}" destId="{D552ACFB-492B-426B-9084-F3B288A348F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85B8C6-FD1B-486D-82E0-D5614E7CBFAF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C218FA65-C0DB-4E9A-AB51-5A7F6CB0985E}">
      <dgm:prSet phldrT="[文本]" custT="1"/>
      <dgm:spPr/>
      <dgm:t>
        <a:bodyPr/>
        <a:lstStyle/>
        <a:p>
          <a:r>
            <a: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怎么评？</a:t>
          </a:r>
        </a:p>
      </dgm:t>
    </dgm:pt>
    <dgm:pt modelId="{BC73FD43-AE24-4AFC-83AC-A18BF152AF7E}" type="parTrans" cxnId="{EBA69C04-94B4-484F-9A3C-ACC2D16E0019}">
      <dgm:prSet/>
      <dgm:spPr/>
      <dgm:t>
        <a:bodyPr/>
        <a:lstStyle/>
        <a:p>
          <a:endParaRPr lang="zh-CN" altLang="en-US"/>
        </a:p>
      </dgm:t>
    </dgm:pt>
    <dgm:pt modelId="{7E267786-0954-4BDD-B41C-8BD29911E0BC}" type="sibTrans" cxnId="{EBA69C04-94B4-484F-9A3C-ACC2D16E0019}">
      <dgm:prSet/>
      <dgm:spPr/>
      <dgm:t>
        <a:bodyPr/>
        <a:lstStyle/>
        <a:p>
          <a:endParaRPr lang="zh-CN" altLang="en-US"/>
        </a:p>
      </dgm:t>
    </dgm:pt>
    <dgm:pt modelId="{48F55268-55FD-46C1-8429-463B22EA321C}">
      <dgm:prSet phldrT="[文本]" custT="1"/>
      <dgm:spPr/>
      <dgm:t>
        <a:bodyPr/>
        <a:lstStyle/>
        <a:p>
          <a:r>
            <a: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阶段评价</a:t>
          </a:r>
        </a:p>
      </dgm:t>
    </dgm:pt>
    <dgm:pt modelId="{C8C91F69-CDD5-4059-BBA7-66FD4DAD8047}" type="parTrans" cxnId="{CFE55D39-7DE9-467A-ADCB-48150F99AB29}">
      <dgm:prSet/>
      <dgm:spPr/>
      <dgm:t>
        <a:bodyPr/>
        <a:lstStyle/>
        <a:p>
          <a:endParaRPr lang="zh-CN" altLang="en-US"/>
        </a:p>
      </dgm:t>
    </dgm:pt>
    <dgm:pt modelId="{61937DD2-A85C-4748-BB37-A6EE23E52DF3}" type="sibTrans" cxnId="{CFE55D39-7DE9-467A-ADCB-48150F99AB29}">
      <dgm:prSet/>
      <dgm:spPr/>
      <dgm:t>
        <a:bodyPr/>
        <a:lstStyle/>
        <a:p>
          <a:endParaRPr lang="zh-CN" altLang="en-US"/>
        </a:p>
      </dgm:t>
    </dgm:pt>
    <dgm:pt modelId="{34B266A9-77D7-4245-95B8-9DE38D4EF730}">
      <dgm:prSet phldrT="[文本]"/>
      <dgm:spPr/>
      <dgm:t>
        <a:bodyPr/>
        <a:lstStyle/>
        <a:p>
          <a:r>
            <a: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同桌互背</a:t>
          </a:r>
        </a:p>
      </dgm:t>
    </dgm:pt>
    <dgm:pt modelId="{79DD94E6-E4C4-41C9-8B5A-F3FF0412DFE5}" type="parTrans" cxnId="{387F1ED4-25B8-4E46-ACE1-D23796A05B19}">
      <dgm:prSet/>
      <dgm:spPr/>
      <dgm:t>
        <a:bodyPr/>
        <a:lstStyle/>
        <a:p>
          <a:endParaRPr lang="zh-CN" altLang="en-US"/>
        </a:p>
      </dgm:t>
    </dgm:pt>
    <dgm:pt modelId="{CC5EE800-14F7-4FD6-B1E4-7C2DF857AA26}" type="sibTrans" cxnId="{387F1ED4-25B8-4E46-ACE1-D23796A05B19}">
      <dgm:prSet/>
      <dgm:spPr/>
      <dgm:t>
        <a:bodyPr/>
        <a:lstStyle/>
        <a:p>
          <a:endParaRPr lang="zh-CN" altLang="en-US"/>
        </a:p>
      </dgm:t>
    </dgm:pt>
    <dgm:pt modelId="{7BFFB791-A4F4-40AF-BAFD-910D85AF0C1F}">
      <dgm:prSet phldrT="[文本]"/>
      <dgm:spPr/>
      <dgm:t>
        <a:bodyPr/>
        <a:lstStyle/>
        <a:p>
          <a:r>
            <a: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老师抽背</a:t>
          </a:r>
        </a:p>
      </dgm:t>
    </dgm:pt>
    <dgm:pt modelId="{74CDE0EF-468A-43AE-87B5-44AF7C9788BC}" type="parTrans" cxnId="{86187C72-5BD0-4116-8D0A-F0315B59A963}">
      <dgm:prSet/>
      <dgm:spPr/>
      <dgm:t>
        <a:bodyPr/>
        <a:lstStyle/>
        <a:p>
          <a:endParaRPr lang="zh-CN" altLang="en-US"/>
        </a:p>
      </dgm:t>
    </dgm:pt>
    <dgm:pt modelId="{1C67894B-A71E-4D5B-AB62-829CF17984DD}" type="sibTrans" cxnId="{86187C72-5BD0-4116-8D0A-F0315B59A963}">
      <dgm:prSet/>
      <dgm:spPr/>
      <dgm:t>
        <a:bodyPr/>
        <a:lstStyle/>
        <a:p>
          <a:endParaRPr lang="zh-CN" altLang="en-US"/>
        </a:p>
      </dgm:t>
    </dgm:pt>
    <dgm:pt modelId="{9DA13394-6367-41FB-99AC-B957C3C8CD84}">
      <dgm:prSet phldrT="[文本]" custT="1"/>
      <dgm:spPr/>
      <dgm:t>
        <a:bodyPr/>
        <a:lstStyle/>
        <a:p>
          <a:r>
            <a: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期末总评</a:t>
          </a:r>
        </a:p>
      </dgm:t>
    </dgm:pt>
    <dgm:pt modelId="{845F0B0D-B214-471C-8B6B-55E32D1221C1}" type="parTrans" cxnId="{720FB10C-B91E-484B-8754-911448B93681}">
      <dgm:prSet/>
      <dgm:spPr/>
      <dgm:t>
        <a:bodyPr/>
        <a:lstStyle/>
        <a:p>
          <a:endParaRPr lang="zh-CN" altLang="en-US"/>
        </a:p>
      </dgm:t>
    </dgm:pt>
    <dgm:pt modelId="{4304B174-C6A6-472A-B4F3-90F9E3726D48}" type="sibTrans" cxnId="{720FB10C-B91E-484B-8754-911448B93681}">
      <dgm:prSet/>
      <dgm:spPr/>
      <dgm:t>
        <a:bodyPr/>
        <a:lstStyle/>
        <a:p>
          <a:endParaRPr lang="zh-CN" altLang="en-US"/>
        </a:p>
      </dgm:t>
    </dgm:pt>
    <dgm:pt modelId="{01755AB0-704F-4ED2-8062-BBF5E10C6E09}">
      <dgm:prSet phldrT="[文本]"/>
      <dgm:spPr/>
      <dgm:t>
        <a:bodyPr/>
        <a:lstStyle/>
        <a:p>
          <a:r>
            <a: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诗词游园</a:t>
          </a:r>
        </a:p>
      </dgm:t>
    </dgm:pt>
    <dgm:pt modelId="{D3E089F2-768B-4EAE-81CC-0D9F73ECCBAF}" type="parTrans" cxnId="{445095CD-CC28-4EDE-B67F-4EA03DF57022}">
      <dgm:prSet/>
      <dgm:spPr/>
      <dgm:t>
        <a:bodyPr/>
        <a:lstStyle/>
        <a:p>
          <a:endParaRPr lang="zh-CN" altLang="en-US"/>
        </a:p>
      </dgm:t>
    </dgm:pt>
    <dgm:pt modelId="{BA68A3C3-AC3C-4842-B5CE-F356B73A9DB3}" type="sibTrans" cxnId="{445095CD-CC28-4EDE-B67F-4EA03DF57022}">
      <dgm:prSet/>
      <dgm:spPr/>
      <dgm:t>
        <a:bodyPr/>
        <a:lstStyle/>
        <a:p>
          <a:endParaRPr lang="zh-CN" altLang="en-US"/>
        </a:p>
      </dgm:t>
    </dgm:pt>
    <dgm:pt modelId="{6E536340-A5DA-4585-8C96-67939DE9456C}">
      <dgm:prSet/>
      <dgm:spPr/>
      <dgm:t>
        <a:bodyPr/>
        <a:lstStyle/>
        <a:p>
          <a:r>
            <a:rPr lang="zh-CN" altLang="en-US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诗词闯关</a:t>
          </a:r>
        </a:p>
      </dgm:t>
    </dgm:pt>
    <dgm:pt modelId="{473C6025-AA25-427D-8E95-D6F82372E50C}" type="parTrans" cxnId="{1ED7C7DC-921D-4CED-82EA-A01D460F2876}">
      <dgm:prSet/>
      <dgm:spPr/>
      <dgm:t>
        <a:bodyPr/>
        <a:lstStyle/>
        <a:p>
          <a:endParaRPr lang="zh-CN" altLang="en-US"/>
        </a:p>
      </dgm:t>
    </dgm:pt>
    <dgm:pt modelId="{6CCEF323-7766-4D27-9F8B-A904B8D46E4E}" type="sibTrans" cxnId="{1ED7C7DC-921D-4CED-82EA-A01D460F2876}">
      <dgm:prSet/>
      <dgm:spPr/>
      <dgm:t>
        <a:bodyPr/>
        <a:lstStyle/>
        <a:p>
          <a:endParaRPr lang="zh-CN" altLang="en-US"/>
        </a:p>
      </dgm:t>
    </dgm:pt>
    <dgm:pt modelId="{85828D2F-B7E6-4096-BC5C-3963D7FACB4E}">
      <dgm:prSet/>
      <dgm:spPr/>
      <dgm:t>
        <a:bodyPr/>
        <a:lstStyle/>
        <a:p>
          <a:r>
            <a:rPr lang="zh-CN" altLang="en-US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主播讲诗词</a:t>
          </a:r>
        </a:p>
      </dgm:t>
    </dgm:pt>
    <dgm:pt modelId="{24AC99F3-F58E-44EF-9C98-B7842FE964F5}" type="parTrans" cxnId="{9A248D4A-F026-475E-BE63-04247E9F7D21}">
      <dgm:prSet/>
      <dgm:spPr/>
      <dgm:t>
        <a:bodyPr/>
        <a:lstStyle/>
        <a:p>
          <a:endParaRPr lang="zh-CN" altLang="en-US"/>
        </a:p>
      </dgm:t>
    </dgm:pt>
    <dgm:pt modelId="{6EF235BE-26DE-478A-91EA-BF533599C256}" type="sibTrans" cxnId="{9A248D4A-F026-475E-BE63-04247E9F7D21}">
      <dgm:prSet/>
      <dgm:spPr/>
      <dgm:t>
        <a:bodyPr/>
        <a:lstStyle/>
        <a:p>
          <a:endParaRPr lang="zh-CN" altLang="en-US"/>
        </a:p>
      </dgm:t>
    </dgm:pt>
    <dgm:pt modelId="{63CB9D4B-C112-484C-8D1A-E5A11766614B}">
      <dgm:prSet/>
      <dgm:spPr/>
      <dgm:t>
        <a:bodyPr/>
        <a:lstStyle/>
        <a:p>
          <a:r>
            <a: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飞花令</a:t>
          </a:r>
        </a:p>
      </dgm:t>
    </dgm:pt>
    <dgm:pt modelId="{D6C62397-E6E0-47E6-A85F-427EC97A2E87}" type="parTrans" cxnId="{0E225475-558E-446F-B341-E1A94E62698C}">
      <dgm:prSet/>
      <dgm:spPr/>
      <dgm:t>
        <a:bodyPr/>
        <a:lstStyle/>
        <a:p>
          <a:endParaRPr lang="zh-CN" altLang="en-US"/>
        </a:p>
      </dgm:t>
    </dgm:pt>
    <dgm:pt modelId="{FE886F5A-6FC5-4D19-8577-ECCD9AFFBBB3}" type="sibTrans" cxnId="{0E225475-558E-446F-B341-E1A94E62698C}">
      <dgm:prSet/>
      <dgm:spPr/>
      <dgm:t>
        <a:bodyPr/>
        <a:lstStyle/>
        <a:p>
          <a:endParaRPr lang="zh-CN" altLang="en-US"/>
        </a:p>
      </dgm:t>
    </dgm:pt>
    <dgm:pt modelId="{1158BBD7-82F1-45FD-9668-8603B5C6435D}" type="pres">
      <dgm:prSet presAssocID="{A585B8C6-FD1B-486D-82E0-D5614E7CBFA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14E026A-513E-4F20-A4AB-776BE8C2543C}" type="pres">
      <dgm:prSet presAssocID="{C218FA65-C0DB-4E9A-AB51-5A7F6CB0985E}" presName="hierRoot1" presStyleCnt="0"/>
      <dgm:spPr/>
    </dgm:pt>
    <dgm:pt modelId="{1A3CBCB0-F8A6-4005-974D-C301BCCB07C7}" type="pres">
      <dgm:prSet presAssocID="{C218FA65-C0DB-4E9A-AB51-5A7F6CB0985E}" presName="composite" presStyleCnt="0"/>
      <dgm:spPr/>
    </dgm:pt>
    <dgm:pt modelId="{E50678C6-2422-4D6D-9743-2FF31C37DCBD}" type="pres">
      <dgm:prSet presAssocID="{C218FA65-C0DB-4E9A-AB51-5A7F6CB0985E}" presName="background" presStyleLbl="node0" presStyleIdx="0" presStyleCnt="1"/>
      <dgm:spPr/>
    </dgm:pt>
    <dgm:pt modelId="{4F22A037-2B5D-4B57-A0A7-C0DBF49FF233}" type="pres">
      <dgm:prSet presAssocID="{C218FA65-C0DB-4E9A-AB51-5A7F6CB0985E}" presName="text" presStyleLbl="fgAcc0" presStyleIdx="0" presStyleCnt="1" custScaleX="137614">
        <dgm:presLayoutVars>
          <dgm:chPref val="3"/>
        </dgm:presLayoutVars>
      </dgm:prSet>
      <dgm:spPr/>
    </dgm:pt>
    <dgm:pt modelId="{83C59E52-6BA8-480F-9575-6DC94B395023}" type="pres">
      <dgm:prSet presAssocID="{C218FA65-C0DB-4E9A-AB51-5A7F6CB0985E}" presName="hierChild2" presStyleCnt="0"/>
      <dgm:spPr/>
    </dgm:pt>
    <dgm:pt modelId="{987E84DE-6C99-41C5-87F9-A23AF01F83AA}" type="pres">
      <dgm:prSet presAssocID="{C8C91F69-CDD5-4059-BBA7-66FD4DAD8047}" presName="Name10" presStyleLbl="parChTrans1D2" presStyleIdx="0" presStyleCnt="2"/>
      <dgm:spPr/>
    </dgm:pt>
    <dgm:pt modelId="{9C55A6A8-C930-4A58-B935-867564DA60B2}" type="pres">
      <dgm:prSet presAssocID="{48F55268-55FD-46C1-8429-463B22EA321C}" presName="hierRoot2" presStyleCnt="0"/>
      <dgm:spPr/>
    </dgm:pt>
    <dgm:pt modelId="{69960F06-9C40-45D5-9497-4BB568824622}" type="pres">
      <dgm:prSet presAssocID="{48F55268-55FD-46C1-8429-463B22EA321C}" presName="composite2" presStyleCnt="0"/>
      <dgm:spPr/>
    </dgm:pt>
    <dgm:pt modelId="{CAECC26C-8A64-4522-A529-B644B3EA40B5}" type="pres">
      <dgm:prSet presAssocID="{48F55268-55FD-46C1-8429-463B22EA321C}" presName="background2" presStyleLbl="node2" presStyleIdx="0" presStyleCnt="2"/>
      <dgm:spPr/>
    </dgm:pt>
    <dgm:pt modelId="{1D3EDBF4-872C-4BAE-88E8-7D94590DEF2F}" type="pres">
      <dgm:prSet presAssocID="{48F55268-55FD-46C1-8429-463B22EA321C}" presName="text2" presStyleLbl="fgAcc2" presStyleIdx="0" presStyleCnt="2" custScaleX="149927">
        <dgm:presLayoutVars>
          <dgm:chPref val="3"/>
        </dgm:presLayoutVars>
      </dgm:prSet>
      <dgm:spPr/>
    </dgm:pt>
    <dgm:pt modelId="{3B9CCD2E-9DE4-4731-A967-F507774828BE}" type="pres">
      <dgm:prSet presAssocID="{48F55268-55FD-46C1-8429-463B22EA321C}" presName="hierChild3" presStyleCnt="0"/>
      <dgm:spPr/>
    </dgm:pt>
    <dgm:pt modelId="{FDF710F8-7D65-4844-8874-2397EE79801F}" type="pres">
      <dgm:prSet presAssocID="{79DD94E6-E4C4-41C9-8B5A-F3FF0412DFE5}" presName="Name17" presStyleLbl="parChTrans1D3" presStyleIdx="0" presStyleCnt="6"/>
      <dgm:spPr/>
    </dgm:pt>
    <dgm:pt modelId="{47D35D5B-8C19-4C84-A610-5EB7046E90B0}" type="pres">
      <dgm:prSet presAssocID="{34B266A9-77D7-4245-95B8-9DE38D4EF730}" presName="hierRoot3" presStyleCnt="0"/>
      <dgm:spPr/>
    </dgm:pt>
    <dgm:pt modelId="{04C1497E-D8AC-4320-8E5A-20A94B639C6B}" type="pres">
      <dgm:prSet presAssocID="{34B266A9-77D7-4245-95B8-9DE38D4EF730}" presName="composite3" presStyleCnt="0"/>
      <dgm:spPr/>
    </dgm:pt>
    <dgm:pt modelId="{E3F808C3-9E9E-4A23-A7BC-37414DE7EBC4}" type="pres">
      <dgm:prSet presAssocID="{34B266A9-77D7-4245-95B8-9DE38D4EF730}" presName="background3" presStyleLbl="node3" presStyleIdx="0" presStyleCnt="6"/>
      <dgm:spPr/>
    </dgm:pt>
    <dgm:pt modelId="{64811E90-B193-4944-B403-6A93B92D0774}" type="pres">
      <dgm:prSet presAssocID="{34B266A9-77D7-4245-95B8-9DE38D4EF730}" presName="text3" presStyleLbl="fgAcc3" presStyleIdx="0" presStyleCnt="6">
        <dgm:presLayoutVars>
          <dgm:chPref val="3"/>
        </dgm:presLayoutVars>
      </dgm:prSet>
      <dgm:spPr/>
    </dgm:pt>
    <dgm:pt modelId="{EFE35961-3708-4EFD-BA04-B5F5463A39FB}" type="pres">
      <dgm:prSet presAssocID="{34B266A9-77D7-4245-95B8-9DE38D4EF730}" presName="hierChild4" presStyleCnt="0"/>
      <dgm:spPr/>
    </dgm:pt>
    <dgm:pt modelId="{449B418E-7D72-4394-AA6C-82C5FF08BFC4}" type="pres">
      <dgm:prSet presAssocID="{74CDE0EF-468A-43AE-87B5-44AF7C9788BC}" presName="Name17" presStyleLbl="parChTrans1D3" presStyleIdx="1" presStyleCnt="6"/>
      <dgm:spPr/>
    </dgm:pt>
    <dgm:pt modelId="{24669175-3E66-4BB8-983D-614D0DD190C2}" type="pres">
      <dgm:prSet presAssocID="{7BFFB791-A4F4-40AF-BAFD-910D85AF0C1F}" presName="hierRoot3" presStyleCnt="0"/>
      <dgm:spPr/>
    </dgm:pt>
    <dgm:pt modelId="{831EAD1B-E681-4029-8963-17173626E10A}" type="pres">
      <dgm:prSet presAssocID="{7BFFB791-A4F4-40AF-BAFD-910D85AF0C1F}" presName="composite3" presStyleCnt="0"/>
      <dgm:spPr/>
    </dgm:pt>
    <dgm:pt modelId="{7A458702-7A9C-42B4-A7CD-3F8707B6AC3F}" type="pres">
      <dgm:prSet presAssocID="{7BFFB791-A4F4-40AF-BAFD-910D85AF0C1F}" presName="background3" presStyleLbl="node3" presStyleIdx="1" presStyleCnt="6"/>
      <dgm:spPr/>
    </dgm:pt>
    <dgm:pt modelId="{4A7144FF-5C1B-464A-84C9-52ABB86EE25A}" type="pres">
      <dgm:prSet presAssocID="{7BFFB791-A4F4-40AF-BAFD-910D85AF0C1F}" presName="text3" presStyleLbl="fgAcc3" presStyleIdx="1" presStyleCnt="6">
        <dgm:presLayoutVars>
          <dgm:chPref val="3"/>
        </dgm:presLayoutVars>
      </dgm:prSet>
      <dgm:spPr/>
    </dgm:pt>
    <dgm:pt modelId="{3F11A216-A5E6-43CF-8585-2ED4C8CC7035}" type="pres">
      <dgm:prSet presAssocID="{7BFFB791-A4F4-40AF-BAFD-910D85AF0C1F}" presName="hierChild4" presStyleCnt="0"/>
      <dgm:spPr/>
    </dgm:pt>
    <dgm:pt modelId="{4A05D129-B76D-4811-AE75-300D5BD1F5AD}" type="pres">
      <dgm:prSet presAssocID="{473C6025-AA25-427D-8E95-D6F82372E50C}" presName="Name17" presStyleLbl="parChTrans1D3" presStyleIdx="2" presStyleCnt="6"/>
      <dgm:spPr/>
    </dgm:pt>
    <dgm:pt modelId="{796EB42A-8E7C-48CC-A10B-E780EAF50831}" type="pres">
      <dgm:prSet presAssocID="{6E536340-A5DA-4585-8C96-67939DE9456C}" presName="hierRoot3" presStyleCnt="0"/>
      <dgm:spPr/>
    </dgm:pt>
    <dgm:pt modelId="{C796F352-D1AD-4B8F-99AD-33325CDD053D}" type="pres">
      <dgm:prSet presAssocID="{6E536340-A5DA-4585-8C96-67939DE9456C}" presName="composite3" presStyleCnt="0"/>
      <dgm:spPr/>
    </dgm:pt>
    <dgm:pt modelId="{CCD53B27-23A7-4DF2-BDB9-300EFA2C93C7}" type="pres">
      <dgm:prSet presAssocID="{6E536340-A5DA-4585-8C96-67939DE9456C}" presName="background3" presStyleLbl="node3" presStyleIdx="2" presStyleCnt="6"/>
      <dgm:spPr/>
    </dgm:pt>
    <dgm:pt modelId="{A25DB680-88EF-4CC1-B3D9-2D48DE7473A5}" type="pres">
      <dgm:prSet presAssocID="{6E536340-A5DA-4585-8C96-67939DE9456C}" presName="text3" presStyleLbl="fgAcc3" presStyleIdx="2" presStyleCnt="6">
        <dgm:presLayoutVars>
          <dgm:chPref val="3"/>
        </dgm:presLayoutVars>
      </dgm:prSet>
      <dgm:spPr/>
    </dgm:pt>
    <dgm:pt modelId="{CCFBDF7C-3148-4499-BDF8-733847E505F6}" type="pres">
      <dgm:prSet presAssocID="{6E536340-A5DA-4585-8C96-67939DE9456C}" presName="hierChild4" presStyleCnt="0"/>
      <dgm:spPr/>
    </dgm:pt>
    <dgm:pt modelId="{C7A3CD0D-F47D-4010-AD1B-1B05D491814C}" type="pres">
      <dgm:prSet presAssocID="{24AC99F3-F58E-44EF-9C98-B7842FE964F5}" presName="Name17" presStyleLbl="parChTrans1D3" presStyleIdx="3" presStyleCnt="6"/>
      <dgm:spPr/>
    </dgm:pt>
    <dgm:pt modelId="{EFE8122D-F26D-4020-A17D-8CF3E4D58584}" type="pres">
      <dgm:prSet presAssocID="{85828D2F-B7E6-4096-BC5C-3963D7FACB4E}" presName="hierRoot3" presStyleCnt="0"/>
      <dgm:spPr/>
    </dgm:pt>
    <dgm:pt modelId="{E82AB0E3-B3A3-4CBA-90A7-5574763A1CE8}" type="pres">
      <dgm:prSet presAssocID="{85828D2F-B7E6-4096-BC5C-3963D7FACB4E}" presName="composite3" presStyleCnt="0"/>
      <dgm:spPr/>
    </dgm:pt>
    <dgm:pt modelId="{4165B9AC-E695-4F55-9B57-5DA224375DF6}" type="pres">
      <dgm:prSet presAssocID="{85828D2F-B7E6-4096-BC5C-3963D7FACB4E}" presName="background3" presStyleLbl="node3" presStyleIdx="3" presStyleCnt="6"/>
      <dgm:spPr/>
    </dgm:pt>
    <dgm:pt modelId="{A394EABE-9C59-4C39-9FB0-B0FC16706855}" type="pres">
      <dgm:prSet presAssocID="{85828D2F-B7E6-4096-BC5C-3963D7FACB4E}" presName="text3" presStyleLbl="fgAcc3" presStyleIdx="3" presStyleCnt="6">
        <dgm:presLayoutVars>
          <dgm:chPref val="3"/>
        </dgm:presLayoutVars>
      </dgm:prSet>
      <dgm:spPr/>
    </dgm:pt>
    <dgm:pt modelId="{8CB211EF-2527-4EA2-AC3B-58F6464474CF}" type="pres">
      <dgm:prSet presAssocID="{85828D2F-B7E6-4096-BC5C-3963D7FACB4E}" presName="hierChild4" presStyleCnt="0"/>
      <dgm:spPr/>
    </dgm:pt>
    <dgm:pt modelId="{4B146876-E1D4-4432-9235-74C0367AFC9E}" type="pres">
      <dgm:prSet presAssocID="{845F0B0D-B214-471C-8B6B-55E32D1221C1}" presName="Name10" presStyleLbl="parChTrans1D2" presStyleIdx="1" presStyleCnt="2"/>
      <dgm:spPr/>
    </dgm:pt>
    <dgm:pt modelId="{865C859C-CB32-4989-9EA8-4BF04C1A02D7}" type="pres">
      <dgm:prSet presAssocID="{9DA13394-6367-41FB-99AC-B957C3C8CD84}" presName="hierRoot2" presStyleCnt="0"/>
      <dgm:spPr/>
    </dgm:pt>
    <dgm:pt modelId="{2F10C5A4-DDBD-45BB-AA07-8A46961F5EF5}" type="pres">
      <dgm:prSet presAssocID="{9DA13394-6367-41FB-99AC-B957C3C8CD84}" presName="composite2" presStyleCnt="0"/>
      <dgm:spPr/>
    </dgm:pt>
    <dgm:pt modelId="{3E54BB0C-F682-45F3-8A0A-421DC93A613E}" type="pres">
      <dgm:prSet presAssocID="{9DA13394-6367-41FB-99AC-B957C3C8CD84}" presName="background2" presStyleLbl="node2" presStyleIdx="1" presStyleCnt="2"/>
      <dgm:spPr/>
    </dgm:pt>
    <dgm:pt modelId="{39401926-DF31-4D23-83F1-88E35F6859C0}" type="pres">
      <dgm:prSet presAssocID="{9DA13394-6367-41FB-99AC-B957C3C8CD84}" presName="text2" presStyleLbl="fgAcc2" presStyleIdx="1" presStyleCnt="2" custScaleX="139233">
        <dgm:presLayoutVars>
          <dgm:chPref val="3"/>
        </dgm:presLayoutVars>
      </dgm:prSet>
      <dgm:spPr/>
    </dgm:pt>
    <dgm:pt modelId="{2FD4BA7F-FBBB-4641-9D77-85FF83BEF292}" type="pres">
      <dgm:prSet presAssocID="{9DA13394-6367-41FB-99AC-B957C3C8CD84}" presName="hierChild3" presStyleCnt="0"/>
      <dgm:spPr/>
    </dgm:pt>
    <dgm:pt modelId="{B12CC561-DD6C-4971-80FF-03C1CD41D928}" type="pres">
      <dgm:prSet presAssocID="{D3E089F2-768B-4EAE-81CC-0D9F73ECCBAF}" presName="Name17" presStyleLbl="parChTrans1D3" presStyleIdx="4" presStyleCnt="6"/>
      <dgm:spPr/>
    </dgm:pt>
    <dgm:pt modelId="{2BB1625C-3BB7-4A8E-AEB1-AFA16F6DEF81}" type="pres">
      <dgm:prSet presAssocID="{01755AB0-704F-4ED2-8062-BBF5E10C6E09}" presName="hierRoot3" presStyleCnt="0"/>
      <dgm:spPr/>
    </dgm:pt>
    <dgm:pt modelId="{E948C064-FB08-40B6-ACDB-546CA9EC81FC}" type="pres">
      <dgm:prSet presAssocID="{01755AB0-704F-4ED2-8062-BBF5E10C6E09}" presName="composite3" presStyleCnt="0"/>
      <dgm:spPr/>
    </dgm:pt>
    <dgm:pt modelId="{838D300B-59D0-43B6-A9ED-07385600E2DF}" type="pres">
      <dgm:prSet presAssocID="{01755AB0-704F-4ED2-8062-BBF5E10C6E09}" presName="background3" presStyleLbl="node3" presStyleIdx="4" presStyleCnt="6"/>
      <dgm:spPr/>
    </dgm:pt>
    <dgm:pt modelId="{900DB84F-F3E8-49A2-B512-1E38DB00B383}" type="pres">
      <dgm:prSet presAssocID="{01755AB0-704F-4ED2-8062-BBF5E10C6E09}" presName="text3" presStyleLbl="fgAcc3" presStyleIdx="4" presStyleCnt="6">
        <dgm:presLayoutVars>
          <dgm:chPref val="3"/>
        </dgm:presLayoutVars>
      </dgm:prSet>
      <dgm:spPr/>
    </dgm:pt>
    <dgm:pt modelId="{CD949859-D7AD-43FA-83BC-1B5DF8FE272A}" type="pres">
      <dgm:prSet presAssocID="{01755AB0-704F-4ED2-8062-BBF5E10C6E09}" presName="hierChild4" presStyleCnt="0"/>
      <dgm:spPr/>
    </dgm:pt>
    <dgm:pt modelId="{98939D24-E0E2-472A-8FCA-33CA40673B6E}" type="pres">
      <dgm:prSet presAssocID="{D6C62397-E6E0-47E6-A85F-427EC97A2E87}" presName="Name17" presStyleLbl="parChTrans1D3" presStyleIdx="5" presStyleCnt="6"/>
      <dgm:spPr/>
    </dgm:pt>
    <dgm:pt modelId="{E48254FE-3518-4BDD-9DDA-EC234FE14E48}" type="pres">
      <dgm:prSet presAssocID="{63CB9D4B-C112-484C-8D1A-E5A11766614B}" presName="hierRoot3" presStyleCnt="0"/>
      <dgm:spPr/>
    </dgm:pt>
    <dgm:pt modelId="{BEBC6EAA-6F30-4099-A8B0-350C5C2D5F3F}" type="pres">
      <dgm:prSet presAssocID="{63CB9D4B-C112-484C-8D1A-E5A11766614B}" presName="composite3" presStyleCnt="0"/>
      <dgm:spPr/>
    </dgm:pt>
    <dgm:pt modelId="{88B11B5E-FDC3-47FF-8561-C6A303D5D3E8}" type="pres">
      <dgm:prSet presAssocID="{63CB9D4B-C112-484C-8D1A-E5A11766614B}" presName="background3" presStyleLbl="node3" presStyleIdx="5" presStyleCnt="6"/>
      <dgm:spPr/>
    </dgm:pt>
    <dgm:pt modelId="{44471517-E1B7-4EC7-A157-B081B7F77D17}" type="pres">
      <dgm:prSet presAssocID="{63CB9D4B-C112-484C-8D1A-E5A11766614B}" presName="text3" presStyleLbl="fgAcc3" presStyleIdx="5" presStyleCnt="6">
        <dgm:presLayoutVars>
          <dgm:chPref val="3"/>
        </dgm:presLayoutVars>
      </dgm:prSet>
      <dgm:spPr/>
    </dgm:pt>
    <dgm:pt modelId="{D552ACFB-492B-426B-9084-F3B288A348F8}" type="pres">
      <dgm:prSet presAssocID="{63CB9D4B-C112-484C-8D1A-E5A11766614B}" presName="hierChild4" presStyleCnt="0"/>
      <dgm:spPr/>
    </dgm:pt>
  </dgm:ptLst>
  <dgm:cxnLst>
    <dgm:cxn modelId="{33035B02-ED65-459B-A98D-BF33775B6A3C}" type="presOf" srcId="{845F0B0D-B214-471C-8B6B-55E32D1221C1}" destId="{4B146876-E1D4-4432-9235-74C0367AFC9E}" srcOrd="0" destOrd="0" presId="urn:microsoft.com/office/officeart/2005/8/layout/hierarchy1"/>
    <dgm:cxn modelId="{EBA69C04-94B4-484F-9A3C-ACC2D16E0019}" srcId="{A585B8C6-FD1B-486D-82E0-D5614E7CBFAF}" destId="{C218FA65-C0DB-4E9A-AB51-5A7F6CB0985E}" srcOrd="0" destOrd="0" parTransId="{BC73FD43-AE24-4AFC-83AC-A18BF152AF7E}" sibTransId="{7E267786-0954-4BDD-B41C-8BD29911E0BC}"/>
    <dgm:cxn modelId="{720FB10C-B91E-484B-8754-911448B93681}" srcId="{C218FA65-C0DB-4E9A-AB51-5A7F6CB0985E}" destId="{9DA13394-6367-41FB-99AC-B957C3C8CD84}" srcOrd="1" destOrd="0" parTransId="{845F0B0D-B214-471C-8B6B-55E32D1221C1}" sibTransId="{4304B174-C6A6-472A-B4F3-90F9E3726D48}"/>
    <dgm:cxn modelId="{3E90B010-7037-42EF-8082-732F6044E95D}" type="presOf" srcId="{9DA13394-6367-41FB-99AC-B957C3C8CD84}" destId="{39401926-DF31-4D23-83F1-88E35F6859C0}" srcOrd="0" destOrd="0" presId="urn:microsoft.com/office/officeart/2005/8/layout/hierarchy1"/>
    <dgm:cxn modelId="{781C0023-0362-4BF5-8974-73670E544519}" type="presOf" srcId="{7BFFB791-A4F4-40AF-BAFD-910D85AF0C1F}" destId="{4A7144FF-5C1B-464A-84C9-52ABB86EE25A}" srcOrd="0" destOrd="0" presId="urn:microsoft.com/office/officeart/2005/8/layout/hierarchy1"/>
    <dgm:cxn modelId="{263B3024-3817-4BF9-B0B3-EEAAAAD864FA}" type="presOf" srcId="{48F55268-55FD-46C1-8429-463B22EA321C}" destId="{1D3EDBF4-872C-4BAE-88E8-7D94590DEF2F}" srcOrd="0" destOrd="0" presId="urn:microsoft.com/office/officeart/2005/8/layout/hierarchy1"/>
    <dgm:cxn modelId="{68F1092C-9422-4A4A-BA39-C66B3CEAB95F}" type="presOf" srcId="{74CDE0EF-468A-43AE-87B5-44AF7C9788BC}" destId="{449B418E-7D72-4394-AA6C-82C5FF08BFC4}" srcOrd="0" destOrd="0" presId="urn:microsoft.com/office/officeart/2005/8/layout/hierarchy1"/>
    <dgm:cxn modelId="{CFE55D39-7DE9-467A-ADCB-48150F99AB29}" srcId="{C218FA65-C0DB-4E9A-AB51-5A7F6CB0985E}" destId="{48F55268-55FD-46C1-8429-463B22EA321C}" srcOrd="0" destOrd="0" parTransId="{C8C91F69-CDD5-4059-BBA7-66FD4DAD8047}" sibTransId="{61937DD2-A85C-4748-BB37-A6EE23E52DF3}"/>
    <dgm:cxn modelId="{0FD0BD44-A24A-457C-B946-0F7B91619642}" type="presOf" srcId="{85828D2F-B7E6-4096-BC5C-3963D7FACB4E}" destId="{A394EABE-9C59-4C39-9FB0-B0FC16706855}" srcOrd="0" destOrd="0" presId="urn:microsoft.com/office/officeart/2005/8/layout/hierarchy1"/>
    <dgm:cxn modelId="{9A248D4A-F026-475E-BE63-04247E9F7D21}" srcId="{48F55268-55FD-46C1-8429-463B22EA321C}" destId="{85828D2F-B7E6-4096-BC5C-3963D7FACB4E}" srcOrd="3" destOrd="0" parTransId="{24AC99F3-F58E-44EF-9C98-B7842FE964F5}" sibTransId="{6EF235BE-26DE-478A-91EA-BF533599C256}"/>
    <dgm:cxn modelId="{B5BF106B-5DE9-47AD-9360-4B2FF8056CBA}" type="presOf" srcId="{C218FA65-C0DB-4E9A-AB51-5A7F6CB0985E}" destId="{4F22A037-2B5D-4B57-A0A7-C0DBF49FF233}" srcOrd="0" destOrd="0" presId="urn:microsoft.com/office/officeart/2005/8/layout/hierarchy1"/>
    <dgm:cxn modelId="{86187C72-5BD0-4116-8D0A-F0315B59A963}" srcId="{48F55268-55FD-46C1-8429-463B22EA321C}" destId="{7BFFB791-A4F4-40AF-BAFD-910D85AF0C1F}" srcOrd="1" destOrd="0" parTransId="{74CDE0EF-468A-43AE-87B5-44AF7C9788BC}" sibTransId="{1C67894B-A71E-4D5B-AB62-829CF17984DD}"/>
    <dgm:cxn modelId="{0E225475-558E-446F-B341-E1A94E62698C}" srcId="{9DA13394-6367-41FB-99AC-B957C3C8CD84}" destId="{63CB9D4B-C112-484C-8D1A-E5A11766614B}" srcOrd="1" destOrd="0" parTransId="{D6C62397-E6E0-47E6-A85F-427EC97A2E87}" sibTransId="{FE886F5A-6FC5-4D19-8577-ECCD9AFFBBB3}"/>
    <dgm:cxn modelId="{CADFA976-02CF-41D1-AA4B-09EB8C2B9C7A}" type="presOf" srcId="{34B266A9-77D7-4245-95B8-9DE38D4EF730}" destId="{64811E90-B193-4944-B403-6A93B92D0774}" srcOrd="0" destOrd="0" presId="urn:microsoft.com/office/officeart/2005/8/layout/hierarchy1"/>
    <dgm:cxn modelId="{5DDF728F-FE32-4460-BFA8-D894DE458192}" type="presOf" srcId="{A585B8C6-FD1B-486D-82E0-D5614E7CBFAF}" destId="{1158BBD7-82F1-45FD-9668-8603B5C6435D}" srcOrd="0" destOrd="0" presId="urn:microsoft.com/office/officeart/2005/8/layout/hierarchy1"/>
    <dgm:cxn modelId="{04A06892-C6B7-4A91-A529-6A4898EC6A05}" type="presOf" srcId="{24AC99F3-F58E-44EF-9C98-B7842FE964F5}" destId="{C7A3CD0D-F47D-4010-AD1B-1B05D491814C}" srcOrd="0" destOrd="0" presId="urn:microsoft.com/office/officeart/2005/8/layout/hierarchy1"/>
    <dgm:cxn modelId="{863CB5AE-632A-475C-B6B1-E2FFC820732A}" type="presOf" srcId="{63CB9D4B-C112-484C-8D1A-E5A11766614B}" destId="{44471517-E1B7-4EC7-A157-B081B7F77D17}" srcOrd="0" destOrd="0" presId="urn:microsoft.com/office/officeart/2005/8/layout/hierarchy1"/>
    <dgm:cxn modelId="{E91887B7-77F9-4FDC-985F-FCA571BE14BF}" type="presOf" srcId="{D6C62397-E6E0-47E6-A85F-427EC97A2E87}" destId="{98939D24-E0E2-472A-8FCA-33CA40673B6E}" srcOrd="0" destOrd="0" presId="urn:microsoft.com/office/officeart/2005/8/layout/hierarchy1"/>
    <dgm:cxn modelId="{9730A2B9-6824-46E8-9C77-53C8C6A7ED27}" type="presOf" srcId="{6E536340-A5DA-4585-8C96-67939DE9456C}" destId="{A25DB680-88EF-4CC1-B3D9-2D48DE7473A5}" srcOrd="0" destOrd="0" presId="urn:microsoft.com/office/officeart/2005/8/layout/hierarchy1"/>
    <dgm:cxn modelId="{66E583BC-8EDF-4208-A93F-789DEDF9487A}" type="presOf" srcId="{79DD94E6-E4C4-41C9-8B5A-F3FF0412DFE5}" destId="{FDF710F8-7D65-4844-8874-2397EE79801F}" srcOrd="0" destOrd="0" presId="urn:microsoft.com/office/officeart/2005/8/layout/hierarchy1"/>
    <dgm:cxn modelId="{DA9A3AC8-ED6F-49BE-A7C1-E0D3D4D5E166}" type="presOf" srcId="{C8C91F69-CDD5-4059-BBA7-66FD4DAD8047}" destId="{987E84DE-6C99-41C5-87F9-A23AF01F83AA}" srcOrd="0" destOrd="0" presId="urn:microsoft.com/office/officeart/2005/8/layout/hierarchy1"/>
    <dgm:cxn modelId="{B6F36ECD-7070-46B8-975D-B67FCF6DE6E2}" type="presOf" srcId="{D3E089F2-768B-4EAE-81CC-0D9F73ECCBAF}" destId="{B12CC561-DD6C-4971-80FF-03C1CD41D928}" srcOrd="0" destOrd="0" presId="urn:microsoft.com/office/officeart/2005/8/layout/hierarchy1"/>
    <dgm:cxn modelId="{445095CD-CC28-4EDE-B67F-4EA03DF57022}" srcId="{9DA13394-6367-41FB-99AC-B957C3C8CD84}" destId="{01755AB0-704F-4ED2-8062-BBF5E10C6E09}" srcOrd="0" destOrd="0" parTransId="{D3E089F2-768B-4EAE-81CC-0D9F73ECCBAF}" sibTransId="{BA68A3C3-AC3C-4842-B5CE-F356B73A9DB3}"/>
    <dgm:cxn modelId="{387F1ED4-25B8-4E46-ACE1-D23796A05B19}" srcId="{48F55268-55FD-46C1-8429-463B22EA321C}" destId="{34B266A9-77D7-4245-95B8-9DE38D4EF730}" srcOrd="0" destOrd="0" parTransId="{79DD94E6-E4C4-41C9-8B5A-F3FF0412DFE5}" sibTransId="{CC5EE800-14F7-4FD6-B1E4-7C2DF857AA26}"/>
    <dgm:cxn modelId="{1ED7C7DC-921D-4CED-82EA-A01D460F2876}" srcId="{48F55268-55FD-46C1-8429-463B22EA321C}" destId="{6E536340-A5DA-4585-8C96-67939DE9456C}" srcOrd="2" destOrd="0" parTransId="{473C6025-AA25-427D-8E95-D6F82372E50C}" sibTransId="{6CCEF323-7766-4D27-9F8B-A904B8D46E4E}"/>
    <dgm:cxn modelId="{B2AA06E6-A4F5-43B5-886C-5F1F64FD30B8}" type="presOf" srcId="{01755AB0-704F-4ED2-8062-BBF5E10C6E09}" destId="{900DB84F-F3E8-49A2-B512-1E38DB00B383}" srcOrd="0" destOrd="0" presId="urn:microsoft.com/office/officeart/2005/8/layout/hierarchy1"/>
    <dgm:cxn modelId="{36C06AEA-DA66-4135-B1E2-92DE7E3D3BA1}" type="presOf" srcId="{473C6025-AA25-427D-8E95-D6F82372E50C}" destId="{4A05D129-B76D-4811-AE75-300D5BD1F5AD}" srcOrd="0" destOrd="0" presId="urn:microsoft.com/office/officeart/2005/8/layout/hierarchy1"/>
    <dgm:cxn modelId="{7077E593-2AFE-4518-8BFF-D67091EF073E}" type="presParOf" srcId="{1158BBD7-82F1-45FD-9668-8603B5C6435D}" destId="{714E026A-513E-4F20-A4AB-776BE8C2543C}" srcOrd="0" destOrd="0" presId="urn:microsoft.com/office/officeart/2005/8/layout/hierarchy1"/>
    <dgm:cxn modelId="{59DF949E-9CFC-4AA4-A1FC-B15D367515DD}" type="presParOf" srcId="{714E026A-513E-4F20-A4AB-776BE8C2543C}" destId="{1A3CBCB0-F8A6-4005-974D-C301BCCB07C7}" srcOrd="0" destOrd="0" presId="urn:microsoft.com/office/officeart/2005/8/layout/hierarchy1"/>
    <dgm:cxn modelId="{2E2E8F43-51E6-4821-9C47-2C6E497321C7}" type="presParOf" srcId="{1A3CBCB0-F8A6-4005-974D-C301BCCB07C7}" destId="{E50678C6-2422-4D6D-9743-2FF31C37DCBD}" srcOrd="0" destOrd="0" presId="urn:microsoft.com/office/officeart/2005/8/layout/hierarchy1"/>
    <dgm:cxn modelId="{46866AE2-9994-42FB-AF49-BDE241499BC8}" type="presParOf" srcId="{1A3CBCB0-F8A6-4005-974D-C301BCCB07C7}" destId="{4F22A037-2B5D-4B57-A0A7-C0DBF49FF233}" srcOrd="1" destOrd="0" presId="urn:microsoft.com/office/officeart/2005/8/layout/hierarchy1"/>
    <dgm:cxn modelId="{23125F26-C3CB-477B-90DE-E4F49B5CA669}" type="presParOf" srcId="{714E026A-513E-4F20-A4AB-776BE8C2543C}" destId="{83C59E52-6BA8-480F-9575-6DC94B395023}" srcOrd="1" destOrd="0" presId="urn:microsoft.com/office/officeart/2005/8/layout/hierarchy1"/>
    <dgm:cxn modelId="{17CC7CE0-48E4-4E6E-BEF0-102DC2CEA736}" type="presParOf" srcId="{83C59E52-6BA8-480F-9575-6DC94B395023}" destId="{987E84DE-6C99-41C5-87F9-A23AF01F83AA}" srcOrd="0" destOrd="0" presId="urn:microsoft.com/office/officeart/2005/8/layout/hierarchy1"/>
    <dgm:cxn modelId="{33C3A385-FF8D-4FDD-A6E0-5EA41FD33C66}" type="presParOf" srcId="{83C59E52-6BA8-480F-9575-6DC94B395023}" destId="{9C55A6A8-C930-4A58-B935-867564DA60B2}" srcOrd="1" destOrd="0" presId="urn:microsoft.com/office/officeart/2005/8/layout/hierarchy1"/>
    <dgm:cxn modelId="{CF9750C3-004D-4B26-8980-4D5B828EEC34}" type="presParOf" srcId="{9C55A6A8-C930-4A58-B935-867564DA60B2}" destId="{69960F06-9C40-45D5-9497-4BB568824622}" srcOrd="0" destOrd="0" presId="urn:microsoft.com/office/officeart/2005/8/layout/hierarchy1"/>
    <dgm:cxn modelId="{D4F1DD77-1FCF-49EF-A9ED-E1AA2BE42B00}" type="presParOf" srcId="{69960F06-9C40-45D5-9497-4BB568824622}" destId="{CAECC26C-8A64-4522-A529-B644B3EA40B5}" srcOrd="0" destOrd="0" presId="urn:microsoft.com/office/officeart/2005/8/layout/hierarchy1"/>
    <dgm:cxn modelId="{F897C52F-0715-418A-A834-E3B07FE7BD00}" type="presParOf" srcId="{69960F06-9C40-45D5-9497-4BB568824622}" destId="{1D3EDBF4-872C-4BAE-88E8-7D94590DEF2F}" srcOrd="1" destOrd="0" presId="urn:microsoft.com/office/officeart/2005/8/layout/hierarchy1"/>
    <dgm:cxn modelId="{50B4C02D-8F13-4255-930F-1D036A32CF1B}" type="presParOf" srcId="{9C55A6A8-C930-4A58-B935-867564DA60B2}" destId="{3B9CCD2E-9DE4-4731-A967-F507774828BE}" srcOrd="1" destOrd="0" presId="urn:microsoft.com/office/officeart/2005/8/layout/hierarchy1"/>
    <dgm:cxn modelId="{B386E22D-3CBC-4EDF-BFAE-0AF31A74440E}" type="presParOf" srcId="{3B9CCD2E-9DE4-4731-A967-F507774828BE}" destId="{FDF710F8-7D65-4844-8874-2397EE79801F}" srcOrd="0" destOrd="0" presId="urn:microsoft.com/office/officeart/2005/8/layout/hierarchy1"/>
    <dgm:cxn modelId="{FFFE409E-AC74-4C37-8B1A-D2CB2A34BEEC}" type="presParOf" srcId="{3B9CCD2E-9DE4-4731-A967-F507774828BE}" destId="{47D35D5B-8C19-4C84-A610-5EB7046E90B0}" srcOrd="1" destOrd="0" presId="urn:microsoft.com/office/officeart/2005/8/layout/hierarchy1"/>
    <dgm:cxn modelId="{1A0414B5-DD11-4930-A8E3-0E829F8C4B32}" type="presParOf" srcId="{47D35D5B-8C19-4C84-A610-5EB7046E90B0}" destId="{04C1497E-D8AC-4320-8E5A-20A94B639C6B}" srcOrd="0" destOrd="0" presId="urn:microsoft.com/office/officeart/2005/8/layout/hierarchy1"/>
    <dgm:cxn modelId="{392F5769-DA07-4AA8-9990-6675064FB8C5}" type="presParOf" srcId="{04C1497E-D8AC-4320-8E5A-20A94B639C6B}" destId="{E3F808C3-9E9E-4A23-A7BC-37414DE7EBC4}" srcOrd="0" destOrd="0" presId="urn:microsoft.com/office/officeart/2005/8/layout/hierarchy1"/>
    <dgm:cxn modelId="{D451046F-0F86-4995-A7D9-87EB4CABD518}" type="presParOf" srcId="{04C1497E-D8AC-4320-8E5A-20A94B639C6B}" destId="{64811E90-B193-4944-B403-6A93B92D0774}" srcOrd="1" destOrd="0" presId="urn:microsoft.com/office/officeart/2005/8/layout/hierarchy1"/>
    <dgm:cxn modelId="{3AD795EE-600D-47C6-84A3-F909FC94B5E9}" type="presParOf" srcId="{47D35D5B-8C19-4C84-A610-5EB7046E90B0}" destId="{EFE35961-3708-4EFD-BA04-B5F5463A39FB}" srcOrd="1" destOrd="0" presId="urn:microsoft.com/office/officeart/2005/8/layout/hierarchy1"/>
    <dgm:cxn modelId="{CDBF99AB-68B1-43B9-A14F-C63F74E60395}" type="presParOf" srcId="{3B9CCD2E-9DE4-4731-A967-F507774828BE}" destId="{449B418E-7D72-4394-AA6C-82C5FF08BFC4}" srcOrd="2" destOrd="0" presId="urn:microsoft.com/office/officeart/2005/8/layout/hierarchy1"/>
    <dgm:cxn modelId="{F5F583FC-837C-4737-985B-32047D5B0C1C}" type="presParOf" srcId="{3B9CCD2E-9DE4-4731-A967-F507774828BE}" destId="{24669175-3E66-4BB8-983D-614D0DD190C2}" srcOrd="3" destOrd="0" presId="urn:microsoft.com/office/officeart/2005/8/layout/hierarchy1"/>
    <dgm:cxn modelId="{6CCDB9E3-FE1C-4BBD-A55D-9471DD410ABA}" type="presParOf" srcId="{24669175-3E66-4BB8-983D-614D0DD190C2}" destId="{831EAD1B-E681-4029-8963-17173626E10A}" srcOrd="0" destOrd="0" presId="urn:microsoft.com/office/officeart/2005/8/layout/hierarchy1"/>
    <dgm:cxn modelId="{EEDD2713-E3C5-44EA-B7DF-64AF902ECEC4}" type="presParOf" srcId="{831EAD1B-E681-4029-8963-17173626E10A}" destId="{7A458702-7A9C-42B4-A7CD-3F8707B6AC3F}" srcOrd="0" destOrd="0" presId="urn:microsoft.com/office/officeart/2005/8/layout/hierarchy1"/>
    <dgm:cxn modelId="{156D5BE0-79D9-4BD0-B3EB-4D9BDDE46C48}" type="presParOf" srcId="{831EAD1B-E681-4029-8963-17173626E10A}" destId="{4A7144FF-5C1B-464A-84C9-52ABB86EE25A}" srcOrd="1" destOrd="0" presId="urn:microsoft.com/office/officeart/2005/8/layout/hierarchy1"/>
    <dgm:cxn modelId="{20A39D4D-D993-4258-982E-2C57B00F16DF}" type="presParOf" srcId="{24669175-3E66-4BB8-983D-614D0DD190C2}" destId="{3F11A216-A5E6-43CF-8585-2ED4C8CC7035}" srcOrd="1" destOrd="0" presId="urn:microsoft.com/office/officeart/2005/8/layout/hierarchy1"/>
    <dgm:cxn modelId="{1B812A8E-1543-4EAA-8F4D-460788EBABF6}" type="presParOf" srcId="{3B9CCD2E-9DE4-4731-A967-F507774828BE}" destId="{4A05D129-B76D-4811-AE75-300D5BD1F5AD}" srcOrd="4" destOrd="0" presId="urn:microsoft.com/office/officeart/2005/8/layout/hierarchy1"/>
    <dgm:cxn modelId="{065DCCF4-DE8B-4215-8A5C-BD085AD31BBB}" type="presParOf" srcId="{3B9CCD2E-9DE4-4731-A967-F507774828BE}" destId="{796EB42A-8E7C-48CC-A10B-E780EAF50831}" srcOrd="5" destOrd="0" presId="urn:microsoft.com/office/officeart/2005/8/layout/hierarchy1"/>
    <dgm:cxn modelId="{8AD98B48-0434-472A-93EC-989F6A9DD9DC}" type="presParOf" srcId="{796EB42A-8E7C-48CC-A10B-E780EAF50831}" destId="{C796F352-D1AD-4B8F-99AD-33325CDD053D}" srcOrd="0" destOrd="0" presId="urn:microsoft.com/office/officeart/2005/8/layout/hierarchy1"/>
    <dgm:cxn modelId="{5CCF1B58-6B2D-4B05-924A-F8DB671C27C5}" type="presParOf" srcId="{C796F352-D1AD-4B8F-99AD-33325CDD053D}" destId="{CCD53B27-23A7-4DF2-BDB9-300EFA2C93C7}" srcOrd="0" destOrd="0" presId="urn:microsoft.com/office/officeart/2005/8/layout/hierarchy1"/>
    <dgm:cxn modelId="{C0F3ACA6-A808-4BC4-98F4-ED1F64DA48BF}" type="presParOf" srcId="{C796F352-D1AD-4B8F-99AD-33325CDD053D}" destId="{A25DB680-88EF-4CC1-B3D9-2D48DE7473A5}" srcOrd="1" destOrd="0" presId="urn:microsoft.com/office/officeart/2005/8/layout/hierarchy1"/>
    <dgm:cxn modelId="{FB7F0186-4D08-4031-BF67-F3462DEDB2C9}" type="presParOf" srcId="{796EB42A-8E7C-48CC-A10B-E780EAF50831}" destId="{CCFBDF7C-3148-4499-BDF8-733847E505F6}" srcOrd="1" destOrd="0" presId="urn:microsoft.com/office/officeart/2005/8/layout/hierarchy1"/>
    <dgm:cxn modelId="{D9FCCEDA-55BD-4784-B0A3-204768588E15}" type="presParOf" srcId="{3B9CCD2E-9DE4-4731-A967-F507774828BE}" destId="{C7A3CD0D-F47D-4010-AD1B-1B05D491814C}" srcOrd="6" destOrd="0" presId="urn:microsoft.com/office/officeart/2005/8/layout/hierarchy1"/>
    <dgm:cxn modelId="{36B57789-F074-4F11-B09B-94852438E390}" type="presParOf" srcId="{3B9CCD2E-9DE4-4731-A967-F507774828BE}" destId="{EFE8122D-F26D-4020-A17D-8CF3E4D58584}" srcOrd="7" destOrd="0" presId="urn:microsoft.com/office/officeart/2005/8/layout/hierarchy1"/>
    <dgm:cxn modelId="{3C589EBF-D8CF-4D65-ACB1-FA218A77A49B}" type="presParOf" srcId="{EFE8122D-F26D-4020-A17D-8CF3E4D58584}" destId="{E82AB0E3-B3A3-4CBA-90A7-5574763A1CE8}" srcOrd="0" destOrd="0" presId="urn:microsoft.com/office/officeart/2005/8/layout/hierarchy1"/>
    <dgm:cxn modelId="{753A0825-84F1-48D8-AA69-64397D4DAEEC}" type="presParOf" srcId="{E82AB0E3-B3A3-4CBA-90A7-5574763A1CE8}" destId="{4165B9AC-E695-4F55-9B57-5DA224375DF6}" srcOrd="0" destOrd="0" presId="urn:microsoft.com/office/officeart/2005/8/layout/hierarchy1"/>
    <dgm:cxn modelId="{7FB1C0A7-7EB2-4B0A-A5A0-8F3F508473D2}" type="presParOf" srcId="{E82AB0E3-B3A3-4CBA-90A7-5574763A1CE8}" destId="{A394EABE-9C59-4C39-9FB0-B0FC16706855}" srcOrd="1" destOrd="0" presId="urn:microsoft.com/office/officeart/2005/8/layout/hierarchy1"/>
    <dgm:cxn modelId="{DD2D3AD3-BAC4-47BE-A495-D3A5BCC0A2D7}" type="presParOf" srcId="{EFE8122D-F26D-4020-A17D-8CF3E4D58584}" destId="{8CB211EF-2527-4EA2-AC3B-58F6464474CF}" srcOrd="1" destOrd="0" presId="urn:microsoft.com/office/officeart/2005/8/layout/hierarchy1"/>
    <dgm:cxn modelId="{25592728-C3A3-4062-B3D5-338A6B48F649}" type="presParOf" srcId="{83C59E52-6BA8-480F-9575-6DC94B395023}" destId="{4B146876-E1D4-4432-9235-74C0367AFC9E}" srcOrd="2" destOrd="0" presId="urn:microsoft.com/office/officeart/2005/8/layout/hierarchy1"/>
    <dgm:cxn modelId="{88AE5C9D-7C3C-450A-9846-354D1ED16787}" type="presParOf" srcId="{83C59E52-6BA8-480F-9575-6DC94B395023}" destId="{865C859C-CB32-4989-9EA8-4BF04C1A02D7}" srcOrd="3" destOrd="0" presId="urn:microsoft.com/office/officeart/2005/8/layout/hierarchy1"/>
    <dgm:cxn modelId="{F197B0F0-BABD-4A17-9FD4-351C8B2722D9}" type="presParOf" srcId="{865C859C-CB32-4989-9EA8-4BF04C1A02D7}" destId="{2F10C5A4-DDBD-45BB-AA07-8A46961F5EF5}" srcOrd="0" destOrd="0" presId="urn:microsoft.com/office/officeart/2005/8/layout/hierarchy1"/>
    <dgm:cxn modelId="{C9819A12-C9B2-491E-825C-9DDBB72CAB66}" type="presParOf" srcId="{2F10C5A4-DDBD-45BB-AA07-8A46961F5EF5}" destId="{3E54BB0C-F682-45F3-8A0A-421DC93A613E}" srcOrd="0" destOrd="0" presId="urn:microsoft.com/office/officeart/2005/8/layout/hierarchy1"/>
    <dgm:cxn modelId="{45A76859-3DCF-4E0E-9A47-16E9F6503591}" type="presParOf" srcId="{2F10C5A4-DDBD-45BB-AA07-8A46961F5EF5}" destId="{39401926-DF31-4D23-83F1-88E35F6859C0}" srcOrd="1" destOrd="0" presId="urn:microsoft.com/office/officeart/2005/8/layout/hierarchy1"/>
    <dgm:cxn modelId="{4C57886D-F01A-43B3-A62D-D6D6F2CBD0E8}" type="presParOf" srcId="{865C859C-CB32-4989-9EA8-4BF04C1A02D7}" destId="{2FD4BA7F-FBBB-4641-9D77-85FF83BEF292}" srcOrd="1" destOrd="0" presId="urn:microsoft.com/office/officeart/2005/8/layout/hierarchy1"/>
    <dgm:cxn modelId="{93A4A9A6-FACB-4538-8EF9-ACBAD7FD874D}" type="presParOf" srcId="{2FD4BA7F-FBBB-4641-9D77-85FF83BEF292}" destId="{B12CC561-DD6C-4971-80FF-03C1CD41D928}" srcOrd="0" destOrd="0" presId="urn:microsoft.com/office/officeart/2005/8/layout/hierarchy1"/>
    <dgm:cxn modelId="{154A581C-8890-4BFC-8ACA-6272D6D348CD}" type="presParOf" srcId="{2FD4BA7F-FBBB-4641-9D77-85FF83BEF292}" destId="{2BB1625C-3BB7-4A8E-AEB1-AFA16F6DEF81}" srcOrd="1" destOrd="0" presId="urn:microsoft.com/office/officeart/2005/8/layout/hierarchy1"/>
    <dgm:cxn modelId="{B4AC7556-68BA-46CD-9FA6-DE20995FAF16}" type="presParOf" srcId="{2BB1625C-3BB7-4A8E-AEB1-AFA16F6DEF81}" destId="{E948C064-FB08-40B6-ACDB-546CA9EC81FC}" srcOrd="0" destOrd="0" presId="urn:microsoft.com/office/officeart/2005/8/layout/hierarchy1"/>
    <dgm:cxn modelId="{8F6D7446-0EAD-4B59-BEE6-9AE156DB28DA}" type="presParOf" srcId="{E948C064-FB08-40B6-ACDB-546CA9EC81FC}" destId="{838D300B-59D0-43B6-A9ED-07385600E2DF}" srcOrd="0" destOrd="0" presId="urn:microsoft.com/office/officeart/2005/8/layout/hierarchy1"/>
    <dgm:cxn modelId="{D800492F-298C-439A-9727-4D9BE340B45F}" type="presParOf" srcId="{E948C064-FB08-40B6-ACDB-546CA9EC81FC}" destId="{900DB84F-F3E8-49A2-B512-1E38DB00B383}" srcOrd="1" destOrd="0" presId="urn:microsoft.com/office/officeart/2005/8/layout/hierarchy1"/>
    <dgm:cxn modelId="{CFE2DD5F-594F-4317-A46F-421FC4C52848}" type="presParOf" srcId="{2BB1625C-3BB7-4A8E-AEB1-AFA16F6DEF81}" destId="{CD949859-D7AD-43FA-83BC-1B5DF8FE272A}" srcOrd="1" destOrd="0" presId="urn:microsoft.com/office/officeart/2005/8/layout/hierarchy1"/>
    <dgm:cxn modelId="{CFBBACAB-A008-4E17-BC00-EC20854C96B0}" type="presParOf" srcId="{2FD4BA7F-FBBB-4641-9D77-85FF83BEF292}" destId="{98939D24-E0E2-472A-8FCA-33CA40673B6E}" srcOrd="2" destOrd="0" presId="urn:microsoft.com/office/officeart/2005/8/layout/hierarchy1"/>
    <dgm:cxn modelId="{C8149268-56DD-42A4-BA3F-051932B36B78}" type="presParOf" srcId="{2FD4BA7F-FBBB-4641-9D77-85FF83BEF292}" destId="{E48254FE-3518-4BDD-9DDA-EC234FE14E48}" srcOrd="3" destOrd="0" presId="urn:microsoft.com/office/officeart/2005/8/layout/hierarchy1"/>
    <dgm:cxn modelId="{81E71AF2-228E-446E-8535-5B50C3915A2E}" type="presParOf" srcId="{E48254FE-3518-4BDD-9DDA-EC234FE14E48}" destId="{BEBC6EAA-6F30-4099-A8B0-350C5C2D5F3F}" srcOrd="0" destOrd="0" presId="urn:microsoft.com/office/officeart/2005/8/layout/hierarchy1"/>
    <dgm:cxn modelId="{DADAA90B-C4E3-43B3-A1AC-4D6A58073176}" type="presParOf" srcId="{BEBC6EAA-6F30-4099-A8B0-350C5C2D5F3F}" destId="{88B11B5E-FDC3-47FF-8561-C6A303D5D3E8}" srcOrd="0" destOrd="0" presId="urn:microsoft.com/office/officeart/2005/8/layout/hierarchy1"/>
    <dgm:cxn modelId="{4D469573-9375-419E-83A3-9948CB53AC40}" type="presParOf" srcId="{BEBC6EAA-6F30-4099-A8B0-350C5C2D5F3F}" destId="{44471517-E1B7-4EC7-A157-B081B7F77D17}" srcOrd="1" destOrd="0" presId="urn:microsoft.com/office/officeart/2005/8/layout/hierarchy1"/>
    <dgm:cxn modelId="{F9F3E0AA-3E76-4E91-A59D-FC0000CDB4D5}" type="presParOf" srcId="{E48254FE-3518-4BDD-9DDA-EC234FE14E48}" destId="{D552ACFB-492B-426B-9084-F3B288A348F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EAC671-5E78-48EB-BEBE-1FDFA2234E1F}">
      <dsp:nvSpPr>
        <dsp:cNvPr id="0" name=""/>
        <dsp:cNvSpPr/>
      </dsp:nvSpPr>
      <dsp:spPr>
        <a:xfrm>
          <a:off x="2821781" y="1830"/>
          <a:ext cx="2484437" cy="161488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锐字锐线怒放黑简1.0" panose="02010604000000000000" pitchFamily="2" charset="-122"/>
              <a:ea typeface="锐字锐线怒放黑简1.0" panose="02010604000000000000" pitchFamily="2" charset="-122"/>
            </a:rPr>
            <a:t>理论学习</a:t>
          </a:r>
        </a:p>
      </dsp:txBody>
      <dsp:txXfrm>
        <a:off x="2900613" y="80662"/>
        <a:ext cx="2326773" cy="1457220"/>
      </dsp:txXfrm>
    </dsp:sp>
    <dsp:sp modelId="{AD16BE21-7610-42B8-B691-21913F18C082}">
      <dsp:nvSpPr>
        <dsp:cNvPr id="0" name=""/>
        <dsp:cNvSpPr/>
      </dsp:nvSpPr>
      <dsp:spPr>
        <a:xfrm>
          <a:off x="1909284" y="809272"/>
          <a:ext cx="4309431" cy="4309431"/>
        </a:xfrm>
        <a:custGeom>
          <a:avLst/>
          <a:gdLst/>
          <a:ahLst/>
          <a:cxnLst/>
          <a:rect l="0" t="0" r="0" b="0"/>
          <a:pathLst>
            <a:path>
              <a:moveTo>
                <a:pt x="3730774" y="685416"/>
              </a:moveTo>
              <a:arcTo wR="2154715" hR="2154715" stAng="19020466" swAng="2303174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188FCB-3104-4BBA-BAE5-1D14EA440A29}">
      <dsp:nvSpPr>
        <dsp:cNvPr id="0" name=""/>
        <dsp:cNvSpPr/>
      </dsp:nvSpPr>
      <dsp:spPr>
        <a:xfrm>
          <a:off x="4687819" y="3233904"/>
          <a:ext cx="2484437" cy="161488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900" kern="1200" dirty="0">
              <a:latin typeface="锐字锐线怒放黑简1.0" panose="02010604000000000000" pitchFamily="2" charset="-122"/>
              <a:ea typeface="锐字锐线怒放黑简1.0" panose="02010604000000000000" pitchFamily="2" charset="-122"/>
            </a:rPr>
            <a:t>教学实践</a:t>
          </a:r>
        </a:p>
      </dsp:txBody>
      <dsp:txXfrm>
        <a:off x="4766651" y="3312736"/>
        <a:ext cx="2326773" cy="1457220"/>
      </dsp:txXfrm>
    </dsp:sp>
    <dsp:sp modelId="{FD8E06E5-084E-48C1-817B-EC7E860116B8}">
      <dsp:nvSpPr>
        <dsp:cNvPr id="0" name=""/>
        <dsp:cNvSpPr/>
      </dsp:nvSpPr>
      <dsp:spPr>
        <a:xfrm>
          <a:off x="1909284" y="809272"/>
          <a:ext cx="4309431" cy="4309431"/>
        </a:xfrm>
        <a:custGeom>
          <a:avLst/>
          <a:gdLst/>
          <a:ahLst/>
          <a:cxnLst/>
          <a:rect l="0" t="0" r="0" b="0"/>
          <a:pathLst>
            <a:path>
              <a:moveTo>
                <a:pt x="2816277" y="4205358"/>
              </a:moveTo>
              <a:arcTo wR="2154715" hR="2154715" stAng="4327181" swAng="2145637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883463-4202-43B6-85B9-8415EECE74B9}">
      <dsp:nvSpPr>
        <dsp:cNvPr id="0" name=""/>
        <dsp:cNvSpPr/>
      </dsp:nvSpPr>
      <dsp:spPr>
        <a:xfrm>
          <a:off x="955742" y="3233904"/>
          <a:ext cx="2484437" cy="161488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900" kern="1200" dirty="0">
              <a:latin typeface="锐字锐线怒放黑简1.0" panose="02010604000000000000" pitchFamily="2" charset="-122"/>
              <a:ea typeface="锐字锐线怒放黑简1.0" panose="02010604000000000000" pitchFamily="2" charset="-122"/>
            </a:rPr>
            <a:t>总结反思</a:t>
          </a:r>
        </a:p>
      </dsp:txBody>
      <dsp:txXfrm>
        <a:off x="1034574" y="3312736"/>
        <a:ext cx="2326773" cy="1457220"/>
      </dsp:txXfrm>
    </dsp:sp>
    <dsp:sp modelId="{9B16E365-BEDE-4712-BF07-B31CFE6902A1}">
      <dsp:nvSpPr>
        <dsp:cNvPr id="0" name=""/>
        <dsp:cNvSpPr/>
      </dsp:nvSpPr>
      <dsp:spPr>
        <a:xfrm>
          <a:off x="1909284" y="809272"/>
          <a:ext cx="4309431" cy="4309431"/>
        </a:xfrm>
        <a:custGeom>
          <a:avLst/>
          <a:gdLst/>
          <a:ahLst/>
          <a:cxnLst/>
          <a:rect l="0" t="0" r="0" b="0"/>
          <a:pathLst>
            <a:path>
              <a:moveTo>
                <a:pt x="6958" y="1981685"/>
              </a:moveTo>
              <a:arcTo wR="2154715" hR="2154715" stAng="11076360" swAng="2303174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939D24-E0E2-472A-8FCA-33CA40673B6E}">
      <dsp:nvSpPr>
        <dsp:cNvPr id="0" name=""/>
        <dsp:cNvSpPr/>
      </dsp:nvSpPr>
      <dsp:spPr>
        <a:xfrm>
          <a:off x="10067468" y="4856458"/>
          <a:ext cx="1025239" cy="4879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503"/>
              </a:lnTo>
              <a:lnTo>
                <a:pt x="1025239" y="332503"/>
              </a:lnTo>
              <a:lnTo>
                <a:pt x="1025239" y="4879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2CC561-DD6C-4971-80FF-03C1CD41D928}">
      <dsp:nvSpPr>
        <dsp:cNvPr id="0" name=""/>
        <dsp:cNvSpPr/>
      </dsp:nvSpPr>
      <dsp:spPr>
        <a:xfrm>
          <a:off x="9042228" y="4856458"/>
          <a:ext cx="1025239" cy="487920"/>
        </a:xfrm>
        <a:custGeom>
          <a:avLst/>
          <a:gdLst/>
          <a:ahLst/>
          <a:cxnLst/>
          <a:rect l="0" t="0" r="0" b="0"/>
          <a:pathLst>
            <a:path>
              <a:moveTo>
                <a:pt x="1025239" y="0"/>
              </a:moveTo>
              <a:lnTo>
                <a:pt x="1025239" y="332503"/>
              </a:lnTo>
              <a:lnTo>
                <a:pt x="0" y="332503"/>
              </a:lnTo>
              <a:lnTo>
                <a:pt x="0" y="4879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146876-E1D4-4432-9235-74C0367AFC9E}">
      <dsp:nvSpPr>
        <dsp:cNvPr id="0" name=""/>
        <dsp:cNvSpPr/>
      </dsp:nvSpPr>
      <dsp:spPr>
        <a:xfrm>
          <a:off x="6946897" y="3303220"/>
          <a:ext cx="3120571" cy="4879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503"/>
              </a:lnTo>
              <a:lnTo>
                <a:pt x="3120571" y="332503"/>
              </a:lnTo>
              <a:lnTo>
                <a:pt x="3120571" y="4879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A3CD0D-F47D-4010-AD1B-1B05D491814C}">
      <dsp:nvSpPr>
        <dsp:cNvPr id="0" name=""/>
        <dsp:cNvSpPr/>
      </dsp:nvSpPr>
      <dsp:spPr>
        <a:xfrm>
          <a:off x="3916030" y="4856458"/>
          <a:ext cx="3075718" cy="4879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503"/>
              </a:lnTo>
              <a:lnTo>
                <a:pt x="3075718" y="332503"/>
              </a:lnTo>
              <a:lnTo>
                <a:pt x="3075718" y="4879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05D129-B76D-4811-AE75-300D5BD1F5AD}">
      <dsp:nvSpPr>
        <dsp:cNvPr id="0" name=""/>
        <dsp:cNvSpPr/>
      </dsp:nvSpPr>
      <dsp:spPr>
        <a:xfrm>
          <a:off x="3916030" y="4856458"/>
          <a:ext cx="1025239" cy="4879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503"/>
              </a:lnTo>
              <a:lnTo>
                <a:pt x="1025239" y="332503"/>
              </a:lnTo>
              <a:lnTo>
                <a:pt x="1025239" y="4879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9B418E-7D72-4394-AA6C-82C5FF08BFC4}">
      <dsp:nvSpPr>
        <dsp:cNvPr id="0" name=""/>
        <dsp:cNvSpPr/>
      </dsp:nvSpPr>
      <dsp:spPr>
        <a:xfrm>
          <a:off x="2890791" y="4856458"/>
          <a:ext cx="1025239" cy="487920"/>
        </a:xfrm>
        <a:custGeom>
          <a:avLst/>
          <a:gdLst/>
          <a:ahLst/>
          <a:cxnLst/>
          <a:rect l="0" t="0" r="0" b="0"/>
          <a:pathLst>
            <a:path>
              <a:moveTo>
                <a:pt x="1025239" y="0"/>
              </a:moveTo>
              <a:lnTo>
                <a:pt x="1025239" y="332503"/>
              </a:lnTo>
              <a:lnTo>
                <a:pt x="0" y="332503"/>
              </a:lnTo>
              <a:lnTo>
                <a:pt x="0" y="4879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F710F8-7D65-4844-8874-2397EE79801F}">
      <dsp:nvSpPr>
        <dsp:cNvPr id="0" name=""/>
        <dsp:cNvSpPr/>
      </dsp:nvSpPr>
      <dsp:spPr>
        <a:xfrm>
          <a:off x="840311" y="4856458"/>
          <a:ext cx="3075718" cy="487920"/>
        </a:xfrm>
        <a:custGeom>
          <a:avLst/>
          <a:gdLst/>
          <a:ahLst/>
          <a:cxnLst/>
          <a:rect l="0" t="0" r="0" b="0"/>
          <a:pathLst>
            <a:path>
              <a:moveTo>
                <a:pt x="3075718" y="0"/>
              </a:moveTo>
              <a:lnTo>
                <a:pt x="3075718" y="332503"/>
              </a:lnTo>
              <a:lnTo>
                <a:pt x="0" y="332503"/>
              </a:lnTo>
              <a:lnTo>
                <a:pt x="0" y="4879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7E84DE-6C99-41C5-87F9-A23AF01F83AA}">
      <dsp:nvSpPr>
        <dsp:cNvPr id="0" name=""/>
        <dsp:cNvSpPr/>
      </dsp:nvSpPr>
      <dsp:spPr>
        <a:xfrm>
          <a:off x="3916030" y="3303220"/>
          <a:ext cx="3030866" cy="487920"/>
        </a:xfrm>
        <a:custGeom>
          <a:avLst/>
          <a:gdLst/>
          <a:ahLst/>
          <a:cxnLst/>
          <a:rect l="0" t="0" r="0" b="0"/>
          <a:pathLst>
            <a:path>
              <a:moveTo>
                <a:pt x="3030866" y="0"/>
              </a:moveTo>
              <a:lnTo>
                <a:pt x="3030866" y="332503"/>
              </a:lnTo>
              <a:lnTo>
                <a:pt x="0" y="332503"/>
              </a:lnTo>
              <a:lnTo>
                <a:pt x="0" y="4879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0678C6-2422-4D6D-9743-2FF31C37DCBD}">
      <dsp:nvSpPr>
        <dsp:cNvPr id="0" name=""/>
        <dsp:cNvSpPr/>
      </dsp:nvSpPr>
      <dsp:spPr>
        <a:xfrm>
          <a:off x="5792546" y="2237902"/>
          <a:ext cx="2308701" cy="10653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22A037-2B5D-4B57-A0A7-C0DBF49FF233}">
      <dsp:nvSpPr>
        <dsp:cNvPr id="0" name=""/>
        <dsp:cNvSpPr/>
      </dsp:nvSpPr>
      <dsp:spPr>
        <a:xfrm>
          <a:off x="5978953" y="2414989"/>
          <a:ext cx="2308701" cy="1065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怎么评？</a:t>
          </a:r>
        </a:p>
      </dsp:txBody>
      <dsp:txXfrm>
        <a:off x="6010155" y="2446191"/>
        <a:ext cx="2246297" cy="1002913"/>
      </dsp:txXfrm>
    </dsp:sp>
    <dsp:sp modelId="{CAECC26C-8A64-4522-A529-B644B3EA40B5}">
      <dsp:nvSpPr>
        <dsp:cNvPr id="0" name=""/>
        <dsp:cNvSpPr/>
      </dsp:nvSpPr>
      <dsp:spPr>
        <a:xfrm>
          <a:off x="2658394" y="3791140"/>
          <a:ext cx="2515272" cy="10653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3EDBF4-872C-4BAE-88E8-7D94590DEF2F}">
      <dsp:nvSpPr>
        <dsp:cNvPr id="0" name=""/>
        <dsp:cNvSpPr/>
      </dsp:nvSpPr>
      <dsp:spPr>
        <a:xfrm>
          <a:off x="2844801" y="3968227"/>
          <a:ext cx="2515272" cy="1065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阶段评价</a:t>
          </a:r>
        </a:p>
      </dsp:txBody>
      <dsp:txXfrm>
        <a:off x="2876003" y="3999429"/>
        <a:ext cx="2452868" cy="1002913"/>
      </dsp:txXfrm>
    </dsp:sp>
    <dsp:sp modelId="{E3F808C3-9E9E-4A23-A7BC-37414DE7EBC4}">
      <dsp:nvSpPr>
        <dsp:cNvPr id="0" name=""/>
        <dsp:cNvSpPr/>
      </dsp:nvSpPr>
      <dsp:spPr>
        <a:xfrm>
          <a:off x="1479" y="5344379"/>
          <a:ext cx="1677664" cy="10653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811E90-B193-4944-B403-6A93B92D0774}">
      <dsp:nvSpPr>
        <dsp:cNvPr id="0" name=""/>
        <dsp:cNvSpPr/>
      </dsp:nvSpPr>
      <dsp:spPr>
        <a:xfrm>
          <a:off x="187886" y="5521465"/>
          <a:ext cx="1677664" cy="1065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同桌互背</a:t>
          </a:r>
        </a:p>
      </dsp:txBody>
      <dsp:txXfrm>
        <a:off x="219088" y="5552667"/>
        <a:ext cx="1615260" cy="1002913"/>
      </dsp:txXfrm>
    </dsp:sp>
    <dsp:sp modelId="{7A458702-7A9C-42B4-A7CD-3F8707B6AC3F}">
      <dsp:nvSpPr>
        <dsp:cNvPr id="0" name=""/>
        <dsp:cNvSpPr/>
      </dsp:nvSpPr>
      <dsp:spPr>
        <a:xfrm>
          <a:off x="2051958" y="5344379"/>
          <a:ext cx="1677664" cy="10653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7144FF-5C1B-464A-84C9-52ABB86EE25A}">
      <dsp:nvSpPr>
        <dsp:cNvPr id="0" name=""/>
        <dsp:cNvSpPr/>
      </dsp:nvSpPr>
      <dsp:spPr>
        <a:xfrm>
          <a:off x="2238365" y="5521465"/>
          <a:ext cx="1677664" cy="1065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老师抽背</a:t>
          </a:r>
        </a:p>
      </dsp:txBody>
      <dsp:txXfrm>
        <a:off x="2269567" y="5552667"/>
        <a:ext cx="1615260" cy="1002913"/>
      </dsp:txXfrm>
    </dsp:sp>
    <dsp:sp modelId="{CCD53B27-23A7-4DF2-BDB9-300EFA2C93C7}">
      <dsp:nvSpPr>
        <dsp:cNvPr id="0" name=""/>
        <dsp:cNvSpPr/>
      </dsp:nvSpPr>
      <dsp:spPr>
        <a:xfrm>
          <a:off x="4102437" y="5344379"/>
          <a:ext cx="1677664" cy="10653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5DB680-88EF-4CC1-B3D9-2D48DE7473A5}">
      <dsp:nvSpPr>
        <dsp:cNvPr id="0" name=""/>
        <dsp:cNvSpPr/>
      </dsp:nvSpPr>
      <dsp:spPr>
        <a:xfrm>
          <a:off x="4288845" y="5521465"/>
          <a:ext cx="1677664" cy="1065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1" kern="1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诗词闯关</a:t>
          </a:r>
        </a:p>
      </dsp:txBody>
      <dsp:txXfrm>
        <a:off x="4320047" y="5552667"/>
        <a:ext cx="1615260" cy="1002913"/>
      </dsp:txXfrm>
    </dsp:sp>
    <dsp:sp modelId="{4165B9AC-E695-4F55-9B57-5DA224375DF6}">
      <dsp:nvSpPr>
        <dsp:cNvPr id="0" name=""/>
        <dsp:cNvSpPr/>
      </dsp:nvSpPr>
      <dsp:spPr>
        <a:xfrm>
          <a:off x="6152917" y="5344379"/>
          <a:ext cx="1677664" cy="10653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94EABE-9C59-4C39-9FB0-B0FC16706855}">
      <dsp:nvSpPr>
        <dsp:cNvPr id="0" name=""/>
        <dsp:cNvSpPr/>
      </dsp:nvSpPr>
      <dsp:spPr>
        <a:xfrm>
          <a:off x="6339324" y="5521465"/>
          <a:ext cx="1677664" cy="1065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1" kern="1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主播讲诗词</a:t>
          </a:r>
        </a:p>
      </dsp:txBody>
      <dsp:txXfrm>
        <a:off x="6370526" y="5552667"/>
        <a:ext cx="1615260" cy="1002913"/>
      </dsp:txXfrm>
    </dsp:sp>
    <dsp:sp modelId="{3E54BB0C-F682-45F3-8A0A-421DC93A613E}">
      <dsp:nvSpPr>
        <dsp:cNvPr id="0" name=""/>
        <dsp:cNvSpPr/>
      </dsp:nvSpPr>
      <dsp:spPr>
        <a:xfrm>
          <a:off x="8899536" y="3791140"/>
          <a:ext cx="2335863" cy="10653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401926-DF31-4D23-83F1-88E35F6859C0}">
      <dsp:nvSpPr>
        <dsp:cNvPr id="0" name=""/>
        <dsp:cNvSpPr/>
      </dsp:nvSpPr>
      <dsp:spPr>
        <a:xfrm>
          <a:off x="9085944" y="3968227"/>
          <a:ext cx="2335863" cy="1065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期末总评</a:t>
          </a:r>
        </a:p>
      </dsp:txBody>
      <dsp:txXfrm>
        <a:off x="9117146" y="3999429"/>
        <a:ext cx="2273459" cy="1002913"/>
      </dsp:txXfrm>
    </dsp:sp>
    <dsp:sp modelId="{838D300B-59D0-43B6-A9ED-07385600E2DF}">
      <dsp:nvSpPr>
        <dsp:cNvPr id="0" name=""/>
        <dsp:cNvSpPr/>
      </dsp:nvSpPr>
      <dsp:spPr>
        <a:xfrm>
          <a:off x="8203396" y="5344379"/>
          <a:ext cx="1677664" cy="10653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0DB84F-F3E8-49A2-B512-1E38DB00B383}">
      <dsp:nvSpPr>
        <dsp:cNvPr id="0" name=""/>
        <dsp:cNvSpPr/>
      </dsp:nvSpPr>
      <dsp:spPr>
        <a:xfrm>
          <a:off x="8389803" y="5521465"/>
          <a:ext cx="1677664" cy="1065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诗词游园</a:t>
          </a:r>
        </a:p>
      </dsp:txBody>
      <dsp:txXfrm>
        <a:off x="8421005" y="5552667"/>
        <a:ext cx="1615260" cy="1002913"/>
      </dsp:txXfrm>
    </dsp:sp>
    <dsp:sp modelId="{88B11B5E-FDC3-47FF-8561-C6A303D5D3E8}">
      <dsp:nvSpPr>
        <dsp:cNvPr id="0" name=""/>
        <dsp:cNvSpPr/>
      </dsp:nvSpPr>
      <dsp:spPr>
        <a:xfrm>
          <a:off x="10253875" y="5344379"/>
          <a:ext cx="1677664" cy="10653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471517-E1B7-4EC7-A157-B081B7F77D17}">
      <dsp:nvSpPr>
        <dsp:cNvPr id="0" name=""/>
        <dsp:cNvSpPr/>
      </dsp:nvSpPr>
      <dsp:spPr>
        <a:xfrm>
          <a:off x="10440282" y="5521465"/>
          <a:ext cx="1677664" cy="1065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飞花令</a:t>
          </a:r>
        </a:p>
      </dsp:txBody>
      <dsp:txXfrm>
        <a:off x="10471484" y="5552667"/>
        <a:ext cx="1615260" cy="10029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939D24-E0E2-472A-8FCA-33CA40673B6E}">
      <dsp:nvSpPr>
        <dsp:cNvPr id="0" name=""/>
        <dsp:cNvSpPr/>
      </dsp:nvSpPr>
      <dsp:spPr>
        <a:xfrm>
          <a:off x="10067468" y="4856458"/>
          <a:ext cx="1025239" cy="4879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503"/>
              </a:lnTo>
              <a:lnTo>
                <a:pt x="1025239" y="332503"/>
              </a:lnTo>
              <a:lnTo>
                <a:pt x="1025239" y="4879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2CC561-DD6C-4971-80FF-03C1CD41D928}">
      <dsp:nvSpPr>
        <dsp:cNvPr id="0" name=""/>
        <dsp:cNvSpPr/>
      </dsp:nvSpPr>
      <dsp:spPr>
        <a:xfrm>
          <a:off x="9042228" y="4856458"/>
          <a:ext cx="1025239" cy="487920"/>
        </a:xfrm>
        <a:custGeom>
          <a:avLst/>
          <a:gdLst/>
          <a:ahLst/>
          <a:cxnLst/>
          <a:rect l="0" t="0" r="0" b="0"/>
          <a:pathLst>
            <a:path>
              <a:moveTo>
                <a:pt x="1025239" y="0"/>
              </a:moveTo>
              <a:lnTo>
                <a:pt x="1025239" y="332503"/>
              </a:lnTo>
              <a:lnTo>
                <a:pt x="0" y="332503"/>
              </a:lnTo>
              <a:lnTo>
                <a:pt x="0" y="4879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146876-E1D4-4432-9235-74C0367AFC9E}">
      <dsp:nvSpPr>
        <dsp:cNvPr id="0" name=""/>
        <dsp:cNvSpPr/>
      </dsp:nvSpPr>
      <dsp:spPr>
        <a:xfrm>
          <a:off x="6946897" y="3303220"/>
          <a:ext cx="3120571" cy="4879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503"/>
              </a:lnTo>
              <a:lnTo>
                <a:pt x="3120571" y="332503"/>
              </a:lnTo>
              <a:lnTo>
                <a:pt x="3120571" y="4879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A3CD0D-F47D-4010-AD1B-1B05D491814C}">
      <dsp:nvSpPr>
        <dsp:cNvPr id="0" name=""/>
        <dsp:cNvSpPr/>
      </dsp:nvSpPr>
      <dsp:spPr>
        <a:xfrm>
          <a:off x="3916030" y="4856458"/>
          <a:ext cx="3075718" cy="4879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503"/>
              </a:lnTo>
              <a:lnTo>
                <a:pt x="3075718" y="332503"/>
              </a:lnTo>
              <a:lnTo>
                <a:pt x="3075718" y="4879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05D129-B76D-4811-AE75-300D5BD1F5AD}">
      <dsp:nvSpPr>
        <dsp:cNvPr id="0" name=""/>
        <dsp:cNvSpPr/>
      </dsp:nvSpPr>
      <dsp:spPr>
        <a:xfrm>
          <a:off x="3916030" y="4856458"/>
          <a:ext cx="1025239" cy="4879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503"/>
              </a:lnTo>
              <a:lnTo>
                <a:pt x="1025239" y="332503"/>
              </a:lnTo>
              <a:lnTo>
                <a:pt x="1025239" y="4879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9B418E-7D72-4394-AA6C-82C5FF08BFC4}">
      <dsp:nvSpPr>
        <dsp:cNvPr id="0" name=""/>
        <dsp:cNvSpPr/>
      </dsp:nvSpPr>
      <dsp:spPr>
        <a:xfrm>
          <a:off x="2890791" y="4856458"/>
          <a:ext cx="1025239" cy="487920"/>
        </a:xfrm>
        <a:custGeom>
          <a:avLst/>
          <a:gdLst/>
          <a:ahLst/>
          <a:cxnLst/>
          <a:rect l="0" t="0" r="0" b="0"/>
          <a:pathLst>
            <a:path>
              <a:moveTo>
                <a:pt x="1025239" y="0"/>
              </a:moveTo>
              <a:lnTo>
                <a:pt x="1025239" y="332503"/>
              </a:lnTo>
              <a:lnTo>
                <a:pt x="0" y="332503"/>
              </a:lnTo>
              <a:lnTo>
                <a:pt x="0" y="4879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F710F8-7D65-4844-8874-2397EE79801F}">
      <dsp:nvSpPr>
        <dsp:cNvPr id="0" name=""/>
        <dsp:cNvSpPr/>
      </dsp:nvSpPr>
      <dsp:spPr>
        <a:xfrm>
          <a:off x="840311" y="4856458"/>
          <a:ext cx="3075718" cy="487920"/>
        </a:xfrm>
        <a:custGeom>
          <a:avLst/>
          <a:gdLst/>
          <a:ahLst/>
          <a:cxnLst/>
          <a:rect l="0" t="0" r="0" b="0"/>
          <a:pathLst>
            <a:path>
              <a:moveTo>
                <a:pt x="3075718" y="0"/>
              </a:moveTo>
              <a:lnTo>
                <a:pt x="3075718" y="332503"/>
              </a:lnTo>
              <a:lnTo>
                <a:pt x="0" y="332503"/>
              </a:lnTo>
              <a:lnTo>
                <a:pt x="0" y="4879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7E84DE-6C99-41C5-87F9-A23AF01F83AA}">
      <dsp:nvSpPr>
        <dsp:cNvPr id="0" name=""/>
        <dsp:cNvSpPr/>
      </dsp:nvSpPr>
      <dsp:spPr>
        <a:xfrm>
          <a:off x="3916030" y="3303220"/>
          <a:ext cx="3030866" cy="487920"/>
        </a:xfrm>
        <a:custGeom>
          <a:avLst/>
          <a:gdLst/>
          <a:ahLst/>
          <a:cxnLst/>
          <a:rect l="0" t="0" r="0" b="0"/>
          <a:pathLst>
            <a:path>
              <a:moveTo>
                <a:pt x="3030866" y="0"/>
              </a:moveTo>
              <a:lnTo>
                <a:pt x="3030866" y="332503"/>
              </a:lnTo>
              <a:lnTo>
                <a:pt x="0" y="332503"/>
              </a:lnTo>
              <a:lnTo>
                <a:pt x="0" y="4879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0678C6-2422-4D6D-9743-2FF31C37DCBD}">
      <dsp:nvSpPr>
        <dsp:cNvPr id="0" name=""/>
        <dsp:cNvSpPr/>
      </dsp:nvSpPr>
      <dsp:spPr>
        <a:xfrm>
          <a:off x="5792546" y="2237902"/>
          <a:ext cx="2308701" cy="10653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22A037-2B5D-4B57-A0A7-C0DBF49FF233}">
      <dsp:nvSpPr>
        <dsp:cNvPr id="0" name=""/>
        <dsp:cNvSpPr/>
      </dsp:nvSpPr>
      <dsp:spPr>
        <a:xfrm>
          <a:off x="5978953" y="2414989"/>
          <a:ext cx="2308701" cy="1065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怎么评？</a:t>
          </a:r>
        </a:p>
      </dsp:txBody>
      <dsp:txXfrm>
        <a:off x="6010155" y="2446191"/>
        <a:ext cx="2246297" cy="1002913"/>
      </dsp:txXfrm>
    </dsp:sp>
    <dsp:sp modelId="{CAECC26C-8A64-4522-A529-B644B3EA40B5}">
      <dsp:nvSpPr>
        <dsp:cNvPr id="0" name=""/>
        <dsp:cNvSpPr/>
      </dsp:nvSpPr>
      <dsp:spPr>
        <a:xfrm>
          <a:off x="2658394" y="3791140"/>
          <a:ext cx="2515272" cy="10653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3EDBF4-872C-4BAE-88E8-7D94590DEF2F}">
      <dsp:nvSpPr>
        <dsp:cNvPr id="0" name=""/>
        <dsp:cNvSpPr/>
      </dsp:nvSpPr>
      <dsp:spPr>
        <a:xfrm>
          <a:off x="2844801" y="3968227"/>
          <a:ext cx="2515272" cy="1065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阶段评价</a:t>
          </a:r>
        </a:p>
      </dsp:txBody>
      <dsp:txXfrm>
        <a:off x="2876003" y="3999429"/>
        <a:ext cx="2452868" cy="1002913"/>
      </dsp:txXfrm>
    </dsp:sp>
    <dsp:sp modelId="{E3F808C3-9E9E-4A23-A7BC-37414DE7EBC4}">
      <dsp:nvSpPr>
        <dsp:cNvPr id="0" name=""/>
        <dsp:cNvSpPr/>
      </dsp:nvSpPr>
      <dsp:spPr>
        <a:xfrm>
          <a:off x="1479" y="5344379"/>
          <a:ext cx="1677664" cy="10653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811E90-B193-4944-B403-6A93B92D0774}">
      <dsp:nvSpPr>
        <dsp:cNvPr id="0" name=""/>
        <dsp:cNvSpPr/>
      </dsp:nvSpPr>
      <dsp:spPr>
        <a:xfrm>
          <a:off x="187886" y="5521465"/>
          <a:ext cx="1677664" cy="1065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同桌互背</a:t>
          </a:r>
        </a:p>
      </dsp:txBody>
      <dsp:txXfrm>
        <a:off x="219088" y="5552667"/>
        <a:ext cx="1615260" cy="1002913"/>
      </dsp:txXfrm>
    </dsp:sp>
    <dsp:sp modelId="{7A458702-7A9C-42B4-A7CD-3F8707B6AC3F}">
      <dsp:nvSpPr>
        <dsp:cNvPr id="0" name=""/>
        <dsp:cNvSpPr/>
      </dsp:nvSpPr>
      <dsp:spPr>
        <a:xfrm>
          <a:off x="2051958" y="5344379"/>
          <a:ext cx="1677664" cy="10653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7144FF-5C1B-464A-84C9-52ABB86EE25A}">
      <dsp:nvSpPr>
        <dsp:cNvPr id="0" name=""/>
        <dsp:cNvSpPr/>
      </dsp:nvSpPr>
      <dsp:spPr>
        <a:xfrm>
          <a:off x="2238365" y="5521465"/>
          <a:ext cx="1677664" cy="1065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老师抽背</a:t>
          </a:r>
        </a:p>
      </dsp:txBody>
      <dsp:txXfrm>
        <a:off x="2269567" y="5552667"/>
        <a:ext cx="1615260" cy="1002913"/>
      </dsp:txXfrm>
    </dsp:sp>
    <dsp:sp modelId="{CCD53B27-23A7-4DF2-BDB9-300EFA2C93C7}">
      <dsp:nvSpPr>
        <dsp:cNvPr id="0" name=""/>
        <dsp:cNvSpPr/>
      </dsp:nvSpPr>
      <dsp:spPr>
        <a:xfrm>
          <a:off x="4102437" y="5344379"/>
          <a:ext cx="1677664" cy="10653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5DB680-88EF-4CC1-B3D9-2D48DE7473A5}">
      <dsp:nvSpPr>
        <dsp:cNvPr id="0" name=""/>
        <dsp:cNvSpPr/>
      </dsp:nvSpPr>
      <dsp:spPr>
        <a:xfrm>
          <a:off x="4288845" y="5521465"/>
          <a:ext cx="1677664" cy="1065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1" kern="1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诗词闯关</a:t>
          </a:r>
        </a:p>
      </dsp:txBody>
      <dsp:txXfrm>
        <a:off x="4320047" y="5552667"/>
        <a:ext cx="1615260" cy="1002913"/>
      </dsp:txXfrm>
    </dsp:sp>
    <dsp:sp modelId="{4165B9AC-E695-4F55-9B57-5DA224375DF6}">
      <dsp:nvSpPr>
        <dsp:cNvPr id="0" name=""/>
        <dsp:cNvSpPr/>
      </dsp:nvSpPr>
      <dsp:spPr>
        <a:xfrm>
          <a:off x="6152917" y="5344379"/>
          <a:ext cx="1677664" cy="10653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94EABE-9C59-4C39-9FB0-B0FC16706855}">
      <dsp:nvSpPr>
        <dsp:cNvPr id="0" name=""/>
        <dsp:cNvSpPr/>
      </dsp:nvSpPr>
      <dsp:spPr>
        <a:xfrm>
          <a:off x="6339324" y="5521465"/>
          <a:ext cx="1677664" cy="1065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1" kern="1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主播讲诗词</a:t>
          </a:r>
        </a:p>
      </dsp:txBody>
      <dsp:txXfrm>
        <a:off x="6370526" y="5552667"/>
        <a:ext cx="1615260" cy="1002913"/>
      </dsp:txXfrm>
    </dsp:sp>
    <dsp:sp modelId="{3E54BB0C-F682-45F3-8A0A-421DC93A613E}">
      <dsp:nvSpPr>
        <dsp:cNvPr id="0" name=""/>
        <dsp:cNvSpPr/>
      </dsp:nvSpPr>
      <dsp:spPr>
        <a:xfrm>
          <a:off x="8899536" y="3791140"/>
          <a:ext cx="2335863" cy="10653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401926-DF31-4D23-83F1-88E35F6859C0}">
      <dsp:nvSpPr>
        <dsp:cNvPr id="0" name=""/>
        <dsp:cNvSpPr/>
      </dsp:nvSpPr>
      <dsp:spPr>
        <a:xfrm>
          <a:off x="9085944" y="3968227"/>
          <a:ext cx="2335863" cy="1065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期末总评</a:t>
          </a:r>
        </a:p>
      </dsp:txBody>
      <dsp:txXfrm>
        <a:off x="9117146" y="3999429"/>
        <a:ext cx="2273459" cy="1002913"/>
      </dsp:txXfrm>
    </dsp:sp>
    <dsp:sp modelId="{838D300B-59D0-43B6-A9ED-07385600E2DF}">
      <dsp:nvSpPr>
        <dsp:cNvPr id="0" name=""/>
        <dsp:cNvSpPr/>
      </dsp:nvSpPr>
      <dsp:spPr>
        <a:xfrm>
          <a:off x="8203396" y="5344379"/>
          <a:ext cx="1677664" cy="10653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0DB84F-F3E8-49A2-B512-1E38DB00B383}">
      <dsp:nvSpPr>
        <dsp:cNvPr id="0" name=""/>
        <dsp:cNvSpPr/>
      </dsp:nvSpPr>
      <dsp:spPr>
        <a:xfrm>
          <a:off x="8389803" y="5521465"/>
          <a:ext cx="1677664" cy="1065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诗词游园</a:t>
          </a:r>
        </a:p>
      </dsp:txBody>
      <dsp:txXfrm>
        <a:off x="8421005" y="5552667"/>
        <a:ext cx="1615260" cy="1002913"/>
      </dsp:txXfrm>
    </dsp:sp>
    <dsp:sp modelId="{88B11B5E-FDC3-47FF-8561-C6A303D5D3E8}">
      <dsp:nvSpPr>
        <dsp:cNvPr id="0" name=""/>
        <dsp:cNvSpPr/>
      </dsp:nvSpPr>
      <dsp:spPr>
        <a:xfrm>
          <a:off x="10253875" y="5344379"/>
          <a:ext cx="1677664" cy="10653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471517-E1B7-4EC7-A157-B081B7F77D17}">
      <dsp:nvSpPr>
        <dsp:cNvPr id="0" name=""/>
        <dsp:cNvSpPr/>
      </dsp:nvSpPr>
      <dsp:spPr>
        <a:xfrm>
          <a:off x="10440282" y="5521465"/>
          <a:ext cx="1677664" cy="10653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2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飞花令</a:t>
          </a:r>
        </a:p>
      </dsp:txBody>
      <dsp:txXfrm>
        <a:off x="10471484" y="5552667"/>
        <a:ext cx="1615260" cy="1002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D6CAC-B43A-4325-A2DB-4BB8E6EEBEFB}" type="datetimeFigureOut">
              <a:rPr lang="zh-CN" altLang="en-US" smtClean="0"/>
              <a:t>2020/3/4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C5668D-269C-4CA7-9B6E-027997A961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07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5668D-269C-4CA7-9B6E-027997A9614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333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C5668D-269C-4CA7-9B6E-027997A9614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371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09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C5668D-269C-4CA7-9B6E-027997A9614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383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431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5668D-269C-4CA7-9B6E-027997A9614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429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5668D-269C-4CA7-9B6E-027997A9614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546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990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D4BE56-0D4C-487B-A77A-5602763B13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91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32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C5668D-269C-4CA7-9B6E-027997A9614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663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706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A1EC7-69F3-4752-BC1B-FA5AEE4D79E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598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C5668D-269C-4CA7-9B6E-027997A9614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809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E68F-D282-4802-A6C5-4F71A75852AD}" type="datetimeFigureOut">
              <a:rPr lang="zh-CN" altLang="en-US" smtClean="0"/>
              <a:t>2020/3/4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4B36-DFC9-4E90-A21B-7F05B86F80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003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E68F-D282-4802-A6C5-4F71A75852AD}" type="datetimeFigureOut">
              <a:rPr lang="zh-CN" altLang="en-US" smtClean="0"/>
              <a:t>2020/3/4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4B36-DFC9-4E90-A21B-7F05B86F80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00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E68F-D282-4802-A6C5-4F71A75852AD}" type="datetimeFigureOut">
              <a:rPr lang="zh-CN" altLang="en-US" smtClean="0"/>
              <a:t>2020/3/4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4B36-DFC9-4E90-A21B-7F05B86F80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009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645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E68F-D282-4802-A6C5-4F71A75852AD}" type="datetimeFigureOut">
              <a:rPr lang="zh-CN" altLang="en-US" smtClean="0"/>
              <a:t>2020/3/4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4B36-DFC9-4E90-A21B-7F05B86F80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9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E68F-D282-4802-A6C5-4F71A75852AD}" type="datetimeFigureOut">
              <a:rPr lang="zh-CN" altLang="en-US" smtClean="0"/>
              <a:t>2020/3/4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4B36-DFC9-4E90-A21B-7F05B86F80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613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E68F-D282-4802-A6C5-4F71A75852AD}" type="datetimeFigureOut">
              <a:rPr lang="zh-CN" altLang="en-US" smtClean="0"/>
              <a:t>2020/3/4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4B36-DFC9-4E90-A21B-7F05B86F80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83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E68F-D282-4802-A6C5-4F71A75852AD}" type="datetimeFigureOut">
              <a:rPr lang="zh-CN" altLang="en-US" smtClean="0"/>
              <a:t>2020/3/4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4B36-DFC9-4E90-A21B-7F05B86F80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023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E68F-D282-4802-A6C5-4F71A75852AD}" type="datetimeFigureOut">
              <a:rPr lang="zh-CN" altLang="en-US" smtClean="0"/>
              <a:t>2020/3/4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4B36-DFC9-4E90-A21B-7F05B86F80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519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E68F-D282-4802-A6C5-4F71A75852AD}" type="datetimeFigureOut">
              <a:rPr lang="zh-CN" altLang="en-US" smtClean="0"/>
              <a:t>2020/3/4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4B36-DFC9-4E90-A21B-7F05B86F80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333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E68F-D282-4802-A6C5-4F71A75852AD}" type="datetimeFigureOut">
              <a:rPr lang="zh-CN" altLang="en-US" smtClean="0"/>
              <a:t>2020/3/4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4B36-DFC9-4E90-A21B-7F05B86F80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343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E68F-D282-4802-A6C5-4F71A75852AD}" type="datetimeFigureOut">
              <a:rPr lang="zh-CN" altLang="en-US" smtClean="0"/>
              <a:t>2020/3/4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4B36-DFC9-4E90-A21B-7F05B86F808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621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BE68F-D282-4802-A6C5-4F71A75852AD}" type="datetimeFigureOut">
              <a:rPr lang="zh-CN" altLang="en-US" smtClean="0"/>
              <a:t>2020/3/4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B4B36-DFC9-4E90-A21B-7F05B86F808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4F53160-0395-4F7E-B3F7-358AC9001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7" t="29577" r="29577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87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tags" Target="../tags/tag132.xml"/><Relationship Id="rId21" Type="http://schemas.openxmlformats.org/officeDocument/2006/relationships/tags" Target="../tags/tag36.xml"/><Relationship Id="rId42" Type="http://schemas.openxmlformats.org/officeDocument/2006/relationships/tags" Target="../tags/tag57.xml"/><Relationship Id="rId63" Type="http://schemas.openxmlformats.org/officeDocument/2006/relationships/tags" Target="../tags/tag78.xml"/><Relationship Id="rId84" Type="http://schemas.openxmlformats.org/officeDocument/2006/relationships/tags" Target="../tags/tag99.xml"/><Relationship Id="rId138" Type="http://schemas.openxmlformats.org/officeDocument/2006/relationships/notesSlide" Target="../notesSlides/notesSlide7.xml"/><Relationship Id="rId16" Type="http://schemas.openxmlformats.org/officeDocument/2006/relationships/tags" Target="../tags/tag31.xml"/><Relationship Id="rId107" Type="http://schemas.openxmlformats.org/officeDocument/2006/relationships/tags" Target="../tags/tag122.xml"/><Relationship Id="rId11" Type="http://schemas.openxmlformats.org/officeDocument/2006/relationships/tags" Target="../tags/tag26.xml"/><Relationship Id="rId32" Type="http://schemas.openxmlformats.org/officeDocument/2006/relationships/tags" Target="../tags/tag47.xml"/><Relationship Id="rId37" Type="http://schemas.openxmlformats.org/officeDocument/2006/relationships/tags" Target="../tags/tag52.xml"/><Relationship Id="rId53" Type="http://schemas.openxmlformats.org/officeDocument/2006/relationships/tags" Target="../tags/tag68.xml"/><Relationship Id="rId58" Type="http://schemas.openxmlformats.org/officeDocument/2006/relationships/tags" Target="../tags/tag73.xml"/><Relationship Id="rId74" Type="http://schemas.openxmlformats.org/officeDocument/2006/relationships/tags" Target="../tags/tag89.xml"/><Relationship Id="rId79" Type="http://schemas.openxmlformats.org/officeDocument/2006/relationships/tags" Target="../tags/tag94.xml"/><Relationship Id="rId102" Type="http://schemas.openxmlformats.org/officeDocument/2006/relationships/tags" Target="../tags/tag117.xml"/><Relationship Id="rId123" Type="http://schemas.openxmlformats.org/officeDocument/2006/relationships/tags" Target="../tags/tag138.xml"/><Relationship Id="rId128" Type="http://schemas.openxmlformats.org/officeDocument/2006/relationships/tags" Target="../tags/tag143.xml"/><Relationship Id="rId5" Type="http://schemas.openxmlformats.org/officeDocument/2006/relationships/tags" Target="../tags/tag20.xml"/><Relationship Id="rId90" Type="http://schemas.openxmlformats.org/officeDocument/2006/relationships/tags" Target="../tags/tag105.xml"/><Relationship Id="rId95" Type="http://schemas.openxmlformats.org/officeDocument/2006/relationships/tags" Target="../tags/tag110.xml"/><Relationship Id="rId22" Type="http://schemas.openxmlformats.org/officeDocument/2006/relationships/tags" Target="../tags/tag37.xml"/><Relationship Id="rId27" Type="http://schemas.openxmlformats.org/officeDocument/2006/relationships/tags" Target="../tags/tag42.xml"/><Relationship Id="rId43" Type="http://schemas.openxmlformats.org/officeDocument/2006/relationships/tags" Target="../tags/tag58.xml"/><Relationship Id="rId48" Type="http://schemas.openxmlformats.org/officeDocument/2006/relationships/tags" Target="../tags/tag63.xml"/><Relationship Id="rId64" Type="http://schemas.openxmlformats.org/officeDocument/2006/relationships/tags" Target="../tags/tag79.xml"/><Relationship Id="rId69" Type="http://schemas.openxmlformats.org/officeDocument/2006/relationships/tags" Target="../tags/tag84.xml"/><Relationship Id="rId113" Type="http://schemas.openxmlformats.org/officeDocument/2006/relationships/tags" Target="../tags/tag128.xml"/><Relationship Id="rId118" Type="http://schemas.openxmlformats.org/officeDocument/2006/relationships/tags" Target="../tags/tag133.xml"/><Relationship Id="rId134" Type="http://schemas.openxmlformats.org/officeDocument/2006/relationships/tags" Target="../tags/tag149.xml"/><Relationship Id="rId80" Type="http://schemas.openxmlformats.org/officeDocument/2006/relationships/tags" Target="../tags/tag95.xml"/><Relationship Id="rId85" Type="http://schemas.openxmlformats.org/officeDocument/2006/relationships/tags" Target="../tags/tag100.xml"/><Relationship Id="rId12" Type="http://schemas.openxmlformats.org/officeDocument/2006/relationships/tags" Target="../tags/tag27.xml"/><Relationship Id="rId17" Type="http://schemas.openxmlformats.org/officeDocument/2006/relationships/tags" Target="../tags/tag32.xml"/><Relationship Id="rId33" Type="http://schemas.openxmlformats.org/officeDocument/2006/relationships/tags" Target="../tags/tag48.xml"/><Relationship Id="rId38" Type="http://schemas.openxmlformats.org/officeDocument/2006/relationships/tags" Target="../tags/tag53.xml"/><Relationship Id="rId59" Type="http://schemas.openxmlformats.org/officeDocument/2006/relationships/tags" Target="../tags/tag74.xml"/><Relationship Id="rId103" Type="http://schemas.openxmlformats.org/officeDocument/2006/relationships/tags" Target="../tags/tag118.xml"/><Relationship Id="rId108" Type="http://schemas.openxmlformats.org/officeDocument/2006/relationships/tags" Target="../tags/tag123.xml"/><Relationship Id="rId124" Type="http://schemas.openxmlformats.org/officeDocument/2006/relationships/tags" Target="../tags/tag139.xml"/><Relationship Id="rId129" Type="http://schemas.openxmlformats.org/officeDocument/2006/relationships/tags" Target="../tags/tag144.xml"/><Relationship Id="rId54" Type="http://schemas.openxmlformats.org/officeDocument/2006/relationships/tags" Target="../tags/tag69.xml"/><Relationship Id="rId70" Type="http://schemas.openxmlformats.org/officeDocument/2006/relationships/tags" Target="../tags/tag85.xml"/><Relationship Id="rId75" Type="http://schemas.openxmlformats.org/officeDocument/2006/relationships/tags" Target="../tags/tag90.xml"/><Relationship Id="rId91" Type="http://schemas.openxmlformats.org/officeDocument/2006/relationships/tags" Target="../tags/tag106.xml"/><Relationship Id="rId96" Type="http://schemas.openxmlformats.org/officeDocument/2006/relationships/tags" Target="../tags/tag111.xml"/><Relationship Id="rId1" Type="http://schemas.openxmlformats.org/officeDocument/2006/relationships/themeOverride" Target="../theme/themeOverride5.xml"/><Relationship Id="rId6" Type="http://schemas.openxmlformats.org/officeDocument/2006/relationships/tags" Target="../tags/tag21.xml"/><Relationship Id="rId23" Type="http://schemas.openxmlformats.org/officeDocument/2006/relationships/tags" Target="../tags/tag38.xml"/><Relationship Id="rId28" Type="http://schemas.openxmlformats.org/officeDocument/2006/relationships/tags" Target="../tags/tag43.xml"/><Relationship Id="rId49" Type="http://schemas.openxmlformats.org/officeDocument/2006/relationships/tags" Target="../tags/tag64.xml"/><Relationship Id="rId114" Type="http://schemas.openxmlformats.org/officeDocument/2006/relationships/tags" Target="../tags/tag129.xml"/><Relationship Id="rId119" Type="http://schemas.openxmlformats.org/officeDocument/2006/relationships/tags" Target="../tags/tag134.xml"/><Relationship Id="rId44" Type="http://schemas.openxmlformats.org/officeDocument/2006/relationships/tags" Target="../tags/tag59.xml"/><Relationship Id="rId60" Type="http://schemas.openxmlformats.org/officeDocument/2006/relationships/tags" Target="../tags/tag75.xml"/><Relationship Id="rId65" Type="http://schemas.openxmlformats.org/officeDocument/2006/relationships/tags" Target="../tags/tag80.xml"/><Relationship Id="rId81" Type="http://schemas.openxmlformats.org/officeDocument/2006/relationships/tags" Target="../tags/tag96.xml"/><Relationship Id="rId86" Type="http://schemas.openxmlformats.org/officeDocument/2006/relationships/tags" Target="../tags/tag101.xml"/><Relationship Id="rId130" Type="http://schemas.openxmlformats.org/officeDocument/2006/relationships/tags" Target="../tags/tag145.xml"/><Relationship Id="rId135" Type="http://schemas.openxmlformats.org/officeDocument/2006/relationships/tags" Target="../tags/tag150.xml"/><Relationship Id="rId13" Type="http://schemas.openxmlformats.org/officeDocument/2006/relationships/tags" Target="../tags/tag28.xml"/><Relationship Id="rId18" Type="http://schemas.openxmlformats.org/officeDocument/2006/relationships/tags" Target="../tags/tag33.xml"/><Relationship Id="rId39" Type="http://schemas.openxmlformats.org/officeDocument/2006/relationships/tags" Target="../tags/tag54.xml"/><Relationship Id="rId109" Type="http://schemas.openxmlformats.org/officeDocument/2006/relationships/tags" Target="../tags/tag124.xml"/><Relationship Id="rId34" Type="http://schemas.openxmlformats.org/officeDocument/2006/relationships/tags" Target="../tags/tag49.xml"/><Relationship Id="rId50" Type="http://schemas.openxmlformats.org/officeDocument/2006/relationships/tags" Target="../tags/tag65.xml"/><Relationship Id="rId55" Type="http://schemas.openxmlformats.org/officeDocument/2006/relationships/tags" Target="../tags/tag70.xml"/><Relationship Id="rId76" Type="http://schemas.openxmlformats.org/officeDocument/2006/relationships/tags" Target="../tags/tag91.xml"/><Relationship Id="rId97" Type="http://schemas.openxmlformats.org/officeDocument/2006/relationships/tags" Target="../tags/tag112.xml"/><Relationship Id="rId104" Type="http://schemas.openxmlformats.org/officeDocument/2006/relationships/tags" Target="../tags/tag119.xml"/><Relationship Id="rId120" Type="http://schemas.openxmlformats.org/officeDocument/2006/relationships/tags" Target="../tags/tag135.xml"/><Relationship Id="rId125" Type="http://schemas.openxmlformats.org/officeDocument/2006/relationships/tags" Target="../tags/tag140.xml"/><Relationship Id="rId7" Type="http://schemas.openxmlformats.org/officeDocument/2006/relationships/tags" Target="../tags/tag22.xml"/><Relationship Id="rId71" Type="http://schemas.openxmlformats.org/officeDocument/2006/relationships/tags" Target="../tags/tag86.xml"/><Relationship Id="rId92" Type="http://schemas.openxmlformats.org/officeDocument/2006/relationships/tags" Target="../tags/tag107.xml"/><Relationship Id="rId2" Type="http://schemas.openxmlformats.org/officeDocument/2006/relationships/tags" Target="../tags/tag17.xml"/><Relationship Id="rId29" Type="http://schemas.openxmlformats.org/officeDocument/2006/relationships/tags" Target="../tags/tag44.xml"/><Relationship Id="rId24" Type="http://schemas.openxmlformats.org/officeDocument/2006/relationships/tags" Target="../tags/tag39.xml"/><Relationship Id="rId40" Type="http://schemas.openxmlformats.org/officeDocument/2006/relationships/tags" Target="../tags/tag55.xml"/><Relationship Id="rId45" Type="http://schemas.openxmlformats.org/officeDocument/2006/relationships/tags" Target="../tags/tag60.xml"/><Relationship Id="rId66" Type="http://schemas.openxmlformats.org/officeDocument/2006/relationships/tags" Target="../tags/tag81.xml"/><Relationship Id="rId87" Type="http://schemas.openxmlformats.org/officeDocument/2006/relationships/tags" Target="../tags/tag102.xml"/><Relationship Id="rId110" Type="http://schemas.openxmlformats.org/officeDocument/2006/relationships/tags" Target="../tags/tag125.xml"/><Relationship Id="rId115" Type="http://schemas.openxmlformats.org/officeDocument/2006/relationships/tags" Target="../tags/tag130.xml"/><Relationship Id="rId131" Type="http://schemas.openxmlformats.org/officeDocument/2006/relationships/tags" Target="../tags/tag146.xml"/><Relationship Id="rId136" Type="http://schemas.openxmlformats.org/officeDocument/2006/relationships/tags" Target="../tags/tag151.xml"/><Relationship Id="rId61" Type="http://schemas.openxmlformats.org/officeDocument/2006/relationships/tags" Target="../tags/tag76.xml"/><Relationship Id="rId82" Type="http://schemas.openxmlformats.org/officeDocument/2006/relationships/tags" Target="../tags/tag97.xml"/><Relationship Id="rId19" Type="http://schemas.openxmlformats.org/officeDocument/2006/relationships/tags" Target="../tags/tag34.xml"/><Relationship Id="rId14" Type="http://schemas.openxmlformats.org/officeDocument/2006/relationships/tags" Target="../tags/tag29.xml"/><Relationship Id="rId30" Type="http://schemas.openxmlformats.org/officeDocument/2006/relationships/tags" Target="../tags/tag45.xml"/><Relationship Id="rId35" Type="http://schemas.openxmlformats.org/officeDocument/2006/relationships/tags" Target="../tags/tag50.xml"/><Relationship Id="rId56" Type="http://schemas.openxmlformats.org/officeDocument/2006/relationships/tags" Target="../tags/tag71.xml"/><Relationship Id="rId77" Type="http://schemas.openxmlformats.org/officeDocument/2006/relationships/tags" Target="../tags/tag92.xml"/><Relationship Id="rId100" Type="http://schemas.openxmlformats.org/officeDocument/2006/relationships/tags" Target="../tags/tag115.xml"/><Relationship Id="rId105" Type="http://schemas.openxmlformats.org/officeDocument/2006/relationships/tags" Target="../tags/tag120.xml"/><Relationship Id="rId126" Type="http://schemas.openxmlformats.org/officeDocument/2006/relationships/tags" Target="../tags/tag141.xml"/><Relationship Id="rId8" Type="http://schemas.openxmlformats.org/officeDocument/2006/relationships/tags" Target="../tags/tag23.xml"/><Relationship Id="rId51" Type="http://schemas.openxmlformats.org/officeDocument/2006/relationships/tags" Target="../tags/tag66.xml"/><Relationship Id="rId72" Type="http://schemas.openxmlformats.org/officeDocument/2006/relationships/tags" Target="../tags/tag87.xml"/><Relationship Id="rId93" Type="http://schemas.openxmlformats.org/officeDocument/2006/relationships/tags" Target="../tags/tag108.xml"/><Relationship Id="rId98" Type="http://schemas.openxmlformats.org/officeDocument/2006/relationships/tags" Target="../tags/tag113.xml"/><Relationship Id="rId121" Type="http://schemas.openxmlformats.org/officeDocument/2006/relationships/tags" Target="../tags/tag136.xml"/><Relationship Id="rId3" Type="http://schemas.openxmlformats.org/officeDocument/2006/relationships/tags" Target="../tags/tag18.xml"/><Relationship Id="rId25" Type="http://schemas.openxmlformats.org/officeDocument/2006/relationships/tags" Target="../tags/tag40.xml"/><Relationship Id="rId46" Type="http://schemas.openxmlformats.org/officeDocument/2006/relationships/tags" Target="../tags/tag61.xml"/><Relationship Id="rId67" Type="http://schemas.openxmlformats.org/officeDocument/2006/relationships/tags" Target="../tags/tag82.xml"/><Relationship Id="rId116" Type="http://schemas.openxmlformats.org/officeDocument/2006/relationships/tags" Target="../tags/tag131.xml"/><Relationship Id="rId137" Type="http://schemas.openxmlformats.org/officeDocument/2006/relationships/slideLayout" Target="../slideLayouts/slideLayout6.xml"/><Relationship Id="rId20" Type="http://schemas.openxmlformats.org/officeDocument/2006/relationships/tags" Target="../tags/tag35.xml"/><Relationship Id="rId41" Type="http://schemas.openxmlformats.org/officeDocument/2006/relationships/tags" Target="../tags/tag56.xml"/><Relationship Id="rId62" Type="http://schemas.openxmlformats.org/officeDocument/2006/relationships/tags" Target="../tags/tag77.xml"/><Relationship Id="rId83" Type="http://schemas.openxmlformats.org/officeDocument/2006/relationships/tags" Target="../tags/tag98.xml"/><Relationship Id="rId88" Type="http://schemas.openxmlformats.org/officeDocument/2006/relationships/tags" Target="../tags/tag103.xml"/><Relationship Id="rId111" Type="http://schemas.openxmlformats.org/officeDocument/2006/relationships/tags" Target="../tags/tag126.xml"/><Relationship Id="rId132" Type="http://schemas.openxmlformats.org/officeDocument/2006/relationships/tags" Target="../tags/tag147.xml"/><Relationship Id="rId15" Type="http://schemas.openxmlformats.org/officeDocument/2006/relationships/tags" Target="../tags/tag30.xml"/><Relationship Id="rId36" Type="http://schemas.openxmlformats.org/officeDocument/2006/relationships/tags" Target="../tags/tag51.xml"/><Relationship Id="rId57" Type="http://schemas.openxmlformats.org/officeDocument/2006/relationships/tags" Target="../tags/tag72.xml"/><Relationship Id="rId106" Type="http://schemas.openxmlformats.org/officeDocument/2006/relationships/tags" Target="../tags/tag121.xml"/><Relationship Id="rId127" Type="http://schemas.openxmlformats.org/officeDocument/2006/relationships/tags" Target="../tags/tag142.xml"/><Relationship Id="rId10" Type="http://schemas.openxmlformats.org/officeDocument/2006/relationships/tags" Target="../tags/tag25.xml"/><Relationship Id="rId31" Type="http://schemas.openxmlformats.org/officeDocument/2006/relationships/tags" Target="../tags/tag46.xml"/><Relationship Id="rId52" Type="http://schemas.openxmlformats.org/officeDocument/2006/relationships/tags" Target="../tags/tag67.xml"/><Relationship Id="rId73" Type="http://schemas.openxmlformats.org/officeDocument/2006/relationships/tags" Target="../tags/tag88.xml"/><Relationship Id="rId78" Type="http://schemas.openxmlformats.org/officeDocument/2006/relationships/tags" Target="../tags/tag93.xml"/><Relationship Id="rId94" Type="http://schemas.openxmlformats.org/officeDocument/2006/relationships/tags" Target="../tags/tag109.xml"/><Relationship Id="rId99" Type="http://schemas.openxmlformats.org/officeDocument/2006/relationships/tags" Target="../tags/tag114.xml"/><Relationship Id="rId101" Type="http://schemas.openxmlformats.org/officeDocument/2006/relationships/tags" Target="../tags/tag116.xml"/><Relationship Id="rId122" Type="http://schemas.openxmlformats.org/officeDocument/2006/relationships/tags" Target="../tags/tag137.xml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26" Type="http://schemas.openxmlformats.org/officeDocument/2006/relationships/tags" Target="../tags/tag41.xml"/><Relationship Id="rId47" Type="http://schemas.openxmlformats.org/officeDocument/2006/relationships/tags" Target="../tags/tag62.xml"/><Relationship Id="rId68" Type="http://schemas.openxmlformats.org/officeDocument/2006/relationships/tags" Target="../tags/tag83.xml"/><Relationship Id="rId89" Type="http://schemas.openxmlformats.org/officeDocument/2006/relationships/tags" Target="../tags/tag104.xml"/><Relationship Id="rId112" Type="http://schemas.openxmlformats.org/officeDocument/2006/relationships/tags" Target="../tags/tag127.xml"/><Relationship Id="rId133" Type="http://schemas.openxmlformats.org/officeDocument/2006/relationships/tags" Target="../tags/tag1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eg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notesSlide" Target="../notesSlides/notesSlide2.xml"/><Relationship Id="rId3" Type="http://schemas.openxmlformats.org/officeDocument/2006/relationships/tags" Target="../tags/tag3.xml"/><Relationship Id="rId21" Type="http://schemas.openxmlformats.org/officeDocument/2006/relationships/slide" Target="slide1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slide" Target="slide14.xml"/><Relationship Id="rId1" Type="http://schemas.openxmlformats.org/officeDocument/2006/relationships/themeOverride" Target="../theme/themeOverride2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5.png"/><Relationship Id="rId10" Type="http://schemas.openxmlformats.org/officeDocument/2006/relationships/tags" Target="../tags/tag10.xml"/><Relationship Id="rId19" Type="http://schemas.openxmlformats.org/officeDocument/2006/relationships/slide" Target="slide17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slide" Target="slide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C2171-0E6F-48A0-AE66-74433C2A07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87EEA05-7720-4006-8C70-399388C8EE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现状分析">
            <a:hlinkClick r:id="" action="ppaction://media"/>
            <a:extLst>
              <a:ext uri="{FF2B5EF4-FFF2-40B4-BE49-F238E27FC236}">
                <a16:creationId xmlns:a16="http://schemas.microsoft.com/office/drawing/2014/main" id="{470FAE2B-F71D-4997-9126-D8AE70B146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2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CABE6-62A5-4CAD-82C7-E2F4071AE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572" y="1492119"/>
            <a:ext cx="10515600" cy="708932"/>
          </a:xfrm>
        </p:spPr>
        <p:txBody>
          <a:bodyPr>
            <a:normAutofit/>
          </a:bodyPr>
          <a:lstStyle/>
          <a:p>
            <a:r>
              <a:rPr lang="zh-CN" altLang="en-US" sz="3600" dirty="0"/>
              <a:t>每日一议</a:t>
            </a:r>
            <a:r>
              <a:rPr lang="en-US" altLang="zh-CN" sz="3600" dirty="0"/>
              <a:t>            </a:t>
            </a:r>
            <a:r>
              <a:rPr lang="zh-CN" altLang="en-US" sz="3600" dirty="0"/>
              <a:t>每课两议</a:t>
            </a:r>
          </a:p>
        </p:txBody>
      </p:sp>
      <p:sp>
        <p:nvSpPr>
          <p:cNvPr id="3" name="箭头: 右 2">
            <a:extLst>
              <a:ext uri="{FF2B5EF4-FFF2-40B4-BE49-F238E27FC236}">
                <a16:creationId xmlns:a16="http://schemas.microsoft.com/office/drawing/2014/main" id="{B9B3A736-6EF2-4E8E-AEED-5843CDBC1FE0}"/>
              </a:ext>
            </a:extLst>
          </p:cNvPr>
          <p:cNvSpPr/>
          <p:nvPr/>
        </p:nvSpPr>
        <p:spPr>
          <a:xfrm>
            <a:off x="3497944" y="1684791"/>
            <a:ext cx="812800" cy="246743"/>
          </a:xfrm>
          <a:prstGeom prst="rightArrow">
            <a:avLst/>
          </a:prstGeom>
          <a:solidFill>
            <a:srgbClr val="FCB03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03BC5423-D3CA-4355-AB6B-65C4FC582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651832"/>
              </p:ext>
            </p:extLst>
          </p:nvPr>
        </p:nvGraphicFramePr>
        <p:xfrm>
          <a:off x="6390288" y="2791082"/>
          <a:ext cx="3516086" cy="339731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90486">
                  <a:extLst>
                    <a:ext uri="{9D8B030D-6E8A-4147-A177-3AD203B41FA5}">
                      <a16:colId xmlns:a16="http://schemas.microsoft.com/office/drawing/2014/main" val="410794917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547905522"/>
                    </a:ext>
                  </a:extLst>
                </a:gridCol>
              </a:tblGrid>
              <a:tr h="477068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第一单元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233887"/>
                  </a:ext>
                </a:extLst>
              </a:tr>
              <a:tr h="414359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课文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主备人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4873934"/>
                  </a:ext>
                </a:extLst>
              </a:tr>
              <a:tr h="414359">
                <a:tc>
                  <a:txBody>
                    <a:bodyPr/>
                    <a:lstStyle/>
                    <a:p>
                      <a:r>
                        <a:rPr lang="en-US" altLang="zh-CN" dirty="0"/>
                        <a:t>《</a:t>
                      </a:r>
                      <a:r>
                        <a:rPr lang="zh-CN" altLang="en-US" dirty="0"/>
                        <a:t>古诗三首</a:t>
                      </a:r>
                      <a:r>
                        <a:rPr lang="en-US" altLang="zh-CN" dirty="0"/>
                        <a:t>》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徐佳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938631"/>
                  </a:ext>
                </a:extLst>
              </a:tr>
              <a:tr h="414359">
                <a:tc>
                  <a:txBody>
                    <a:bodyPr/>
                    <a:lstStyle/>
                    <a:p>
                      <a:r>
                        <a:rPr lang="en-US" altLang="zh-CN" dirty="0"/>
                        <a:t>《</a:t>
                      </a:r>
                      <a:r>
                        <a:rPr lang="zh-CN" altLang="en-US" dirty="0"/>
                        <a:t>乡下人家</a:t>
                      </a:r>
                      <a:r>
                        <a:rPr lang="en-US" altLang="zh-CN" dirty="0"/>
                        <a:t>》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程杨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700567"/>
                  </a:ext>
                </a:extLst>
              </a:tr>
              <a:tr h="434091">
                <a:tc>
                  <a:txBody>
                    <a:bodyPr/>
                    <a:lstStyle/>
                    <a:p>
                      <a:r>
                        <a:rPr lang="en-US" altLang="zh-CN" dirty="0"/>
                        <a:t>《</a:t>
                      </a:r>
                      <a:r>
                        <a:rPr lang="zh-CN" altLang="en-US" dirty="0"/>
                        <a:t>天窗</a:t>
                      </a:r>
                      <a:r>
                        <a:rPr lang="en-US" altLang="zh-CN" dirty="0"/>
                        <a:t>》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常燕楠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543342"/>
                  </a:ext>
                </a:extLst>
              </a:tr>
              <a:tr h="414359">
                <a:tc>
                  <a:txBody>
                    <a:bodyPr/>
                    <a:lstStyle/>
                    <a:p>
                      <a:r>
                        <a:rPr lang="en-US" altLang="zh-CN" dirty="0"/>
                        <a:t>《</a:t>
                      </a:r>
                      <a:r>
                        <a:rPr lang="zh-CN" altLang="en-US" dirty="0"/>
                        <a:t>三月桃花水</a:t>
                      </a:r>
                      <a:r>
                        <a:rPr lang="en-US" altLang="zh-CN" dirty="0"/>
                        <a:t>》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王燕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371418"/>
                  </a:ext>
                </a:extLst>
              </a:tr>
              <a:tr h="414359">
                <a:tc>
                  <a:txBody>
                    <a:bodyPr/>
                    <a:lstStyle/>
                    <a:p>
                      <a:r>
                        <a:rPr lang="en-US" altLang="zh-CN" dirty="0"/>
                        <a:t>《</a:t>
                      </a:r>
                      <a:r>
                        <a:rPr lang="zh-CN" altLang="en-US" dirty="0"/>
                        <a:t>习作</a:t>
                      </a:r>
                      <a:r>
                        <a:rPr lang="en-US" altLang="zh-CN" dirty="0"/>
                        <a:t>》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朱柯侠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756202"/>
                  </a:ext>
                </a:extLst>
              </a:tr>
              <a:tr h="414359">
                <a:tc>
                  <a:txBody>
                    <a:bodyPr/>
                    <a:lstStyle/>
                    <a:p>
                      <a:r>
                        <a:rPr lang="en-US" altLang="zh-CN" dirty="0"/>
                        <a:t>《</a:t>
                      </a:r>
                      <a:r>
                        <a:rPr lang="zh-CN" altLang="en-US" dirty="0"/>
                        <a:t>语文园地</a:t>
                      </a:r>
                      <a:r>
                        <a:rPr lang="en-US" altLang="zh-CN" dirty="0"/>
                        <a:t>》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陈莉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7916407"/>
                  </a:ext>
                </a:extLst>
              </a:tr>
            </a:tbl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0365FB48-8058-4C1B-925C-B0D13FC5D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77" y="2470568"/>
            <a:ext cx="4139734" cy="3893199"/>
          </a:xfrm>
          <a:prstGeom prst="rect">
            <a:avLst/>
          </a:prstGeom>
        </p:spPr>
      </p:pic>
      <p:sp>
        <p:nvSpPr>
          <p:cNvPr id="6" name="云形 5">
            <a:extLst>
              <a:ext uri="{FF2B5EF4-FFF2-40B4-BE49-F238E27FC236}">
                <a16:creationId xmlns:a16="http://schemas.microsoft.com/office/drawing/2014/main" id="{CE045769-874C-433B-8FC9-5A338BD7E768}"/>
              </a:ext>
            </a:extLst>
          </p:cNvPr>
          <p:cNvSpPr/>
          <p:nvPr/>
        </p:nvSpPr>
        <p:spPr>
          <a:xfrm>
            <a:off x="8890000" y="194724"/>
            <a:ext cx="3316514" cy="2061029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雁翎" panose="02010609000101010101" pitchFamily="49" charset="-122"/>
                <a:ea typeface="迷你简雁翎" panose="02010609000101010101" pitchFamily="49" charset="-122"/>
              </a:rPr>
              <a:t>怎么研？</a:t>
            </a:r>
          </a:p>
        </p:txBody>
      </p:sp>
      <p:sp>
        <p:nvSpPr>
          <p:cNvPr id="7" name="流程图: 终止 6">
            <a:extLst>
              <a:ext uri="{FF2B5EF4-FFF2-40B4-BE49-F238E27FC236}">
                <a16:creationId xmlns:a16="http://schemas.microsoft.com/office/drawing/2014/main" id="{AA15A8C6-7F94-4A30-9C53-CD9311DD43A2}"/>
              </a:ext>
            </a:extLst>
          </p:cNvPr>
          <p:cNvSpPr/>
          <p:nvPr/>
        </p:nvSpPr>
        <p:spPr>
          <a:xfrm>
            <a:off x="333828" y="165244"/>
            <a:ext cx="2404533" cy="1356355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雁翎" panose="02010609000101010101" pitchFamily="49" charset="-122"/>
                <a:ea typeface="迷你简雁翎" panose="02010609000101010101" pitchFamily="49" charset="-122"/>
              </a:rPr>
              <a:t>教师成长</a:t>
            </a:r>
            <a:endParaRPr lang="en-US" altLang="zh-CN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迷你简雁翎" panose="02010609000101010101" pitchFamily="49" charset="-122"/>
              <a:ea typeface="迷你简雁翎" panose="02010609000101010101" pitchFamily="49" charset="-122"/>
            </a:endParaRPr>
          </a:p>
          <a:p>
            <a:pPr algn="ctr"/>
            <a:r>
              <a:rPr lang="zh-CN" altLang="en-US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雁翎" panose="02010609000101010101" pitchFamily="49" charset="-122"/>
                <a:ea typeface="迷你简雁翎" panose="02010609000101010101" pitchFamily="49" charset="-122"/>
              </a:rPr>
              <a:t>教学实践</a:t>
            </a:r>
          </a:p>
        </p:txBody>
      </p:sp>
    </p:spTree>
    <p:extLst>
      <p:ext uri="{BB962C8B-B14F-4D97-AF65-F5344CB8AC3E}">
        <p14:creationId xmlns:p14="http://schemas.microsoft.com/office/powerpoint/2010/main" val="2526680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A_椭圆 20">
            <a:extLst>
              <a:ext uri="{FF2B5EF4-FFF2-40B4-BE49-F238E27FC236}">
                <a16:creationId xmlns:a16="http://schemas.microsoft.com/office/drawing/2014/main" id="{F10FAFD0-9963-4A40-BFDA-6FDB528C1434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5760706" y="2621499"/>
            <a:ext cx="594090" cy="594090"/>
          </a:xfrm>
          <a:prstGeom prst="ellipse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5" name="PA_Freeform: Shape 21">
            <a:extLst>
              <a:ext uri="{FF2B5EF4-FFF2-40B4-BE49-F238E27FC236}">
                <a16:creationId xmlns:a16="http://schemas.microsoft.com/office/drawing/2014/main" id="{92F7B3E6-C3F1-4800-A69D-DD8D1EF4AA4B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5352483" y="2038813"/>
            <a:ext cx="102626" cy="697856"/>
          </a:xfrm>
          <a:custGeom>
            <a:avLst/>
            <a:gdLst>
              <a:gd name="T0" fmla="*/ 62 w 90"/>
              <a:gd name="T1" fmla="*/ 612 h 612"/>
              <a:gd name="T2" fmla="*/ 0 w 90"/>
              <a:gd name="T3" fmla="*/ 4 h 612"/>
              <a:gd name="T4" fmla="*/ 26 w 90"/>
              <a:gd name="T5" fmla="*/ 0 h 612"/>
              <a:gd name="T6" fmla="*/ 90 w 90"/>
              <a:gd name="T7" fmla="*/ 610 h 612"/>
              <a:gd name="T8" fmla="*/ 62 w 90"/>
              <a:gd name="T9" fmla="*/ 612 h 6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" h="612">
                <a:moveTo>
                  <a:pt x="62" y="612"/>
                </a:moveTo>
                <a:lnTo>
                  <a:pt x="0" y="4"/>
                </a:lnTo>
                <a:lnTo>
                  <a:pt x="26" y="0"/>
                </a:lnTo>
                <a:lnTo>
                  <a:pt x="90" y="610"/>
                </a:lnTo>
                <a:lnTo>
                  <a:pt x="62" y="612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6" name="PA_Freeform: Shape 22">
            <a:extLst>
              <a:ext uri="{FF2B5EF4-FFF2-40B4-BE49-F238E27FC236}">
                <a16:creationId xmlns:a16="http://schemas.microsoft.com/office/drawing/2014/main" id="{D7FF9FB2-4608-4879-AC7D-2F995810EA46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4849616" y="2720704"/>
            <a:ext cx="595230" cy="263406"/>
          </a:xfrm>
          <a:custGeom>
            <a:avLst/>
            <a:gdLst>
              <a:gd name="T0" fmla="*/ 522 w 522"/>
              <a:gd name="T1" fmla="*/ 26 h 231"/>
              <a:gd name="T2" fmla="*/ 10 w 522"/>
              <a:gd name="T3" fmla="*/ 231 h 231"/>
              <a:gd name="T4" fmla="*/ 0 w 522"/>
              <a:gd name="T5" fmla="*/ 206 h 231"/>
              <a:gd name="T6" fmla="*/ 512 w 522"/>
              <a:gd name="T7" fmla="*/ 0 h 231"/>
              <a:gd name="T8" fmla="*/ 522 w 522"/>
              <a:gd name="T9" fmla="*/ 26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2" h="231">
                <a:moveTo>
                  <a:pt x="522" y="26"/>
                </a:moveTo>
                <a:lnTo>
                  <a:pt x="10" y="231"/>
                </a:lnTo>
                <a:lnTo>
                  <a:pt x="0" y="206"/>
                </a:lnTo>
                <a:lnTo>
                  <a:pt x="512" y="0"/>
                </a:lnTo>
                <a:lnTo>
                  <a:pt x="522" y="26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7" name="PA_Freeform: Shape 23">
            <a:extLst>
              <a:ext uri="{FF2B5EF4-FFF2-40B4-BE49-F238E27FC236}">
                <a16:creationId xmlns:a16="http://schemas.microsoft.com/office/drawing/2014/main" id="{FDC17C4D-C9FD-4218-A0FD-EEDF91CF81A7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5425461" y="2729826"/>
            <a:ext cx="360331" cy="1018276"/>
          </a:xfrm>
          <a:custGeom>
            <a:avLst/>
            <a:gdLst>
              <a:gd name="T0" fmla="*/ 24 w 316"/>
              <a:gd name="T1" fmla="*/ 0 h 893"/>
              <a:gd name="T2" fmla="*/ 316 w 316"/>
              <a:gd name="T3" fmla="*/ 884 h 893"/>
              <a:gd name="T4" fmla="*/ 290 w 316"/>
              <a:gd name="T5" fmla="*/ 893 h 893"/>
              <a:gd name="T6" fmla="*/ 0 w 316"/>
              <a:gd name="T7" fmla="*/ 9 h 893"/>
              <a:gd name="T8" fmla="*/ 24 w 316"/>
              <a:gd name="T9" fmla="*/ 0 h 8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" h="893">
                <a:moveTo>
                  <a:pt x="24" y="0"/>
                </a:moveTo>
                <a:lnTo>
                  <a:pt x="316" y="884"/>
                </a:lnTo>
                <a:lnTo>
                  <a:pt x="290" y="893"/>
                </a:lnTo>
                <a:lnTo>
                  <a:pt x="0" y="9"/>
                </a:lnTo>
                <a:lnTo>
                  <a:pt x="24" y="0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8" name="PA_Freeform: Shape 24">
            <a:extLst>
              <a:ext uri="{FF2B5EF4-FFF2-40B4-BE49-F238E27FC236}">
                <a16:creationId xmlns:a16="http://schemas.microsoft.com/office/drawing/2014/main" id="{6315EE9C-87E8-4124-87F7-DFD31DAC28A4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5700270" y="3742401"/>
            <a:ext cx="85522" cy="832410"/>
          </a:xfrm>
          <a:custGeom>
            <a:avLst/>
            <a:gdLst>
              <a:gd name="T0" fmla="*/ 75 w 75"/>
              <a:gd name="T1" fmla="*/ 2 h 730"/>
              <a:gd name="T2" fmla="*/ 28 w 75"/>
              <a:gd name="T3" fmla="*/ 730 h 730"/>
              <a:gd name="T4" fmla="*/ 0 w 75"/>
              <a:gd name="T5" fmla="*/ 728 h 730"/>
              <a:gd name="T6" fmla="*/ 49 w 75"/>
              <a:gd name="T7" fmla="*/ 0 h 730"/>
              <a:gd name="T8" fmla="*/ 75 w 75"/>
              <a:gd name="T9" fmla="*/ 2 h 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730">
                <a:moveTo>
                  <a:pt x="75" y="2"/>
                </a:moveTo>
                <a:lnTo>
                  <a:pt x="28" y="730"/>
                </a:lnTo>
                <a:lnTo>
                  <a:pt x="0" y="728"/>
                </a:lnTo>
                <a:lnTo>
                  <a:pt x="49" y="0"/>
                </a:lnTo>
                <a:lnTo>
                  <a:pt x="75" y="2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9" name="PA_Freeform: Shape 25">
            <a:extLst>
              <a:ext uri="{FF2B5EF4-FFF2-40B4-BE49-F238E27FC236}">
                <a16:creationId xmlns:a16="http://schemas.microsoft.com/office/drawing/2014/main" id="{DD86BBAE-BA80-41B2-9432-E7078C83F741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6607940" y="2949902"/>
            <a:ext cx="556460" cy="558741"/>
          </a:xfrm>
          <a:custGeom>
            <a:avLst/>
            <a:gdLst>
              <a:gd name="T0" fmla="*/ 488 w 488"/>
              <a:gd name="T1" fmla="*/ 19 h 490"/>
              <a:gd name="T2" fmla="*/ 19 w 488"/>
              <a:gd name="T3" fmla="*/ 490 h 490"/>
              <a:gd name="T4" fmla="*/ 0 w 488"/>
              <a:gd name="T5" fmla="*/ 471 h 490"/>
              <a:gd name="T6" fmla="*/ 469 w 488"/>
              <a:gd name="T7" fmla="*/ 0 h 490"/>
              <a:gd name="T8" fmla="*/ 488 w 488"/>
              <a:gd name="T9" fmla="*/ 19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8" h="490">
                <a:moveTo>
                  <a:pt x="488" y="19"/>
                </a:moveTo>
                <a:lnTo>
                  <a:pt x="19" y="490"/>
                </a:lnTo>
                <a:lnTo>
                  <a:pt x="0" y="471"/>
                </a:lnTo>
                <a:lnTo>
                  <a:pt x="469" y="0"/>
                </a:lnTo>
                <a:lnTo>
                  <a:pt x="488" y="19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0" name="PA_Freeform: Shape 26">
            <a:extLst>
              <a:ext uri="{FF2B5EF4-FFF2-40B4-BE49-F238E27FC236}">
                <a16:creationId xmlns:a16="http://schemas.microsoft.com/office/drawing/2014/main" id="{424DFAF7-2C5A-4792-A543-1ADC06C3AD2D}"/>
              </a:ext>
            </a:extLst>
          </p:cNvPr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5758425" y="2575888"/>
            <a:ext cx="599791" cy="1174496"/>
          </a:xfrm>
          <a:custGeom>
            <a:avLst/>
            <a:gdLst>
              <a:gd name="T0" fmla="*/ 0 w 526"/>
              <a:gd name="T1" fmla="*/ 1018 h 1030"/>
              <a:gd name="T2" fmla="*/ 502 w 526"/>
              <a:gd name="T3" fmla="*/ 0 h 1030"/>
              <a:gd name="T4" fmla="*/ 526 w 526"/>
              <a:gd name="T5" fmla="*/ 10 h 1030"/>
              <a:gd name="T6" fmla="*/ 24 w 526"/>
              <a:gd name="T7" fmla="*/ 1030 h 1030"/>
              <a:gd name="T8" fmla="*/ 0 w 526"/>
              <a:gd name="T9" fmla="*/ 1018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26" h="1030">
                <a:moveTo>
                  <a:pt x="0" y="1018"/>
                </a:moveTo>
                <a:lnTo>
                  <a:pt x="502" y="0"/>
                </a:lnTo>
                <a:lnTo>
                  <a:pt x="526" y="10"/>
                </a:lnTo>
                <a:lnTo>
                  <a:pt x="24" y="1030"/>
                </a:lnTo>
                <a:lnTo>
                  <a:pt x="0" y="1018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1" name="PA_Freeform: Shape 27">
            <a:extLst>
              <a:ext uri="{FF2B5EF4-FFF2-40B4-BE49-F238E27FC236}">
                <a16:creationId xmlns:a16="http://schemas.microsoft.com/office/drawing/2014/main" id="{E771B265-1ADF-4C83-9F74-632B579F1A10}"/>
              </a:ext>
            </a:extLst>
          </p:cNvPr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5767547" y="3482416"/>
            <a:ext cx="856356" cy="275949"/>
          </a:xfrm>
          <a:custGeom>
            <a:avLst/>
            <a:gdLst>
              <a:gd name="T0" fmla="*/ 0 w 751"/>
              <a:gd name="T1" fmla="*/ 216 h 242"/>
              <a:gd name="T2" fmla="*/ 742 w 751"/>
              <a:gd name="T3" fmla="*/ 0 h 242"/>
              <a:gd name="T4" fmla="*/ 751 w 751"/>
              <a:gd name="T5" fmla="*/ 26 h 242"/>
              <a:gd name="T6" fmla="*/ 7 w 751"/>
              <a:gd name="T7" fmla="*/ 242 h 242"/>
              <a:gd name="T8" fmla="*/ 0 w 751"/>
              <a:gd name="T9" fmla="*/ 216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1" h="242">
                <a:moveTo>
                  <a:pt x="0" y="216"/>
                </a:moveTo>
                <a:lnTo>
                  <a:pt x="742" y="0"/>
                </a:lnTo>
                <a:lnTo>
                  <a:pt x="751" y="26"/>
                </a:lnTo>
                <a:lnTo>
                  <a:pt x="7" y="242"/>
                </a:lnTo>
                <a:lnTo>
                  <a:pt x="0" y="216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2" name="PA_Freeform: Shape 28">
            <a:extLst>
              <a:ext uri="{FF2B5EF4-FFF2-40B4-BE49-F238E27FC236}">
                <a16:creationId xmlns:a16="http://schemas.microsoft.com/office/drawing/2014/main" id="{6A7633EC-0DC1-45C7-906C-63787DA43D87}"/>
              </a:ext>
            </a:extLst>
          </p:cNvPr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5427742" y="1764003"/>
            <a:ext cx="706978" cy="979507"/>
          </a:xfrm>
          <a:custGeom>
            <a:avLst/>
            <a:gdLst>
              <a:gd name="T0" fmla="*/ 620 w 620"/>
              <a:gd name="T1" fmla="*/ 15 h 859"/>
              <a:gd name="T2" fmla="*/ 21 w 620"/>
              <a:gd name="T3" fmla="*/ 859 h 859"/>
              <a:gd name="T4" fmla="*/ 0 w 620"/>
              <a:gd name="T5" fmla="*/ 844 h 859"/>
              <a:gd name="T6" fmla="*/ 597 w 620"/>
              <a:gd name="T7" fmla="*/ 0 h 859"/>
              <a:gd name="T8" fmla="*/ 620 w 620"/>
              <a:gd name="T9" fmla="*/ 15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0" h="859">
                <a:moveTo>
                  <a:pt x="620" y="15"/>
                </a:moveTo>
                <a:lnTo>
                  <a:pt x="21" y="859"/>
                </a:lnTo>
                <a:lnTo>
                  <a:pt x="0" y="844"/>
                </a:lnTo>
                <a:lnTo>
                  <a:pt x="597" y="0"/>
                </a:lnTo>
                <a:lnTo>
                  <a:pt x="620" y="15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3" name="PA_Freeform: Shape 29">
            <a:extLst>
              <a:ext uri="{FF2B5EF4-FFF2-40B4-BE49-F238E27FC236}">
                <a16:creationId xmlns:a16="http://schemas.microsoft.com/office/drawing/2014/main" id="{95B8D32A-D3F1-456D-8580-2F56E3060990}"/>
              </a:ext>
            </a:extLst>
          </p:cNvPr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5761846" y="3732139"/>
            <a:ext cx="604353" cy="574705"/>
          </a:xfrm>
          <a:custGeom>
            <a:avLst/>
            <a:gdLst>
              <a:gd name="T0" fmla="*/ 513 w 530"/>
              <a:gd name="T1" fmla="*/ 504 h 504"/>
              <a:gd name="T2" fmla="*/ 0 w 530"/>
              <a:gd name="T3" fmla="*/ 19 h 504"/>
              <a:gd name="T4" fmla="*/ 18 w 530"/>
              <a:gd name="T5" fmla="*/ 0 h 504"/>
              <a:gd name="T6" fmla="*/ 530 w 530"/>
              <a:gd name="T7" fmla="*/ 485 h 504"/>
              <a:gd name="T8" fmla="*/ 513 w 530"/>
              <a:gd name="T9" fmla="*/ 504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0" h="504">
                <a:moveTo>
                  <a:pt x="513" y="504"/>
                </a:moveTo>
                <a:lnTo>
                  <a:pt x="0" y="19"/>
                </a:lnTo>
                <a:lnTo>
                  <a:pt x="18" y="0"/>
                </a:lnTo>
                <a:lnTo>
                  <a:pt x="530" y="485"/>
                </a:lnTo>
                <a:lnTo>
                  <a:pt x="513" y="504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4" name="PA_Freeform: Shape 30">
            <a:extLst>
              <a:ext uri="{FF2B5EF4-FFF2-40B4-BE49-F238E27FC236}">
                <a16:creationId xmlns:a16="http://schemas.microsoft.com/office/drawing/2014/main" id="{7219105E-8B67-4E37-BBA4-56068B2DD3B8}"/>
              </a:ext>
            </a:extLst>
          </p:cNvPr>
          <p:cNvSpPr>
            <a:spLocks/>
          </p:cNvSpPr>
          <p:nvPr>
            <p:custDataLst>
              <p:tags r:id="rId12"/>
            </p:custDataLst>
          </p:nvPr>
        </p:nvSpPr>
        <p:spPr bwMode="auto">
          <a:xfrm>
            <a:off x="6938623" y="2203014"/>
            <a:ext cx="229198" cy="760571"/>
          </a:xfrm>
          <a:custGeom>
            <a:avLst/>
            <a:gdLst>
              <a:gd name="T0" fmla="*/ 26 w 201"/>
              <a:gd name="T1" fmla="*/ 0 h 667"/>
              <a:gd name="T2" fmla="*/ 201 w 201"/>
              <a:gd name="T3" fmla="*/ 660 h 667"/>
              <a:gd name="T4" fmla="*/ 175 w 201"/>
              <a:gd name="T5" fmla="*/ 667 h 667"/>
              <a:gd name="T6" fmla="*/ 0 w 201"/>
              <a:gd name="T7" fmla="*/ 7 h 667"/>
              <a:gd name="T8" fmla="*/ 26 w 201"/>
              <a:gd name="T9" fmla="*/ 0 h 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1" h="667">
                <a:moveTo>
                  <a:pt x="26" y="0"/>
                </a:moveTo>
                <a:lnTo>
                  <a:pt x="201" y="660"/>
                </a:lnTo>
                <a:lnTo>
                  <a:pt x="175" y="667"/>
                </a:lnTo>
                <a:lnTo>
                  <a:pt x="0" y="7"/>
                </a:lnTo>
                <a:lnTo>
                  <a:pt x="26" y="0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5" name="PA_Freeform: Shape 31">
            <a:extLst>
              <a:ext uri="{FF2B5EF4-FFF2-40B4-BE49-F238E27FC236}">
                <a16:creationId xmlns:a16="http://schemas.microsoft.com/office/drawing/2014/main" id="{CE3F1AB2-9B20-426C-ABAF-55E142380FEE}"/>
              </a:ext>
            </a:extLst>
          </p:cNvPr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6344533" y="4287459"/>
            <a:ext cx="360331" cy="443572"/>
          </a:xfrm>
          <a:custGeom>
            <a:avLst/>
            <a:gdLst>
              <a:gd name="T0" fmla="*/ 295 w 316"/>
              <a:gd name="T1" fmla="*/ 389 h 389"/>
              <a:gd name="T2" fmla="*/ 0 w 316"/>
              <a:gd name="T3" fmla="*/ 15 h 389"/>
              <a:gd name="T4" fmla="*/ 21 w 316"/>
              <a:gd name="T5" fmla="*/ 0 h 389"/>
              <a:gd name="T6" fmla="*/ 316 w 316"/>
              <a:gd name="T7" fmla="*/ 373 h 389"/>
              <a:gd name="T8" fmla="*/ 295 w 316"/>
              <a:gd name="T9" fmla="*/ 389 h 3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6" h="389">
                <a:moveTo>
                  <a:pt x="295" y="389"/>
                </a:moveTo>
                <a:lnTo>
                  <a:pt x="0" y="15"/>
                </a:lnTo>
                <a:lnTo>
                  <a:pt x="21" y="0"/>
                </a:lnTo>
                <a:lnTo>
                  <a:pt x="316" y="373"/>
                </a:lnTo>
                <a:lnTo>
                  <a:pt x="295" y="389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6" name="PA_Freeform: Shape 32">
            <a:extLst>
              <a:ext uri="{FF2B5EF4-FFF2-40B4-BE49-F238E27FC236}">
                <a16:creationId xmlns:a16="http://schemas.microsoft.com/office/drawing/2014/main" id="{FB3829AC-65B4-4F6E-9722-F0CB0FAC0715}"/>
              </a:ext>
            </a:extLst>
          </p:cNvPr>
          <p:cNvSpPr>
            <a:spLocks/>
          </p:cNvSpPr>
          <p:nvPr>
            <p:custDataLst>
              <p:tags r:id="rId14"/>
            </p:custDataLst>
          </p:nvPr>
        </p:nvSpPr>
        <p:spPr bwMode="auto">
          <a:xfrm>
            <a:off x="5045745" y="3648898"/>
            <a:ext cx="728644" cy="109468"/>
          </a:xfrm>
          <a:custGeom>
            <a:avLst/>
            <a:gdLst>
              <a:gd name="T0" fmla="*/ 1 w 639"/>
              <a:gd name="T1" fmla="*/ 0 h 96"/>
              <a:gd name="T2" fmla="*/ 639 w 639"/>
              <a:gd name="T3" fmla="*/ 70 h 96"/>
              <a:gd name="T4" fmla="*/ 635 w 639"/>
              <a:gd name="T5" fmla="*/ 96 h 96"/>
              <a:gd name="T6" fmla="*/ 0 w 639"/>
              <a:gd name="T7" fmla="*/ 26 h 96"/>
              <a:gd name="T8" fmla="*/ 1 w 639"/>
              <a:gd name="T9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9" h="96">
                <a:moveTo>
                  <a:pt x="1" y="0"/>
                </a:moveTo>
                <a:lnTo>
                  <a:pt x="639" y="70"/>
                </a:lnTo>
                <a:lnTo>
                  <a:pt x="635" y="96"/>
                </a:lnTo>
                <a:lnTo>
                  <a:pt x="0" y="26"/>
                </a:lnTo>
                <a:lnTo>
                  <a:pt x="1" y="0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7" name="PA_Freeform: Shape 33">
            <a:extLst>
              <a:ext uri="{FF2B5EF4-FFF2-40B4-BE49-F238E27FC236}">
                <a16:creationId xmlns:a16="http://schemas.microsoft.com/office/drawing/2014/main" id="{14CB853F-E657-4B0E-A289-2A8CF214B9D9}"/>
              </a:ext>
            </a:extLst>
          </p:cNvPr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6330850" y="1856367"/>
            <a:ext cx="354630" cy="730924"/>
          </a:xfrm>
          <a:custGeom>
            <a:avLst/>
            <a:gdLst>
              <a:gd name="T0" fmla="*/ 311 w 311"/>
              <a:gd name="T1" fmla="*/ 12 h 641"/>
              <a:gd name="T2" fmla="*/ 24 w 311"/>
              <a:gd name="T3" fmla="*/ 641 h 641"/>
              <a:gd name="T4" fmla="*/ 0 w 311"/>
              <a:gd name="T5" fmla="*/ 631 h 641"/>
              <a:gd name="T6" fmla="*/ 286 w 311"/>
              <a:gd name="T7" fmla="*/ 0 h 641"/>
              <a:gd name="T8" fmla="*/ 311 w 311"/>
              <a:gd name="T9" fmla="*/ 12 h 6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1" h="641">
                <a:moveTo>
                  <a:pt x="311" y="12"/>
                </a:moveTo>
                <a:lnTo>
                  <a:pt x="24" y="641"/>
                </a:lnTo>
                <a:lnTo>
                  <a:pt x="0" y="631"/>
                </a:lnTo>
                <a:lnTo>
                  <a:pt x="286" y="0"/>
                </a:lnTo>
                <a:lnTo>
                  <a:pt x="311" y="12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8" name="PA_Freeform: Shape 34">
            <a:extLst>
              <a:ext uri="{FF2B5EF4-FFF2-40B4-BE49-F238E27FC236}">
                <a16:creationId xmlns:a16="http://schemas.microsoft.com/office/drawing/2014/main" id="{3CE1404F-4EE3-42B6-BA8A-4C6C7DF7C172}"/>
              </a:ext>
            </a:extLst>
          </p:cNvPr>
          <p:cNvSpPr>
            <a:spLocks/>
          </p:cNvSpPr>
          <p:nvPr>
            <p:custDataLst>
              <p:tags r:id="rId16"/>
            </p:custDataLst>
          </p:nvPr>
        </p:nvSpPr>
        <p:spPr bwMode="auto">
          <a:xfrm>
            <a:off x="5756144" y="2984110"/>
            <a:ext cx="109468" cy="761712"/>
          </a:xfrm>
          <a:custGeom>
            <a:avLst/>
            <a:gdLst>
              <a:gd name="T0" fmla="*/ 96 w 96"/>
              <a:gd name="T1" fmla="*/ 1 h 668"/>
              <a:gd name="T2" fmla="*/ 26 w 96"/>
              <a:gd name="T3" fmla="*/ 668 h 668"/>
              <a:gd name="T4" fmla="*/ 0 w 96"/>
              <a:gd name="T5" fmla="*/ 665 h 668"/>
              <a:gd name="T6" fmla="*/ 70 w 96"/>
              <a:gd name="T7" fmla="*/ 0 h 668"/>
              <a:gd name="T8" fmla="*/ 96 w 96"/>
              <a:gd name="T9" fmla="*/ 1 h 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6" h="668">
                <a:moveTo>
                  <a:pt x="96" y="1"/>
                </a:moveTo>
                <a:lnTo>
                  <a:pt x="26" y="668"/>
                </a:lnTo>
                <a:lnTo>
                  <a:pt x="0" y="665"/>
                </a:lnTo>
                <a:lnTo>
                  <a:pt x="70" y="0"/>
                </a:lnTo>
                <a:lnTo>
                  <a:pt x="96" y="1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9" name="PA_Freeform: Shape 35">
            <a:extLst>
              <a:ext uri="{FF2B5EF4-FFF2-40B4-BE49-F238E27FC236}">
                <a16:creationId xmlns:a16="http://schemas.microsoft.com/office/drawing/2014/main" id="{B0975B65-95CE-4C21-89B4-78358D8554BC}"/>
              </a:ext>
            </a:extLst>
          </p:cNvPr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5764127" y="1711550"/>
            <a:ext cx="358050" cy="75259"/>
          </a:xfrm>
          <a:custGeom>
            <a:avLst/>
            <a:gdLst>
              <a:gd name="T0" fmla="*/ 3 w 314"/>
              <a:gd name="T1" fmla="*/ 0 h 66"/>
              <a:gd name="T2" fmla="*/ 314 w 314"/>
              <a:gd name="T3" fmla="*/ 40 h 66"/>
              <a:gd name="T4" fmla="*/ 311 w 314"/>
              <a:gd name="T5" fmla="*/ 66 h 66"/>
              <a:gd name="T6" fmla="*/ 0 w 314"/>
              <a:gd name="T7" fmla="*/ 27 h 66"/>
              <a:gd name="T8" fmla="*/ 3 w 314"/>
              <a:gd name="T9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4" h="66">
                <a:moveTo>
                  <a:pt x="3" y="0"/>
                </a:moveTo>
                <a:lnTo>
                  <a:pt x="314" y="40"/>
                </a:lnTo>
                <a:lnTo>
                  <a:pt x="311" y="66"/>
                </a:lnTo>
                <a:lnTo>
                  <a:pt x="0" y="27"/>
                </a:lnTo>
                <a:lnTo>
                  <a:pt x="3" y="0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0" name="PA_Freeform: Shape 36">
            <a:extLst>
              <a:ext uri="{FF2B5EF4-FFF2-40B4-BE49-F238E27FC236}">
                <a16:creationId xmlns:a16="http://schemas.microsoft.com/office/drawing/2014/main" id="{87901AFF-E1D3-49B3-95EC-9EF800E324FE}"/>
              </a:ext>
            </a:extLst>
          </p:cNvPr>
          <p:cNvSpPr>
            <a:spLocks/>
          </p:cNvSpPr>
          <p:nvPr>
            <p:custDataLst>
              <p:tags r:id="rId18"/>
            </p:custDataLst>
          </p:nvPr>
        </p:nvSpPr>
        <p:spPr bwMode="auto">
          <a:xfrm>
            <a:off x="6540663" y="3497240"/>
            <a:ext cx="92363" cy="454975"/>
          </a:xfrm>
          <a:custGeom>
            <a:avLst/>
            <a:gdLst>
              <a:gd name="T0" fmla="*/ 0 w 81"/>
              <a:gd name="T1" fmla="*/ 396 h 399"/>
              <a:gd name="T2" fmla="*/ 55 w 81"/>
              <a:gd name="T3" fmla="*/ 0 h 399"/>
              <a:gd name="T4" fmla="*/ 81 w 81"/>
              <a:gd name="T5" fmla="*/ 3 h 399"/>
              <a:gd name="T6" fmla="*/ 26 w 81"/>
              <a:gd name="T7" fmla="*/ 399 h 399"/>
              <a:gd name="T8" fmla="*/ 0 w 81"/>
              <a:gd name="T9" fmla="*/ 396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" h="399">
                <a:moveTo>
                  <a:pt x="0" y="396"/>
                </a:moveTo>
                <a:lnTo>
                  <a:pt x="55" y="0"/>
                </a:lnTo>
                <a:lnTo>
                  <a:pt x="81" y="3"/>
                </a:lnTo>
                <a:lnTo>
                  <a:pt x="26" y="399"/>
                </a:lnTo>
                <a:lnTo>
                  <a:pt x="0" y="396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1" name="PA_Freeform: Shape 37">
            <a:extLst>
              <a:ext uri="{FF2B5EF4-FFF2-40B4-BE49-F238E27FC236}">
                <a16:creationId xmlns:a16="http://schemas.microsoft.com/office/drawing/2014/main" id="{943D18FF-71BC-472A-99D1-25594452561F}"/>
              </a:ext>
            </a:extLst>
          </p:cNvPr>
          <p:cNvSpPr>
            <a:spLocks/>
          </p:cNvSpPr>
          <p:nvPr>
            <p:custDataLst>
              <p:tags r:id="rId19"/>
            </p:custDataLst>
          </p:nvPr>
        </p:nvSpPr>
        <p:spPr bwMode="auto">
          <a:xfrm>
            <a:off x="6610220" y="3484697"/>
            <a:ext cx="486903" cy="324982"/>
          </a:xfrm>
          <a:custGeom>
            <a:avLst/>
            <a:gdLst>
              <a:gd name="T0" fmla="*/ 413 w 427"/>
              <a:gd name="T1" fmla="*/ 285 h 285"/>
              <a:gd name="T2" fmla="*/ 0 w 427"/>
              <a:gd name="T3" fmla="*/ 23 h 285"/>
              <a:gd name="T4" fmla="*/ 15 w 427"/>
              <a:gd name="T5" fmla="*/ 0 h 285"/>
              <a:gd name="T6" fmla="*/ 427 w 427"/>
              <a:gd name="T7" fmla="*/ 262 h 285"/>
              <a:gd name="T8" fmla="*/ 413 w 427"/>
              <a:gd name="T9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7" h="285">
                <a:moveTo>
                  <a:pt x="413" y="285"/>
                </a:moveTo>
                <a:lnTo>
                  <a:pt x="0" y="23"/>
                </a:lnTo>
                <a:lnTo>
                  <a:pt x="15" y="0"/>
                </a:lnTo>
                <a:lnTo>
                  <a:pt x="427" y="262"/>
                </a:lnTo>
                <a:lnTo>
                  <a:pt x="413" y="285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2" name="PA_Freeform: Shape 38">
            <a:extLst>
              <a:ext uri="{FF2B5EF4-FFF2-40B4-BE49-F238E27FC236}">
                <a16:creationId xmlns:a16="http://schemas.microsoft.com/office/drawing/2014/main" id="{E30EA9C4-A48B-403C-8061-9791923AC67B}"/>
              </a:ext>
            </a:extLst>
          </p:cNvPr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4847335" y="2957884"/>
            <a:ext cx="439011" cy="306737"/>
          </a:xfrm>
          <a:custGeom>
            <a:avLst/>
            <a:gdLst>
              <a:gd name="T0" fmla="*/ 14 w 385"/>
              <a:gd name="T1" fmla="*/ 0 h 269"/>
              <a:gd name="T2" fmla="*/ 385 w 385"/>
              <a:gd name="T3" fmla="*/ 247 h 269"/>
              <a:gd name="T4" fmla="*/ 372 w 385"/>
              <a:gd name="T5" fmla="*/ 269 h 269"/>
              <a:gd name="T6" fmla="*/ 0 w 385"/>
              <a:gd name="T7" fmla="*/ 21 h 269"/>
              <a:gd name="T8" fmla="*/ 14 w 385"/>
              <a:gd name="T9" fmla="*/ 0 h 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5" h="269">
                <a:moveTo>
                  <a:pt x="14" y="0"/>
                </a:moveTo>
                <a:lnTo>
                  <a:pt x="385" y="247"/>
                </a:lnTo>
                <a:lnTo>
                  <a:pt x="372" y="269"/>
                </a:lnTo>
                <a:lnTo>
                  <a:pt x="0" y="21"/>
                </a:lnTo>
                <a:lnTo>
                  <a:pt x="14" y="0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3" name="PA_Freeform: Shape 39">
            <a:extLst>
              <a:ext uri="{FF2B5EF4-FFF2-40B4-BE49-F238E27FC236}">
                <a16:creationId xmlns:a16="http://schemas.microsoft.com/office/drawing/2014/main" id="{668DC437-D582-46DD-B9B4-D0214CCAD132}"/>
              </a:ext>
            </a:extLst>
          </p:cNvPr>
          <p:cNvSpPr>
            <a:spLocks/>
          </p:cNvSpPr>
          <p:nvPr>
            <p:custDataLst>
              <p:tags r:id="rId21"/>
            </p:custDataLst>
          </p:nvPr>
        </p:nvSpPr>
        <p:spPr bwMode="auto">
          <a:xfrm>
            <a:off x="4879263" y="2028550"/>
            <a:ext cx="497166" cy="388838"/>
          </a:xfrm>
          <a:custGeom>
            <a:avLst/>
            <a:gdLst>
              <a:gd name="T0" fmla="*/ 0 w 436"/>
              <a:gd name="T1" fmla="*/ 320 h 341"/>
              <a:gd name="T2" fmla="*/ 420 w 436"/>
              <a:gd name="T3" fmla="*/ 0 h 341"/>
              <a:gd name="T4" fmla="*/ 436 w 436"/>
              <a:gd name="T5" fmla="*/ 21 h 341"/>
              <a:gd name="T6" fmla="*/ 15 w 436"/>
              <a:gd name="T7" fmla="*/ 341 h 341"/>
              <a:gd name="T8" fmla="*/ 0 w 436"/>
              <a:gd name="T9" fmla="*/ 320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6" h="341">
                <a:moveTo>
                  <a:pt x="0" y="320"/>
                </a:moveTo>
                <a:lnTo>
                  <a:pt x="420" y="0"/>
                </a:lnTo>
                <a:lnTo>
                  <a:pt x="436" y="21"/>
                </a:lnTo>
                <a:lnTo>
                  <a:pt x="15" y="341"/>
                </a:lnTo>
                <a:lnTo>
                  <a:pt x="0" y="320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4" name="PA_Freeform: Shape 40">
            <a:extLst>
              <a:ext uri="{FF2B5EF4-FFF2-40B4-BE49-F238E27FC236}">
                <a16:creationId xmlns:a16="http://schemas.microsoft.com/office/drawing/2014/main" id="{31F2D3A7-1F95-4C87-A798-5E59EC0CEFC3}"/>
              </a:ext>
            </a:extLst>
          </p:cNvPr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4798303" y="3379790"/>
            <a:ext cx="258845" cy="293054"/>
          </a:xfrm>
          <a:custGeom>
            <a:avLst/>
            <a:gdLst>
              <a:gd name="T0" fmla="*/ 20 w 227"/>
              <a:gd name="T1" fmla="*/ 0 h 257"/>
              <a:gd name="T2" fmla="*/ 227 w 227"/>
              <a:gd name="T3" fmla="*/ 240 h 257"/>
              <a:gd name="T4" fmla="*/ 208 w 227"/>
              <a:gd name="T5" fmla="*/ 257 h 257"/>
              <a:gd name="T6" fmla="*/ 0 w 227"/>
              <a:gd name="T7" fmla="*/ 17 h 257"/>
              <a:gd name="T8" fmla="*/ 20 w 227"/>
              <a:gd name="T9" fmla="*/ 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57">
                <a:moveTo>
                  <a:pt x="20" y="0"/>
                </a:moveTo>
                <a:lnTo>
                  <a:pt x="227" y="240"/>
                </a:lnTo>
                <a:lnTo>
                  <a:pt x="208" y="257"/>
                </a:lnTo>
                <a:lnTo>
                  <a:pt x="0" y="17"/>
                </a:lnTo>
                <a:lnTo>
                  <a:pt x="20" y="0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5" name="PA_Freeform: Shape 41">
            <a:extLst>
              <a:ext uri="{FF2B5EF4-FFF2-40B4-BE49-F238E27FC236}">
                <a16:creationId xmlns:a16="http://schemas.microsoft.com/office/drawing/2014/main" id="{8C228790-4440-4163-8538-E0719A6F1420}"/>
              </a:ext>
            </a:extLst>
          </p:cNvPr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6310324" y="4295441"/>
            <a:ext cx="61576" cy="683032"/>
          </a:xfrm>
          <a:custGeom>
            <a:avLst/>
            <a:gdLst>
              <a:gd name="T0" fmla="*/ 0 w 54"/>
              <a:gd name="T1" fmla="*/ 597 h 599"/>
              <a:gd name="T2" fmla="*/ 26 w 54"/>
              <a:gd name="T3" fmla="*/ 0 h 599"/>
              <a:gd name="T4" fmla="*/ 54 w 54"/>
              <a:gd name="T5" fmla="*/ 1 h 599"/>
              <a:gd name="T6" fmla="*/ 26 w 54"/>
              <a:gd name="T7" fmla="*/ 599 h 599"/>
              <a:gd name="T8" fmla="*/ 0 w 54"/>
              <a:gd name="T9" fmla="*/ 597 h 5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" h="599">
                <a:moveTo>
                  <a:pt x="0" y="597"/>
                </a:moveTo>
                <a:lnTo>
                  <a:pt x="26" y="0"/>
                </a:lnTo>
                <a:lnTo>
                  <a:pt x="54" y="1"/>
                </a:lnTo>
                <a:lnTo>
                  <a:pt x="26" y="599"/>
                </a:lnTo>
                <a:lnTo>
                  <a:pt x="0" y="597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6" name="PA_Freeform: Shape 42">
            <a:extLst>
              <a:ext uri="{FF2B5EF4-FFF2-40B4-BE49-F238E27FC236}">
                <a16:creationId xmlns:a16="http://schemas.microsoft.com/office/drawing/2014/main" id="{E4E5271C-2606-4B3C-BED3-C1B54DE15AB9}"/>
              </a:ext>
            </a:extLst>
          </p:cNvPr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5197403" y="3732139"/>
            <a:ext cx="584968" cy="523392"/>
          </a:xfrm>
          <a:custGeom>
            <a:avLst/>
            <a:gdLst>
              <a:gd name="T0" fmla="*/ 513 w 513"/>
              <a:gd name="T1" fmla="*/ 19 h 459"/>
              <a:gd name="T2" fmla="*/ 18 w 513"/>
              <a:gd name="T3" fmla="*/ 459 h 459"/>
              <a:gd name="T4" fmla="*/ 0 w 513"/>
              <a:gd name="T5" fmla="*/ 438 h 459"/>
              <a:gd name="T6" fmla="*/ 495 w 513"/>
              <a:gd name="T7" fmla="*/ 0 h 459"/>
              <a:gd name="T8" fmla="*/ 513 w 513"/>
              <a:gd name="T9" fmla="*/ 1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3" h="459">
                <a:moveTo>
                  <a:pt x="513" y="19"/>
                </a:moveTo>
                <a:lnTo>
                  <a:pt x="18" y="459"/>
                </a:lnTo>
                <a:lnTo>
                  <a:pt x="0" y="438"/>
                </a:lnTo>
                <a:lnTo>
                  <a:pt x="495" y="0"/>
                </a:lnTo>
                <a:lnTo>
                  <a:pt x="513" y="19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7" name="PA_Freeform: Shape 43">
            <a:extLst>
              <a:ext uri="{FF2B5EF4-FFF2-40B4-BE49-F238E27FC236}">
                <a16:creationId xmlns:a16="http://schemas.microsoft.com/office/drawing/2014/main" id="{FDB37A7D-71D3-4517-8877-6AA7648105AF}"/>
              </a:ext>
            </a:extLst>
          </p:cNvPr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5484756" y="4566829"/>
            <a:ext cx="245162" cy="427608"/>
          </a:xfrm>
          <a:custGeom>
            <a:avLst/>
            <a:gdLst>
              <a:gd name="T0" fmla="*/ 215 w 215"/>
              <a:gd name="T1" fmla="*/ 12 h 375"/>
              <a:gd name="T2" fmla="*/ 24 w 215"/>
              <a:gd name="T3" fmla="*/ 375 h 375"/>
              <a:gd name="T4" fmla="*/ 0 w 215"/>
              <a:gd name="T5" fmla="*/ 363 h 375"/>
              <a:gd name="T6" fmla="*/ 191 w 215"/>
              <a:gd name="T7" fmla="*/ 0 h 375"/>
              <a:gd name="T8" fmla="*/ 215 w 215"/>
              <a:gd name="T9" fmla="*/ 12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5" h="375">
                <a:moveTo>
                  <a:pt x="215" y="12"/>
                </a:moveTo>
                <a:lnTo>
                  <a:pt x="24" y="375"/>
                </a:lnTo>
                <a:lnTo>
                  <a:pt x="0" y="363"/>
                </a:lnTo>
                <a:lnTo>
                  <a:pt x="191" y="0"/>
                </a:lnTo>
                <a:lnTo>
                  <a:pt x="215" y="12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8" name="PA_Freeform: Shape 44">
            <a:extLst>
              <a:ext uri="{FF2B5EF4-FFF2-40B4-BE49-F238E27FC236}">
                <a16:creationId xmlns:a16="http://schemas.microsoft.com/office/drawing/2014/main" id="{7A183FD8-65ED-4BD3-ABD9-3AD708EBC9B7}"/>
              </a:ext>
            </a:extLst>
          </p:cNvPr>
          <p:cNvSpPr>
            <a:spLocks/>
          </p:cNvSpPr>
          <p:nvPr>
            <p:custDataLst>
              <p:tags r:id="rId26"/>
            </p:custDataLst>
          </p:nvPr>
        </p:nvSpPr>
        <p:spPr bwMode="auto">
          <a:xfrm>
            <a:off x="6457422" y="1748039"/>
            <a:ext cx="225777" cy="145957"/>
          </a:xfrm>
          <a:custGeom>
            <a:avLst/>
            <a:gdLst>
              <a:gd name="T0" fmla="*/ 186 w 198"/>
              <a:gd name="T1" fmla="*/ 128 h 128"/>
              <a:gd name="T2" fmla="*/ 0 w 198"/>
              <a:gd name="T3" fmla="*/ 24 h 128"/>
              <a:gd name="T4" fmla="*/ 14 w 198"/>
              <a:gd name="T5" fmla="*/ 0 h 128"/>
              <a:gd name="T6" fmla="*/ 198 w 198"/>
              <a:gd name="T7" fmla="*/ 106 h 128"/>
              <a:gd name="T8" fmla="*/ 186 w 198"/>
              <a:gd name="T9" fmla="*/ 1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8" h="128">
                <a:moveTo>
                  <a:pt x="186" y="128"/>
                </a:moveTo>
                <a:lnTo>
                  <a:pt x="0" y="24"/>
                </a:lnTo>
                <a:lnTo>
                  <a:pt x="14" y="0"/>
                </a:lnTo>
                <a:lnTo>
                  <a:pt x="198" y="106"/>
                </a:lnTo>
                <a:lnTo>
                  <a:pt x="186" y="128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9" name="PA_Freeform: Shape 45">
            <a:extLst>
              <a:ext uri="{FF2B5EF4-FFF2-40B4-BE49-F238E27FC236}">
                <a16:creationId xmlns:a16="http://schemas.microsoft.com/office/drawing/2014/main" id="{F1E84FC3-9C40-4F3E-8E29-F9C052A5CEBE}"/>
              </a:ext>
            </a:extLst>
          </p:cNvPr>
          <p:cNvSpPr>
            <a:spLocks/>
          </p:cNvSpPr>
          <p:nvPr>
            <p:custDataLst>
              <p:tags r:id="rId27"/>
            </p:custDataLst>
          </p:nvPr>
        </p:nvSpPr>
        <p:spPr bwMode="auto">
          <a:xfrm>
            <a:off x="7138173" y="2510891"/>
            <a:ext cx="103766" cy="452694"/>
          </a:xfrm>
          <a:custGeom>
            <a:avLst/>
            <a:gdLst>
              <a:gd name="T0" fmla="*/ 91 w 91"/>
              <a:gd name="T1" fmla="*/ 5 h 397"/>
              <a:gd name="T2" fmla="*/ 26 w 91"/>
              <a:gd name="T3" fmla="*/ 397 h 397"/>
              <a:gd name="T4" fmla="*/ 0 w 91"/>
              <a:gd name="T5" fmla="*/ 392 h 397"/>
              <a:gd name="T6" fmla="*/ 64 w 91"/>
              <a:gd name="T7" fmla="*/ 0 h 397"/>
              <a:gd name="T8" fmla="*/ 91 w 91"/>
              <a:gd name="T9" fmla="*/ 5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" h="397">
                <a:moveTo>
                  <a:pt x="91" y="5"/>
                </a:moveTo>
                <a:lnTo>
                  <a:pt x="26" y="397"/>
                </a:lnTo>
                <a:lnTo>
                  <a:pt x="0" y="392"/>
                </a:lnTo>
                <a:lnTo>
                  <a:pt x="64" y="0"/>
                </a:lnTo>
                <a:lnTo>
                  <a:pt x="91" y="5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0" name="PA_Freeform: Shape 46">
            <a:extLst>
              <a:ext uri="{FF2B5EF4-FFF2-40B4-BE49-F238E27FC236}">
                <a16:creationId xmlns:a16="http://schemas.microsoft.com/office/drawing/2014/main" id="{C156BA56-936B-47D8-AE19-C208D782EB51}"/>
              </a:ext>
            </a:extLst>
          </p:cNvPr>
          <p:cNvSpPr>
            <a:spLocks/>
          </p:cNvSpPr>
          <p:nvPr>
            <p:custDataLst>
              <p:tags r:id="rId28"/>
            </p:custDataLst>
          </p:nvPr>
        </p:nvSpPr>
        <p:spPr bwMode="auto">
          <a:xfrm>
            <a:off x="6597677" y="3033143"/>
            <a:ext cx="139115" cy="469798"/>
          </a:xfrm>
          <a:custGeom>
            <a:avLst/>
            <a:gdLst>
              <a:gd name="T0" fmla="*/ 122 w 122"/>
              <a:gd name="T1" fmla="*/ 5 h 412"/>
              <a:gd name="T2" fmla="*/ 26 w 122"/>
              <a:gd name="T3" fmla="*/ 412 h 412"/>
              <a:gd name="T4" fmla="*/ 0 w 122"/>
              <a:gd name="T5" fmla="*/ 407 h 412"/>
              <a:gd name="T6" fmla="*/ 96 w 122"/>
              <a:gd name="T7" fmla="*/ 0 h 412"/>
              <a:gd name="T8" fmla="*/ 122 w 122"/>
              <a:gd name="T9" fmla="*/ 5 h 4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" h="412">
                <a:moveTo>
                  <a:pt x="122" y="5"/>
                </a:moveTo>
                <a:lnTo>
                  <a:pt x="26" y="412"/>
                </a:lnTo>
                <a:lnTo>
                  <a:pt x="0" y="407"/>
                </a:lnTo>
                <a:lnTo>
                  <a:pt x="96" y="0"/>
                </a:lnTo>
                <a:lnTo>
                  <a:pt x="122" y="5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1" name="PA_Freeform: Shape 47">
            <a:extLst>
              <a:ext uri="{FF2B5EF4-FFF2-40B4-BE49-F238E27FC236}">
                <a16:creationId xmlns:a16="http://schemas.microsoft.com/office/drawing/2014/main" id="{DF15478B-9A1F-40C9-A69D-1EACE945B3EE}"/>
              </a:ext>
            </a:extLst>
          </p:cNvPr>
          <p:cNvSpPr>
            <a:spLocks/>
          </p:cNvSpPr>
          <p:nvPr>
            <p:custDataLst>
              <p:tags r:id="rId29"/>
            </p:custDataLst>
          </p:nvPr>
        </p:nvSpPr>
        <p:spPr bwMode="auto">
          <a:xfrm>
            <a:off x="6617062" y="3298830"/>
            <a:ext cx="655666" cy="215514"/>
          </a:xfrm>
          <a:custGeom>
            <a:avLst/>
            <a:gdLst>
              <a:gd name="T0" fmla="*/ 575 w 575"/>
              <a:gd name="T1" fmla="*/ 24 h 189"/>
              <a:gd name="T2" fmla="*/ 9 w 575"/>
              <a:gd name="T3" fmla="*/ 189 h 189"/>
              <a:gd name="T4" fmla="*/ 0 w 575"/>
              <a:gd name="T5" fmla="*/ 163 h 189"/>
              <a:gd name="T6" fmla="*/ 567 w 575"/>
              <a:gd name="T7" fmla="*/ 0 h 189"/>
              <a:gd name="T8" fmla="*/ 575 w 575"/>
              <a:gd name="T9" fmla="*/ 24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5" h="189">
                <a:moveTo>
                  <a:pt x="575" y="24"/>
                </a:moveTo>
                <a:lnTo>
                  <a:pt x="9" y="189"/>
                </a:lnTo>
                <a:lnTo>
                  <a:pt x="0" y="163"/>
                </a:lnTo>
                <a:lnTo>
                  <a:pt x="567" y="0"/>
                </a:lnTo>
                <a:lnTo>
                  <a:pt x="575" y="24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2" name="PA_Freeform: Shape 48">
            <a:extLst>
              <a:ext uri="{FF2B5EF4-FFF2-40B4-BE49-F238E27FC236}">
                <a16:creationId xmlns:a16="http://schemas.microsoft.com/office/drawing/2014/main" id="{47D70135-BA2B-47D8-937C-AF721355323B}"/>
              </a:ext>
            </a:extLst>
          </p:cNvPr>
          <p:cNvSpPr>
            <a:spLocks/>
          </p:cNvSpPr>
          <p:nvPr>
            <p:custDataLst>
              <p:tags r:id="rId30"/>
            </p:custDataLst>
          </p:nvPr>
        </p:nvSpPr>
        <p:spPr bwMode="auto">
          <a:xfrm>
            <a:off x="6279537" y="2578168"/>
            <a:ext cx="82101" cy="554180"/>
          </a:xfrm>
          <a:custGeom>
            <a:avLst/>
            <a:gdLst>
              <a:gd name="T0" fmla="*/ 0 w 72"/>
              <a:gd name="T1" fmla="*/ 484 h 486"/>
              <a:gd name="T2" fmla="*/ 45 w 72"/>
              <a:gd name="T3" fmla="*/ 0 h 486"/>
              <a:gd name="T4" fmla="*/ 72 w 72"/>
              <a:gd name="T5" fmla="*/ 1 h 486"/>
              <a:gd name="T6" fmla="*/ 26 w 72"/>
              <a:gd name="T7" fmla="*/ 486 h 486"/>
              <a:gd name="T8" fmla="*/ 0 w 72"/>
              <a:gd name="T9" fmla="*/ 484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" h="486">
                <a:moveTo>
                  <a:pt x="0" y="484"/>
                </a:moveTo>
                <a:lnTo>
                  <a:pt x="45" y="0"/>
                </a:lnTo>
                <a:lnTo>
                  <a:pt x="72" y="1"/>
                </a:lnTo>
                <a:lnTo>
                  <a:pt x="26" y="486"/>
                </a:lnTo>
                <a:lnTo>
                  <a:pt x="0" y="484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3" name="PA_Freeform: Shape 49">
            <a:extLst>
              <a:ext uri="{FF2B5EF4-FFF2-40B4-BE49-F238E27FC236}">
                <a16:creationId xmlns:a16="http://schemas.microsoft.com/office/drawing/2014/main" id="{3EB8EA35-C001-4CCB-A7BE-ABACF66BB6B4}"/>
              </a:ext>
            </a:extLst>
          </p:cNvPr>
          <p:cNvSpPr>
            <a:spLocks/>
          </p:cNvSpPr>
          <p:nvPr>
            <p:custDataLst>
              <p:tags r:id="rId31"/>
            </p:custDataLst>
          </p:nvPr>
        </p:nvSpPr>
        <p:spPr bwMode="auto">
          <a:xfrm>
            <a:off x="5371867" y="2001183"/>
            <a:ext cx="319281" cy="57014"/>
          </a:xfrm>
          <a:custGeom>
            <a:avLst/>
            <a:gdLst>
              <a:gd name="T0" fmla="*/ 280 w 280"/>
              <a:gd name="T1" fmla="*/ 28 h 50"/>
              <a:gd name="T2" fmla="*/ 4 w 280"/>
              <a:gd name="T3" fmla="*/ 50 h 50"/>
              <a:gd name="T4" fmla="*/ 0 w 280"/>
              <a:gd name="T5" fmla="*/ 24 h 50"/>
              <a:gd name="T6" fmla="*/ 278 w 280"/>
              <a:gd name="T7" fmla="*/ 0 h 50"/>
              <a:gd name="T8" fmla="*/ 280 w 280"/>
              <a:gd name="T9" fmla="*/ 28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" h="50">
                <a:moveTo>
                  <a:pt x="280" y="28"/>
                </a:moveTo>
                <a:lnTo>
                  <a:pt x="4" y="50"/>
                </a:lnTo>
                <a:lnTo>
                  <a:pt x="0" y="24"/>
                </a:lnTo>
                <a:lnTo>
                  <a:pt x="278" y="0"/>
                </a:lnTo>
                <a:lnTo>
                  <a:pt x="280" y="28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4" name="PA_Freeform: Shape 50">
            <a:extLst>
              <a:ext uri="{FF2B5EF4-FFF2-40B4-BE49-F238E27FC236}">
                <a16:creationId xmlns:a16="http://schemas.microsoft.com/office/drawing/2014/main" id="{6BB0B111-0313-4C3B-A6B2-61FBAE15EDA2}"/>
              </a:ext>
            </a:extLst>
          </p:cNvPr>
          <p:cNvSpPr>
            <a:spLocks/>
          </p:cNvSpPr>
          <p:nvPr>
            <p:custDataLst>
              <p:tags r:id="rId32"/>
            </p:custDataLst>
          </p:nvPr>
        </p:nvSpPr>
        <p:spPr bwMode="auto">
          <a:xfrm>
            <a:off x="4761813" y="2712722"/>
            <a:ext cx="85522" cy="272529"/>
          </a:xfrm>
          <a:custGeom>
            <a:avLst/>
            <a:gdLst>
              <a:gd name="T0" fmla="*/ 49 w 75"/>
              <a:gd name="T1" fmla="*/ 239 h 239"/>
              <a:gd name="T2" fmla="*/ 0 w 75"/>
              <a:gd name="T3" fmla="*/ 5 h 239"/>
              <a:gd name="T4" fmla="*/ 26 w 75"/>
              <a:gd name="T5" fmla="*/ 0 h 239"/>
              <a:gd name="T6" fmla="*/ 75 w 75"/>
              <a:gd name="T7" fmla="*/ 234 h 239"/>
              <a:gd name="T8" fmla="*/ 49 w 75"/>
              <a:gd name="T9" fmla="*/ 239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239">
                <a:moveTo>
                  <a:pt x="49" y="239"/>
                </a:moveTo>
                <a:lnTo>
                  <a:pt x="0" y="5"/>
                </a:lnTo>
                <a:lnTo>
                  <a:pt x="26" y="0"/>
                </a:lnTo>
                <a:lnTo>
                  <a:pt x="75" y="234"/>
                </a:lnTo>
                <a:lnTo>
                  <a:pt x="49" y="239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5" name="PA_Freeform: Shape 51">
            <a:extLst>
              <a:ext uri="{FF2B5EF4-FFF2-40B4-BE49-F238E27FC236}">
                <a16:creationId xmlns:a16="http://schemas.microsoft.com/office/drawing/2014/main" id="{97386C34-8E31-42CE-ACDE-73CCCD2084F4}"/>
              </a:ext>
            </a:extLst>
          </p:cNvPr>
          <p:cNvSpPr>
            <a:spLocks/>
          </p:cNvSpPr>
          <p:nvPr>
            <p:custDataLst>
              <p:tags r:id="rId33"/>
            </p:custDataLst>
          </p:nvPr>
        </p:nvSpPr>
        <p:spPr bwMode="auto">
          <a:xfrm>
            <a:off x="6294360" y="3903182"/>
            <a:ext cx="77540" cy="355770"/>
          </a:xfrm>
          <a:custGeom>
            <a:avLst/>
            <a:gdLst>
              <a:gd name="T0" fmla="*/ 26 w 68"/>
              <a:gd name="T1" fmla="*/ 0 h 312"/>
              <a:gd name="T2" fmla="*/ 68 w 68"/>
              <a:gd name="T3" fmla="*/ 309 h 312"/>
              <a:gd name="T4" fmla="*/ 40 w 68"/>
              <a:gd name="T5" fmla="*/ 312 h 312"/>
              <a:gd name="T6" fmla="*/ 0 w 68"/>
              <a:gd name="T7" fmla="*/ 3 h 312"/>
              <a:gd name="T8" fmla="*/ 26 w 68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312">
                <a:moveTo>
                  <a:pt x="26" y="0"/>
                </a:moveTo>
                <a:lnTo>
                  <a:pt x="68" y="309"/>
                </a:lnTo>
                <a:lnTo>
                  <a:pt x="40" y="312"/>
                </a:lnTo>
                <a:lnTo>
                  <a:pt x="0" y="3"/>
                </a:lnTo>
                <a:lnTo>
                  <a:pt x="26" y="0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6" name="PA_Freeform: Shape 52">
            <a:extLst>
              <a:ext uri="{FF2B5EF4-FFF2-40B4-BE49-F238E27FC236}">
                <a16:creationId xmlns:a16="http://schemas.microsoft.com/office/drawing/2014/main" id="{BA33F511-4D3A-4564-B041-C1DE9B22641A}"/>
              </a:ext>
            </a:extLst>
          </p:cNvPr>
          <p:cNvSpPr>
            <a:spLocks/>
          </p:cNvSpPr>
          <p:nvPr>
            <p:custDataLst>
              <p:tags r:id="rId34"/>
            </p:custDataLst>
          </p:nvPr>
        </p:nvSpPr>
        <p:spPr bwMode="auto">
          <a:xfrm>
            <a:off x="5707112" y="4558847"/>
            <a:ext cx="253144" cy="339806"/>
          </a:xfrm>
          <a:custGeom>
            <a:avLst/>
            <a:gdLst>
              <a:gd name="T0" fmla="*/ 22 w 222"/>
              <a:gd name="T1" fmla="*/ 0 h 298"/>
              <a:gd name="T2" fmla="*/ 222 w 222"/>
              <a:gd name="T3" fmla="*/ 283 h 298"/>
              <a:gd name="T4" fmla="*/ 201 w 222"/>
              <a:gd name="T5" fmla="*/ 298 h 298"/>
              <a:gd name="T6" fmla="*/ 0 w 222"/>
              <a:gd name="T7" fmla="*/ 14 h 298"/>
              <a:gd name="T8" fmla="*/ 22 w 222"/>
              <a:gd name="T9" fmla="*/ 0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2" h="298">
                <a:moveTo>
                  <a:pt x="22" y="0"/>
                </a:moveTo>
                <a:lnTo>
                  <a:pt x="222" y="283"/>
                </a:lnTo>
                <a:lnTo>
                  <a:pt x="201" y="298"/>
                </a:lnTo>
                <a:lnTo>
                  <a:pt x="0" y="14"/>
                </a:lnTo>
                <a:lnTo>
                  <a:pt x="22" y="0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7" name="PA_Freeform: Shape 53">
            <a:extLst>
              <a:ext uri="{FF2B5EF4-FFF2-40B4-BE49-F238E27FC236}">
                <a16:creationId xmlns:a16="http://schemas.microsoft.com/office/drawing/2014/main" id="{544E14CE-5F7D-47CB-AAD6-E411ADE7C604}"/>
              </a:ext>
            </a:extLst>
          </p:cNvPr>
          <p:cNvSpPr>
            <a:spLocks/>
          </p:cNvSpPr>
          <p:nvPr>
            <p:custDataLst>
              <p:tags r:id="rId35"/>
            </p:custDataLst>
          </p:nvPr>
        </p:nvSpPr>
        <p:spPr bwMode="auto">
          <a:xfrm>
            <a:off x="5360465" y="4548584"/>
            <a:ext cx="350068" cy="41050"/>
          </a:xfrm>
          <a:custGeom>
            <a:avLst/>
            <a:gdLst>
              <a:gd name="T0" fmla="*/ 305 w 307"/>
              <a:gd name="T1" fmla="*/ 36 h 36"/>
              <a:gd name="T2" fmla="*/ 0 w 307"/>
              <a:gd name="T3" fmla="*/ 28 h 36"/>
              <a:gd name="T4" fmla="*/ 0 w 307"/>
              <a:gd name="T5" fmla="*/ 0 h 36"/>
              <a:gd name="T6" fmla="*/ 307 w 307"/>
              <a:gd name="T7" fmla="*/ 10 h 36"/>
              <a:gd name="T8" fmla="*/ 305 w 307"/>
              <a:gd name="T9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7" h="36">
                <a:moveTo>
                  <a:pt x="305" y="36"/>
                </a:moveTo>
                <a:lnTo>
                  <a:pt x="0" y="28"/>
                </a:lnTo>
                <a:lnTo>
                  <a:pt x="0" y="0"/>
                </a:lnTo>
                <a:lnTo>
                  <a:pt x="307" y="10"/>
                </a:lnTo>
                <a:lnTo>
                  <a:pt x="305" y="36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8" name="PA_Freeform: Shape 54">
            <a:extLst>
              <a:ext uri="{FF2B5EF4-FFF2-40B4-BE49-F238E27FC236}">
                <a16:creationId xmlns:a16="http://schemas.microsoft.com/office/drawing/2014/main" id="{B408F74B-FD28-4960-8F61-1A014C78A540}"/>
              </a:ext>
            </a:extLst>
          </p:cNvPr>
          <p:cNvSpPr>
            <a:spLocks/>
          </p:cNvSpPr>
          <p:nvPr>
            <p:custDataLst>
              <p:tags r:id="rId36"/>
            </p:custDataLst>
          </p:nvPr>
        </p:nvSpPr>
        <p:spPr bwMode="auto">
          <a:xfrm>
            <a:off x="5033202" y="3502941"/>
            <a:ext cx="246302" cy="180165"/>
          </a:xfrm>
          <a:custGeom>
            <a:avLst/>
            <a:gdLst>
              <a:gd name="T0" fmla="*/ 0 w 216"/>
              <a:gd name="T1" fmla="*/ 135 h 158"/>
              <a:gd name="T2" fmla="*/ 200 w 216"/>
              <a:gd name="T3" fmla="*/ 0 h 158"/>
              <a:gd name="T4" fmla="*/ 216 w 216"/>
              <a:gd name="T5" fmla="*/ 21 h 158"/>
              <a:gd name="T6" fmla="*/ 16 w 216"/>
              <a:gd name="T7" fmla="*/ 158 h 158"/>
              <a:gd name="T8" fmla="*/ 0 w 216"/>
              <a:gd name="T9" fmla="*/ 135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6" h="158">
                <a:moveTo>
                  <a:pt x="0" y="135"/>
                </a:moveTo>
                <a:lnTo>
                  <a:pt x="200" y="0"/>
                </a:lnTo>
                <a:lnTo>
                  <a:pt x="216" y="21"/>
                </a:lnTo>
                <a:lnTo>
                  <a:pt x="16" y="158"/>
                </a:lnTo>
                <a:lnTo>
                  <a:pt x="0" y="135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59" name="PA_Freeform: Shape 55">
            <a:extLst>
              <a:ext uri="{FF2B5EF4-FFF2-40B4-BE49-F238E27FC236}">
                <a16:creationId xmlns:a16="http://schemas.microsoft.com/office/drawing/2014/main" id="{7DFD2FD6-4EBA-408F-B679-51265DA370FB}"/>
              </a:ext>
            </a:extLst>
          </p:cNvPr>
          <p:cNvSpPr>
            <a:spLocks/>
          </p:cNvSpPr>
          <p:nvPr>
            <p:custDataLst>
              <p:tags r:id="rId37"/>
            </p:custDataLst>
          </p:nvPr>
        </p:nvSpPr>
        <p:spPr bwMode="auto">
          <a:xfrm>
            <a:off x="6376461" y="4242987"/>
            <a:ext cx="470939" cy="50173"/>
          </a:xfrm>
          <a:custGeom>
            <a:avLst/>
            <a:gdLst>
              <a:gd name="T0" fmla="*/ 413 w 413"/>
              <a:gd name="T1" fmla="*/ 26 h 44"/>
              <a:gd name="T2" fmla="*/ 1 w 413"/>
              <a:gd name="T3" fmla="*/ 44 h 44"/>
              <a:gd name="T4" fmla="*/ 0 w 413"/>
              <a:gd name="T5" fmla="*/ 16 h 44"/>
              <a:gd name="T6" fmla="*/ 411 w 413"/>
              <a:gd name="T7" fmla="*/ 0 h 44"/>
              <a:gd name="T8" fmla="*/ 413 w 413"/>
              <a:gd name="T9" fmla="*/ 26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3" h="44">
                <a:moveTo>
                  <a:pt x="413" y="26"/>
                </a:moveTo>
                <a:lnTo>
                  <a:pt x="1" y="44"/>
                </a:lnTo>
                <a:lnTo>
                  <a:pt x="0" y="16"/>
                </a:lnTo>
                <a:lnTo>
                  <a:pt x="411" y="0"/>
                </a:lnTo>
                <a:lnTo>
                  <a:pt x="413" y="26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0" name="PA_Freeform: Shape 56">
            <a:extLst>
              <a:ext uri="{FF2B5EF4-FFF2-40B4-BE49-F238E27FC236}">
                <a16:creationId xmlns:a16="http://schemas.microsoft.com/office/drawing/2014/main" id="{2175AB00-2591-4CE3-9028-D288E9D41E83}"/>
              </a:ext>
            </a:extLst>
          </p:cNvPr>
          <p:cNvSpPr>
            <a:spLocks/>
          </p:cNvSpPr>
          <p:nvPr>
            <p:custDataLst>
              <p:tags r:id="rId38"/>
            </p:custDataLst>
          </p:nvPr>
        </p:nvSpPr>
        <p:spPr bwMode="auto">
          <a:xfrm>
            <a:off x="5459670" y="5085660"/>
            <a:ext cx="1191601" cy="1059327"/>
          </a:xfrm>
          <a:custGeom>
            <a:avLst/>
            <a:gdLst>
              <a:gd name="T0" fmla="*/ 293 w 602"/>
              <a:gd name="T1" fmla="*/ 535 h 535"/>
              <a:gd name="T2" fmla="*/ 143 w 602"/>
              <a:gd name="T3" fmla="*/ 515 h 535"/>
              <a:gd name="T4" fmla="*/ 87 w 602"/>
              <a:gd name="T5" fmla="*/ 469 h 535"/>
              <a:gd name="T6" fmla="*/ 38 w 602"/>
              <a:gd name="T7" fmla="*/ 403 h 535"/>
              <a:gd name="T8" fmla="*/ 31 w 602"/>
              <a:gd name="T9" fmla="*/ 368 h 535"/>
              <a:gd name="T10" fmla="*/ 32 w 602"/>
              <a:gd name="T11" fmla="*/ 347 h 535"/>
              <a:gd name="T12" fmla="*/ 38 w 602"/>
              <a:gd name="T13" fmla="*/ 314 h 535"/>
              <a:gd name="T14" fmla="*/ 32 w 602"/>
              <a:gd name="T15" fmla="*/ 293 h 535"/>
              <a:gd name="T16" fmla="*/ 29 w 602"/>
              <a:gd name="T17" fmla="*/ 270 h 535"/>
              <a:gd name="T18" fmla="*/ 37 w 602"/>
              <a:gd name="T19" fmla="*/ 241 h 535"/>
              <a:gd name="T20" fmla="*/ 31 w 602"/>
              <a:gd name="T21" fmla="*/ 214 h 535"/>
              <a:gd name="T22" fmla="*/ 35 w 602"/>
              <a:gd name="T23" fmla="*/ 191 h 535"/>
              <a:gd name="T24" fmla="*/ 41 w 602"/>
              <a:gd name="T25" fmla="*/ 169 h 535"/>
              <a:gd name="T26" fmla="*/ 44 w 602"/>
              <a:gd name="T27" fmla="*/ 145 h 535"/>
              <a:gd name="T28" fmla="*/ 17 w 602"/>
              <a:gd name="T29" fmla="*/ 126 h 535"/>
              <a:gd name="T30" fmla="*/ 0 w 602"/>
              <a:gd name="T31" fmla="*/ 0 h 535"/>
              <a:gd name="T32" fmla="*/ 602 w 602"/>
              <a:gd name="T33" fmla="*/ 0 h 535"/>
              <a:gd name="T34" fmla="*/ 590 w 602"/>
              <a:gd name="T35" fmla="*/ 94 h 535"/>
              <a:gd name="T36" fmla="*/ 563 w 602"/>
              <a:gd name="T37" fmla="*/ 114 h 535"/>
              <a:gd name="T38" fmla="*/ 566 w 602"/>
              <a:gd name="T39" fmla="*/ 138 h 535"/>
              <a:gd name="T40" fmla="*/ 572 w 602"/>
              <a:gd name="T41" fmla="*/ 160 h 535"/>
              <a:gd name="T42" fmla="*/ 577 w 602"/>
              <a:gd name="T43" fmla="*/ 182 h 535"/>
              <a:gd name="T44" fmla="*/ 571 w 602"/>
              <a:gd name="T45" fmla="*/ 209 h 535"/>
              <a:gd name="T46" fmla="*/ 578 w 602"/>
              <a:gd name="T47" fmla="*/ 239 h 535"/>
              <a:gd name="T48" fmla="*/ 575 w 602"/>
              <a:gd name="T49" fmla="*/ 261 h 535"/>
              <a:gd name="T50" fmla="*/ 569 w 602"/>
              <a:gd name="T51" fmla="*/ 282 h 535"/>
              <a:gd name="T52" fmla="*/ 575 w 602"/>
              <a:gd name="T53" fmla="*/ 315 h 535"/>
              <a:gd name="T54" fmla="*/ 577 w 602"/>
              <a:gd name="T55" fmla="*/ 336 h 535"/>
              <a:gd name="T56" fmla="*/ 569 w 602"/>
              <a:gd name="T57" fmla="*/ 372 h 535"/>
              <a:gd name="T58" fmla="*/ 580 w 602"/>
              <a:gd name="T59" fmla="*/ 392 h 535"/>
              <a:gd name="T60" fmla="*/ 524 w 602"/>
              <a:gd name="T61" fmla="*/ 469 h 535"/>
              <a:gd name="T62" fmla="*/ 469 w 602"/>
              <a:gd name="T63" fmla="*/ 515 h 535"/>
              <a:gd name="T64" fmla="*/ 293 w 602"/>
              <a:gd name="T65" fmla="*/ 535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02" h="535">
                <a:moveTo>
                  <a:pt x="293" y="535"/>
                </a:moveTo>
                <a:cubicBezTo>
                  <a:pt x="246" y="535"/>
                  <a:pt x="146" y="530"/>
                  <a:pt x="143" y="515"/>
                </a:cubicBezTo>
                <a:cubicBezTo>
                  <a:pt x="140" y="500"/>
                  <a:pt x="125" y="491"/>
                  <a:pt x="87" y="469"/>
                </a:cubicBezTo>
                <a:cubicBezTo>
                  <a:pt x="50" y="447"/>
                  <a:pt x="38" y="420"/>
                  <a:pt x="38" y="403"/>
                </a:cubicBezTo>
                <a:cubicBezTo>
                  <a:pt x="38" y="387"/>
                  <a:pt x="50" y="375"/>
                  <a:pt x="31" y="368"/>
                </a:cubicBezTo>
                <a:cubicBezTo>
                  <a:pt x="11" y="360"/>
                  <a:pt x="16" y="353"/>
                  <a:pt x="32" y="347"/>
                </a:cubicBezTo>
                <a:cubicBezTo>
                  <a:pt x="48" y="341"/>
                  <a:pt x="38" y="330"/>
                  <a:pt x="38" y="314"/>
                </a:cubicBezTo>
                <a:cubicBezTo>
                  <a:pt x="38" y="297"/>
                  <a:pt x="56" y="294"/>
                  <a:pt x="32" y="293"/>
                </a:cubicBezTo>
                <a:cubicBezTo>
                  <a:pt x="8" y="291"/>
                  <a:pt x="11" y="276"/>
                  <a:pt x="29" y="270"/>
                </a:cubicBezTo>
                <a:cubicBezTo>
                  <a:pt x="47" y="264"/>
                  <a:pt x="37" y="254"/>
                  <a:pt x="37" y="241"/>
                </a:cubicBezTo>
                <a:cubicBezTo>
                  <a:pt x="37" y="227"/>
                  <a:pt x="47" y="218"/>
                  <a:pt x="31" y="214"/>
                </a:cubicBezTo>
                <a:cubicBezTo>
                  <a:pt x="14" y="209"/>
                  <a:pt x="16" y="196"/>
                  <a:pt x="35" y="191"/>
                </a:cubicBezTo>
                <a:cubicBezTo>
                  <a:pt x="54" y="187"/>
                  <a:pt x="43" y="179"/>
                  <a:pt x="41" y="169"/>
                </a:cubicBezTo>
                <a:cubicBezTo>
                  <a:pt x="40" y="158"/>
                  <a:pt x="54" y="145"/>
                  <a:pt x="44" y="145"/>
                </a:cubicBezTo>
                <a:cubicBezTo>
                  <a:pt x="34" y="145"/>
                  <a:pt x="19" y="137"/>
                  <a:pt x="17" y="126"/>
                </a:cubicBezTo>
                <a:cubicBezTo>
                  <a:pt x="0" y="0"/>
                  <a:pt x="0" y="0"/>
                  <a:pt x="0" y="0"/>
                </a:cubicBezTo>
                <a:cubicBezTo>
                  <a:pt x="602" y="0"/>
                  <a:pt x="602" y="0"/>
                  <a:pt x="602" y="0"/>
                </a:cubicBezTo>
                <a:cubicBezTo>
                  <a:pt x="590" y="94"/>
                  <a:pt x="590" y="94"/>
                  <a:pt x="590" y="94"/>
                </a:cubicBezTo>
                <a:cubicBezTo>
                  <a:pt x="589" y="106"/>
                  <a:pt x="574" y="114"/>
                  <a:pt x="563" y="114"/>
                </a:cubicBezTo>
                <a:cubicBezTo>
                  <a:pt x="553" y="114"/>
                  <a:pt x="568" y="127"/>
                  <a:pt x="566" y="138"/>
                </a:cubicBezTo>
                <a:cubicBezTo>
                  <a:pt x="565" y="148"/>
                  <a:pt x="553" y="155"/>
                  <a:pt x="572" y="160"/>
                </a:cubicBezTo>
                <a:cubicBezTo>
                  <a:pt x="592" y="164"/>
                  <a:pt x="593" y="178"/>
                  <a:pt x="577" y="182"/>
                </a:cubicBezTo>
                <a:cubicBezTo>
                  <a:pt x="560" y="187"/>
                  <a:pt x="571" y="196"/>
                  <a:pt x="571" y="209"/>
                </a:cubicBezTo>
                <a:cubicBezTo>
                  <a:pt x="571" y="223"/>
                  <a:pt x="560" y="233"/>
                  <a:pt x="578" y="239"/>
                </a:cubicBezTo>
                <a:cubicBezTo>
                  <a:pt x="596" y="245"/>
                  <a:pt x="599" y="260"/>
                  <a:pt x="575" y="261"/>
                </a:cubicBezTo>
                <a:cubicBezTo>
                  <a:pt x="551" y="263"/>
                  <a:pt x="569" y="266"/>
                  <a:pt x="569" y="282"/>
                </a:cubicBezTo>
                <a:cubicBezTo>
                  <a:pt x="569" y="299"/>
                  <a:pt x="559" y="309"/>
                  <a:pt x="575" y="315"/>
                </a:cubicBezTo>
                <a:cubicBezTo>
                  <a:pt x="592" y="321"/>
                  <a:pt x="596" y="329"/>
                  <a:pt x="577" y="336"/>
                </a:cubicBezTo>
                <a:cubicBezTo>
                  <a:pt x="557" y="344"/>
                  <a:pt x="569" y="356"/>
                  <a:pt x="569" y="372"/>
                </a:cubicBezTo>
                <a:cubicBezTo>
                  <a:pt x="569" y="377"/>
                  <a:pt x="582" y="382"/>
                  <a:pt x="580" y="392"/>
                </a:cubicBezTo>
                <a:cubicBezTo>
                  <a:pt x="576" y="416"/>
                  <a:pt x="553" y="445"/>
                  <a:pt x="524" y="469"/>
                </a:cubicBezTo>
                <a:cubicBezTo>
                  <a:pt x="496" y="493"/>
                  <a:pt x="472" y="500"/>
                  <a:pt x="469" y="515"/>
                </a:cubicBezTo>
                <a:cubicBezTo>
                  <a:pt x="466" y="530"/>
                  <a:pt x="341" y="535"/>
                  <a:pt x="293" y="535"/>
                </a:cubicBezTo>
                <a:close/>
              </a:path>
            </a:pathLst>
          </a:custGeom>
          <a:solidFill>
            <a:srgbClr val="939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1" name="PA_Freeform: Shape 57">
            <a:extLst>
              <a:ext uri="{FF2B5EF4-FFF2-40B4-BE49-F238E27FC236}">
                <a16:creationId xmlns:a16="http://schemas.microsoft.com/office/drawing/2014/main" id="{42A66F98-66E8-4025-BB7A-DD4ECB6B39ED}"/>
              </a:ext>
            </a:extLst>
          </p:cNvPr>
          <p:cNvSpPr>
            <a:spLocks/>
          </p:cNvSpPr>
          <p:nvPr>
            <p:custDataLst>
              <p:tags r:id="rId39"/>
            </p:custDataLst>
          </p:nvPr>
        </p:nvSpPr>
        <p:spPr bwMode="auto">
          <a:xfrm>
            <a:off x="5715094" y="5085660"/>
            <a:ext cx="336385" cy="1059327"/>
          </a:xfrm>
          <a:custGeom>
            <a:avLst/>
            <a:gdLst>
              <a:gd name="T0" fmla="*/ 82 w 170"/>
              <a:gd name="T1" fmla="*/ 535 h 535"/>
              <a:gd name="T2" fmla="*/ 38 w 170"/>
              <a:gd name="T3" fmla="*/ 515 h 535"/>
              <a:gd name="T4" fmla="*/ 22 w 170"/>
              <a:gd name="T5" fmla="*/ 469 h 535"/>
              <a:gd name="T6" fmla="*/ 8 w 170"/>
              <a:gd name="T7" fmla="*/ 403 h 535"/>
              <a:gd name="T8" fmla="*/ 6 w 170"/>
              <a:gd name="T9" fmla="*/ 368 h 535"/>
              <a:gd name="T10" fmla="*/ 7 w 170"/>
              <a:gd name="T11" fmla="*/ 347 h 535"/>
              <a:gd name="T12" fmla="*/ 8 w 170"/>
              <a:gd name="T13" fmla="*/ 314 h 535"/>
              <a:gd name="T14" fmla="*/ 7 w 170"/>
              <a:gd name="T15" fmla="*/ 293 h 535"/>
              <a:gd name="T16" fmla="*/ 6 w 170"/>
              <a:gd name="T17" fmla="*/ 270 h 535"/>
              <a:gd name="T18" fmla="*/ 8 w 170"/>
              <a:gd name="T19" fmla="*/ 241 h 535"/>
              <a:gd name="T20" fmla="*/ 6 w 170"/>
              <a:gd name="T21" fmla="*/ 214 h 535"/>
              <a:gd name="T22" fmla="*/ 7 w 170"/>
              <a:gd name="T23" fmla="*/ 191 h 535"/>
              <a:gd name="T24" fmla="*/ 9 w 170"/>
              <a:gd name="T25" fmla="*/ 169 h 535"/>
              <a:gd name="T26" fmla="*/ 10 w 170"/>
              <a:gd name="T27" fmla="*/ 145 h 535"/>
              <a:gd name="T28" fmla="*/ 2 w 170"/>
              <a:gd name="T29" fmla="*/ 126 h 535"/>
              <a:gd name="T30" fmla="*/ 5 w 170"/>
              <a:gd name="T31" fmla="*/ 90 h 535"/>
              <a:gd name="T32" fmla="*/ 4 w 170"/>
              <a:gd name="T33" fmla="*/ 43 h 535"/>
              <a:gd name="T34" fmla="*/ 0 w 170"/>
              <a:gd name="T35" fmla="*/ 0 h 535"/>
              <a:gd name="T36" fmla="*/ 170 w 170"/>
              <a:gd name="T37" fmla="*/ 0 h 535"/>
              <a:gd name="T38" fmla="*/ 168 w 170"/>
              <a:gd name="T39" fmla="*/ 23 h 535"/>
              <a:gd name="T40" fmla="*/ 164 w 170"/>
              <a:gd name="T41" fmla="*/ 58 h 535"/>
              <a:gd name="T42" fmla="*/ 167 w 170"/>
              <a:gd name="T43" fmla="*/ 94 h 535"/>
              <a:gd name="T44" fmla="*/ 159 w 170"/>
              <a:gd name="T45" fmla="*/ 114 h 535"/>
              <a:gd name="T46" fmla="*/ 160 w 170"/>
              <a:gd name="T47" fmla="*/ 138 h 535"/>
              <a:gd name="T48" fmla="*/ 162 w 170"/>
              <a:gd name="T49" fmla="*/ 160 h 535"/>
              <a:gd name="T50" fmla="*/ 163 w 170"/>
              <a:gd name="T51" fmla="*/ 182 h 535"/>
              <a:gd name="T52" fmla="*/ 161 w 170"/>
              <a:gd name="T53" fmla="*/ 209 h 535"/>
              <a:gd name="T54" fmla="*/ 163 w 170"/>
              <a:gd name="T55" fmla="*/ 239 h 535"/>
              <a:gd name="T56" fmla="*/ 163 w 170"/>
              <a:gd name="T57" fmla="*/ 261 h 535"/>
              <a:gd name="T58" fmla="*/ 161 w 170"/>
              <a:gd name="T59" fmla="*/ 282 h 535"/>
              <a:gd name="T60" fmla="*/ 163 w 170"/>
              <a:gd name="T61" fmla="*/ 315 h 535"/>
              <a:gd name="T62" fmla="*/ 163 w 170"/>
              <a:gd name="T63" fmla="*/ 336 h 535"/>
              <a:gd name="T64" fmla="*/ 161 w 170"/>
              <a:gd name="T65" fmla="*/ 372 h 535"/>
              <a:gd name="T66" fmla="*/ 164 w 170"/>
              <a:gd name="T67" fmla="*/ 392 h 535"/>
              <a:gd name="T68" fmla="*/ 148 w 170"/>
              <a:gd name="T69" fmla="*/ 469 h 535"/>
              <a:gd name="T70" fmla="*/ 132 w 170"/>
              <a:gd name="T71" fmla="*/ 515 h 535"/>
              <a:gd name="T72" fmla="*/ 82 w 170"/>
              <a:gd name="T73" fmla="*/ 535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70" h="535">
                <a:moveTo>
                  <a:pt x="82" y="535"/>
                </a:moveTo>
                <a:cubicBezTo>
                  <a:pt x="68" y="535"/>
                  <a:pt x="39" y="530"/>
                  <a:pt x="38" y="515"/>
                </a:cubicBezTo>
                <a:cubicBezTo>
                  <a:pt x="37" y="500"/>
                  <a:pt x="33" y="491"/>
                  <a:pt x="22" y="469"/>
                </a:cubicBezTo>
                <a:cubicBezTo>
                  <a:pt x="12" y="447"/>
                  <a:pt x="8" y="420"/>
                  <a:pt x="8" y="403"/>
                </a:cubicBezTo>
                <a:cubicBezTo>
                  <a:pt x="8" y="387"/>
                  <a:pt x="12" y="375"/>
                  <a:pt x="6" y="368"/>
                </a:cubicBezTo>
                <a:cubicBezTo>
                  <a:pt x="1" y="360"/>
                  <a:pt x="2" y="353"/>
                  <a:pt x="7" y="347"/>
                </a:cubicBezTo>
                <a:cubicBezTo>
                  <a:pt x="11" y="341"/>
                  <a:pt x="8" y="330"/>
                  <a:pt x="8" y="314"/>
                </a:cubicBezTo>
                <a:cubicBezTo>
                  <a:pt x="8" y="297"/>
                  <a:pt x="13" y="294"/>
                  <a:pt x="7" y="293"/>
                </a:cubicBezTo>
                <a:cubicBezTo>
                  <a:pt x="0" y="291"/>
                  <a:pt x="1" y="276"/>
                  <a:pt x="6" y="270"/>
                </a:cubicBezTo>
                <a:cubicBezTo>
                  <a:pt x="11" y="264"/>
                  <a:pt x="8" y="254"/>
                  <a:pt x="8" y="241"/>
                </a:cubicBezTo>
                <a:cubicBezTo>
                  <a:pt x="8" y="227"/>
                  <a:pt x="11" y="218"/>
                  <a:pt x="6" y="214"/>
                </a:cubicBezTo>
                <a:cubicBezTo>
                  <a:pt x="1" y="209"/>
                  <a:pt x="2" y="196"/>
                  <a:pt x="7" y="191"/>
                </a:cubicBezTo>
                <a:cubicBezTo>
                  <a:pt x="13" y="187"/>
                  <a:pt x="10" y="179"/>
                  <a:pt x="9" y="169"/>
                </a:cubicBezTo>
                <a:cubicBezTo>
                  <a:pt x="9" y="158"/>
                  <a:pt x="13" y="145"/>
                  <a:pt x="10" y="145"/>
                </a:cubicBezTo>
                <a:cubicBezTo>
                  <a:pt x="7" y="145"/>
                  <a:pt x="2" y="138"/>
                  <a:pt x="2" y="126"/>
                </a:cubicBezTo>
                <a:cubicBezTo>
                  <a:pt x="2" y="114"/>
                  <a:pt x="5" y="106"/>
                  <a:pt x="5" y="90"/>
                </a:cubicBezTo>
                <a:cubicBezTo>
                  <a:pt x="5" y="73"/>
                  <a:pt x="6" y="55"/>
                  <a:pt x="4" y="43"/>
                </a:cubicBezTo>
                <a:cubicBezTo>
                  <a:pt x="3" y="33"/>
                  <a:pt x="1" y="13"/>
                  <a:pt x="0" y="0"/>
                </a:cubicBezTo>
                <a:cubicBezTo>
                  <a:pt x="170" y="0"/>
                  <a:pt x="170" y="0"/>
                  <a:pt x="170" y="0"/>
                </a:cubicBezTo>
                <a:cubicBezTo>
                  <a:pt x="170" y="9"/>
                  <a:pt x="170" y="18"/>
                  <a:pt x="168" y="23"/>
                </a:cubicBezTo>
                <a:cubicBezTo>
                  <a:pt x="164" y="35"/>
                  <a:pt x="164" y="42"/>
                  <a:pt x="164" y="58"/>
                </a:cubicBezTo>
                <a:cubicBezTo>
                  <a:pt x="164" y="75"/>
                  <a:pt x="167" y="82"/>
                  <a:pt x="167" y="94"/>
                </a:cubicBezTo>
                <a:cubicBezTo>
                  <a:pt x="167" y="106"/>
                  <a:pt x="162" y="114"/>
                  <a:pt x="159" y="114"/>
                </a:cubicBezTo>
                <a:cubicBezTo>
                  <a:pt x="156" y="114"/>
                  <a:pt x="160" y="127"/>
                  <a:pt x="160" y="138"/>
                </a:cubicBezTo>
                <a:cubicBezTo>
                  <a:pt x="160" y="148"/>
                  <a:pt x="156" y="155"/>
                  <a:pt x="162" y="160"/>
                </a:cubicBezTo>
                <a:cubicBezTo>
                  <a:pt x="167" y="164"/>
                  <a:pt x="168" y="178"/>
                  <a:pt x="163" y="182"/>
                </a:cubicBezTo>
                <a:cubicBezTo>
                  <a:pt x="158" y="187"/>
                  <a:pt x="161" y="196"/>
                  <a:pt x="161" y="209"/>
                </a:cubicBezTo>
                <a:cubicBezTo>
                  <a:pt x="161" y="223"/>
                  <a:pt x="158" y="233"/>
                  <a:pt x="163" y="239"/>
                </a:cubicBezTo>
                <a:cubicBezTo>
                  <a:pt x="169" y="245"/>
                  <a:pt x="169" y="260"/>
                  <a:pt x="163" y="261"/>
                </a:cubicBezTo>
                <a:cubicBezTo>
                  <a:pt x="156" y="263"/>
                  <a:pt x="161" y="266"/>
                  <a:pt x="161" y="282"/>
                </a:cubicBezTo>
                <a:cubicBezTo>
                  <a:pt x="161" y="299"/>
                  <a:pt x="158" y="309"/>
                  <a:pt x="163" y="315"/>
                </a:cubicBezTo>
                <a:cubicBezTo>
                  <a:pt x="167" y="321"/>
                  <a:pt x="169" y="329"/>
                  <a:pt x="163" y="336"/>
                </a:cubicBezTo>
                <a:cubicBezTo>
                  <a:pt x="157" y="344"/>
                  <a:pt x="161" y="356"/>
                  <a:pt x="161" y="372"/>
                </a:cubicBezTo>
                <a:cubicBezTo>
                  <a:pt x="161" y="377"/>
                  <a:pt x="165" y="382"/>
                  <a:pt x="164" y="392"/>
                </a:cubicBezTo>
                <a:cubicBezTo>
                  <a:pt x="163" y="416"/>
                  <a:pt x="156" y="445"/>
                  <a:pt x="148" y="469"/>
                </a:cubicBezTo>
                <a:cubicBezTo>
                  <a:pt x="140" y="493"/>
                  <a:pt x="133" y="500"/>
                  <a:pt x="132" y="515"/>
                </a:cubicBezTo>
                <a:cubicBezTo>
                  <a:pt x="131" y="530"/>
                  <a:pt x="95" y="535"/>
                  <a:pt x="82" y="535"/>
                </a:cubicBezTo>
                <a:close/>
              </a:path>
            </a:pathLst>
          </a:custGeom>
          <a:solidFill>
            <a:srgbClr val="B2B1B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2" name="PA_椭圆 58">
            <a:extLst>
              <a:ext uri="{FF2B5EF4-FFF2-40B4-BE49-F238E27FC236}">
                <a16:creationId xmlns:a16="http://schemas.microsoft.com/office/drawing/2014/main" id="{DC0A2F43-8373-45AF-AF23-85EEFFE65E05}"/>
              </a:ext>
            </a:extLst>
          </p:cNvPr>
          <p:cNvSpPr>
            <a:spLocks/>
          </p:cNvSpPr>
          <p:nvPr>
            <p:custDataLst>
              <p:tags r:id="rId40"/>
            </p:custDataLst>
          </p:nvPr>
        </p:nvSpPr>
        <p:spPr bwMode="auto">
          <a:xfrm>
            <a:off x="5928328" y="6134724"/>
            <a:ext cx="271389" cy="120870"/>
          </a:xfrm>
          <a:prstGeom prst="ellipse">
            <a:avLst/>
          </a:prstGeom>
          <a:solidFill>
            <a:srgbClr val="6C6C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3" name="PA_椭圆 59">
            <a:extLst>
              <a:ext uri="{FF2B5EF4-FFF2-40B4-BE49-F238E27FC236}">
                <a16:creationId xmlns:a16="http://schemas.microsoft.com/office/drawing/2014/main" id="{03A726A0-DF2C-4E62-97FC-7F9CE9556855}"/>
              </a:ext>
            </a:extLst>
          </p:cNvPr>
          <p:cNvSpPr>
            <a:spLocks/>
          </p:cNvSpPr>
          <p:nvPr>
            <p:custDataLst>
              <p:tags r:id="rId41"/>
            </p:custDataLst>
          </p:nvPr>
        </p:nvSpPr>
        <p:spPr bwMode="auto">
          <a:xfrm>
            <a:off x="5827983" y="6081130"/>
            <a:ext cx="473219" cy="131133"/>
          </a:xfrm>
          <a:prstGeom prst="ellipse">
            <a:avLst/>
          </a:prstGeom>
          <a:solidFill>
            <a:srgbClr val="5757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4" name="PA_Freeform: Shape 60">
            <a:extLst>
              <a:ext uri="{FF2B5EF4-FFF2-40B4-BE49-F238E27FC236}">
                <a16:creationId xmlns:a16="http://schemas.microsoft.com/office/drawing/2014/main" id="{3E5C72A7-89F8-4187-86E9-0EB3C402A839}"/>
              </a:ext>
            </a:extLst>
          </p:cNvPr>
          <p:cNvSpPr>
            <a:spLocks/>
          </p:cNvSpPr>
          <p:nvPr>
            <p:custDataLst>
              <p:tags r:id="rId42"/>
            </p:custDataLst>
          </p:nvPr>
        </p:nvSpPr>
        <p:spPr bwMode="auto">
          <a:xfrm>
            <a:off x="5764127" y="6118760"/>
            <a:ext cx="599791" cy="50173"/>
          </a:xfrm>
          <a:custGeom>
            <a:avLst/>
            <a:gdLst>
              <a:gd name="T0" fmla="*/ 140 w 303"/>
              <a:gd name="T1" fmla="*/ 25 h 25"/>
              <a:gd name="T2" fmla="*/ 2 w 303"/>
              <a:gd name="T3" fmla="*/ 7 h 25"/>
              <a:gd name="T4" fmla="*/ 0 w 303"/>
              <a:gd name="T5" fmla="*/ 1 h 25"/>
              <a:gd name="T6" fmla="*/ 139 w 303"/>
              <a:gd name="T7" fmla="*/ 13 h 25"/>
              <a:gd name="T8" fmla="*/ 303 w 303"/>
              <a:gd name="T9" fmla="*/ 0 h 25"/>
              <a:gd name="T10" fmla="*/ 301 w 303"/>
              <a:gd name="T11" fmla="*/ 7 h 25"/>
              <a:gd name="T12" fmla="*/ 140 w 303"/>
              <a:gd name="T13" fmla="*/ 25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3" h="25">
                <a:moveTo>
                  <a:pt x="140" y="25"/>
                </a:moveTo>
                <a:cubicBezTo>
                  <a:pt x="96" y="25"/>
                  <a:pt x="4" y="21"/>
                  <a:pt x="2" y="7"/>
                </a:cubicBezTo>
                <a:cubicBezTo>
                  <a:pt x="1" y="6"/>
                  <a:pt x="1" y="3"/>
                  <a:pt x="0" y="1"/>
                </a:cubicBezTo>
                <a:cubicBezTo>
                  <a:pt x="28" y="10"/>
                  <a:pt x="101" y="13"/>
                  <a:pt x="139" y="13"/>
                </a:cubicBezTo>
                <a:cubicBezTo>
                  <a:pt x="179" y="13"/>
                  <a:pt x="271" y="10"/>
                  <a:pt x="303" y="0"/>
                </a:cubicBezTo>
                <a:cubicBezTo>
                  <a:pt x="302" y="3"/>
                  <a:pt x="302" y="5"/>
                  <a:pt x="301" y="7"/>
                </a:cubicBezTo>
                <a:cubicBezTo>
                  <a:pt x="299" y="21"/>
                  <a:pt x="184" y="25"/>
                  <a:pt x="140" y="25"/>
                </a:cubicBezTo>
                <a:close/>
              </a:path>
            </a:pathLst>
          </a:custGeom>
          <a:solidFill>
            <a:srgbClr val="4B4B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5" name="PA_Freeform: Shape 61">
            <a:extLst>
              <a:ext uri="{FF2B5EF4-FFF2-40B4-BE49-F238E27FC236}">
                <a16:creationId xmlns:a16="http://schemas.microsoft.com/office/drawing/2014/main" id="{BFD034F1-1C43-440F-AA86-96005893AC06}"/>
              </a:ext>
            </a:extLst>
          </p:cNvPr>
          <p:cNvSpPr>
            <a:spLocks/>
          </p:cNvSpPr>
          <p:nvPr>
            <p:custDataLst>
              <p:tags r:id="rId43"/>
            </p:custDataLst>
          </p:nvPr>
        </p:nvSpPr>
        <p:spPr bwMode="auto">
          <a:xfrm>
            <a:off x="5518965" y="5386695"/>
            <a:ext cx="1100378" cy="80960"/>
          </a:xfrm>
          <a:custGeom>
            <a:avLst/>
            <a:gdLst>
              <a:gd name="T0" fmla="*/ 13 w 556"/>
              <a:gd name="T1" fmla="*/ 24 h 41"/>
              <a:gd name="T2" fmla="*/ 531 w 556"/>
              <a:gd name="T3" fmla="*/ 0 h 41"/>
              <a:gd name="T4" fmla="*/ 542 w 556"/>
              <a:gd name="T5" fmla="*/ 8 h 41"/>
              <a:gd name="T6" fmla="*/ 556 w 556"/>
              <a:gd name="T7" fmla="*/ 15 h 41"/>
              <a:gd name="T8" fmla="*/ 0 w 556"/>
              <a:gd name="T9" fmla="*/ 41 h 41"/>
              <a:gd name="T10" fmla="*/ 5 w 556"/>
              <a:gd name="T11" fmla="*/ 39 h 41"/>
              <a:gd name="T12" fmla="*/ 13 w 556"/>
              <a:gd name="T13" fmla="*/ 24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6" h="41">
                <a:moveTo>
                  <a:pt x="13" y="24"/>
                </a:moveTo>
                <a:cubicBezTo>
                  <a:pt x="531" y="0"/>
                  <a:pt x="531" y="0"/>
                  <a:pt x="531" y="0"/>
                </a:cubicBezTo>
                <a:cubicBezTo>
                  <a:pt x="531" y="3"/>
                  <a:pt x="533" y="6"/>
                  <a:pt x="542" y="8"/>
                </a:cubicBezTo>
                <a:cubicBezTo>
                  <a:pt x="549" y="9"/>
                  <a:pt x="553" y="12"/>
                  <a:pt x="556" y="15"/>
                </a:cubicBezTo>
                <a:cubicBezTo>
                  <a:pt x="0" y="41"/>
                  <a:pt x="0" y="41"/>
                  <a:pt x="0" y="41"/>
                </a:cubicBezTo>
                <a:cubicBezTo>
                  <a:pt x="1" y="40"/>
                  <a:pt x="3" y="40"/>
                  <a:pt x="5" y="39"/>
                </a:cubicBezTo>
                <a:cubicBezTo>
                  <a:pt x="20" y="36"/>
                  <a:pt x="16" y="31"/>
                  <a:pt x="13" y="24"/>
                </a:cubicBezTo>
                <a:close/>
              </a:path>
            </a:pathLst>
          </a:custGeom>
          <a:solidFill>
            <a:srgbClr val="6C6C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6" name="PA_Freeform: Shape 62">
            <a:extLst>
              <a:ext uri="{FF2B5EF4-FFF2-40B4-BE49-F238E27FC236}">
                <a16:creationId xmlns:a16="http://schemas.microsoft.com/office/drawing/2014/main" id="{1E8A8AB0-376C-4C33-B962-A98657692091}"/>
              </a:ext>
            </a:extLst>
          </p:cNvPr>
          <p:cNvSpPr>
            <a:spLocks/>
          </p:cNvSpPr>
          <p:nvPr>
            <p:custDataLst>
              <p:tags r:id="rId44"/>
            </p:custDataLst>
          </p:nvPr>
        </p:nvSpPr>
        <p:spPr bwMode="auto">
          <a:xfrm>
            <a:off x="5497299" y="5295472"/>
            <a:ext cx="1118622" cy="83241"/>
          </a:xfrm>
          <a:custGeom>
            <a:avLst/>
            <a:gdLst>
              <a:gd name="T0" fmla="*/ 0 w 565"/>
              <a:gd name="T1" fmla="*/ 27 h 42"/>
              <a:gd name="T2" fmla="*/ 565 w 565"/>
              <a:gd name="T3" fmla="*/ 0 h 42"/>
              <a:gd name="T4" fmla="*/ 544 w 565"/>
              <a:gd name="T5" fmla="*/ 8 h 42"/>
              <a:gd name="T6" fmla="*/ 543 w 565"/>
              <a:gd name="T7" fmla="*/ 17 h 42"/>
              <a:gd name="T8" fmla="*/ 29 w 565"/>
              <a:gd name="T9" fmla="*/ 42 h 42"/>
              <a:gd name="T10" fmla="*/ 25 w 565"/>
              <a:gd name="T11" fmla="*/ 39 h 42"/>
              <a:gd name="T12" fmla="*/ 0 w 565"/>
              <a:gd name="T13" fmla="*/ 27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5" h="42">
                <a:moveTo>
                  <a:pt x="0" y="27"/>
                </a:moveTo>
                <a:cubicBezTo>
                  <a:pt x="565" y="0"/>
                  <a:pt x="565" y="0"/>
                  <a:pt x="565" y="0"/>
                </a:cubicBezTo>
                <a:cubicBezTo>
                  <a:pt x="559" y="5"/>
                  <a:pt x="551" y="8"/>
                  <a:pt x="544" y="8"/>
                </a:cubicBezTo>
                <a:cubicBezTo>
                  <a:pt x="538" y="8"/>
                  <a:pt x="540" y="12"/>
                  <a:pt x="543" y="17"/>
                </a:cubicBezTo>
                <a:cubicBezTo>
                  <a:pt x="29" y="42"/>
                  <a:pt x="29" y="42"/>
                  <a:pt x="29" y="42"/>
                </a:cubicBezTo>
                <a:cubicBezTo>
                  <a:pt x="29" y="40"/>
                  <a:pt x="28" y="39"/>
                  <a:pt x="25" y="39"/>
                </a:cubicBezTo>
                <a:cubicBezTo>
                  <a:pt x="17" y="39"/>
                  <a:pt x="5" y="34"/>
                  <a:pt x="0" y="27"/>
                </a:cubicBezTo>
                <a:close/>
              </a:path>
            </a:pathLst>
          </a:custGeom>
          <a:solidFill>
            <a:srgbClr val="6C6C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7" name="PA_Freeform: Shape 63">
            <a:extLst>
              <a:ext uri="{FF2B5EF4-FFF2-40B4-BE49-F238E27FC236}">
                <a16:creationId xmlns:a16="http://schemas.microsoft.com/office/drawing/2014/main" id="{CEFCE22E-A890-4D57-9889-2204566566D5}"/>
              </a:ext>
            </a:extLst>
          </p:cNvPr>
          <p:cNvSpPr>
            <a:spLocks/>
          </p:cNvSpPr>
          <p:nvPr>
            <p:custDataLst>
              <p:tags r:id="rId45"/>
            </p:custDataLst>
          </p:nvPr>
        </p:nvSpPr>
        <p:spPr bwMode="auto">
          <a:xfrm>
            <a:off x="5522385" y="5459674"/>
            <a:ext cx="1065029" cy="80960"/>
          </a:xfrm>
          <a:custGeom>
            <a:avLst/>
            <a:gdLst>
              <a:gd name="T0" fmla="*/ 0 w 538"/>
              <a:gd name="T1" fmla="*/ 25 h 41"/>
              <a:gd name="T2" fmla="*/ 536 w 538"/>
              <a:gd name="T3" fmla="*/ 0 h 41"/>
              <a:gd name="T4" fmla="*/ 538 w 538"/>
              <a:gd name="T5" fmla="*/ 16 h 41"/>
              <a:gd name="T6" fmla="*/ 6 w 538"/>
              <a:gd name="T7" fmla="*/ 41 h 41"/>
              <a:gd name="T8" fmla="*/ 0 w 538"/>
              <a:gd name="T9" fmla="*/ 25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8" h="41">
                <a:moveTo>
                  <a:pt x="0" y="25"/>
                </a:moveTo>
                <a:cubicBezTo>
                  <a:pt x="536" y="0"/>
                  <a:pt x="536" y="0"/>
                  <a:pt x="536" y="0"/>
                </a:cubicBezTo>
                <a:cubicBezTo>
                  <a:pt x="535" y="4"/>
                  <a:pt x="537" y="9"/>
                  <a:pt x="538" y="16"/>
                </a:cubicBezTo>
                <a:cubicBezTo>
                  <a:pt x="6" y="41"/>
                  <a:pt x="6" y="41"/>
                  <a:pt x="6" y="41"/>
                </a:cubicBezTo>
                <a:cubicBezTo>
                  <a:pt x="8" y="34"/>
                  <a:pt x="10" y="28"/>
                  <a:pt x="0" y="25"/>
                </a:cubicBezTo>
                <a:close/>
              </a:path>
            </a:pathLst>
          </a:custGeom>
          <a:solidFill>
            <a:srgbClr val="6C6C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8" name="PA_Freeform: Shape 64">
            <a:extLst>
              <a:ext uri="{FF2B5EF4-FFF2-40B4-BE49-F238E27FC236}">
                <a16:creationId xmlns:a16="http://schemas.microsoft.com/office/drawing/2014/main" id="{74F4DA15-4E9A-4412-9E72-4745B7C1AF8B}"/>
              </a:ext>
            </a:extLst>
          </p:cNvPr>
          <p:cNvSpPr>
            <a:spLocks/>
          </p:cNvSpPr>
          <p:nvPr>
            <p:custDataLst>
              <p:tags r:id="rId46"/>
            </p:custDataLst>
          </p:nvPr>
        </p:nvSpPr>
        <p:spPr bwMode="auto">
          <a:xfrm>
            <a:off x="5530368" y="5531512"/>
            <a:ext cx="1083273" cy="82101"/>
          </a:xfrm>
          <a:custGeom>
            <a:avLst/>
            <a:gdLst>
              <a:gd name="T0" fmla="*/ 2 w 547"/>
              <a:gd name="T1" fmla="*/ 25 h 42"/>
              <a:gd name="T2" fmla="*/ 532 w 547"/>
              <a:gd name="T3" fmla="*/ 0 h 42"/>
              <a:gd name="T4" fmla="*/ 542 w 547"/>
              <a:gd name="T5" fmla="*/ 14 h 42"/>
              <a:gd name="T6" fmla="*/ 547 w 547"/>
              <a:gd name="T7" fmla="*/ 16 h 42"/>
              <a:gd name="T8" fmla="*/ 0 w 547"/>
              <a:gd name="T9" fmla="*/ 42 h 42"/>
              <a:gd name="T10" fmla="*/ 2 w 547"/>
              <a:gd name="T11" fmla="*/ 25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7" h="42">
                <a:moveTo>
                  <a:pt x="2" y="25"/>
                </a:moveTo>
                <a:cubicBezTo>
                  <a:pt x="532" y="0"/>
                  <a:pt x="532" y="0"/>
                  <a:pt x="532" y="0"/>
                </a:cubicBezTo>
                <a:cubicBezTo>
                  <a:pt x="531" y="6"/>
                  <a:pt x="532" y="11"/>
                  <a:pt x="542" y="14"/>
                </a:cubicBezTo>
                <a:cubicBezTo>
                  <a:pt x="544" y="15"/>
                  <a:pt x="545" y="15"/>
                  <a:pt x="547" y="16"/>
                </a:cubicBezTo>
                <a:cubicBezTo>
                  <a:pt x="0" y="42"/>
                  <a:pt x="0" y="42"/>
                  <a:pt x="0" y="42"/>
                </a:cubicBezTo>
                <a:cubicBezTo>
                  <a:pt x="5" y="38"/>
                  <a:pt x="4" y="32"/>
                  <a:pt x="2" y="25"/>
                </a:cubicBezTo>
                <a:close/>
              </a:path>
            </a:pathLst>
          </a:custGeom>
          <a:solidFill>
            <a:srgbClr val="6C6C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69" name="PA_Freeform: Shape 65">
            <a:extLst>
              <a:ext uri="{FF2B5EF4-FFF2-40B4-BE49-F238E27FC236}">
                <a16:creationId xmlns:a16="http://schemas.microsoft.com/office/drawing/2014/main" id="{B7ED0DAB-B52C-4FB0-8051-ECFE55F32A74}"/>
              </a:ext>
            </a:extLst>
          </p:cNvPr>
          <p:cNvSpPr>
            <a:spLocks/>
          </p:cNvSpPr>
          <p:nvPr>
            <p:custDataLst>
              <p:tags r:id="rId47"/>
            </p:custDataLst>
          </p:nvPr>
        </p:nvSpPr>
        <p:spPr bwMode="auto">
          <a:xfrm>
            <a:off x="5522385" y="5615893"/>
            <a:ext cx="1063889" cy="80960"/>
          </a:xfrm>
          <a:custGeom>
            <a:avLst/>
            <a:gdLst>
              <a:gd name="T0" fmla="*/ 0 w 537"/>
              <a:gd name="T1" fmla="*/ 25 h 41"/>
              <a:gd name="T2" fmla="*/ 532 w 537"/>
              <a:gd name="T3" fmla="*/ 0 h 41"/>
              <a:gd name="T4" fmla="*/ 537 w 537"/>
              <a:gd name="T5" fmla="*/ 14 h 41"/>
              <a:gd name="T6" fmla="*/ 537 w 537"/>
              <a:gd name="T7" fmla="*/ 16 h 41"/>
              <a:gd name="T8" fmla="*/ 7 w 537"/>
              <a:gd name="T9" fmla="*/ 41 h 41"/>
              <a:gd name="T10" fmla="*/ 0 w 537"/>
              <a:gd name="T11" fmla="*/ 25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7" h="41">
                <a:moveTo>
                  <a:pt x="0" y="25"/>
                </a:moveTo>
                <a:cubicBezTo>
                  <a:pt x="532" y="0"/>
                  <a:pt x="532" y="0"/>
                  <a:pt x="532" y="0"/>
                </a:cubicBezTo>
                <a:cubicBezTo>
                  <a:pt x="534" y="3"/>
                  <a:pt x="537" y="7"/>
                  <a:pt x="537" y="14"/>
                </a:cubicBezTo>
                <a:cubicBezTo>
                  <a:pt x="537" y="15"/>
                  <a:pt x="537" y="15"/>
                  <a:pt x="537" y="16"/>
                </a:cubicBezTo>
                <a:cubicBezTo>
                  <a:pt x="7" y="41"/>
                  <a:pt x="7" y="41"/>
                  <a:pt x="7" y="41"/>
                </a:cubicBezTo>
                <a:cubicBezTo>
                  <a:pt x="9" y="29"/>
                  <a:pt x="21" y="26"/>
                  <a:pt x="0" y="25"/>
                </a:cubicBezTo>
                <a:close/>
              </a:path>
            </a:pathLst>
          </a:custGeom>
          <a:solidFill>
            <a:srgbClr val="6C6C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0" name="PA_Freeform: Shape 66">
            <a:extLst>
              <a:ext uri="{FF2B5EF4-FFF2-40B4-BE49-F238E27FC236}">
                <a16:creationId xmlns:a16="http://schemas.microsoft.com/office/drawing/2014/main" id="{6A18E7F4-8A79-4F99-8005-1739A8776AB3}"/>
              </a:ext>
            </a:extLst>
          </p:cNvPr>
          <p:cNvSpPr>
            <a:spLocks/>
          </p:cNvSpPr>
          <p:nvPr>
            <p:custDataLst>
              <p:tags r:id="rId48"/>
            </p:custDataLst>
          </p:nvPr>
        </p:nvSpPr>
        <p:spPr bwMode="auto">
          <a:xfrm>
            <a:off x="5518965" y="5691152"/>
            <a:ext cx="1102658" cy="80960"/>
          </a:xfrm>
          <a:custGeom>
            <a:avLst/>
            <a:gdLst>
              <a:gd name="T0" fmla="*/ 11 w 557"/>
              <a:gd name="T1" fmla="*/ 25 h 41"/>
              <a:gd name="T2" fmla="*/ 536 w 557"/>
              <a:gd name="T3" fmla="*/ 0 h 41"/>
              <a:gd name="T4" fmla="*/ 545 w 557"/>
              <a:gd name="T5" fmla="*/ 9 h 41"/>
              <a:gd name="T6" fmla="*/ 557 w 557"/>
              <a:gd name="T7" fmla="*/ 15 h 41"/>
              <a:gd name="T8" fmla="*/ 0 w 557"/>
              <a:gd name="T9" fmla="*/ 41 h 41"/>
              <a:gd name="T10" fmla="*/ 2 w 557"/>
              <a:gd name="T11" fmla="*/ 41 h 41"/>
              <a:gd name="T12" fmla="*/ 11 w 557"/>
              <a:gd name="T13" fmla="*/ 25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7" h="41">
                <a:moveTo>
                  <a:pt x="11" y="25"/>
                </a:moveTo>
                <a:cubicBezTo>
                  <a:pt x="536" y="0"/>
                  <a:pt x="536" y="0"/>
                  <a:pt x="536" y="0"/>
                </a:cubicBezTo>
                <a:cubicBezTo>
                  <a:pt x="536" y="4"/>
                  <a:pt x="539" y="7"/>
                  <a:pt x="545" y="9"/>
                </a:cubicBezTo>
                <a:cubicBezTo>
                  <a:pt x="550" y="11"/>
                  <a:pt x="554" y="13"/>
                  <a:pt x="557" y="15"/>
                </a:cubicBezTo>
                <a:cubicBezTo>
                  <a:pt x="0" y="41"/>
                  <a:pt x="0" y="41"/>
                  <a:pt x="0" y="41"/>
                </a:cubicBezTo>
                <a:cubicBezTo>
                  <a:pt x="1" y="41"/>
                  <a:pt x="1" y="41"/>
                  <a:pt x="2" y="41"/>
                </a:cubicBezTo>
                <a:cubicBezTo>
                  <a:pt x="12" y="37"/>
                  <a:pt x="12" y="32"/>
                  <a:pt x="11" y="25"/>
                </a:cubicBezTo>
                <a:close/>
              </a:path>
            </a:pathLst>
          </a:custGeom>
          <a:solidFill>
            <a:srgbClr val="6C6C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1" name="PA_Freeform: Shape 67">
            <a:extLst>
              <a:ext uri="{FF2B5EF4-FFF2-40B4-BE49-F238E27FC236}">
                <a16:creationId xmlns:a16="http://schemas.microsoft.com/office/drawing/2014/main" id="{BB761CDC-CF03-4B66-9F70-935E80E8B9EF}"/>
              </a:ext>
            </a:extLst>
          </p:cNvPr>
          <p:cNvSpPr>
            <a:spLocks/>
          </p:cNvSpPr>
          <p:nvPr>
            <p:custDataLst>
              <p:tags r:id="rId49"/>
            </p:custDataLst>
          </p:nvPr>
        </p:nvSpPr>
        <p:spPr bwMode="auto">
          <a:xfrm>
            <a:off x="5530367" y="5768691"/>
            <a:ext cx="1053626" cy="80960"/>
          </a:xfrm>
          <a:custGeom>
            <a:avLst/>
            <a:gdLst>
              <a:gd name="T0" fmla="*/ 0 w 532"/>
              <a:gd name="T1" fmla="*/ 25 h 41"/>
              <a:gd name="T2" fmla="*/ 530 w 532"/>
              <a:gd name="T3" fmla="*/ 0 h 41"/>
              <a:gd name="T4" fmla="*/ 532 w 532"/>
              <a:gd name="T5" fmla="*/ 17 h 41"/>
              <a:gd name="T6" fmla="*/ 5 w 532"/>
              <a:gd name="T7" fmla="*/ 41 h 41"/>
              <a:gd name="T8" fmla="*/ 0 w 532"/>
              <a:gd name="T9" fmla="*/ 25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2" h="41">
                <a:moveTo>
                  <a:pt x="0" y="25"/>
                </a:moveTo>
                <a:cubicBezTo>
                  <a:pt x="530" y="0"/>
                  <a:pt x="530" y="0"/>
                  <a:pt x="530" y="0"/>
                </a:cubicBezTo>
                <a:cubicBezTo>
                  <a:pt x="529" y="5"/>
                  <a:pt x="530" y="10"/>
                  <a:pt x="532" y="17"/>
                </a:cubicBezTo>
                <a:cubicBezTo>
                  <a:pt x="5" y="41"/>
                  <a:pt x="5" y="41"/>
                  <a:pt x="5" y="41"/>
                </a:cubicBezTo>
                <a:cubicBezTo>
                  <a:pt x="6" y="35"/>
                  <a:pt x="6" y="30"/>
                  <a:pt x="0" y="25"/>
                </a:cubicBezTo>
                <a:close/>
              </a:path>
            </a:pathLst>
          </a:custGeom>
          <a:solidFill>
            <a:srgbClr val="6C6C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2" name="PA_Freeform: Shape 68">
            <a:extLst>
              <a:ext uri="{FF2B5EF4-FFF2-40B4-BE49-F238E27FC236}">
                <a16:creationId xmlns:a16="http://schemas.microsoft.com/office/drawing/2014/main" id="{56773CB5-DA98-4F7D-B131-783B74336019}"/>
              </a:ext>
            </a:extLst>
          </p:cNvPr>
          <p:cNvSpPr>
            <a:spLocks/>
          </p:cNvSpPr>
          <p:nvPr>
            <p:custDataLst>
              <p:tags r:id="rId50"/>
            </p:custDataLst>
          </p:nvPr>
        </p:nvSpPr>
        <p:spPr bwMode="auto">
          <a:xfrm>
            <a:off x="5548612" y="5881580"/>
            <a:ext cx="1053626" cy="263406"/>
          </a:xfrm>
          <a:custGeom>
            <a:avLst/>
            <a:gdLst>
              <a:gd name="T0" fmla="*/ 248 w 532"/>
              <a:gd name="T1" fmla="*/ 133 h 133"/>
              <a:gd name="T2" fmla="*/ 98 w 532"/>
              <a:gd name="T3" fmla="*/ 113 h 133"/>
              <a:gd name="T4" fmla="*/ 42 w 532"/>
              <a:gd name="T5" fmla="*/ 67 h 133"/>
              <a:gd name="T6" fmla="*/ 0 w 532"/>
              <a:gd name="T7" fmla="*/ 25 h 133"/>
              <a:gd name="T8" fmla="*/ 532 w 532"/>
              <a:gd name="T9" fmla="*/ 0 h 133"/>
              <a:gd name="T10" fmla="*/ 479 w 532"/>
              <a:gd name="T11" fmla="*/ 67 h 133"/>
              <a:gd name="T12" fmla="*/ 424 w 532"/>
              <a:gd name="T13" fmla="*/ 113 h 133"/>
              <a:gd name="T14" fmla="*/ 248 w 532"/>
              <a:gd name="T15" fmla="*/ 13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32" h="133">
                <a:moveTo>
                  <a:pt x="248" y="133"/>
                </a:moveTo>
                <a:cubicBezTo>
                  <a:pt x="201" y="133"/>
                  <a:pt x="101" y="128"/>
                  <a:pt x="98" y="113"/>
                </a:cubicBezTo>
                <a:cubicBezTo>
                  <a:pt x="95" y="98"/>
                  <a:pt x="80" y="89"/>
                  <a:pt x="42" y="67"/>
                </a:cubicBezTo>
                <a:cubicBezTo>
                  <a:pt x="20" y="54"/>
                  <a:pt x="7" y="38"/>
                  <a:pt x="0" y="25"/>
                </a:cubicBezTo>
                <a:cubicBezTo>
                  <a:pt x="532" y="0"/>
                  <a:pt x="532" y="0"/>
                  <a:pt x="532" y="0"/>
                </a:cubicBezTo>
                <a:cubicBezTo>
                  <a:pt x="525" y="22"/>
                  <a:pt x="504" y="46"/>
                  <a:pt x="479" y="67"/>
                </a:cubicBezTo>
                <a:cubicBezTo>
                  <a:pt x="451" y="91"/>
                  <a:pt x="427" y="98"/>
                  <a:pt x="424" y="113"/>
                </a:cubicBezTo>
                <a:cubicBezTo>
                  <a:pt x="421" y="128"/>
                  <a:pt x="296" y="133"/>
                  <a:pt x="248" y="133"/>
                </a:cubicBezTo>
                <a:close/>
              </a:path>
            </a:pathLst>
          </a:custGeom>
          <a:solidFill>
            <a:srgbClr val="6C6C6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3" name="PA_Freeform: Shape 69">
            <a:extLst>
              <a:ext uri="{FF2B5EF4-FFF2-40B4-BE49-F238E27FC236}">
                <a16:creationId xmlns:a16="http://schemas.microsoft.com/office/drawing/2014/main" id="{F68BB721-0631-4B38-804B-FA79FC8A209C}"/>
              </a:ext>
            </a:extLst>
          </p:cNvPr>
          <p:cNvSpPr>
            <a:spLocks/>
          </p:cNvSpPr>
          <p:nvPr>
            <p:custDataLst>
              <p:tags r:id="rId51"/>
            </p:custDataLst>
          </p:nvPr>
        </p:nvSpPr>
        <p:spPr bwMode="auto">
          <a:xfrm>
            <a:off x="5734479" y="5907806"/>
            <a:ext cx="304457" cy="237180"/>
          </a:xfrm>
          <a:custGeom>
            <a:avLst/>
            <a:gdLst>
              <a:gd name="T0" fmla="*/ 55 w 154"/>
              <a:gd name="T1" fmla="*/ 115 h 120"/>
              <a:gd name="T2" fmla="*/ 24 w 154"/>
              <a:gd name="T3" fmla="*/ 55 h 120"/>
              <a:gd name="T4" fmla="*/ 0 w 154"/>
              <a:gd name="T5" fmla="*/ 8 h 120"/>
              <a:gd name="T6" fmla="*/ 152 w 154"/>
              <a:gd name="T7" fmla="*/ 0 h 120"/>
              <a:gd name="T8" fmla="*/ 154 w 154"/>
              <a:gd name="T9" fmla="*/ 55 h 120"/>
              <a:gd name="T10" fmla="*/ 153 w 154"/>
              <a:gd name="T11" fmla="*/ 117 h 120"/>
              <a:gd name="T12" fmla="*/ 153 w 154"/>
              <a:gd name="T13" fmla="*/ 120 h 120"/>
              <a:gd name="T14" fmla="*/ 55 w 154"/>
              <a:gd name="T15" fmla="*/ 115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4" h="120">
                <a:moveTo>
                  <a:pt x="55" y="115"/>
                </a:moveTo>
                <a:cubicBezTo>
                  <a:pt x="49" y="96"/>
                  <a:pt x="41" y="84"/>
                  <a:pt x="24" y="55"/>
                </a:cubicBezTo>
                <a:cubicBezTo>
                  <a:pt x="14" y="40"/>
                  <a:pt x="6" y="23"/>
                  <a:pt x="0" y="8"/>
                </a:cubicBezTo>
                <a:cubicBezTo>
                  <a:pt x="152" y="0"/>
                  <a:pt x="152" y="0"/>
                  <a:pt x="152" y="0"/>
                </a:cubicBezTo>
                <a:cubicBezTo>
                  <a:pt x="154" y="19"/>
                  <a:pt x="154" y="38"/>
                  <a:pt x="154" y="55"/>
                </a:cubicBezTo>
                <a:cubicBezTo>
                  <a:pt x="153" y="87"/>
                  <a:pt x="149" y="97"/>
                  <a:pt x="153" y="117"/>
                </a:cubicBezTo>
                <a:cubicBezTo>
                  <a:pt x="153" y="118"/>
                  <a:pt x="153" y="119"/>
                  <a:pt x="153" y="120"/>
                </a:cubicBezTo>
                <a:cubicBezTo>
                  <a:pt x="127" y="120"/>
                  <a:pt x="87" y="118"/>
                  <a:pt x="55" y="115"/>
                </a:cubicBezTo>
                <a:close/>
              </a:path>
            </a:pathLst>
          </a:custGeom>
          <a:solidFill>
            <a:srgbClr val="939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4" name="PA_椭圆 70">
            <a:extLst>
              <a:ext uri="{FF2B5EF4-FFF2-40B4-BE49-F238E27FC236}">
                <a16:creationId xmlns:a16="http://schemas.microsoft.com/office/drawing/2014/main" id="{99939A94-C07F-4D8B-BC9F-08CF7E0EC148}"/>
              </a:ext>
            </a:extLst>
          </p:cNvPr>
          <p:cNvSpPr>
            <a:spLocks/>
          </p:cNvSpPr>
          <p:nvPr>
            <p:custDataLst>
              <p:tags r:id="rId52"/>
            </p:custDataLst>
          </p:nvPr>
        </p:nvSpPr>
        <p:spPr bwMode="auto">
          <a:xfrm>
            <a:off x="5457389" y="4312545"/>
            <a:ext cx="521112" cy="521111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anchor="ctr" anchorCtr="1" compatLnSpc="1">
            <a:prstTxWarp prst="textNoShape">
              <a:avLst/>
            </a:prstTxWarp>
            <a:normAutofit/>
          </a:bodyPr>
          <a:lstStyle/>
          <a:p>
            <a:pPr algn="ctr"/>
            <a:endParaRPr lang="zh-CN" altLang="en-US" sz="1100" b="1" dirty="0"/>
          </a:p>
        </p:txBody>
      </p:sp>
      <p:sp>
        <p:nvSpPr>
          <p:cNvPr id="175" name="PA_椭圆 71">
            <a:extLst>
              <a:ext uri="{FF2B5EF4-FFF2-40B4-BE49-F238E27FC236}">
                <a16:creationId xmlns:a16="http://schemas.microsoft.com/office/drawing/2014/main" id="{E9875D7B-C080-40AA-AFDE-4ABD2EAD7033}"/>
              </a:ext>
            </a:extLst>
          </p:cNvPr>
          <p:cNvSpPr>
            <a:spLocks/>
          </p:cNvSpPr>
          <p:nvPr>
            <p:custDataLst>
              <p:tags r:id="rId53"/>
            </p:custDataLst>
          </p:nvPr>
        </p:nvSpPr>
        <p:spPr bwMode="auto">
          <a:xfrm>
            <a:off x="6156386" y="4097031"/>
            <a:ext cx="397960" cy="397960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6" name="PA_椭圆 72">
            <a:extLst>
              <a:ext uri="{FF2B5EF4-FFF2-40B4-BE49-F238E27FC236}">
                <a16:creationId xmlns:a16="http://schemas.microsoft.com/office/drawing/2014/main" id="{4591A3C9-59B1-44D2-BC13-F0965368A8B5}"/>
              </a:ext>
            </a:extLst>
          </p:cNvPr>
          <p:cNvSpPr>
            <a:spLocks/>
          </p:cNvSpPr>
          <p:nvPr>
            <p:custDataLst>
              <p:tags r:id="rId54"/>
            </p:custDataLst>
          </p:nvPr>
        </p:nvSpPr>
        <p:spPr bwMode="auto">
          <a:xfrm>
            <a:off x="5409497" y="3382071"/>
            <a:ext cx="722943" cy="722942"/>
          </a:xfrm>
          <a:prstGeom prst="ellipse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anchor="ctr" anchorCtr="1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论文</a:t>
            </a:r>
          </a:p>
        </p:txBody>
      </p:sp>
      <p:sp>
        <p:nvSpPr>
          <p:cNvPr id="177" name="PA_椭圆 73">
            <a:extLst>
              <a:ext uri="{FF2B5EF4-FFF2-40B4-BE49-F238E27FC236}">
                <a16:creationId xmlns:a16="http://schemas.microsoft.com/office/drawing/2014/main" id="{5A846ACD-76E5-4A65-BAEE-8FD865F77B5E}"/>
              </a:ext>
            </a:extLst>
          </p:cNvPr>
          <p:cNvSpPr>
            <a:spLocks/>
          </p:cNvSpPr>
          <p:nvPr>
            <p:custDataLst>
              <p:tags r:id="rId55"/>
            </p:custDataLst>
          </p:nvPr>
        </p:nvSpPr>
        <p:spPr bwMode="auto">
          <a:xfrm>
            <a:off x="6358216" y="3237254"/>
            <a:ext cx="720662" cy="724084"/>
          </a:xfrm>
          <a:prstGeom prst="ellipse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anchor="ctr" anchorCtr="1" compatLnSpc="1">
            <a:prstTxWarp prst="textNoShape">
              <a:avLst/>
            </a:prstTxWarp>
            <a:normAutofit fontScale="92500" lnSpcReduction="20000"/>
          </a:bodyPr>
          <a:lstStyle/>
          <a:p>
            <a:pPr algn="ctr"/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读书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笔记</a:t>
            </a:r>
          </a:p>
        </p:txBody>
      </p:sp>
      <p:sp>
        <p:nvSpPr>
          <p:cNvPr id="178" name="PA_椭圆 74">
            <a:extLst>
              <a:ext uri="{FF2B5EF4-FFF2-40B4-BE49-F238E27FC236}">
                <a16:creationId xmlns:a16="http://schemas.microsoft.com/office/drawing/2014/main" id="{87375945-D605-4714-BA13-1E5B847065D4}"/>
              </a:ext>
            </a:extLst>
          </p:cNvPr>
          <p:cNvSpPr>
            <a:spLocks/>
          </p:cNvSpPr>
          <p:nvPr>
            <p:custDataLst>
              <p:tags r:id="rId56"/>
            </p:custDataLst>
          </p:nvPr>
        </p:nvSpPr>
        <p:spPr bwMode="auto">
          <a:xfrm>
            <a:off x="6954587" y="2761755"/>
            <a:ext cx="397960" cy="397960"/>
          </a:xfrm>
          <a:prstGeom prst="ellipse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9" name="PA_椭圆 75">
            <a:extLst>
              <a:ext uri="{FF2B5EF4-FFF2-40B4-BE49-F238E27FC236}">
                <a16:creationId xmlns:a16="http://schemas.microsoft.com/office/drawing/2014/main" id="{869D5D66-17AF-4A7D-88EF-37CFEC28A128}"/>
              </a:ext>
            </a:extLst>
          </p:cNvPr>
          <p:cNvSpPr>
            <a:spLocks/>
          </p:cNvSpPr>
          <p:nvPr>
            <p:custDataLst>
              <p:tags r:id="rId57"/>
            </p:custDataLst>
          </p:nvPr>
        </p:nvSpPr>
        <p:spPr bwMode="auto">
          <a:xfrm>
            <a:off x="6815472" y="2068460"/>
            <a:ext cx="277090" cy="277090"/>
          </a:xfrm>
          <a:prstGeom prst="ellipse">
            <a:avLst/>
          </a:prstGeom>
          <a:solidFill>
            <a:srgbClr val="449EA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0" name="PA_椭圆 76">
            <a:extLst>
              <a:ext uri="{FF2B5EF4-FFF2-40B4-BE49-F238E27FC236}">
                <a16:creationId xmlns:a16="http://schemas.microsoft.com/office/drawing/2014/main" id="{78ED704D-7ECF-47E9-ABC9-96985B3AD4D4}"/>
              </a:ext>
            </a:extLst>
          </p:cNvPr>
          <p:cNvSpPr>
            <a:spLocks/>
          </p:cNvSpPr>
          <p:nvPr>
            <p:custDataLst>
              <p:tags r:id="rId58"/>
            </p:custDataLst>
          </p:nvPr>
        </p:nvSpPr>
        <p:spPr bwMode="auto">
          <a:xfrm>
            <a:off x="5981921" y="2218978"/>
            <a:ext cx="722943" cy="725223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anchor="ctr" anchorCtr="1" compatLnSpc="1">
            <a:prstTxWarp prst="textNoShape">
              <a:avLst/>
            </a:prstTxWarp>
            <a:normAutofit fontScale="92500" lnSpcReduction="20000"/>
          </a:bodyPr>
          <a:lstStyle/>
          <a:p>
            <a:pPr algn="ctr"/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教学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反思</a:t>
            </a:r>
          </a:p>
        </p:txBody>
      </p:sp>
      <p:sp>
        <p:nvSpPr>
          <p:cNvPr id="181" name="PA_椭圆 77">
            <a:extLst>
              <a:ext uri="{FF2B5EF4-FFF2-40B4-BE49-F238E27FC236}">
                <a16:creationId xmlns:a16="http://schemas.microsoft.com/office/drawing/2014/main" id="{5CE63332-BAA1-42D8-92C7-A09D34C33ECB}"/>
              </a:ext>
            </a:extLst>
          </p:cNvPr>
          <p:cNvSpPr>
            <a:spLocks/>
          </p:cNvSpPr>
          <p:nvPr>
            <p:custDataLst>
              <p:tags r:id="rId59"/>
            </p:custDataLst>
          </p:nvPr>
        </p:nvSpPr>
        <p:spPr bwMode="auto">
          <a:xfrm>
            <a:off x="4890665" y="2281694"/>
            <a:ext cx="808466" cy="824426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none" lIns="0" tIns="0" rIns="0" bIns="0" anchor="ctr" anchorCtr="1" compatLnSpc="1">
            <a:prstTxWarp prst="textNoShape">
              <a:avLst/>
            </a:prstTxWarp>
            <a:normAutofit lnSpcReduction="10000"/>
          </a:bodyPr>
          <a:lstStyle/>
          <a:p>
            <a:pPr algn="ctr"/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互动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评课</a:t>
            </a:r>
          </a:p>
        </p:txBody>
      </p:sp>
      <p:sp>
        <p:nvSpPr>
          <p:cNvPr id="182" name="PA_椭圆 78">
            <a:extLst>
              <a:ext uri="{FF2B5EF4-FFF2-40B4-BE49-F238E27FC236}">
                <a16:creationId xmlns:a16="http://schemas.microsoft.com/office/drawing/2014/main" id="{D0792068-C6C0-45B9-B933-BB325AD4D9AE}"/>
              </a:ext>
            </a:extLst>
          </p:cNvPr>
          <p:cNvSpPr>
            <a:spLocks/>
          </p:cNvSpPr>
          <p:nvPr>
            <p:custDataLst>
              <p:tags r:id="rId60"/>
            </p:custDataLst>
          </p:nvPr>
        </p:nvSpPr>
        <p:spPr bwMode="auto">
          <a:xfrm>
            <a:off x="5167756" y="1842683"/>
            <a:ext cx="397960" cy="397960"/>
          </a:xfrm>
          <a:prstGeom prst="ellipse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3" name="PA_椭圆 79">
            <a:extLst>
              <a:ext uri="{FF2B5EF4-FFF2-40B4-BE49-F238E27FC236}">
                <a16:creationId xmlns:a16="http://schemas.microsoft.com/office/drawing/2014/main" id="{10C62AC9-DEB1-4CA1-AC0A-676A86E7528D}"/>
              </a:ext>
            </a:extLst>
          </p:cNvPr>
          <p:cNvSpPr>
            <a:spLocks/>
          </p:cNvSpPr>
          <p:nvPr>
            <p:custDataLst>
              <p:tags r:id="rId61"/>
            </p:custDataLst>
          </p:nvPr>
        </p:nvSpPr>
        <p:spPr bwMode="auto">
          <a:xfrm>
            <a:off x="4906630" y="3524607"/>
            <a:ext cx="277090" cy="277090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4" name="PA_椭圆 80">
            <a:extLst>
              <a:ext uri="{FF2B5EF4-FFF2-40B4-BE49-F238E27FC236}">
                <a16:creationId xmlns:a16="http://schemas.microsoft.com/office/drawing/2014/main" id="{DCD07F14-25E4-4AC3-89B9-051EAAC56840}"/>
              </a:ext>
            </a:extLst>
          </p:cNvPr>
          <p:cNvSpPr>
            <a:spLocks/>
          </p:cNvSpPr>
          <p:nvPr>
            <p:custDataLst>
              <p:tags r:id="rId62"/>
            </p:custDataLst>
          </p:nvPr>
        </p:nvSpPr>
        <p:spPr bwMode="auto">
          <a:xfrm>
            <a:off x="5981921" y="1635151"/>
            <a:ext cx="277090" cy="277090"/>
          </a:xfrm>
          <a:prstGeom prst="ellipse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5" name="PA_椭圆 81">
            <a:extLst>
              <a:ext uri="{FF2B5EF4-FFF2-40B4-BE49-F238E27FC236}">
                <a16:creationId xmlns:a16="http://schemas.microsoft.com/office/drawing/2014/main" id="{5F71A7FE-E29A-4A3B-A067-A5008790AD28}"/>
              </a:ext>
            </a:extLst>
          </p:cNvPr>
          <p:cNvSpPr>
            <a:spLocks/>
          </p:cNvSpPr>
          <p:nvPr>
            <p:custDataLst>
              <p:tags r:id="rId63"/>
            </p:custDataLst>
          </p:nvPr>
        </p:nvSpPr>
        <p:spPr bwMode="auto">
          <a:xfrm>
            <a:off x="4716202" y="2831312"/>
            <a:ext cx="277090" cy="277090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6" name="PA_椭圆 82">
            <a:extLst>
              <a:ext uri="{FF2B5EF4-FFF2-40B4-BE49-F238E27FC236}">
                <a16:creationId xmlns:a16="http://schemas.microsoft.com/office/drawing/2014/main" id="{5B0A031C-2DAE-4C6E-BE93-A800E3984366}"/>
              </a:ext>
            </a:extLst>
          </p:cNvPr>
          <p:cNvSpPr>
            <a:spLocks/>
          </p:cNvSpPr>
          <p:nvPr>
            <p:custDataLst>
              <p:tags r:id="rId64"/>
            </p:custDataLst>
          </p:nvPr>
        </p:nvSpPr>
        <p:spPr bwMode="auto">
          <a:xfrm>
            <a:off x="6554346" y="4581653"/>
            <a:ext cx="277090" cy="278230"/>
          </a:xfrm>
          <a:prstGeom prst="ellipse">
            <a:avLst/>
          </a:pr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7" name="PA_椭圆 83">
            <a:extLst>
              <a:ext uri="{FF2B5EF4-FFF2-40B4-BE49-F238E27FC236}">
                <a16:creationId xmlns:a16="http://schemas.microsoft.com/office/drawing/2014/main" id="{1CE5172A-3342-4F3E-95A7-BB7EC7B0470B}"/>
              </a:ext>
            </a:extLst>
          </p:cNvPr>
          <p:cNvSpPr>
            <a:spLocks/>
          </p:cNvSpPr>
          <p:nvPr>
            <p:custDataLst>
              <p:tags r:id="rId65"/>
            </p:custDataLst>
          </p:nvPr>
        </p:nvSpPr>
        <p:spPr bwMode="auto">
          <a:xfrm>
            <a:off x="7019583" y="3728718"/>
            <a:ext cx="139115" cy="137975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8" name="PA_椭圆 84">
            <a:extLst>
              <a:ext uri="{FF2B5EF4-FFF2-40B4-BE49-F238E27FC236}">
                <a16:creationId xmlns:a16="http://schemas.microsoft.com/office/drawing/2014/main" id="{14917F6F-954D-482C-9FF3-76F4FF277BC0}"/>
              </a:ext>
            </a:extLst>
          </p:cNvPr>
          <p:cNvSpPr>
            <a:spLocks/>
          </p:cNvSpPr>
          <p:nvPr>
            <p:custDataLst>
              <p:tags r:id="rId66"/>
            </p:custDataLst>
          </p:nvPr>
        </p:nvSpPr>
        <p:spPr bwMode="auto">
          <a:xfrm>
            <a:off x="5696850" y="1659097"/>
            <a:ext cx="139115" cy="137975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9" name="PA_椭圆 85">
            <a:extLst>
              <a:ext uri="{FF2B5EF4-FFF2-40B4-BE49-F238E27FC236}">
                <a16:creationId xmlns:a16="http://schemas.microsoft.com/office/drawing/2014/main" id="{D4872EF7-D059-4B2C-B355-2287BCCE322B}"/>
              </a:ext>
            </a:extLst>
          </p:cNvPr>
          <p:cNvSpPr>
            <a:spLocks/>
          </p:cNvSpPr>
          <p:nvPr>
            <p:custDataLst>
              <p:tags r:id="rId67"/>
            </p:custDataLst>
          </p:nvPr>
        </p:nvSpPr>
        <p:spPr bwMode="auto">
          <a:xfrm>
            <a:off x="4740148" y="3320495"/>
            <a:ext cx="139115" cy="139115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0" name="PA_椭圆 86">
            <a:extLst>
              <a:ext uri="{FF2B5EF4-FFF2-40B4-BE49-F238E27FC236}">
                <a16:creationId xmlns:a16="http://schemas.microsoft.com/office/drawing/2014/main" id="{7D973DBE-F915-4462-819D-835B88E89313}"/>
              </a:ext>
            </a:extLst>
          </p:cNvPr>
          <p:cNvSpPr>
            <a:spLocks/>
          </p:cNvSpPr>
          <p:nvPr>
            <p:custDataLst>
              <p:tags r:id="rId68"/>
            </p:custDataLst>
          </p:nvPr>
        </p:nvSpPr>
        <p:spPr bwMode="auto">
          <a:xfrm>
            <a:off x="4817688" y="2336427"/>
            <a:ext cx="137975" cy="137975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1" name="PA_椭圆 87">
            <a:extLst>
              <a:ext uri="{FF2B5EF4-FFF2-40B4-BE49-F238E27FC236}">
                <a16:creationId xmlns:a16="http://schemas.microsoft.com/office/drawing/2014/main" id="{21812877-1A35-458F-B7B5-F16498EE8A9A}"/>
              </a:ext>
            </a:extLst>
          </p:cNvPr>
          <p:cNvSpPr>
            <a:spLocks/>
          </p:cNvSpPr>
          <p:nvPr>
            <p:custDataLst>
              <p:tags r:id="rId69"/>
            </p:custDataLst>
          </p:nvPr>
        </p:nvSpPr>
        <p:spPr bwMode="auto">
          <a:xfrm>
            <a:off x="6602238" y="1793651"/>
            <a:ext cx="137975" cy="140255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2" name="PA_椭圆 88">
            <a:extLst>
              <a:ext uri="{FF2B5EF4-FFF2-40B4-BE49-F238E27FC236}">
                <a16:creationId xmlns:a16="http://schemas.microsoft.com/office/drawing/2014/main" id="{7B3794D3-E4D9-45BF-94EC-293C41F03C08}"/>
              </a:ext>
            </a:extLst>
          </p:cNvPr>
          <p:cNvSpPr>
            <a:spLocks/>
          </p:cNvSpPr>
          <p:nvPr>
            <p:custDataLst>
              <p:tags r:id="rId70"/>
            </p:custDataLst>
          </p:nvPr>
        </p:nvSpPr>
        <p:spPr bwMode="auto">
          <a:xfrm>
            <a:off x="5430022" y="4919178"/>
            <a:ext cx="137975" cy="137975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3" name="PA_椭圆 89">
            <a:extLst>
              <a:ext uri="{FF2B5EF4-FFF2-40B4-BE49-F238E27FC236}">
                <a16:creationId xmlns:a16="http://schemas.microsoft.com/office/drawing/2014/main" id="{4E80EADF-0D72-4768-89BC-CAAE87CD74D1}"/>
              </a:ext>
            </a:extLst>
          </p:cNvPr>
          <p:cNvSpPr>
            <a:spLocks/>
          </p:cNvSpPr>
          <p:nvPr>
            <p:custDataLst>
              <p:tags r:id="rId71"/>
            </p:custDataLst>
          </p:nvPr>
        </p:nvSpPr>
        <p:spPr bwMode="auto">
          <a:xfrm>
            <a:off x="6255591" y="4906634"/>
            <a:ext cx="137975" cy="139115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4" name="PA_椭圆 90">
            <a:extLst>
              <a:ext uri="{FF2B5EF4-FFF2-40B4-BE49-F238E27FC236}">
                <a16:creationId xmlns:a16="http://schemas.microsoft.com/office/drawing/2014/main" id="{5A04C74D-1F59-4584-BBAA-11DF4F3A17EC}"/>
              </a:ext>
            </a:extLst>
          </p:cNvPr>
          <p:cNvSpPr>
            <a:spLocks/>
          </p:cNvSpPr>
          <p:nvPr>
            <p:custDataLst>
              <p:tags r:id="rId72"/>
            </p:custDataLst>
          </p:nvPr>
        </p:nvSpPr>
        <p:spPr bwMode="auto">
          <a:xfrm>
            <a:off x="5138108" y="4174570"/>
            <a:ext cx="139115" cy="137975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5" name="PA_椭圆 91">
            <a:extLst>
              <a:ext uri="{FF2B5EF4-FFF2-40B4-BE49-F238E27FC236}">
                <a16:creationId xmlns:a16="http://schemas.microsoft.com/office/drawing/2014/main" id="{CDA7C43A-3FD0-43E5-8068-CBFD1670071F}"/>
              </a:ext>
            </a:extLst>
          </p:cNvPr>
          <p:cNvSpPr>
            <a:spLocks/>
          </p:cNvSpPr>
          <p:nvPr>
            <p:custDataLst>
              <p:tags r:id="rId73"/>
            </p:custDataLst>
          </p:nvPr>
        </p:nvSpPr>
        <p:spPr bwMode="auto">
          <a:xfrm>
            <a:off x="5780091" y="2914553"/>
            <a:ext cx="140255" cy="140255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6" name="PA_椭圆 92">
            <a:extLst>
              <a:ext uri="{FF2B5EF4-FFF2-40B4-BE49-F238E27FC236}">
                <a16:creationId xmlns:a16="http://schemas.microsoft.com/office/drawing/2014/main" id="{661224D5-8096-4688-BA1C-2E54BC3E7818}"/>
              </a:ext>
            </a:extLst>
          </p:cNvPr>
          <p:cNvSpPr>
            <a:spLocks/>
          </p:cNvSpPr>
          <p:nvPr>
            <p:custDataLst>
              <p:tags r:id="rId74"/>
            </p:custDataLst>
          </p:nvPr>
        </p:nvSpPr>
        <p:spPr bwMode="auto">
          <a:xfrm>
            <a:off x="6484788" y="3881516"/>
            <a:ext cx="140255" cy="137975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7" name="PA_椭圆 93">
            <a:extLst>
              <a:ext uri="{FF2B5EF4-FFF2-40B4-BE49-F238E27FC236}">
                <a16:creationId xmlns:a16="http://schemas.microsoft.com/office/drawing/2014/main" id="{303AF520-EB43-4D04-8285-7E728CFE091A}"/>
              </a:ext>
            </a:extLst>
          </p:cNvPr>
          <p:cNvSpPr>
            <a:spLocks/>
          </p:cNvSpPr>
          <p:nvPr>
            <p:custDataLst>
              <p:tags r:id="rId75"/>
            </p:custDataLst>
          </p:nvPr>
        </p:nvSpPr>
        <p:spPr bwMode="auto">
          <a:xfrm>
            <a:off x="5209947" y="3181380"/>
            <a:ext cx="137975" cy="139115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8" name="PA_Freeform: Shape 94">
            <a:extLst>
              <a:ext uri="{FF2B5EF4-FFF2-40B4-BE49-F238E27FC236}">
                <a16:creationId xmlns:a16="http://schemas.microsoft.com/office/drawing/2014/main" id="{24480142-BEA8-4646-A108-8CE5754D5683}"/>
              </a:ext>
            </a:extLst>
          </p:cNvPr>
          <p:cNvSpPr>
            <a:spLocks/>
          </p:cNvSpPr>
          <p:nvPr>
            <p:custDataLst>
              <p:tags r:id="rId76"/>
            </p:custDataLst>
          </p:nvPr>
        </p:nvSpPr>
        <p:spPr bwMode="auto">
          <a:xfrm>
            <a:off x="6374181" y="1694446"/>
            <a:ext cx="100345" cy="102626"/>
          </a:xfrm>
          <a:custGeom>
            <a:avLst/>
            <a:gdLst>
              <a:gd name="T0" fmla="*/ 26 w 51"/>
              <a:gd name="T1" fmla="*/ 0 h 52"/>
              <a:gd name="T2" fmla="*/ 51 w 51"/>
              <a:gd name="T3" fmla="*/ 26 h 52"/>
              <a:gd name="T4" fmla="*/ 26 w 51"/>
              <a:gd name="T5" fmla="*/ 52 h 52"/>
              <a:gd name="T6" fmla="*/ 26 w 51"/>
              <a:gd name="T7" fmla="*/ 52 h 52"/>
              <a:gd name="T8" fmla="*/ 26 w 51"/>
              <a:gd name="T9" fmla="*/ 46 h 52"/>
              <a:gd name="T10" fmla="*/ 26 w 51"/>
              <a:gd name="T11" fmla="*/ 46 h 52"/>
              <a:gd name="T12" fmla="*/ 45 w 51"/>
              <a:gd name="T13" fmla="*/ 26 h 52"/>
              <a:gd name="T14" fmla="*/ 26 w 51"/>
              <a:gd name="T15" fmla="*/ 6 h 52"/>
              <a:gd name="T16" fmla="*/ 26 w 51"/>
              <a:gd name="T17" fmla="*/ 6 h 52"/>
              <a:gd name="T18" fmla="*/ 26 w 51"/>
              <a:gd name="T19" fmla="*/ 0 h 52"/>
              <a:gd name="T20" fmla="*/ 26 w 51"/>
              <a:gd name="T21" fmla="*/ 52 h 52"/>
              <a:gd name="T22" fmla="*/ 0 w 51"/>
              <a:gd name="T23" fmla="*/ 26 h 52"/>
              <a:gd name="T24" fmla="*/ 26 w 51"/>
              <a:gd name="T25" fmla="*/ 0 h 52"/>
              <a:gd name="T26" fmla="*/ 26 w 51"/>
              <a:gd name="T27" fmla="*/ 6 h 52"/>
              <a:gd name="T28" fmla="*/ 6 w 51"/>
              <a:gd name="T29" fmla="*/ 26 h 52"/>
              <a:gd name="T30" fmla="*/ 26 w 51"/>
              <a:gd name="T31" fmla="*/ 46 h 52"/>
              <a:gd name="T32" fmla="*/ 26 w 51"/>
              <a:gd name="T33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1" h="52">
                <a:moveTo>
                  <a:pt x="26" y="0"/>
                </a:moveTo>
                <a:cubicBezTo>
                  <a:pt x="40" y="0"/>
                  <a:pt x="51" y="12"/>
                  <a:pt x="51" y="26"/>
                </a:cubicBezTo>
                <a:cubicBezTo>
                  <a:pt x="51" y="40"/>
                  <a:pt x="40" y="52"/>
                  <a:pt x="26" y="52"/>
                </a:cubicBezTo>
                <a:cubicBezTo>
                  <a:pt x="26" y="52"/>
                  <a:pt x="26" y="52"/>
                  <a:pt x="26" y="52"/>
                </a:cubicBezTo>
                <a:cubicBezTo>
                  <a:pt x="26" y="46"/>
                  <a:pt x="26" y="46"/>
                  <a:pt x="26" y="46"/>
                </a:cubicBezTo>
                <a:cubicBezTo>
                  <a:pt x="26" y="46"/>
                  <a:pt x="26" y="46"/>
                  <a:pt x="26" y="46"/>
                </a:cubicBezTo>
                <a:cubicBezTo>
                  <a:pt x="37" y="46"/>
                  <a:pt x="45" y="37"/>
                  <a:pt x="45" y="26"/>
                </a:cubicBezTo>
                <a:cubicBezTo>
                  <a:pt x="45" y="15"/>
                  <a:pt x="37" y="6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0"/>
                  <a:pt x="26" y="0"/>
                  <a:pt x="26" y="0"/>
                </a:cubicBezTo>
                <a:close/>
                <a:moveTo>
                  <a:pt x="26" y="52"/>
                </a:moveTo>
                <a:cubicBezTo>
                  <a:pt x="12" y="52"/>
                  <a:pt x="0" y="40"/>
                  <a:pt x="0" y="26"/>
                </a:cubicBezTo>
                <a:cubicBezTo>
                  <a:pt x="0" y="12"/>
                  <a:pt x="12" y="0"/>
                  <a:pt x="26" y="0"/>
                </a:cubicBezTo>
                <a:cubicBezTo>
                  <a:pt x="26" y="6"/>
                  <a:pt x="26" y="6"/>
                  <a:pt x="26" y="6"/>
                </a:cubicBezTo>
                <a:cubicBezTo>
                  <a:pt x="15" y="6"/>
                  <a:pt x="6" y="15"/>
                  <a:pt x="6" y="26"/>
                </a:cubicBezTo>
                <a:cubicBezTo>
                  <a:pt x="6" y="37"/>
                  <a:pt x="15" y="46"/>
                  <a:pt x="26" y="46"/>
                </a:cubicBezTo>
                <a:lnTo>
                  <a:pt x="26" y="52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9" name="PA_Freeform: Shape 95">
            <a:extLst>
              <a:ext uri="{FF2B5EF4-FFF2-40B4-BE49-F238E27FC236}">
                <a16:creationId xmlns:a16="http://schemas.microsoft.com/office/drawing/2014/main" id="{D12177F9-0212-4282-A13A-8DAC2EC3616B}"/>
              </a:ext>
            </a:extLst>
          </p:cNvPr>
          <p:cNvSpPr>
            <a:spLocks/>
          </p:cNvSpPr>
          <p:nvPr>
            <p:custDataLst>
              <p:tags r:id="rId77"/>
            </p:custDataLst>
          </p:nvPr>
        </p:nvSpPr>
        <p:spPr bwMode="auto">
          <a:xfrm>
            <a:off x="4718483" y="2619219"/>
            <a:ext cx="101486" cy="101486"/>
          </a:xfrm>
          <a:custGeom>
            <a:avLst/>
            <a:gdLst>
              <a:gd name="T0" fmla="*/ 26 w 51"/>
              <a:gd name="T1" fmla="*/ 0 h 51"/>
              <a:gd name="T2" fmla="*/ 51 w 51"/>
              <a:gd name="T3" fmla="*/ 26 h 51"/>
              <a:gd name="T4" fmla="*/ 26 w 51"/>
              <a:gd name="T5" fmla="*/ 51 h 51"/>
              <a:gd name="T6" fmla="*/ 26 w 51"/>
              <a:gd name="T7" fmla="*/ 45 h 51"/>
              <a:gd name="T8" fmla="*/ 45 w 51"/>
              <a:gd name="T9" fmla="*/ 26 h 51"/>
              <a:gd name="T10" fmla="*/ 26 w 51"/>
              <a:gd name="T11" fmla="*/ 6 h 51"/>
              <a:gd name="T12" fmla="*/ 26 w 51"/>
              <a:gd name="T13" fmla="*/ 0 h 51"/>
              <a:gd name="T14" fmla="*/ 26 w 51"/>
              <a:gd name="T15" fmla="*/ 51 h 51"/>
              <a:gd name="T16" fmla="*/ 0 w 51"/>
              <a:gd name="T17" fmla="*/ 26 h 51"/>
              <a:gd name="T18" fmla="*/ 26 w 51"/>
              <a:gd name="T19" fmla="*/ 0 h 51"/>
              <a:gd name="T20" fmla="*/ 26 w 51"/>
              <a:gd name="T21" fmla="*/ 6 h 51"/>
              <a:gd name="T22" fmla="*/ 6 w 51"/>
              <a:gd name="T23" fmla="*/ 26 h 51"/>
              <a:gd name="T24" fmla="*/ 26 w 51"/>
              <a:gd name="T25" fmla="*/ 45 h 51"/>
              <a:gd name="T26" fmla="*/ 26 w 51"/>
              <a:gd name="T2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1" h="51">
                <a:moveTo>
                  <a:pt x="26" y="0"/>
                </a:moveTo>
                <a:cubicBezTo>
                  <a:pt x="40" y="0"/>
                  <a:pt x="51" y="11"/>
                  <a:pt x="51" y="26"/>
                </a:cubicBezTo>
                <a:cubicBezTo>
                  <a:pt x="51" y="40"/>
                  <a:pt x="40" y="51"/>
                  <a:pt x="26" y="51"/>
                </a:cubicBezTo>
                <a:cubicBezTo>
                  <a:pt x="26" y="45"/>
                  <a:pt x="26" y="45"/>
                  <a:pt x="26" y="45"/>
                </a:cubicBezTo>
                <a:cubicBezTo>
                  <a:pt x="37" y="45"/>
                  <a:pt x="45" y="36"/>
                  <a:pt x="45" y="26"/>
                </a:cubicBezTo>
                <a:cubicBezTo>
                  <a:pt x="45" y="15"/>
                  <a:pt x="37" y="6"/>
                  <a:pt x="26" y="6"/>
                </a:cubicBezTo>
                <a:lnTo>
                  <a:pt x="26" y="0"/>
                </a:lnTo>
                <a:close/>
                <a:moveTo>
                  <a:pt x="26" y="51"/>
                </a:moveTo>
                <a:cubicBezTo>
                  <a:pt x="12" y="51"/>
                  <a:pt x="0" y="40"/>
                  <a:pt x="0" y="26"/>
                </a:cubicBezTo>
                <a:cubicBezTo>
                  <a:pt x="0" y="11"/>
                  <a:pt x="12" y="0"/>
                  <a:pt x="26" y="0"/>
                </a:cubicBezTo>
                <a:cubicBezTo>
                  <a:pt x="26" y="6"/>
                  <a:pt x="26" y="6"/>
                  <a:pt x="26" y="6"/>
                </a:cubicBezTo>
                <a:cubicBezTo>
                  <a:pt x="15" y="6"/>
                  <a:pt x="6" y="15"/>
                  <a:pt x="6" y="26"/>
                </a:cubicBezTo>
                <a:cubicBezTo>
                  <a:pt x="6" y="36"/>
                  <a:pt x="15" y="45"/>
                  <a:pt x="26" y="45"/>
                </a:cubicBezTo>
                <a:lnTo>
                  <a:pt x="26" y="51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0" name="PA_Freeform: Shape 96">
            <a:extLst>
              <a:ext uri="{FF2B5EF4-FFF2-40B4-BE49-F238E27FC236}">
                <a16:creationId xmlns:a16="http://schemas.microsoft.com/office/drawing/2014/main" id="{7FDE007D-3468-442A-96ED-15D48C0D0D81}"/>
              </a:ext>
            </a:extLst>
          </p:cNvPr>
          <p:cNvSpPr>
            <a:spLocks/>
          </p:cNvSpPr>
          <p:nvPr>
            <p:custDataLst>
              <p:tags r:id="rId78"/>
            </p:custDataLst>
          </p:nvPr>
        </p:nvSpPr>
        <p:spPr bwMode="auto">
          <a:xfrm>
            <a:off x="5266961" y="4514376"/>
            <a:ext cx="101486" cy="101486"/>
          </a:xfrm>
          <a:custGeom>
            <a:avLst/>
            <a:gdLst>
              <a:gd name="T0" fmla="*/ 25 w 51"/>
              <a:gd name="T1" fmla="*/ 0 h 51"/>
              <a:gd name="T2" fmla="*/ 51 w 51"/>
              <a:gd name="T3" fmla="*/ 26 h 51"/>
              <a:gd name="T4" fmla="*/ 25 w 51"/>
              <a:gd name="T5" fmla="*/ 51 h 51"/>
              <a:gd name="T6" fmla="*/ 25 w 51"/>
              <a:gd name="T7" fmla="*/ 45 h 51"/>
              <a:gd name="T8" fmla="*/ 45 w 51"/>
              <a:gd name="T9" fmla="*/ 26 h 51"/>
              <a:gd name="T10" fmla="*/ 25 w 51"/>
              <a:gd name="T11" fmla="*/ 6 h 51"/>
              <a:gd name="T12" fmla="*/ 25 w 51"/>
              <a:gd name="T13" fmla="*/ 0 h 51"/>
              <a:gd name="T14" fmla="*/ 25 w 51"/>
              <a:gd name="T15" fmla="*/ 51 h 51"/>
              <a:gd name="T16" fmla="*/ 0 w 51"/>
              <a:gd name="T17" fmla="*/ 26 h 51"/>
              <a:gd name="T18" fmla="*/ 25 w 51"/>
              <a:gd name="T19" fmla="*/ 0 h 51"/>
              <a:gd name="T20" fmla="*/ 25 w 51"/>
              <a:gd name="T21" fmla="*/ 6 h 51"/>
              <a:gd name="T22" fmla="*/ 6 w 51"/>
              <a:gd name="T23" fmla="*/ 26 h 51"/>
              <a:gd name="T24" fmla="*/ 25 w 51"/>
              <a:gd name="T25" fmla="*/ 45 h 51"/>
              <a:gd name="T26" fmla="*/ 25 w 51"/>
              <a:gd name="T2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1" h="51">
                <a:moveTo>
                  <a:pt x="25" y="0"/>
                </a:moveTo>
                <a:cubicBezTo>
                  <a:pt x="40" y="0"/>
                  <a:pt x="51" y="11"/>
                  <a:pt x="51" y="26"/>
                </a:cubicBezTo>
                <a:cubicBezTo>
                  <a:pt x="51" y="40"/>
                  <a:pt x="40" y="51"/>
                  <a:pt x="25" y="51"/>
                </a:cubicBezTo>
                <a:cubicBezTo>
                  <a:pt x="25" y="45"/>
                  <a:pt x="25" y="45"/>
                  <a:pt x="25" y="45"/>
                </a:cubicBezTo>
                <a:cubicBezTo>
                  <a:pt x="36" y="45"/>
                  <a:pt x="45" y="36"/>
                  <a:pt x="45" y="26"/>
                </a:cubicBezTo>
                <a:cubicBezTo>
                  <a:pt x="45" y="15"/>
                  <a:pt x="36" y="6"/>
                  <a:pt x="25" y="6"/>
                </a:cubicBezTo>
                <a:lnTo>
                  <a:pt x="25" y="0"/>
                </a:lnTo>
                <a:close/>
                <a:moveTo>
                  <a:pt x="25" y="51"/>
                </a:moveTo>
                <a:cubicBezTo>
                  <a:pt x="11" y="51"/>
                  <a:pt x="0" y="40"/>
                  <a:pt x="0" y="26"/>
                </a:cubicBezTo>
                <a:cubicBezTo>
                  <a:pt x="0" y="11"/>
                  <a:pt x="11" y="0"/>
                  <a:pt x="25" y="0"/>
                </a:cubicBezTo>
                <a:cubicBezTo>
                  <a:pt x="25" y="6"/>
                  <a:pt x="25" y="6"/>
                  <a:pt x="25" y="6"/>
                </a:cubicBezTo>
                <a:cubicBezTo>
                  <a:pt x="15" y="6"/>
                  <a:pt x="6" y="15"/>
                  <a:pt x="6" y="26"/>
                </a:cubicBezTo>
                <a:cubicBezTo>
                  <a:pt x="6" y="36"/>
                  <a:pt x="15" y="45"/>
                  <a:pt x="25" y="45"/>
                </a:cubicBezTo>
                <a:lnTo>
                  <a:pt x="25" y="51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1" name="PA_Freeform: Shape 97">
            <a:extLst>
              <a:ext uri="{FF2B5EF4-FFF2-40B4-BE49-F238E27FC236}">
                <a16:creationId xmlns:a16="http://schemas.microsoft.com/office/drawing/2014/main" id="{E8BCF64E-DD55-4FF0-8B3B-3B9C523BD180}"/>
              </a:ext>
            </a:extLst>
          </p:cNvPr>
          <p:cNvSpPr>
            <a:spLocks/>
          </p:cNvSpPr>
          <p:nvPr>
            <p:custDataLst>
              <p:tags r:id="rId79"/>
            </p:custDataLst>
          </p:nvPr>
        </p:nvSpPr>
        <p:spPr bwMode="auto">
          <a:xfrm>
            <a:off x="5918065" y="4871286"/>
            <a:ext cx="101486" cy="101486"/>
          </a:xfrm>
          <a:custGeom>
            <a:avLst/>
            <a:gdLst>
              <a:gd name="T0" fmla="*/ 26 w 51"/>
              <a:gd name="T1" fmla="*/ 0 h 51"/>
              <a:gd name="T2" fmla="*/ 51 w 51"/>
              <a:gd name="T3" fmla="*/ 25 h 51"/>
              <a:gd name="T4" fmla="*/ 26 w 51"/>
              <a:gd name="T5" fmla="*/ 51 h 51"/>
              <a:gd name="T6" fmla="*/ 26 w 51"/>
              <a:gd name="T7" fmla="*/ 45 h 51"/>
              <a:gd name="T8" fmla="*/ 45 w 51"/>
              <a:gd name="T9" fmla="*/ 25 h 51"/>
              <a:gd name="T10" fmla="*/ 26 w 51"/>
              <a:gd name="T11" fmla="*/ 6 h 51"/>
              <a:gd name="T12" fmla="*/ 26 w 51"/>
              <a:gd name="T13" fmla="*/ 0 h 51"/>
              <a:gd name="T14" fmla="*/ 26 w 51"/>
              <a:gd name="T15" fmla="*/ 51 h 51"/>
              <a:gd name="T16" fmla="*/ 0 w 51"/>
              <a:gd name="T17" fmla="*/ 25 h 51"/>
              <a:gd name="T18" fmla="*/ 26 w 51"/>
              <a:gd name="T19" fmla="*/ 0 h 51"/>
              <a:gd name="T20" fmla="*/ 26 w 51"/>
              <a:gd name="T21" fmla="*/ 6 h 51"/>
              <a:gd name="T22" fmla="*/ 6 w 51"/>
              <a:gd name="T23" fmla="*/ 25 h 51"/>
              <a:gd name="T24" fmla="*/ 26 w 51"/>
              <a:gd name="T25" fmla="*/ 45 h 51"/>
              <a:gd name="T26" fmla="*/ 26 w 51"/>
              <a:gd name="T2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1" h="51">
                <a:moveTo>
                  <a:pt x="26" y="0"/>
                </a:moveTo>
                <a:cubicBezTo>
                  <a:pt x="40" y="0"/>
                  <a:pt x="51" y="11"/>
                  <a:pt x="51" y="25"/>
                </a:cubicBezTo>
                <a:cubicBezTo>
                  <a:pt x="51" y="40"/>
                  <a:pt x="40" y="51"/>
                  <a:pt x="26" y="51"/>
                </a:cubicBezTo>
                <a:cubicBezTo>
                  <a:pt x="26" y="45"/>
                  <a:pt x="26" y="45"/>
                  <a:pt x="26" y="45"/>
                </a:cubicBezTo>
                <a:cubicBezTo>
                  <a:pt x="36" y="45"/>
                  <a:pt x="45" y="36"/>
                  <a:pt x="45" y="25"/>
                </a:cubicBezTo>
                <a:cubicBezTo>
                  <a:pt x="45" y="14"/>
                  <a:pt x="36" y="6"/>
                  <a:pt x="26" y="6"/>
                </a:cubicBezTo>
                <a:lnTo>
                  <a:pt x="26" y="0"/>
                </a:lnTo>
                <a:close/>
                <a:moveTo>
                  <a:pt x="26" y="51"/>
                </a:moveTo>
                <a:cubicBezTo>
                  <a:pt x="11" y="51"/>
                  <a:pt x="0" y="40"/>
                  <a:pt x="0" y="25"/>
                </a:cubicBezTo>
                <a:cubicBezTo>
                  <a:pt x="0" y="11"/>
                  <a:pt x="11" y="0"/>
                  <a:pt x="26" y="0"/>
                </a:cubicBezTo>
                <a:cubicBezTo>
                  <a:pt x="26" y="6"/>
                  <a:pt x="26" y="6"/>
                  <a:pt x="26" y="6"/>
                </a:cubicBezTo>
                <a:cubicBezTo>
                  <a:pt x="15" y="6"/>
                  <a:pt x="6" y="14"/>
                  <a:pt x="6" y="25"/>
                </a:cubicBezTo>
                <a:cubicBezTo>
                  <a:pt x="6" y="36"/>
                  <a:pt x="15" y="45"/>
                  <a:pt x="26" y="45"/>
                </a:cubicBezTo>
                <a:lnTo>
                  <a:pt x="26" y="51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2" name="PA_Freeform: Shape 98">
            <a:extLst>
              <a:ext uri="{FF2B5EF4-FFF2-40B4-BE49-F238E27FC236}">
                <a16:creationId xmlns:a16="http://schemas.microsoft.com/office/drawing/2014/main" id="{C62F7A15-DA4B-4019-B721-C413152C4DFA}"/>
              </a:ext>
            </a:extLst>
          </p:cNvPr>
          <p:cNvSpPr>
            <a:spLocks/>
          </p:cNvSpPr>
          <p:nvPr>
            <p:custDataLst>
              <p:tags r:id="rId80"/>
            </p:custDataLst>
          </p:nvPr>
        </p:nvSpPr>
        <p:spPr bwMode="auto">
          <a:xfrm>
            <a:off x="6839418" y="4207638"/>
            <a:ext cx="101486" cy="101486"/>
          </a:xfrm>
          <a:custGeom>
            <a:avLst/>
            <a:gdLst>
              <a:gd name="T0" fmla="*/ 25 w 51"/>
              <a:gd name="T1" fmla="*/ 0 h 51"/>
              <a:gd name="T2" fmla="*/ 51 w 51"/>
              <a:gd name="T3" fmla="*/ 26 h 51"/>
              <a:gd name="T4" fmla="*/ 25 w 51"/>
              <a:gd name="T5" fmla="*/ 51 h 51"/>
              <a:gd name="T6" fmla="*/ 25 w 51"/>
              <a:gd name="T7" fmla="*/ 51 h 51"/>
              <a:gd name="T8" fmla="*/ 25 w 51"/>
              <a:gd name="T9" fmla="*/ 45 h 51"/>
              <a:gd name="T10" fmla="*/ 25 w 51"/>
              <a:gd name="T11" fmla="*/ 45 h 51"/>
              <a:gd name="T12" fmla="*/ 45 w 51"/>
              <a:gd name="T13" fmla="*/ 26 h 51"/>
              <a:gd name="T14" fmla="*/ 25 w 51"/>
              <a:gd name="T15" fmla="*/ 6 h 51"/>
              <a:gd name="T16" fmla="*/ 25 w 51"/>
              <a:gd name="T17" fmla="*/ 6 h 51"/>
              <a:gd name="T18" fmla="*/ 25 w 51"/>
              <a:gd name="T19" fmla="*/ 0 h 51"/>
              <a:gd name="T20" fmla="*/ 25 w 51"/>
              <a:gd name="T21" fmla="*/ 51 h 51"/>
              <a:gd name="T22" fmla="*/ 0 w 51"/>
              <a:gd name="T23" fmla="*/ 26 h 51"/>
              <a:gd name="T24" fmla="*/ 25 w 51"/>
              <a:gd name="T25" fmla="*/ 0 h 51"/>
              <a:gd name="T26" fmla="*/ 25 w 51"/>
              <a:gd name="T27" fmla="*/ 6 h 51"/>
              <a:gd name="T28" fmla="*/ 6 w 51"/>
              <a:gd name="T29" fmla="*/ 26 h 51"/>
              <a:gd name="T30" fmla="*/ 25 w 51"/>
              <a:gd name="T31" fmla="*/ 45 h 51"/>
              <a:gd name="T32" fmla="*/ 25 w 51"/>
              <a:gd name="T3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1" h="51">
                <a:moveTo>
                  <a:pt x="25" y="0"/>
                </a:moveTo>
                <a:cubicBezTo>
                  <a:pt x="39" y="0"/>
                  <a:pt x="51" y="12"/>
                  <a:pt x="51" y="26"/>
                </a:cubicBezTo>
                <a:cubicBezTo>
                  <a:pt x="51" y="40"/>
                  <a:pt x="39" y="51"/>
                  <a:pt x="25" y="51"/>
                </a:cubicBezTo>
                <a:cubicBezTo>
                  <a:pt x="25" y="51"/>
                  <a:pt x="25" y="51"/>
                  <a:pt x="25" y="51"/>
                </a:cubicBezTo>
                <a:cubicBezTo>
                  <a:pt x="25" y="45"/>
                  <a:pt x="25" y="45"/>
                  <a:pt x="25" y="45"/>
                </a:cubicBezTo>
                <a:cubicBezTo>
                  <a:pt x="25" y="45"/>
                  <a:pt x="25" y="45"/>
                  <a:pt x="25" y="45"/>
                </a:cubicBezTo>
                <a:cubicBezTo>
                  <a:pt x="36" y="45"/>
                  <a:pt x="45" y="37"/>
                  <a:pt x="45" y="26"/>
                </a:cubicBezTo>
                <a:cubicBezTo>
                  <a:pt x="45" y="15"/>
                  <a:pt x="36" y="6"/>
                  <a:pt x="25" y="6"/>
                </a:cubicBezTo>
                <a:cubicBezTo>
                  <a:pt x="25" y="6"/>
                  <a:pt x="25" y="6"/>
                  <a:pt x="25" y="6"/>
                </a:cubicBezTo>
                <a:cubicBezTo>
                  <a:pt x="25" y="0"/>
                  <a:pt x="25" y="0"/>
                  <a:pt x="25" y="0"/>
                </a:cubicBezTo>
                <a:close/>
                <a:moveTo>
                  <a:pt x="25" y="51"/>
                </a:moveTo>
                <a:cubicBezTo>
                  <a:pt x="11" y="51"/>
                  <a:pt x="0" y="40"/>
                  <a:pt x="0" y="26"/>
                </a:cubicBezTo>
                <a:cubicBezTo>
                  <a:pt x="0" y="12"/>
                  <a:pt x="11" y="0"/>
                  <a:pt x="25" y="0"/>
                </a:cubicBezTo>
                <a:cubicBezTo>
                  <a:pt x="25" y="6"/>
                  <a:pt x="25" y="6"/>
                  <a:pt x="25" y="6"/>
                </a:cubicBezTo>
                <a:cubicBezTo>
                  <a:pt x="14" y="6"/>
                  <a:pt x="6" y="15"/>
                  <a:pt x="6" y="26"/>
                </a:cubicBezTo>
                <a:cubicBezTo>
                  <a:pt x="6" y="37"/>
                  <a:pt x="14" y="45"/>
                  <a:pt x="25" y="45"/>
                </a:cubicBezTo>
                <a:lnTo>
                  <a:pt x="25" y="51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3" name="PA_Freeform: Shape 99">
            <a:extLst>
              <a:ext uri="{FF2B5EF4-FFF2-40B4-BE49-F238E27FC236}">
                <a16:creationId xmlns:a16="http://schemas.microsoft.com/office/drawing/2014/main" id="{275D65CD-1823-40CB-AB27-C326FB79E829}"/>
              </a:ext>
            </a:extLst>
          </p:cNvPr>
          <p:cNvSpPr>
            <a:spLocks/>
          </p:cNvSpPr>
          <p:nvPr>
            <p:custDataLst>
              <p:tags r:id="rId81"/>
            </p:custDataLst>
          </p:nvPr>
        </p:nvSpPr>
        <p:spPr bwMode="auto">
          <a:xfrm>
            <a:off x="7261324" y="3248657"/>
            <a:ext cx="100345" cy="101486"/>
          </a:xfrm>
          <a:custGeom>
            <a:avLst/>
            <a:gdLst>
              <a:gd name="T0" fmla="*/ 25 w 51"/>
              <a:gd name="T1" fmla="*/ 0 h 51"/>
              <a:gd name="T2" fmla="*/ 51 w 51"/>
              <a:gd name="T3" fmla="*/ 26 h 51"/>
              <a:gd name="T4" fmla="*/ 25 w 51"/>
              <a:gd name="T5" fmla="*/ 51 h 51"/>
              <a:gd name="T6" fmla="*/ 25 w 51"/>
              <a:gd name="T7" fmla="*/ 51 h 51"/>
              <a:gd name="T8" fmla="*/ 25 w 51"/>
              <a:gd name="T9" fmla="*/ 45 h 51"/>
              <a:gd name="T10" fmla="*/ 25 w 51"/>
              <a:gd name="T11" fmla="*/ 45 h 51"/>
              <a:gd name="T12" fmla="*/ 45 w 51"/>
              <a:gd name="T13" fmla="*/ 26 h 51"/>
              <a:gd name="T14" fmla="*/ 25 w 51"/>
              <a:gd name="T15" fmla="*/ 6 h 51"/>
              <a:gd name="T16" fmla="*/ 25 w 51"/>
              <a:gd name="T17" fmla="*/ 6 h 51"/>
              <a:gd name="T18" fmla="*/ 25 w 51"/>
              <a:gd name="T19" fmla="*/ 0 h 51"/>
              <a:gd name="T20" fmla="*/ 25 w 51"/>
              <a:gd name="T21" fmla="*/ 51 h 51"/>
              <a:gd name="T22" fmla="*/ 0 w 51"/>
              <a:gd name="T23" fmla="*/ 26 h 51"/>
              <a:gd name="T24" fmla="*/ 25 w 51"/>
              <a:gd name="T25" fmla="*/ 0 h 51"/>
              <a:gd name="T26" fmla="*/ 25 w 51"/>
              <a:gd name="T27" fmla="*/ 6 h 51"/>
              <a:gd name="T28" fmla="*/ 6 w 51"/>
              <a:gd name="T29" fmla="*/ 26 h 51"/>
              <a:gd name="T30" fmla="*/ 25 w 51"/>
              <a:gd name="T31" fmla="*/ 45 h 51"/>
              <a:gd name="T32" fmla="*/ 25 w 51"/>
              <a:gd name="T3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1" h="51">
                <a:moveTo>
                  <a:pt x="25" y="0"/>
                </a:moveTo>
                <a:cubicBezTo>
                  <a:pt x="39" y="0"/>
                  <a:pt x="51" y="11"/>
                  <a:pt x="51" y="26"/>
                </a:cubicBezTo>
                <a:cubicBezTo>
                  <a:pt x="51" y="40"/>
                  <a:pt x="39" y="51"/>
                  <a:pt x="25" y="51"/>
                </a:cubicBezTo>
                <a:cubicBezTo>
                  <a:pt x="25" y="51"/>
                  <a:pt x="25" y="51"/>
                  <a:pt x="25" y="51"/>
                </a:cubicBezTo>
                <a:cubicBezTo>
                  <a:pt x="25" y="45"/>
                  <a:pt x="25" y="45"/>
                  <a:pt x="25" y="45"/>
                </a:cubicBezTo>
                <a:cubicBezTo>
                  <a:pt x="25" y="45"/>
                  <a:pt x="25" y="45"/>
                  <a:pt x="25" y="45"/>
                </a:cubicBezTo>
                <a:cubicBezTo>
                  <a:pt x="36" y="45"/>
                  <a:pt x="45" y="36"/>
                  <a:pt x="45" y="26"/>
                </a:cubicBezTo>
                <a:cubicBezTo>
                  <a:pt x="45" y="15"/>
                  <a:pt x="36" y="6"/>
                  <a:pt x="25" y="6"/>
                </a:cubicBezTo>
                <a:cubicBezTo>
                  <a:pt x="25" y="6"/>
                  <a:pt x="25" y="6"/>
                  <a:pt x="25" y="6"/>
                </a:cubicBezTo>
                <a:cubicBezTo>
                  <a:pt x="25" y="0"/>
                  <a:pt x="25" y="0"/>
                  <a:pt x="25" y="0"/>
                </a:cubicBezTo>
                <a:close/>
                <a:moveTo>
                  <a:pt x="25" y="51"/>
                </a:moveTo>
                <a:cubicBezTo>
                  <a:pt x="11" y="51"/>
                  <a:pt x="0" y="40"/>
                  <a:pt x="0" y="26"/>
                </a:cubicBezTo>
                <a:cubicBezTo>
                  <a:pt x="0" y="11"/>
                  <a:pt x="11" y="0"/>
                  <a:pt x="25" y="0"/>
                </a:cubicBezTo>
                <a:cubicBezTo>
                  <a:pt x="25" y="6"/>
                  <a:pt x="25" y="6"/>
                  <a:pt x="25" y="6"/>
                </a:cubicBezTo>
                <a:cubicBezTo>
                  <a:pt x="14" y="6"/>
                  <a:pt x="6" y="15"/>
                  <a:pt x="6" y="26"/>
                </a:cubicBezTo>
                <a:cubicBezTo>
                  <a:pt x="6" y="36"/>
                  <a:pt x="14" y="45"/>
                  <a:pt x="25" y="45"/>
                </a:cubicBezTo>
                <a:lnTo>
                  <a:pt x="25" y="51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4" name="PA_Freeform: Shape 100">
            <a:extLst>
              <a:ext uri="{FF2B5EF4-FFF2-40B4-BE49-F238E27FC236}">
                <a16:creationId xmlns:a16="http://schemas.microsoft.com/office/drawing/2014/main" id="{EAAC3A62-BA87-421A-8099-2630A1FA449A}"/>
              </a:ext>
            </a:extLst>
          </p:cNvPr>
          <p:cNvSpPr>
            <a:spLocks/>
          </p:cNvSpPr>
          <p:nvPr>
            <p:custDataLst>
              <p:tags r:id="rId82"/>
            </p:custDataLst>
          </p:nvPr>
        </p:nvSpPr>
        <p:spPr bwMode="auto">
          <a:xfrm>
            <a:off x="7183785" y="2420809"/>
            <a:ext cx="101486" cy="103766"/>
          </a:xfrm>
          <a:custGeom>
            <a:avLst/>
            <a:gdLst>
              <a:gd name="T0" fmla="*/ 26 w 51"/>
              <a:gd name="T1" fmla="*/ 0 h 52"/>
              <a:gd name="T2" fmla="*/ 51 w 51"/>
              <a:gd name="T3" fmla="*/ 26 h 52"/>
              <a:gd name="T4" fmla="*/ 26 w 51"/>
              <a:gd name="T5" fmla="*/ 52 h 52"/>
              <a:gd name="T6" fmla="*/ 26 w 51"/>
              <a:gd name="T7" fmla="*/ 52 h 52"/>
              <a:gd name="T8" fmla="*/ 26 w 51"/>
              <a:gd name="T9" fmla="*/ 46 h 52"/>
              <a:gd name="T10" fmla="*/ 26 w 51"/>
              <a:gd name="T11" fmla="*/ 46 h 52"/>
              <a:gd name="T12" fmla="*/ 45 w 51"/>
              <a:gd name="T13" fmla="*/ 26 h 52"/>
              <a:gd name="T14" fmla="*/ 26 w 51"/>
              <a:gd name="T15" fmla="*/ 6 h 52"/>
              <a:gd name="T16" fmla="*/ 26 w 51"/>
              <a:gd name="T17" fmla="*/ 6 h 52"/>
              <a:gd name="T18" fmla="*/ 26 w 51"/>
              <a:gd name="T19" fmla="*/ 0 h 52"/>
              <a:gd name="T20" fmla="*/ 26 w 51"/>
              <a:gd name="T21" fmla="*/ 52 h 52"/>
              <a:gd name="T22" fmla="*/ 0 w 51"/>
              <a:gd name="T23" fmla="*/ 26 h 52"/>
              <a:gd name="T24" fmla="*/ 26 w 51"/>
              <a:gd name="T25" fmla="*/ 0 h 52"/>
              <a:gd name="T26" fmla="*/ 26 w 51"/>
              <a:gd name="T27" fmla="*/ 6 h 52"/>
              <a:gd name="T28" fmla="*/ 6 w 51"/>
              <a:gd name="T29" fmla="*/ 26 h 52"/>
              <a:gd name="T30" fmla="*/ 26 w 51"/>
              <a:gd name="T31" fmla="*/ 46 h 52"/>
              <a:gd name="T32" fmla="*/ 26 w 51"/>
              <a:gd name="T33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1" h="52">
                <a:moveTo>
                  <a:pt x="26" y="0"/>
                </a:moveTo>
                <a:cubicBezTo>
                  <a:pt x="40" y="0"/>
                  <a:pt x="51" y="12"/>
                  <a:pt x="51" y="26"/>
                </a:cubicBezTo>
                <a:cubicBezTo>
                  <a:pt x="51" y="40"/>
                  <a:pt x="40" y="52"/>
                  <a:pt x="26" y="52"/>
                </a:cubicBezTo>
                <a:cubicBezTo>
                  <a:pt x="26" y="52"/>
                  <a:pt x="26" y="52"/>
                  <a:pt x="26" y="52"/>
                </a:cubicBezTo>
                <a:cubicBezTo>
                  <a:pt x="26" y="46"/>
                  <a:pt x="26" y="46"/>
                  <a:pt x="26" y="46"/>
                </a:cubicBezTo>
                <a:cubicBezTo>
                  <a:pt x="26" y="46"/>
                  <a:pt x="26" y="46"/>
                  <a:pt x="26" y="46"/>
                </a:cubicBezTo>
                <a:cubicBezTo>
                  <a:pt x="36" y="46"/>
                  <a:pt x="45" y="37"/>
                  <a:pt x="45" y="26"/>
                </a:cubicBezTo>
                <a:cubicBezTo>
                  <a:pt x="45" y="15"/>
                  <a:pt x="36" y="6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0"/>
                  <a:pt x="26" y="0"/>
                  <a:pt x="26" y="0"/>
                </a:cubicBezTo>
                <a:close/>
                <a:moveTo>
                  <a:pt x="26" y="52"/>
                </a:moveTo>
                <a:cubicBezTo>
                  <a:pt x="11" y="52"/>
                  <a:pt x="0" y="40"/>
                  <a:pt x="0" y="26"/>
                </a:cubicBezTo>
                <a:cubicBezTo>
                  <a:pt x="0" y="12"/>
                  <a:pt x="11" y="0"/>
                  <a:pt x="26" y="0"/>
                </a:cubicBezTo>
                <a:cubicBezTo>
                  <a:pt x="26" y="6"/>
                  <a:pt x="26" y="6"/>
                  <a:pt x="26" y="6"/>
                </a:cubicBezTo>
                <a:cubicBezTo>
                  <a:pt x="15" y="6"/>
                  <a:pt x="6" y="15"/>
                  <a:pt x="6" y="26"/>
                </a:cubicBezTo>
                <a:cubicBezTo>
                  <a:pt x="6" y="37"/>
                  <a:pt x="15" y="46"/>
                  <a:pt x="26" y="46"/>
                </a:cubicBezTo>
                <a:lnTo>
                  <a:pt x="26" y="52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5" name="PA_Freeform: Shape 101">
            <a:extLst>
              <a:ext uri="{FF2B5EF4-FFF2-40B4-BE49-F238E27FC236}">
                <a16:creationId xmlns:a16="http://schemas.microsoft.com/office/drawing/2014/main" id="{9476DD64-346F-472D-99F3-28B69D23619C}"/>
              </a:ext>
            </a:extLst>
          </p:cNvPr>
          <p:cNvSpPr>
            <a:spLocks/>
          </p:cNvSpPr>
          <p:nvPr>
            <p:custDataLst>
              <p:tags r:id="rId83"/>
            </p:custDataLst>
          </p:nvPr>
        </p:nvSpPr>
        <p:spPr bwMode="auto">
          <a:xfrm>
            <a:off x="6239627" y="3122085"/>
            <a:ext cx="100345" cy="101486"/>
          </a:xfrm>
          <a:custGeom>
            <a:avLst/>
            <a:gdLst>
              <a:gd name="T0" fmla="*/ 25 w 51"/>
              <a:gd name="T1" fmla="*/ 0 h 51"/>
              <a:gd name="T2" fmla="*/ 51 w 51"/>
              <a:gd name="T3" fmla="*/ 26 h 51"/>
              <a:gd name="T4" fmla="*/ 25 w 51"/>
              <a:gd name="T5" fmla="*/ 51 h 51"/>
              <a:gd name="T6" fmla="*/ 25 w 51"/>
              <a:gd name="T7" fmla="*/ 51 h 51"/>
              <a:gd name="T8" fmla="*/ 25 w 51"/>
              <a:gd name="T9" fmla="*/ 45 h 51"/>
              <a:gd name="T10" fmla="*/ 25 w 51"/>
              <a:gd name="T11" fmla="*/ 45 h 51"/>
              <a:gd name="T12" fmla="*/ 45 w 51"/>
              <a:gd name="T13" fmla="*/ 26 h 51"/>
              <a:gd name="T14" fmla="*/ 25 w 51"/>
              <a:gd name="T15" fmla="*/ 6 h 51"/>
              <a:gd name="T16" fmla="*/ 25 w 51"/>
              <a:gd name="T17" fmla="*/ 6 h 51"/>
              <a:gd name="T18" fmla="*/ 25 w 51"/>
              <a:gd name="T19" fmla="*/ 0 h 51"/>
              <a:gd name="T20" fmla="*/ 25 w 51"/>
              <a:gd name="T21" fmla="*/ 51 h 51"/>
              <a:gd name="T22" fmla="*/ 0 w 51"/>
              <a:gd name="T23" fmla="*/ 26 h 51"/>
              <a:gd name="T24" fmla="*/ 25 w 51"/>
              <a:gd name="T25" fmla="*/ 0 h 51"/>
              <a:gd name="T26" fmla="*/ 25 w 51"/>
              <a:gd name="T27" fmla="*/ 6 h 51"/>
              <a:gd name="T28" fmla="*/ 6 w 51"/>
              <a:gd name="T29" fmla="*/ 26 h 51"/>
              <a:gd name="T30" fmla="*/ 25 w 51"/>
              <a:gd name="T31" fmla="*/ 45 h 51"/>
              <a:gd name="T32" fmla="*/ 25 w 51"/>
              <a:gd name="T3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1" h="51">
                <a:moveTo>
                  <a:pt x="25" y="0"/>
                </a:moveTo>
                <a:cubicBezTo>
                  <a:pt x="39" y="0"/>
                  <a:pt x="51" y="11"/>
                  <a:pt x="51" y="26"/>
                </a:cubicBezTo>
                <a:cubicBezTo>
                  <a:pt x="51" y="40"/>
                  <a:pt x="39" y="51"/>
                  <a:pt x="25" y="51"/>
                </a:cubicBezTo>
                <a:cubicBezTo>
                  <a:pt x="25" y="51"/>
                  <a:pt x="25" y="51"/>
                  <a:pt x="25" y="51"/>
                </a:cubicBezTo>
                <a:cubicBezTo>
                  <a:pt x="25" y="45"/>
                  <a:pt x="25" y="45"/>
                  <a:pt x="25" y="45"/>
                </a:cubicBezTo>
                <a:cubicBezTo>
                  <a:pt x="25" y="45"/>
                  <a:pt x="25" y="45"/>
                  <a:pt x="25" y="45"/>
                </a:cubicBezTo>
                <a:cubicBezTo>
                  <a:pt x="36" y="45"/>
                  <a:pt x="45" y="36"/>
                  <a:pt x="45" y="26"/>
                </a:cubicBezTo>
                <a:cubicBezTo>
                  <a:pt x="45" y="15"/>
                  <a:pt x="36" y="6"/>
                  <a:pt x="25" y="6"/>
                </a:cubicBezTo>
                <a:cubicBezTo>
                  <a:pt x="25" y="6"/>
                  <a:pt x="25" y="6"/>
                  <a:pt x="25" y="6"/>
                </a:cubicBezTo>
                <a:cubicBezTo>
                  <a:pt x="25" y="0"/>
                  <a:pt x="25" y="0"/>
                  <a:pt x="25" y="0"/>
                </a:cubicBezTo>
                <a:close/>
                <a:moveTo>
                  <a:pt x="25" y="51"/>
                </a:moveTo>
                <a:cubicBezTo>
                  <a:pt x="11" y="51"/>
                  <a:pt x="0" y="40"/>
                  <a:pt x="0" y="26"/>
                </a:cubicBezTo>
                <a:cubicBezTo>
                  <a:pt x="0" y="11"/>
                  <a:pt x="11" y="0"/>
                  <a:pt x="25" y="0"/>
                </a:cubicBezTo>
                <a:cubicBezTo>
                  <a:pt x="25" y="6"/>
                  <a:pt x="25" y="6"/>
                  <a:pt x="25" y="6"/>
                </a:cubicBezTo>
                <a:cubicBezTo>
                  <a:pt x="14" y="6"/>
                  <a:pt x="6" y="15"/>
                  <a:pt x="6" y="26"/>
                </a:cubicBezTo>
                <a:cubicBezTo>
                  <a:pt x="6" y="36"/>
                  <a:pt x="14" y="45"/>
                  <a:pt x="25" y="45"/>
                </a:cubicBezTo>
                <a:lnTo>
                  <a:pt x="25" y="51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6" name="PA_Freeform: Shape 102">
            <a:extLst>
              <a:ext uri="{FF2B5EF4-FFF2-40B4-BE49-F238E27FC236}">
                <a16:creationId xmlns:a16="http://schemas.microsoft.com/office/drawing/2014/main" id="{3602DC3A-3ABA-499C-BEC4-31EBAEC6485C}"/>
              </a:ext>
            </a:extLst>
          </p:cNvPr>
          <p:cNvSpPr>
            <a:spLocks/>
          </p:cNvSpPr>
          <p:nvPr>
            <p:custDataLst>
              <p:tags r:id="rId84"/>
            </p:custDataLst>
          </p:nvPr>
        </p:nvSpPr>
        <p:spPr bwMode="auto">
          <a:xfrm>
            <a:off x="5680886" y="1965834"/>
            <a:ext cx="101486" cy="102626"/>
          </a:xfrm>
          <a:custGeom>
            <a:avLst/>
            <a:gdLst>
              <a:gd name="T0" fmla="*/ 25 w 51"/>
              <a:gd name="T1" fmla="*/ 0 h 52"/>
              <a:gd name="T2" fmla="*/ 51 w 51"/>
              <a:gd name="T3" fmla="*/ 26 h 52"/>
              <a:gd name="T4" fmla="*/ 25 w 51"/>
              <a:gd name="T5" fmla="*/ 52 h 52"/>
              <a:gd name="T6" fmla="*/ 25 w 51"/>
              <a:gd name="T7" fmla="*/ 46 h 52"/>
              <a:gd name="T8" fmla="*/ 45 w 51"/>
              <a:gd name="T9" fmla="*/ 26 h 52"/>
              <a:gd name="T10" fmla="*/ 25 w 51"/>
              <a:gd name="T11" fmla="*/ 6 h 52"/>
              <a:gd name="T12" fmla="*/ 25 w 51"/>
              <a:gd name="T13" fmla="*/ 0 h 52"/>
              <a:gd name="T14" fmla="*/ 25 w 51"/>
              <a:gd name="T15" fmla="*/ 52 h 52"/>
              <a:gd name="T16" fmla="*/ 0 w 51"/>
              <a:gd name="T17" fmla="*/ 26 h 52"/>
              <a:gd name="T18" fmla="*/ 25 w 51"/>
              <a:gd name="T19" fmla="*/ 0 h 52"/>
              <a:gd name="T20" fmla="*/ 25 w 51"/>
              <a:gd name="T21" fmla="*/ 6 h 52"/>
              <a:gd name="T22" fmla="*/ 6 w 51"/>
              <a:gd name="T23" fmla="*/ 26 h 52"/>
              <a:gd name="T24" fmla="*/ 25 w 51"/>
              <a:gd name="T25" fmla="*/ 46 h 52"/>
              <a:gd name="T26" fmla="*/ 25 w 51"/>
              <a:gd name="T27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1" h="52">
                <a:moveTo>
                  <a:pt x="25" y="0"/>
                </a:moveTo>
                <a:cubicBezTo>
                  <a:pt x="40" y="0"/>
                  <a:pt x="51" y="12"/>
                  <a:pt x="51" y="26"/>
                </a:cubicBezTo>
                <a:cubicBezTo>
                  <a:pt x="51" y="40"/>
                  <a:pt x="40" y="52"/>
                  <a:pt x="25" y="52"/>
                </a:cubicBezTo>
                <a:cubicBezTo>
                  <a:pt x="25" y="46"/>
                  <a:pt x="25" y="46"/>
                  <a:pt x="25" y="46"/>
                </a:cubicBezTo>
                <a:cubicBezTo>
                  <a:pt x="36" y="46"/>
                  <a:pt x="45" y="37"/>
                  <a:pt x="45" y="26"/>
                </a:cubicBezTo>
                <a:cubicBezTo>
                  <a:pt x="45" y="15"/>
                  <a:pt x="36" y="6"/>
                  <a:pt x="25" y="6"/>
                </a:cubicBezTo>
                <a:lnTo>
                  <a:pt x="25" y="0"/>
                </a:lnTo>
                <a:close/>
                <a:moveTo>
                  <a:pt x="25" y="52"/>
                </a:moveTo>
                <a:cubicBezTo>
                  <a:pt x="11" y="52"/>
                  <a:pt x="0" y="40"/>
                  <a:pt x="0" y="26"/>
                </a:cubicBezTo>
                <a:cubicBezTo>
                  <a:pt x="0" y="12"/>
                  <a:pt x="11" y="0"/>
                  <a:pt x="25" y="0"/>
                </a:cubicBezTo>
                <a:cubicBezTo>
                  <a:pt x="25" y="6"/>
                  <a:pt x="25" y="6"/>
                  <a:pt x="25" y="6"/>
                </a:cubicBezTo>
                <a:cubicBezTo>
                  <a:pt x="15" y="6"/>
                  <a:pt x="6" y="15"/>
                  <a:pt x="6" y="26"/>
                </a:cubicBezTo>
                <a:cubicBezTo>
                  <a:pt x="6" y="37"/>
                  <a:pt x="15" y="46"/>
                  <a:pt x="25" y="46"/>
                </a:cubicBezTo>
                <a:lnTo>
                  <a:pt x="25" y="52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7" name="PA_Freeform: Shape 103">
            <a:extLst>
              <a:ext uri="{FF2B5EF4-FFF2-40B4-BE49-F238E27FC236}">
                <a16:creationId xmlns:a16="http://schemas.microsoft.com/office/drawing/2014/main" id="{1025F493-9916-429B-87AE-38C99DD7FE30}"/>
              </a:ext>
            </a:extLst>
          </p:cNvPr>
          <p:cNvSpPr>
            <a:spLocks/>
          </p:cNvSpPr>
          <p:nvPr>
            <p:custDataLst>
              <p:tags r:id="rId85"/>
            </p:custDataLst>
          </p:nvPr>
        </p:nvSpPr>
        <p:spPr bwMode="auto">
          <a:xfrm>
            <a:off x="5248716" y="3444786"/>
            <a:ext cx="101486" cy="101486"/>
          </a:xfrm>
          <a:custGeom>
            <a:avLst/>
            <a:gdLst>
              <a:gd name="T0" fmla="*/ 26 w 51"/>
              <a:gd name="T1" fmla="*/ 0 h 51"/>
              <a:gd name="T2" fmla="*/ 51 w 51"/>
              <a:gd name="T3" fmla="*/ 26 h 51"/>
              <a:gd name="T4" fmla="*/ 26 w 51"/>
              <a:gd name="T5" fmla="*/ 51 h 51"/>
              <a:gd name="T6" fmla="*/ 26 w 51"/>
              <a:gd name="T7" fmla="*/ 45 h 51"/>
              <a:gd name="T8" fmla="*/ 46 w 51"/>
              <a:gd name="T9" fmla="*/ 26 h 51"/>
              <a:gd name="T10" fmla="*/ 26 w 51"/>
              <a:gd name="T11" fmla="*/ 6 h 51"/>
              <a:gd name="T12" fmla="*/ 26 w 51"/>
              <a:gd name="T13" fmla="*/ 0 h 51"/>
              <a:gd name="T14" fmla="*/ 26 w 51"/>
              <a:gd name="T15" fmla="*/ 51 h 51"/>
              <a:gd name="T16" fmla="*/ 0 w 51"/>
              <a:gd name="T17" fmla="*/ 26 h 51"/>
              <a:gd name="T18" fmla="*/ 26 w 51"/>
              <a:gd name="T19" fmla="*/ 0 h 51"/>
              <a:gd name="T20" fmla="*/ 26 w 51"/>
              <a:gd name="T21" fmla="*/ 6 h 51"/>
              <a:gd name="T22" fmla="*/ 6 w 51"/>
              <a:gd name="T23" fmla="*/ 26 h 51"/>
              <a:gd name="T24" fmla="*/ 26 w 51"/>
              <a:gd name="T25" fmla="*/ 45 h 51"/>
              <a:gd name="T26" fmla="*/ 26 w 51"/>
              <a:gd name="T27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1" h="51">
                <a:moveTo>
                  <a:pt x="26" y="0"/>
                </a:moveTo>
                <a:cubicBezTo>
                  <a:pt x="40" y="0"/>
                  <a:pt x="51" y="12"/>
                  <a:pt x="51" y="26"/>
                </a:cubicBezTo>
                <a:cubicBezTo>
                  <a:pt x="51" y="40"/>
                  <a:pt x="40" y="51"/>
                  <a:pt x="26" y="51"/>
                </a:cubicBezTo>
                <a:cubicBezTo>
                  <a:pt x="26" y="45"/>
                  <a:pt x="26" y="45"/>
                  <a:pt x="26" y="45"/>
                </a:cubicBezTo>
                <a:cubicBezTo>
                  <a:pt x="37" y="45"/>
                  <a:pt x="46" y="37"/>
                  <a:pt x="46" y="26"/>
                </a:cubicBezTo>
                <a:cubicBezTo>
                  <a:pt x="46" y="15"/>
                  <a:pt x="37" y="6"/>
                  <a:pt x="26" y="6"/>
                </a:cubicBezTo>
                <a:lnTo>
                  <a:pt x="26" y="0"/>
                </a:lnTo>
                <a:close/>
                <a:moveTo>
                  <a:pt x="26" y="51"/>
                </a:moveTo>
                <a:cubicBezTo>
                  <a:pt x="12" y="51"/>
                  <a:pt x="0" y="40"/>
                  <a:pt x="0" y="26"/>
                </a:cubicBezTo>
                <a:cubicBezTo>
                  <a:pt x="0" y="12"/>
                  <a:pt x="12" y="0"/>
                  <a:pt x="26" y="0"/>
                </a:cubicBezTo>
                <a:cubicBezTo>
                  <a:pt x="26" y="6"/>
                  <a:pt x="26" y="6"/>
                  <a:pt x="26" y="6"/>
                </a:cubicBezTo>
                <a:cubicBezTo>
                  <a:pt x="15" y="6"/>
                  <a:pt x="6" y="15"/>
                  <a:pt x="6" y="26"/>
                </a:cubicBezTo>
                <a:cubicBezTo>
                  <a:pt x="6" y="37"/>
                  <a:pt x="15" y="45"/>
                  <a:pt x="26" y="45"/>
                </a:cubicBezTo>
                <a:lnTo>
                  <a:pt x="26" y="51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8" name="PA_Freeform: Shape 104">
            <a:extLst>
              <a:ext uri="{FF2B5EF4-FFF2-40B4-BE49-F238E27FC236}">
                <a16:creationId xmlns:a16="http://schemas.microsoft.com/office/drawing/2014/main" id="{BFE80376-6610-4D78-B385-11D0AB089FBA}"/>
              </a:ext>
            </a:extLst>
          </p:cNvPr>
          <p:cNvSpPr>
            <a:spLocks/>
          </p:cNvSpPr>
          <p:nvPr>
            <p:custDataLst>
              <p:tags r:id="rId86"/>
            </p:custDataLst>
          </p:nvPr>
        </p:nvSpPr>
        <p:spPr bwMode="auto">
          <a:xfrm>
            <a:off x="6678637" y="2939639"/>
            <a:ext cx="103766" cy="103766"/>
          </a:xfrm>
          <a:custGeom>
            <a:avLst/>
            <a:gdLst>
              <a:gd name="T0" fmla="*/ 26 w 52"/>
              <a:gd name="T1" fmla="*/ 0 h 52"/>
              <a:gd name="T2" fmla="*/ 52 w 52"/>
              <a:gd name="T3" fmla="*/ 26 h 52"/>
              <a:gd name="T4" fmla="*/ 26 w 52"/>
              <a:gd name="T5" fmla="*/ 52 h 52"/>
              <a:gd name="T6" fmla="*/ 26 w 52"/>
              <a:gd name="T7" fmla="*/ 52 h 52"/>
              <a:gd name="T8" fmla="*/ 26 w 52"/>
              <a:gd name="T9" fmla="*/ 46 h 52"/>
              <a:gd name="T10" fmla="*/ 26 w 52"/>
              <a:gd name="T11" fmla="*/ 46 h 52"/>
              <a:gd name="T12" fmla="*/ 46 w 52"/>
              <a:gd name="T13" fmla="*/ 26 h 52"/>
              <a:gd name="T14" fmla="*/ 26 w 52"/>
              <a:gd name="T15" fmla="*/ 6 h 52"/>
              <a:gd name="T16" fmla="*/ 26 w 52"/>
              <a:gd name="T17" fmla="*/ 6 h 52"/>
              <a:gd name="T18" fmla="*/ 26 w 52"/>
              <a:gd name="T19" fmla="*/ 0 h 52"/>
              <a:gd name="T20" fmla="*/ 26 w 52"/>
              <a:gd name="T21" fmla="*/ 52 h 52"/>
              <a:gd name="T22" fmla="*/ 0 w 52"/>
              <a:gd name="T23" fmla="*/ 26 h 52"/>
              <a:gd name="T24" fmla="*/ 26 w 52"/>
              <a:gd name="T25" fmla="*/ 0 h 52"/>
              <a:gd name="T26" fmla="*/ 26 w 52"/>
              <a:gd name="T27" fmla="*/ 6 h 52"/>
              <a:gd name="T28" fmla="*/ 6 w 52"/>
              <a:gd name="T29" fmla="*/ 26 h 52"/>
              <a:gd name="T30" fmla="*/ 26 w 52"/>
              <a:gd name="T31" fmla="*/ 46 h 52"/>
              <a:gd name="T32" fmla="*/ 26 w 52"/>
              <a:gd name="T33" fmla="*/ 5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2" h="52">
                <a:moveTo>
                  <a:pt x="26" y="0"/>
                </a:moveTo>
                <a:cubicBezTo>
                  <a:pt x="40" y="0"/>
                  <a:pt x="52" y="12"/>
                  <a:pt x="52" y="26"/>
                </a:cubicBezTo>
                <a:cubicBezTo>
                  <a:pt x="52" y="40"/>
                  <a:pt x="40" y="52"/>
                  <a:pt x="26" y="52"/>
                </a:cubicBezTo>
                <a:cubicBezTo>
                  <a:pt x="26" y="52"/>
                  <a:pt x="26" y="52"/>
                  <a:pt x="26" y="52"/>
                </a:cubicBezTo>
                <a:cubicBezTo>
                  <a:pt x="26" y="46"/>
                  <a:pt x="26" y="46"/>
                  <a:pt x="26" y="46"/>
                </a:cubicBezTo>
                <a:cubicBezTo>
                  <a:pt x="26" y="46"/>
                  <a:pt x="26" y="46"/>
                  <a:pt x="26" y="46"/>
                </a:cubicBezTo>
                <a:cubicBezTo>
                  <a:pt x="37" y="46"/>
                  <a:pt x="46" y="37"/>
                  <a:pt x="46" y="26"/>
                </a:cubicBezTo>
                <a:cubicBezTo>
                  <a:pt x="46" y="15"/>
                  <a:pt x="37" y="6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0"/>
                  <a:pt x="26" y="0"/>
                  <a:pt x="26" y="0"/>
                </a:cubicBezTo>
                <a:close/>
                <a:moveTo>
                  <a:pt x="26" y="52"/>
                </a:moveTo>
                <a:cubicBezTo>
                  <a:pt x="12" y="52"/>
                  <a:pt x="0" y="40"/>
                  <a:pt x="0" y="26"/>
                </a:cubicBezTo>
                <a:cubicBezTo>
                  <a:pt x="0" y="12"/>
                  <a:pt x="12" y="0"/>
                  <a:pt x="26" y="0"/>
                </a:cubicBezTo>
                <a:cubicBezTo>
                  <a:pt x="26" y="6"/>
                  <a:pt x="26" y="6"/>
                  <a:pt x="26" y="6"/>
                </a:cubicBezTo>
                <a:cubicBezTo>
                  <a:pt x="15" y="6"/>
                  <a:pt x="6" y="15"/>
                  <a:pt x="6" y="26"/>
                </a:cubicBezTo>
                <a:cubicBezTo>
                  <a:pt x="6" y="37"/>
                  <a:pt x="15" y="46"/>
                  <a:pt x="26" y="46"/>
                </a:cubicBezTo>
                <a:lnTo>
                  <a:pt x="26" y="52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9" name="PA_Freeform: Shape 105">
            <a:extLst>
              <a:ext uri="{FF2B5EF4-FFF2-40B4-BE49-F238E27FC236}">
                <a16:creationId xmlns:a16="http://schemas.microsoft.com/office/drawing/2014/main" id="{7776CAB5-8471-4374-B212-42A084FA0E3C}"/>
              </a:ext>
            </a:extLst>
          </p:cNvPr>
          <p:cNvSpPr>
            <a:spLocks/>
          </p:cNvSpPr>
          <p:nvPr>
            <p:custDataLst>
              <p:tags r:id="rId87"/>
            </p:custDataLst>
          </p:nvPr>
        </p:nvSpPr>
        <p:spPr bwMode="auto">
          <a:xfrm>
            <a:off x="6248749" y="3813099"/>
            <a:ext cx="101486" cy="101486"/>
          </a:xfrm>
          <a:custGeom>
            <a:avLst/>
            <a:gdLst>
              <a:gd name="T0" fmla="*/ 25 w 51"/>
              <a:gd name="T1" fmla="*/ 0 h 51"/>
              <a:gd name="T2" fmla="*/ 51 w 51"/>
              <a:gd name="T3" fmla="*/ 25 h 51"/>
              <a:gd name="T4" fmla="*/ 25 w 51"/>
              <a:gd name="T5" fmla="*/ 51 h 51"/>
              <a:gd name="T6" fmla="*/ 25 w 51"/>
              <a:gd name="T7" fmla="*/ 51 h 51"/>
              <a:gd name="T8" fmla="*/ 25 w 51"/>
              <a:gd name="T9" fmla="*/ 45 h 51"/>
              <a:gd name="T10" fmla="*/ 25 w 51"/>
              <a:gd name="T11" fmla="*/ 45 h 51"/>
              <a:gd name="T12" fmla="*/ 45 w 51"/>
              <a:gd name="T13" fmla="*/ 25 h 51"/>
              <a:gd name="T14" fmla="*/ 25 w 51"/>
              <a:gd name="T15" fmla="*/ 5 h 51"/>
              <a:gd name="T16" fmla="*/ 25 w 51"/>
              <a:gd name="T17" fmla="*/ 5 h 51"/>
              <a:gd name="T18" fmla="*/ 25 w 51"/>
              <a:gd name="T19" fmla="*/ 0 h 51"/>
              <a:gd name="T20" fmla="*/ 25 w 51"/>
              <a:gd name="T21" fmla="*/ 51 h 51"/>
              <a:gd name="T22" fmla="*/ 0 w 51"/>
              <a:gd name="T23" fmla="*/ 25 h 51"/>
              <a:gd name="T24" fmla="*/ 25 w 51"/>
              <a:gd name="T25" fmla="*/ 0 h 51"/>
              <a:gd name="T26" fmla="*/ 25 w 51"/>
              <a:gd name="T27" fmla="*/ 5 h 51"/>
              <a:gd name="T28" fmla="*/ 6 w 51"/>
              <a:gd name="T29" fmla="*/ 25 h 51"/>
              <a:gd name="T30" fmla="*/ 25 w 51"/>
              <a:gd name="T31" fmla="*/ 45 h 51"/>
              <a:gd name="T32" fmla="*/ 25 w 51"/>
              <a:gd name="T33" fmla="*/ 51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1" h="51">
                <a:moveTo>
                  <a:pt x="25" y="0"/>
                </a:moveTo>
                <a:cubicBezTo>
                  <a:pt x="39" y="0"/>
                  <a:pt x="51" y="11"/>
                  <a:pt x="51" y="25"/>
                </a:cubicBezTo>
                <a:cubicBezTo>
                  <a:pt x="51" y="39"/>
                  <a:pt x="39" y="51"/>
                  <a:pt x="25" y="51"/>
                </a:cubicBezTo>
                <a:cubicBezTo>
                  <a:pt x="25" y="51"/>
                  <a:pt x="25" y="51"/>
                  <a:pt x="25" y="51"/>
                </a:cubicBezTo>
                <a:cubicBezTo>
                  <a:pt x="25" y="45"/>
                  <a:pt x="25" y="45"/>
                  <a:pt x="25" y="45"/>
                </a:cubicBezTo>
                <a:cubicBezTo>
                  <a:pt x="25" y="45"/>
                  <a:pt x="25" y="45"/>
                  <a:pt x="25" y="45"/>
                </a:cubicBezTo>
                <a:cubicBezTo>
                  <a:pt x="36" y="45"/>
                  <a:pt x="45" y="36"/>
                  <a:pt x="45" y="25"/>
                </a:cubicBezTo>
                <a:cubicBezTo>
                  <a:pt x="45" y="14"/>
                  <a:pt x="36" y="5"/>
                  <a:pt x="25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0"/>
                  <a:pt x="25" y="0"/>
                  <a:pt x="25" y="0"/>
                </a:cubicBezTo>
                <a:close/>
                <a:moveTo>
                  <a:pt x="25" y="51"/>
                </a:moveTo>
                <a:cubicBezTo>
                  <a:pt x="11" y="51"/>
                  <a:pt x="0" y="39"/>
                  <a:pt x="0" y="25"/>
                </a:cubicBezTo>
                <a:cubicBezTo>
                  <a:pt x="0" y="11"/>
                  <a:pt x="11" y="0"/>
                  <a:pt x="25" y="0"/>
                </a:cubicBezTo>
                <a:cubicBezTo>
                  <a:pt x="25" y="5"/>
                  <a:pt x="25" y="5"/>
                  <a:pt x="25" y="5"/>
                </a:cubicBezTo>
                <a:cubicBezTo>
                  <a:pt x="14" y="5"/>
                  <a:pt x="6" y="14"/>
                  <a:pt x="6" y="25"/>
                </a:cubicBezTo>
                <a:cubicBezTo>
                  <a:pt x="6" y="36"/>
                  <a:pt x="14" y="45"/>
                  <a:pt x="25" y="45"/>
                </a:cubicBezTo>
                <a:lnTo>
                  <a:pt x="25" y="51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0" name="PA_Freeform: Shape 106">
            <a:extLst>
              <a:ext uri="{FF2B5EF4-FFF2-40B4-BE49-F238E27FC236}">
                <a16:creationId xmlns:a16="http://schemas.microsoft.com/office/drawing/2014/main" id="{B05B2813-41F1-463C-943E-6A22CC8AAACE}"/>
              </a:ext>
            </a:extLst>
          </p:cNvPr>
          <p:cNvSpPr>
            <a:spLocks/>
          </p:cNvSpPr>
          <p:nvPr>
            <p:custDataLst>
              <p:tags r:id="rId88"/>
            </p:custDataLst>
          </p:nvPr>
        </p:nvSpPr>
        <p:spPr bwMode="auto">
          <a:xfrm>
            <a:off x="5740180" y="2490366"/>
            <a:ext cx="168763" cy="126572"/>
          </a:xfrm>
          <a:custGeom>
            <a:avLst/>
            <a:gdLst>
              <a:gd name="T0" fmla="*/ 43 w 85"/>
              <a:gd name="T1" fmla="*/ 0 h 64"/>
              <a:gd name="T2" fmla="*/ 0 w 85"/>
              <a:gd name="T3" fmla="*/ 43 h 64"/>
              <a:gd name="T4" fmla="*/ 5 w 85"/>
              <a:gd name="T5" fmla="*/ 63 h 64"/>
              <a:gd name="T6" fmla="*/ 5 w 85"/>
              <a:gd name="T7" fmla="*/ 52 h 64"/>
              <a:gd name="T8" fmla="*/ 7 w 85"/>
              <a:gd name="T9" fmla="*/ 46 h 64"/>
              <a:gd name="T10" fmla="*/ 7 w 85"/>
              <a:gd name="T11" fmla="*/ 43 h 64"/>
              <a:gd name="T12" fmla="*/ 43 w 85"/>
              <a:gd name="T13" fmla="*/ 7 h 64"/>
              <a:gd name="T14" fmla="*/ 78 w 85"/>
              <a:gd name="T15" fmla="*/ 43 h 64"/>
              <a:gd name="T16" fmla="*/ 78 w 85"/>
              <a:gd name="T17" fmla="*/ 47 h 64"/>
              <a:gd name="T18" fmla="*/ 80 w 85"/>
              <a:gd name="T19" fmla="*/ 52 h 64"/>
              <a:gd name="T20" fmla="*/ 80 w 85"/>
              <a:gd name="T21" fmla="*/ 64 h 64"/>
              <a:gd name="T22" fmla="*/ 85 w 85"/>
              <a:gd name="T23" fmla="*/ 43 h 64"/>
              <a:gd name="T24" fmla="*/ 43 w 85"/>
              <a:gd name="T25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5" h="64">
                <a:moveTo>
                  <a:pt x="43" y="0"/>
                </a:moveTo>
                <a:cubicBezTo>
                  <a:pt x="19" y="0"/>
                  <a:pt x="0" y="19"/>
                  <a:pt x="0" y="43"/>
                </a:cubicBezTo>
                <a:cubicBezTo>
                  <a:pt x="0" y="50"/>
                  <a:pt x="2" y="57"/>
                  <a:pt x="5" y="63"/>
                </a:cubicBezTo>
                <a:cubicBezTo>
                  <a:pt x="5" y="52"/>
                  <a:pt x="5" y="52"/>
                  <a:pt x="5" y="52"/>
                </a:cubicBezTo>
                <a:cubicBezTo>
                  <a:pt x="5" y="50"/>
                  <a:pt x="6" y="48"/>
                  <a:pt x="7" y="46"/>
                </a:cubicBezTo>
                <a:cubicBezTo>
                  <a:pt x="7" y="45"/>
                  <a:pt x="7" y="44"/>
                  <a:pt x="7" y="43"/>
                </a:cubicBezTo>
                <a:cubicBezTo>
                  <a:pt x="7" y="23"/>
                  <a:pt x="23" y="7"/>
                  <a:pt x="43" y="7"/>
                </a:cubicBezTo>
                <a:cubicBezTo>
                  <a:pt x="62" y="7"/>
                  <a:pt x="78" y="23"/>
                  <a:pt x="78" y="43"/>
                </a:cubicBezTo>
                <a:cubicBezTo>
                  <a:pt x="78" y="44"/>
                  <a:pt x="78" y="46"/>
                  <a:pt x="78" y="47"/>
                </a:cubicBezTo>
                <a:cubicBezTo>
                  <a:pt x="79" y="48"/>
                  <a:pt x="80" y="50"/>
                  <a:pt x="80" y="52"/>
                </a:cubicBezTo>
                <a:cubicBezTo>
                  <a:pt x="80" y="64"/>
                  <a:pt x="80" y="64"/>
                  <a:pt x="80" y="64"/>
                </a:cubicBezTo>
                <a:cubicBezTo>
                  <a:pt x="83" y="58"/>
                  <a:pt x="85" y="50"/>
                  <a:pt x="85" y="43"/>
                </a:cubicBezTo>
                <a:cubicBezTo>
                  <a:pt x="85" y="19"/>
                  <a:pt x="66" y="0"/>
                  <a:pt x="43" y="0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1" name="PA_Freeform: Shape 107">
            <a:extLst>
              <a:ext uri="{FF2B5EF4-FFF2-40B4-BE49-F238E27FC236}">
                <a16:creationId xmlns:a16="http://schemas.microsoft.com/office/drawing/2014/main" id="{0378C968-14D3-4D32-AC7C-521225769A09}"/>
              </a:ext>
            </a:extLst>
          </p:cNvPr>
          <p:cNvSpPr>
            <a:spLocks/>
          </p:cNvSpPr>
          <p:nvPr>
            <p:custDataLst>
              <p:tags r:id="rId89"/>
            </p:custDataLst>
          </p:nvPr>
        </p:nvSpPr>
        <p:spPr bwMode="auto">
          <a:xfrm>
            <a:off x="5753864" y="2575888"/>
            <a:ext cx="37630" cy="67277"/>
          </a:xfrm>
          <a:custGeom>
            <a:avLst/>
            <a:gdLst>
              <a:gd name="T0" fmla="*/ 1 w 19"/>
              <a:gd name="T1" fmla="*/ 7 h 34"/>
              <a:gd name="T2" fmla="*/ 0 w 19"/>
              <a:gd name="T3" fmla="*/ 9 h 34"/>
              <a:gd name="T4" fmla="*/ 0 w 19"/>
              <a:gd name="T5" fmla="*/ 20 h 34"/>
              <a:gd name="T6" fmla="*/ 0 w 19"/>
              <a:gd name="T7" fmla="*/ 25 h 34"/>
              <a:gd name="T8" fmla="*/ 14 w 19"/>
              <a:gd name="T9" fmla="*/ 34 h 34"/>
              <a:gd name="T10" fmla="*/ 19 w 19"/>
              <a:gd name="T11" fmla="*/ 34 h 34"/>
              <a:gd name="T12" fmla="*/ 19 w 19"/>
              <a:gd name="T13" fmla="*/ 0 h 34"/>
              <a:gd name="T14" fmla="*/ 14 w 19"/>
              <a:gd name="T15" fmla="*/ 0 h 34"/>
              <a:gd name="T16" fmla="*/ 1 w 19"/>
              <a:gd name="T17" fmla="*/ 7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" h="34">
                <a:moveTo>
                  <a:pt x="1" y="7"/>
                </a:moveTo>
                <a:cubicBezTo>
                  <a:pt x="1" y="8"/>
                  <a:pt x="0" y="8"/>
                  <a:pt x="0" y="9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30"/>
                  <a:pt x="6" y="34"/>
                  <a:pt x="14" y="34"/>
                </a:cubicBezTo>
                <a:cubicBezTo>
                  <a:pt x="19" y="34"/>
                  <a:pt x="19" y="34"/>
                  <a:pt x="19" y="34"/>
                </a:cubicBezTo>
                <a:cubicBezTo>
                  <a:pt x="19" y="0"/>
                  <a:pt x="19" y="0"/>
                  <a:pt x="19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7" y="0"/>
                  <a:pt x="2" y="3"/>
                  <a:pt x="1" y="7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2" name="PA_Freeform: Shape 108">
            <a:extLst>
              <a:ext uri="{FF2B5EF4-FFF2-40B4-BE49-F238E27FC236}">
                <a16:creationId xmlns:a16="http://schemas.microsoft.com/office/drawing/2014/main" id="{9B32E97F-6295-47B3-80EA-2A11A7B8A0F4}"/>
              </a:ext>
            </a:extLst>
          </p:cNvPr>
          <p:cNvSpPr>
            <a:spLocks/>
          </p:cNvSpPr>
          <p:nvPr>
            <p:custDataLst>
              <p:tags r:id="rId90"/>
            </p:custDataLst>
          </p:nvPr>
        </p:nvSpPr>
        <p:spPr bwMode="auto">
          <a:xfrm>
            <a:off x="5857630" y="2575888"/>
            <a:ext cx="35349" cy="67277"/>
          </a:xfrm>
          <a:custGeom>
            <a:avLst/>
            <a:gdLst>
              <a:gd name="T0" fmla="*/ 18 w 18"/>
              <a:gd name="T1" fmla="*/ 25 h 34"/>
              <a:gd name="T2" fmla="*/ 18 w 18"/>
              <a:gd name="T3" fmla="*/ 20 h 34"/>
              <a:gd name="T4" fmla="*/ 18 w 18"/>
              <a:gd name="T5" fmla="*/ 9 h 34"/>
              <a:gd name="T6" fmla="*/ 18 w 18"/>
              <a:gd name="T7" fmla="*/ 8 h 34"/>
              <a:gd name="T8" fmla="*/ 5 w 18"/>
              <a:gd name="T9" fmla="*/ 0 h 34"/>
              <a:gd name="T10" fmla="*/ 0 w 18"/>
              <a:gd name="T11" fmla="*/ 0 h 34"/>
              <a:gd name="T12" fmla="*/ 0 w 18"/>
              <a:gd name="T13" fmla="*/ 34 h 34"/>
              <a:gd name="T14" fmla="*/ 5 w 18"/>
              <a:gd name="T15" fmla="*/ 34 h 34"/>
              <a:gd name="T16" fmla="*/ 18 w 18"/>
              <a:gd name="T17" fmla="*/ 25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" h="34">
                <a:moveTo>
                  <a:pt x="18" y="25"/>
                </a:moveTo>
                <a:cubicBezTo>
                  <a:pt x="18" y="20"/>
                  <a:pt x="18" y="20"/>
                  <a:pt x="18" y="20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8"/>
                  <a:pt x="18" y="8"/>
                </a:cubicBezTo>
                <a:cubicBezTo>
                  <a:pt x="18" y="4"/>
                  <a:pt x="12" y="0"/>
                  <a:pt x="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4"/>
                  <a:pt x="0" y="34"/>
                  <a:pt x="0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13" y="34"/>
                  <a:pt x="18" y="30"/>
                  <a:pt x="18" y="25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3" name="PA_Freeform: Shape 109">
            <a:extLst>
              <a:ext uri="{FF2B5EF4-FFF2-40B4-BE49-F238E27FC236}">
                <a16:creationId xmlns:a16="http://schemas.microsoft.com/office/drawing/2014/main" id="{0336A401-3731-40E7-981C-B834EB982B33}"/>
              </a:ext>
            </a:extLst>
          </p:cNvPr>
          <p:cNvSpPr>
            <a:spLocks/>
          </p:cNvSpPr>
          <p:nvPr>
            <p:custDataLst>
              <p:tags r:id="rId91"/>
            </p:custDataLst>
          </p:nvPr>
        </p:nvSpPr>
        <p:spPr bwMode="auto">
          <a:xfrm>
            <a:off x="6744774" y="3920286"/>
            <a:ext cx="43331" cy="88942"/>
          </a:xfrm>
          <a:custGeom>
            <a:avLst/>
            <a:gdLst>
              <a:gd name="T0" fmla="*/ 0 w 38"/>
              <a:gd name="T1" fmla="*/ 78 h 78"/>
              <a:gd name="T2" fmla="*/ 38 w 38"/>
              <a:gd name="T3" fmla="*/ 32 h 78"/>
              <a:gd name="T4" fmla="*/ 0 w 38"/>
              <a:gd name="T5" fmla="*/ 0 h 78"/>
              <a:gd name="T6" fmla="*/ 0 w 38"/>
              <a:gd name="T7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" h="78">
                <a:moveTo>
                  <a:pt x="0" y="78"/>
                </a:moveTo>
                <a:lnTo>
                  <a:pt x="38" y="32"/>
                </a:lnTo>
                <a:lnTo>
                  <a:pt x="0" y="0"/>
                </a:lnTo>
                <a:lnTo>
                  <a:pt x="0" y="78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4" name="PA_Freeform: Shape 110">
            <a:extLst>
              <a:ext uri="{FF2B5EF4-FFF2-40B4-BE49-F238E27FC236}">
                <a16:creationId xmlns:a16="http://schemas.microsoft.com/office/drawing/2014/main" id="{EE85F051-E945-41C5-87D1-747808B1F28E}"/>
              </a:ext>
            </a:extLst>
          </p:cNvPr>
          <p:cNvSpPr>
            <a:spLocks/>
          </p:cNvSpPr>
          <p:nvPr>
            <p:custDataLst>
              <p:tags r:id="rId92"/>
            </p:custDataLst>
          </p:nvPr>
        </p:nvSpPr>
        <p:spPr bwMode="auto">
          <a:xfrm>
            <a:off x="6849681" y="3920286"/>
            <a:ext cx="45612" cy="88942"/>
          </a:xfrm>
          <a:custGeom>
            <a:avLst/>
            <a:gdLst>
              <a:gd name="T0" fmla="*/ 40 w 40"/>
              <a:gd name="T1" fmla="*/ 78 h 78"/>
              <a:gd name="T2" fmla="*/ 40 w 40"/>
              <a:gd name="T3" fmla="*/ 0 h 78"/>
              <a:gd name="T4" fmla="*/ 0 w 40"/>
              <a:gd name="T5" fmla="*/ 32 h 78"/>
              <a:gd name="T6" fmla="*/ 40 w 40"/>
              <a:gd name="T7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78">
                <a:moveTo>
                  <a:pt x="40" y="78"/>
                </a:moveTo>
                <a:lnTo>
                  <a:pt x="40" y="0"/>
                </a:lnTo>
                <a:lnTo>
                  <a:pt x="0" y="32"/>
                </a:lnTo>
                <a:lnTo>
                  <a:pt x="40" y="78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5" name="PA_Freeform: Shape 111">
            <a:extLst>
              <a:ext uri="{FF2B5EF4-FFF2-40B4-BE49-F238E27FC236}">
                <a16:creationId xmlns:a16="http://schemas.microsoft.com/office/drawing/2014/main" id="{96636306-27CA-402E-8B81-AC87DDF522F7}"/>
              </a:ext>
            </a:extLst>
          </p:cNvPr>
          <p:cNvSpPr>
            <a:spLocks/>
          </p:cNvSpPr>
          <p:nvPr>
            <p:custDataLst>
              <p:tags r:id="rId93"/>
            </p:custDataLst>
          </p:nvPr>
        </p:nvSpPr>
        <p:spPr bwMode="auto">
          <a:xfrm>
            <a:off x="6895292" y="4011509"/>
            <a:ext cx="0" cy="2281"/>
          </a:xfrm>
          <a:custGeom>
            <a:avLst/>
            <a:gdLst>
              <a:gd name="T0" fmla="*/ 2 h 2"/>
              <a:gd name="T1" fmla="*/ 2 h 2"/>
              <a:gd name="T2" fmla="*/ 0 h 2"/>
              <a:gd name="T3" fmla="*/ 2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6" name="PA_Freeform: Shape 112">
            <a:extLst>
              <a:ext uri="{FF2B5EF4-FFF2-40B4-BE49-F238E27FC236}">
                <a16:creationId xmlns:a16="http://schemas.microsoft.com/office/drawing/2014/main" id="{FAAE3AAB-1F26-4BE2-8015-4BDB49A4EF44}"/>
              </a:ext>
            </a:extLst>
          </p:cNvPr>
          <p:cNvSpPr>
            <a:spLocks/>
          </p:cNvSpPr>
          <p:nvPr>
            <p:custDataLst>
              <p:tags r:id="rId94"/>
            </p:custDataLst>
          </p:nvPr>
        </p:nvSpPr>
        <p:spPr bwMode="auto">
          <a:xfrm>
            <a:off x="6744774" y="4011509"/>
            <a:ext cx="0" cy="2281"/>
          </a:xfrm>
          <a:custGeom>
            <a:avLst/>
            <a:gdLst>
              <a:gd name="T0" fmla="*/ 2 h 2"/>
              <a:gd name="T1" fmla="*/ 2 h 2"/>
              <a:gd name="T2" fmla="*/ 0 h 2"/>
              <a:gd name="T3" fmla="*/ 2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7" name="PA_Freeform: Shape 113">
            <a:extLst>
              <a:ext uri="{FF2B5EF4-FFF2-40B4-BE49-F238E27FC236}">
                <a16:creationId xmlns:a16="http://schemas.microsoft.com/office/drawing/2014/main" id="{7347F854-E791-4BBA-B6A7-3663A6B19979}"/>
              </a:ext>
            </a:extLst>
          </p:cNvPr>
          <p:cNvSpPr>
            <a:spLocks/>
          </p:cNvSpPr>
          <p:nvPr>
            <p:custDataLst>
              <p:tags r:id="rId95"/>
            </p:custDataLst>
          </p:nvPr>
        </p:nvSpPr>
        <p:spPr bwMode="auto">
          <a:xfrm>
            <a:off x="6745914" y="3957916"/>
            <a:ext cx="144817" cy="55874"/>
          </a:xfrm>
          <a:custGeom>
            <a:avLst/>
            <a:gdLst>
              <a:gd name="T0" fmla="*/ 127 w 127"/>
              <a:gd name="T1" fmla="*/ 49 h 49"/>
              <a:gd name="T2" fmla="*/ 127 w 127"/>
              <a:gd name="T3" fmla="*/ 47 h 49"/>
              <a:gd name="T4" fmla="*/ 89 w 127"/>
              <a:gd name="T5" fmla="*/ 0 h 49"/>
              <a:gd name="T6" fmla="*/ 65 w 127"/>
              <a:gd name="T7" fmla="*/ 21 h 49"/>
              <a:gd name="T8" fmla="*/ 40 w 127"/>
              <a:gd name="T9" fmla="*/ 0 h 49"/>
              <a:gd name="T10" fmla="*/ 0 w 127"/>
              <a:gd name="T11" fmla="*/ 47 h 49"/>
              <a:gd name="T12" fmla="*/ 0 w 127"/>
              <a:gd name="T13" fmla="*/ 49 h 49"/>
              <a:gd name="T14" fmla="*/ 127 w 127"/>
              <a:gd name="T15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7" h="49">
                <a:moveTo>
                  <a:pt x="127" y="49"/>
                </a:moveTo>
                <a:lnTo>
                  <a:pt x="127" y="47"/>
                </a:lnTo>
                <a:lnTo>
                  <a:pt x="89" y="0"/>
                </a:lnTo>
                <a:lnTo>
                  <a:pt x="65" y="21"/>
                </a:lnTo>
                <a:lnTo>
                  <a:pt x="40" y="0"/>
                </a:lnTo>
                <a:lnTo>
                  <a:pt x="0" y="47"/>
                </a:lnTo>
                <a:lnTo>
                  <a:pt x="0" y="49"/>
                </a:lnTo>
                <a:lnTo>
                  <a:pt x="127" y="49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8" name="PA_Freeform: Shape 114">
            <a:extLst>
              <a:ext uri="{FF2B5EF4-FFF2-40B4-BE49-F238E27FC236}">
                <a16:creationId xmlns:a16="http://schemas.microsoft.com/office/drawing/2014/main" id="{36249E0C-5321-4A4F-AC3E-C5660403DC4D}"/>
              </a:ext>
            </a:extLst>
          </p:cNvPr>
          <p:cNvSpPr>
            <a:spLocks/>
          </p:cNvSpPr>
          <p:nvPr>
            <p:custDataLst>
              <p:tags r:id="rId96"/>
            </p:custDataLst>
          </p:nvPr>
        </p:nvSpPr>
        <p:spPr bwMode="auto">
          <a:xfrm>
            <a:off x="6748195" y="3919146"/>
            <a:ext cx="142536" cy="57014"/>
          </a:xfrm>
          <a:custGeom>
            <a:avLst/>
            <a:gdLst>
              <a:gd name="T0" fmla="*/ 37 w 125"/>
              <a:gd name="T1" fmla="*/ 29 h 50"/>
              <a:gd name="T2" fmla="*/ 38 w 125"/>
              <a:gd name="T3" fmla="*/ 31 h 50"/>
              <a:gd name="T4" fmla="*/ 40 w 125"/>
              <a:gd name="T5" fmla="*/ 33 h 50"/>
              <a:gd name="T6" fmla="*/ 63 w 125"/>
              <a:gd name="T7" fmla="*/ 50 h 50"/>
              <a:gd name="T8" fmla="*/ 83 w 125"/>
              <a:gd name="T9" fmla="*/ 33 h 50"/>
              <a:gd name="T10" fmla="*/ 85 w 125"/>
              <a:gd name="T11" fmla="*/ 31 h 50"/>
              <a:gd name="T12" fmla="*/ 87 w 125"/>
              <a:gd name="T13" fmla="*/ 29 h 50"/>
              <a:gd name="T14" fmla="*/ 125 w 125"/>
              <a:gd name="T15" fmla="*/ 0 h 50"/>
              <a:gd name="T16" fmla="*/ 0 w 125"/>
              <a:gd name="T17" fmla="*/ 0 h 50"/>
              <a:gd name="T18" fmla="*/ 37 w 125"/>
              <a:gd name="T19" fmla="*/ 29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5" h="50">
                <a:moveTo>
                  <a:pt x="37" y="29"/>
                </a:moveTo>
                <a:lnTo>
                  <a:pt x="38" y="31"/>
                </a:lnTo>
                <a:lnTo>
                  <a:pt x="40" y="33"/>
                </a:lnTo>
                <a:lnTo>
                  <a:pt x="63" y="50"/>
                </a:lnTo>
                <a:lnTo>
                  <a:pt x="83" y="33"/>
                </a:lnTo>
                <a:lnTo>
                  <a:pt x="85" y="31"/>
                </a:lnTo>
                <a:lnTo>
                  <a:pt x="87" y="29"/>
                </a:lnTo>
                <a:lnTo>
                  <a:pt x="125" y="0"/>
                </a:lnTo>
                <a:lnTo>
                  <a:pt x="0" y="0"/>
                </a:lnTo>
                <a:lnTo>
                  <a:pt x="37" y="29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19" name="PA_Freeform: Shape 115">
            <a:extLst>
              <a:ext uri="{FF2B5EF4-FFF2-40B4-BE49-F238E27FC236}">
                <a16:creationId xmlns:a16="http://schemas.microsoft.com/office/drawing/2014/main" id="{5AE3A311-D1C1-44C2-A2C8-EB2A39310C89}"/>
              </a:ext>
            </a:extLst>
          </p:cNvPr>
          <p:cNvSpPr>
            <a:spLocks/>
          </p:cNvSpPr>
          <p:nvPr>
            <p:custDataLst>
              <p:tags r:id="rId97"/>
            </p:custDataLst>
          </p:nvPr>
        </p:nvSpPr>
        <p:spPr bwMode="auto">
          <a:xfrm>
            <a:off x="4933997" y="2401930"/>
            <a:ext cx="155079" cy="145957"/>
          </a:xfrm>
          <a:custGeom>
            <a:avLst/>
            <a:gdLst>
              <a:gd name="T0" fmla="*/ 13 w 78"/>
              <a:gd name="T1" fmla="*/ 74 h 74"/>
              <a:gd name="T2" fmla="*/ 27 w 78"/>
              <a:gd name="T3" fmla="*/ 61 h 74"/>
              <a:gd name="T4" fmla="*/ 27 w 78"/>
              <a:gd name="T5" fmla="*/ 61 h 74"/>
              <a:gd name="T6" fmla="*/ 27 w 78"/>
              <a:gd name="T7" fmla="*/ 17 h 74"/>
              <a:gd name="T8" fmla="*/ 70 w 78"/>
              <a:gd name="T9" fmla="*/ 17 h 74"/>
              <a:gd name="T10" fmla="*/ 70 w 78"/>
              <a:gd name="T11" fmla="*/ 48 h 74"/>
              <a:gd name="T12" fmla="*/ 65 w 78"/>
              <a:gd name="T13" fmla="*/ 47 h 74"/>
              <a:gd name="T14" fmla="*/ 51 w 78"/>
              <a:gd name="T15" fmla="*/ 61 h 74"/>
              <a:gd name="T16" fmla="*/ 65 w 78"/>
              <a:gd name="T17" fmla="*/ 74 h 74"/>
              <a:gd name="T18" fmla="*/ 78 w 78"/>
              <a:gd name="T19" fmla="*/ 61 h 74"/>
              <a:gd name="T20" fmla="*/ 78 w 78"/>
              <a:gd name="T21" fmla="*/ 61 h 74"/>
              <a:gd name="T22" fmla="*/ 78 w 78"/>
              <a:gd name="T23" fmla="*/ 61 h 74"/>
              <a:gd name="T24" fmla="*/ 78 w 78"/>
              <a:gd name="T25" fmla="*/ 17 h 74"/>
              <a:gd name="T26" fmla="*/ 78 w 78"/>
              <a:gd name="T27" fmla="*/ 0 h 74"/>
              <a:gd name="T28" fmla="*/ 70 w 78"/>
              <a:gd name="T29" fmla="*/ 0 h 74"/>
              <a:gd name="T30" fmla="*/ 27 w 78"/>
              <a:gd name="T31" fmla="*/ 0 h 74"/>
              <a:gd name="T32" fmla="*/ 18 w 78"/>
              <a:gd name="T33" fmla="*/ 0 h 74"/>
              <a:gd name="T34" fmla="*/ 18 w 78"/>
              <a:gd name="T35" fmla="*/ 17 h 74"/>
              <a:gd name="T36" fmla="*/ 18 w 78"/>
              <a:gd name="T37" fmla="*/ 48 h 74"/>
              <a:gd name="T38" fmla="*/ 13 w 78"/>
              <a:gd name="T39" fmla="*/ 47 h 74"/>
              <a:gd name="T40" fmla="*/ 0 w 78"/>
              <a:gd name="T41" fmla="*/ 61 h 74"/>
              <a:gd name="T42" fmla="*/ 13 w 78"/>
              <a:gd name="T4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8" h="74">
                <a:moveTo>
                  <a:pt x="13" y="74"/>
                </a:moveTo>
                <a:cubicBezTo>
                  <a:pt x="21" y="74"/>
                  <a:pt x="27" y="68"/>
                  <a:pt x="27" y="61"/>
                </a:cubicBezTo>
                <a:cubicBezTo>
                  <a:pt x="27" y="61"/>
                  <a:pt x="27" y="61"/>
                  <a:pt x="27" y="61"/>
                </a:cubicBezTo>
                <a:cubicBezTo>
                  <a:pt x="27" y="17"/>
                  <a:pt x="27" y="17"/>
                  <a:pt x="27" y="17"/>
                </a:cubicBezTo>
                <a:cubicBezTo>
                  <a:pt x="70" y="17"/>
                  <a:pt x="70" y="17"/>
                  <a:pt x="70" y="17"/>
                </a:cubicBezTo>
                <a:cubicBezTo>
                  <a:pt x="70" y="48"/>
                  <a:pt x="70" y="48"/>
                  <a:pt x="70" y="48"/>
                </a:cubicBezTo>
                <a:cubicBezTo>
                  <a:pt x="68" y="48"/>
                  <a:pt x="66" y="47"/>
                  <a:pt x="65" y="47"/>
                </a:cubicBezTo>
                <a:cubicBezTo>
                  <a:pt x="57" y="47"/>
                  <a:pt x="51" y="53"/>
                  <a:pt x="51" y="61"/>
                </a:cubicBezTo>
                <a:cubicBezTo>
                  <a:pt x="51" y="68"/>
                  <a:pt x="57" y="74"/>
                  <a:pt x="65" y="74"/>
                </a:cubicBezTo>
                <a:cubicBezTo>
                  <a:pt x="72" y="74"/>
                  <a:pt x="78" y="68"/>
                  <a:pt x="78" y="61"/>
                </a:cubicBezTo>
                <a:cubicBezTo>
                  <a:pt x="78" y="61"/>
                  <a:pt x="78" y="61"/>
                  <a:pt x="78" y="61"/>
                </a:cubicBezTo>
                <a:cubicBezTo>
                  <a:pt x="78" y="61"/>
                  <a:pt x="78" y="61"/>
                  <a:pt x="78" y="61"/>
                </a:cubicBezTo>
                <a:cubicBezTo>
                  <a:pt x="78" y="17"/>
                  <a:pt x="78" y="17"/>
                  <a:pt x="78" y="17"/>
                </a:cubicBezTo>
                <a:cubicBezTo>
                  <a:pt x="78" y="0"/>
                  <a:pt x="78" y="0"/>
                  <a:pt x="78" y="0"/>
                </a:cubicBezTo>
                <a:cubicBezTo>
                  <a:pt x="70" y="0"/>
                  <a:pt x="70" y="0"/>
                  <a:pt x="70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17"/>
                  <a:pt x="18" y="17"/>
                  <a:pt x="18" y="17"/>
                </a:cubicBezTo>
                <a:cubicBezTo>
                  <a:pt x="18" y="48"/>
                  <a:pt x="18" y="48"/>
                  <a:pt x="18" y="48"/>
                </a:cubicBezTo>
                <a:cubicBezTo>
                  <a:pt x="17" y="48"/>
                  <a:pt x="15" y="47"/>
                  <a:pt x="13" y="47"/>
                </a:cubicBezTo>
                <a:cubicBezTo>
                  <a:pt x="6" y="47"/>
                  <a:pt x="0" y="53"/>
                  <a:pt x="0" y="61"/>
                </a:cubicBezTo>
                <a:cubicBezTo>
                  <a:pt x="0" y="68"/>
                  <a:pt x="6" y="74"/>
                  <a:pt x="13" y="74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20" name="PA_Freeform: Shape 116">
            <a:extLst>
              <a:ext uri="{FF2B5EF4-FFF2-40B4-BE49-F238E27FC236}">
                <a16:creationId xmlns:a16="http://schemas.microsoft.com/office/drawing/2014/main" id="{4F4AFA9E-388A-4348-9657-61A0883ABA03}"/>
              </a:ext>
            </a:extLst>
          </p:cNvPr>
          <p:cNvSpPr>
            <a:spLocks/>
          </p:cNvSpPr>
          <p:nvPr>
            <p:custDataLst>
              <p:tags r:id="rId98"/>
            </p:custDataLst>
          </p:nvPr>
        </p:nvSpPr>
        <p:spPr bwMode="auto">
          <a:xfrm>
            <a:off x="6427774" y="3005776"/>
            <a:ext cx="76399" cy="129993"/>
          </a:xfrm>
          <a:custGeom>
            <a:avLst/>
            <a:gdLst>
              <a:gd name="T0" fmla="*/ 0 w 39"/>
              <a:gd name="T1" fmla="*/ 46 h 66"/>
              <a:gd name="T2" fmla="*/ 0 w 39"/>
              <a:gd name="T3" fmla="*/ 55 h 66"/>
              <a:gd name="T4" fmla="*/ 11 w 39"/>
              <a:gd name="T5" fmla="*/ 66 h 66"/>
              <a:gd name="T6" fmla="*/ 27 w 39"/>
              <a:gd name="T7" fmla="*/ 66 h 66"/>
              <a:gd name="T8" fmla="*/ 39 w 39"/>
              <a:gd name="T9" fmla="*/ 55 h 66"/>
              <a:gd name="T10" fmla="*/ 39 w 39"/>
              <a:gd name="T11" fmla="*/ 46 h 66"/>
              <a:gd name="T12" fmla="*/ 25 w 39"/>
              <a:gd name="T13" fmla="*/ 46 h 66"/>
              <a:gd name="T14" fmla="*/ 25 w 39"/>
              <a:gd name="T15" fmla="*/ 38 h 66"/>
              <a:gd name="T16" fmla="*/ 39 w 39"/>
              <a:gd name="T17" fmla="*/ 38 h 66"/>
              <a:gd name="T18" fmla="*/ 39 w 39"/>
              <a:gd name="T19" fmla="*/ 25 h 66"/>
              <a:gd name="T20" fmla="*/ 25 w 39"/>
              <a:gd name="T21" fmla="*/ 25 h 66"/>
              <a:gd name="T22" fmla="*/ 25 w 39"/>
              <a:gd name="T23" fmla="*/ 17 h 66"/>
              <a:gd name="T24" fmla="*/ 39 w 39"/>
              <a:gd name="T25" fmla="*/ 17 h 66"/>
              <a:gd name="T26" fmla="*/ 39 w 39"/>
              <a:gd name="T27" fmla="*/ 11 h 66"/>
              <a:gd name="T28" fmla="*/ 27 w 39"/>
              <a:gd name="T29" fmla="*/ 0 h 66"/>
              <a:gd name="T30" fmla="*/ 11 w 39"/>
              <a:gd name="T31" fmla="*/ 0 h 66"/>
              <a:gd name="T32" fmla="*/ 0 w 39"/>
              <a:gd name="T33" fmla="*/ 11 h 66"/>
              <a:gd name="T34" fmla="*/ 0 w 39"/>
              <a:gd name="T35" fmla="*/ 17 h 66"/>
              <a:gd name="T36" fmla="*/ 14 w 39"/>
              <a:gd name="T37" fmla="*/ 17 h 66"/>
              <a:gd name="T38" fmla="*/ 14 w 39"/>
              <a:gd name="T39" fmla="*/ 25 h 66"/>
              <a:gd name="T40" fmla="*/ 0 w 39"/>
              <a:gd name="T41" fmla="*/ 25 h 66"/>
              <a:gd name="T42" fmla="*/ 0 w 39"/>
              <a:gd name="T43" fmla="*/ 38 h 66"/>
              <a:gd name="T44" fmla="*/ 14 w 39"/>
              <a:gd name="T45" fmla="*/ 38 h 66"/>
              <a:gd name="T46" fmla="*/ 14 w 39"/>
              <a:gd name="T47" fmla="*/ 46 h 66"/>
              <a:gd name="T48" fmla="*/ 0 w 39"/>
              <a:gd name="T49" fmla="*/ 46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9" h="66">
                <a:moveTo>
                  <a:pt x="0" y="46"/>
                </a:moveTo>
                <a:cubicBezTo>
                  <a:pt x="0" y="55"/>
                  <a:pt x="0" y="55"/>
                  <a:pt x="0" y="55"/>
                </a:cubicBezTo>
                <a:cubicBezTo>
                  <a:pt x="0" y="61"/>
                  <a:pt x="5" y="66"/>
                  <a:pt x="11" y="66"/>
                </a:cubicBezTo>
                <a:cubicBezTo>
                  <a:pt x="27" y="66"/>
                  <a:pt x="27" y="66"/>
                  <a:pt x="27" y="66"/>
                </a:cubicBezTo>
                <a:cubicBezTo>
                  <a:pt x="34" y="66"/>
                  <a:pt x="39" y="61"/>
                  <a:pt x="39" y="55"/>
                </a:cubicBezTo>
                <a:cubicBezTo>
                  <a:pt x="39" y="46"/>
                  <a:pt x="39" y="46"/>
                  <a:pt x="39" y="46"/>
                </a:cubicBezTo>
                <a:cubicBezTo>
                  <a:pt x="25" y="46"/>
                  <a:pt x="25" y="46"/>
                  <a:pt x="25" y="46"/>
                </a:cubicBezTo>
                <a:cubicBezTo>
                  <a:pt x="25" y="38"/>
                  <a:pt x="25" y="38"/>
                  <a:pt x="25" y="38"/>
                </a:cubicBezTo>
                <a:cubicBezTo>
                  <a:pt x="39" y="38"/>
                  <a:pt x="39" y="38"/>
                  <a:pt x="39" y="38"/>
                </a:cubicBezTo>
                <a:cubicBezTo>
                  <a:pt x="39" y="25"/>
                  <a:pt x="39" y="25"/>
                  <a:pt x="39" y="25"/>
                </a:cubicBezTo>
                <a:cubicBezTo>
                  <a:pt x="25" y="25"/>
                  <a:pt x="25" y="25"/>
                  <a:pt x="25" y="25"/>
                </a:cubicBezTo>
                <a:cubicBezTo>
                  <a:pt x="25" y="17"/>
                  <a:pt x="25" y="17"/>
                  <a:pt x="25" y="17"/>
                </a:cubicBezTo>
                <a:cubicBezTo>
                  <a:pt x="39" y="17"/>
                  <a:pt x="39" y="17"/>
                  <a:pt x="39" y="17"/>
                </a:cubicBezTo>
                <a:cubicBezTo>
                  <a:pt x="39" y="11"/>
                  <a:pt x="39" y="11"/>
                  <a:pt x="39" y="11"/>
                </a:cubicBezTo>
                <a:cubicBezTo>
                  <a:pt x="39" y="5"/>
                  <a:pt x="34" y="0"/>
                  <a:pt x="27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5"/>
                  <a:pt x="0" y="11"/>
                </a:cubicBezTo>
                <a:cubicBezTo>
                  <a:pt x="0" y="17"/>
                  <a:pt x="0" y="17"/>
                  <a:pt x="0" y="17"/>
                </a:cubicBezTo>
                <a:cubicBezTo>
                  <a:pt x="14" y="17"/>
                  <a:pt x="14" y="17"/>
                  <a:pt x="14" y="17"/>
                </a:cubicBezTo>
                <a:cubicBezTo>
                  <a:pt x="14" y="25"/>
                  <a:pt x="14" y="25"/>
                  <a:pt x="14" y="2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38"/>
                  <a:pt x="0" y="38"/>
                  <a:pt x="0" y="38"/>
                </a:cubicBezTo>
                <a:cubicBezTo>
                  <a:pt x="14" y="38"/>
                  <a:pt x="14" y="38"/>
                  <a:pt x="14" y="38"/>
                </a:cubicBezTo>
                <a:cubicBezTo>
                  <a:pt x="14" y="46"/>
                  <a:pt x="14" y="46"/>
                  <a:pt x="14" y="46"/>
                </a:cubicBezTo>
                <a:lnTo>
                  <a:pt x="0" y="46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21" name="PA_Freeform: Shape 117">
            <a:extLst>
              <a:ext uri="{FF2B5EF4-FFF2-40B4-BE49-F238E27FC236}">
                <a16:creationId xmlns:a16="http://schemas.microsoft.com/office/drawing/2014/main" id="{67156BD1-2536-455A-9990-345C574AA669}"/>
              </a:ext>
            </a:extLst>
          </p:cNvPr>
          <p:cNvSpPr>
            <a:spLocks/>
          </p:cNvSpPr>
          <p:nvPr>
            <p:custDataLst>
              <p:tags r:id="rId99"/>
            </p:custDataLst>
          </p:nvPr>
        </p:nvSpPr>
        <p:spPr bwMode="auto">
          <a:xfrm>
            <a:off x="6403828" y="3122085"/>
            <a:ext cx="123151" cy="80960"/>
          </a:xfrm>
          <a:custGeom>
            <a:avLst/>
            <a:gdLst>
              <a:gd name="T0" fmla="*/ 0 w 62"/>
              <a:gd name="T1" fmla="*/ 2 h 41"/>
              <a:gd name="T2" fmla="*/ 20 w 62"/>
              <a:gd name="T3" fmla="*/ 19 h 41"/>
              <a:gd name="T4" fmla="*/ 27 w 62"/>
              <a:gd name="T5" fmla="*/ 19 h 41"/>
              <a:gd name="T6" fmla="*/ 27 w 62"/>
              <a:gd name="T7" fmla="*/ 32 h 41"/>
              <a:gd name="T8" fmla="*/ 19 w 62"/>
              <a:gd name="T9" fmla="*/ 32 h 41"/>
              <a:gd name="T10" fmla="*/ 19 w 62"/>
              <a:gd name="T11" fmla="*/ 41 h 41"/>
              <a:gd name="T12" fmla="*/ 43 w 62"/>
              <a:gd name="T13" fmla="*/ 41 h 41"/>
              <a:gd name="T14" fmla="*/ 43 w 62"/>
              <a:gd name="T15" fmla="*/ 32 h 41"/>
              <a:gd name="T16" fmla="*/ 35 w 62"/>
              <a:gd name="T17" fmla="*/ 32 h 41"/>
              <a:gd name="T18" fmla="*/ 35 w 62"/>
              <a:gd name="T19" fmla="*/ 19 h 41"/>
              <a:gd name="T20" fmla="*/ 42 w 62"/>
              <a:gd name="T21" fmla="*/ 19 h 41"/>
              <a:gd name="T22" fmla="*/ 62 w 62"/>
              <a:gd name="T23" fmla="*/ 2 h 41"/>
              <a:gd name="T24" fmla="*/ 54 w 62"/>
              <a:gd name="T25" fmla="*/ 0 h 41"/>
              <a:gd name="T26" fmla="*/ 42 w 62"/>
              <a:gd name="T27" fmla="*/ 11 h 41"/>
              <a:gd name="T28" fmla="*/ 20 w 62"/>
              <a:gd name="T29" fmla="*/ 11 h 41"/>
              <a:gd name="T30" fmla="*/ 8 w 62"/>
              <a:gd name="T31" fmla="*/ 0 h 41"/>
              <a:gd name="T32" fmla="*/ 0 w 62"/>
              <a:gd name="T33" fmla="*/ 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2" h="41">
                <a:moveTo>
                  <a:pt x="0" y="2"/>
                </a:moveTo>
                <a:cubicBezTo>
                  <a:pt x="2" y="12"/>
                  <a:pt x="11" y="19"/>
                  <a:pt x="20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32"/>
                  <a:pt x="27" y="32"/>
                  <a:pt x="27" y="32"/>
                </a:cubicBezTo>
                <a:cubicBezTo>
                  <a:pt x="19" y="32"/>
                  <a:pt x="19" y="32"/>
                  <a:pt x="19" y="32"/>
                </a:cubicBezTo>
                <a:cubicBezTo>
                  <a:pt x="19" y="41"/>
                  <a:pt x="19" y="41"/>
                  <a:pt x="19" y="41"/>
                </a:cubicBezTo>
                <a:cubicBezTo>
                  <a:pt x="43" y="41"/>
                  <a:pt x="43" y="41"/>
                  <a:pt x="43" y="41"/>
                </a:cubicBezTo>
                <a:cubicBezTo>
                  <a:pt x="43" y="32"/>
                  <a:pt x="43" y="32"/>
                  <a:pt x="43" y="32"/>
                </a:cubicBezTo>
                <a:cubicBezTo>
                  <a:pt x="35" y="32"/>
                  <a:pt x="35" y="32"/>
                  <a:pt x="35" y="32"/>
                </a:cubicBezTo>
                <a:cubicBezTo>
                  <a:pt x="35" y="19"/>
                  <a:pt x="35" y="19"/>
                  <a:pt x="35" y="19"/>
                </a:cubicBezTo>
                <a:cubicBezTo>
                  <a:pt x="42" y="19"/>
                  <a:pt x="42" y="19"/>
                  <a:pt x="42" y="19"/>
                </a:cubicBezTo>
                <a:cubicBezTo>
                  <a:pt x="52" y="19"/>
                  <a:pt x="60" y="10"/>
                  <a:pt x="62" y="2"/>
                </a:cubicBezTo>
                <a:cubicBezTo>
                  <a:pt x="54" y="0"/>
                  <a:pt x="54" y="0"/>
                  <a:pt x="54" y="0"/>
                </a:cubicBezTo>
                <a:cubicBezTo>
                  <a:pt x="53" y="5"/>
                  <a:pt x="48" y="11"/>
                  <a:pt x="42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15" y="11"/>
                  <a:pt x="9" y="6"/>
                  <a:pt x="8" y="0"/>
                </a:cubicBezTo>
                <a:lnTo>
                  <a:pt x="0" y="2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22" name="PA_Freeform: Shape 118">
            <a:extLst>
              <a:ext uri="{FF2B5EF4-FFF2-40B4-BE49-F238E27FC236}">
                <a16:creationId xmlns:a16="http://schemas.microsoft.com/office/drawing/2014/main" id="{3378C923-B37D-4757-88E5-CFDA95168FCA}"/>
              </a:ext>
            </a:extLst>
          </p:cNvPr>
          <p:cNvSpPr>
            <a:spLocks/>
          </p:cNvSpPr>
          <p:nvPr>
            <p:custDataLst>
              <p:tags r:id="rId100"/>
            </p:custDataLst>
          </p:nvPr>
        </p:nvSpPr>
        <p:spPr bwMode="auto">
          <a:xfrm>
            <a:off x="5425461" y="4162027"/>
            <a:ext cx="147097" cy="136834"/>
          </a:xfrm>
          <a:custGeom>
            <a:avLst/>
            <a:gdLst>
              <a:gd name="T0" fmla="*/ 70 w 74"/>
              <a:gd name="T1" fmla="*/ 69 h 69"/>
              <a:gd name="T2" fmla="*/ 70 w 74"/>
              <a:gd name="T3" fmla="*/ 64 h 69"/>
              <a:gd name="T4" fmla="*/ 74 w 74"/>
              <a:gd name="T5" fmla="*/ 10 h 69"/>
              <a:gd name="T6" fmla="*/ 65 w 74"/>
              <a:gd name="T7" fmla="*/ 18 h 69"/>
              <a:gd name="T8" fmla="*/ 65 w 74"/>
              <a:gd name="T9" fmla="*/ 27 h 69"/>
              <a:gd name="T10" fmla="*/ 65 w 74"/>
              <a:gd name="T11" fmla="*/ 33 h 69"/>
              <a:gd name="T12" fmla="*/ 65 w 74"/>
              <a:gd name="T13" fmla="*/ 41 h 69"/>
              <a:gd name="T14" fmla="*/ 32 w 74"/>
              <a:gd name="T15" fmla="*/ 3 h 69"/>
              <a:gd name="T16" fmla="*/ 31 w 74"/>
              <a:gd name="T17" fmla="*/ 4 h 69"/>
              <a:gd name="T18" fmla="*/ 31 w 74"/>
              <a:gd name="T19" fmla="*/ 64 h 69"/>
              <a:gd name="T20" fmla="*/ 61 w 74"/>
              <a:gd name="T21" fmla="*/ 64 h 69"/>
              <a:gd name="T22" fmla="*/ 65 w 74"/>
              <a:gd name="T23" fmla="*/ 69 h 69"/>
              <a:gd name="T24" fmla="*/ 61 w 74"/>
              <a:gd name="T25" fmla="*/ 37 h 69"/>
              <a:gd name="T26" fmla="*/ 65 w 74"/>
              <a:gd name="T27" fmla="*/ 27 h 69"/>
              <a:gd name="T28" fmla="*/ 61 w 74"/>
              <a:gd name="T29" fmla="*/ 23 h 69"/>
              <a:gd name="T30" fmla="*/ 65 w 74"/>
              <a:gd name="T31" fmla="*/ 10 h 69"/>
              <a:gd name="T32" fmla="*/ 31 w 74"/>
              <a:gd name="T33" fmla="*/ 17 h 69"/>
              <a:gd name="T34" fmla="*/ 53 w 74"/>
              <a:gd name="T35" fmla="*/ 57 h 69"/>
              <a:gd name="T36" fmla="*/ 31 w 74"/>
              <a:gd name="T37" fmla="*/ 57 h 69"/>
              <a:gd name="T38" fmla="*/ 65 w 74"/>
              <a:gd name="T39" fmla="*/ 33 h 69"/>
              <a:gd name="T40" fmla="*/ 31 w 74"/>
              <a:gd name="T41" fmla="*/ 2 h 69"/>
              <a:gd name="T42" fmla="*/ 16 w 74"/>
              <a:gd name="T43" fmla="*/ 10 h 69"/>
              <a:gd name="T44" fmla="*/ 0 w 74"/>
              <a:gd name="T45" fmla="*/ 3 h 69"/>
              <a:gd name="T46" fmla="*/ 10 w 74"/>
              <a:gd name="T47" fmla="*/ 10 h 69"/>
              <a:gd name="T48" fmla="*/ 1 w 74"/>
              <a:gd name="T49" fmla="*/ 64 h 69"/>
              <a:gd name="T50" fmla="*/ 7 w 74"/>
              <a:gd name="T51" fmla="*/ 64 h 69"/>
              <a:gd name="T52" fmla="*/ 16 w 74"/>
              <a:gd name="T53" fmla="*/ 69 h 69"/>
              <a:gd name="T54" fmla="*/ 16 w 74"/>
              <a:gd name="T55" fmla="*/ 64 h 69"/>
              <a:gd name="T56" fmla="*/ 31 w 74"/>
              <a:gd name="T57" fmla="*/ 57 h 69"/>
              <a:gd name="T58" fmla="*/ 8 w 74"/>
              <a:gd name="T59" fmla="*/ 17 h 69"/>
              <a:gd name="T60" fmla="*/ 31 w 74"/>
              <a:gd name="T61" fmla="*/ 10 h 69"/>
              <a:gd name="T62" fmla="*/ 23 w 74"/>
              <a:gd name="T63" fmla="*/ 10 h 69"/>
              <a:gd name="T64" fmla="*/ 31 w 74"/>
              <a:gd name="T65" fmla="*/ 2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4" h="69">
                <a:moveTo>
                  <a:pt x="65" y="69"/>
                </a:moveTo>
                <a:cubicBezTo>
                  <a:pt x="70" y="69"/>
                  <a:pt x="70" y="69"/>
                  <a:pt x="70" y="69"/>
                </a:cubicBezTo>
                <a:cubicBezTo>
                  <a:pt x="70" y="64"/>
                  <a:pt x="70" y="64"/>
                  <a:pt x="70" y="64"/>
                </a:cubicBezTo>
                <a:cubicBezTo>
                  <a:pt x="70" y="64"/>
                  <a:pt x="70" y="64"/>
                  <a:pt x="70" y="64"/>
                </a:cubicBezTo>
                <a:cubicBezTo>
                  <a:pt x="74" y="64"/>
                  <a:pt x="74" y="64"/>
                  <a:pt x="74" y="64"/>
                </a:cubicBezTo>
                <a:cubicBezTo>
                  <a:pt x="74" y="10"/>
                  <a:pt x="74" y="10"/>
                  <a:pt x="74" y="10"/>
                </a:cubicBezTo>
                <a:cubicBezTo>
                  <a:pt x="65" y="10"/>
                  <a:pt x="65" y="10"/>
                  <a:pt x="65" y="10"/>
                </a:cubicBezTo>
                <a:cubicBezTo>
                  <a:pt x="65" y="18"/>
                  <a:pt x="65" y="18"/>
                  <a:pt x="65" y="18"/>
                </a:cubicBezTo>
                <a:cubicBezTo>
                  <a:pt x="67" y="18"/>
                  <a:pt x="69" y="20"/>
                  <a:pt x="69" y="23"/>
                </a:cubicBezTo>
                <a:cubicBezTo>
                  <a:pt x="69" y="25"/>
                  <a:pt x="67" y="27"/>
                  <a:pt x="65" y="27"/>
                </a:cubicBezTo>
                <a:cubicBezTo>
                  <a:pt x="65" y="33"/>
                  <a:pt x="65" y="33"/>
                  <a:pt x="65" y="33"/>
                </a:cubicBezTo>
                <a:cubicBezTo>
                  <a:pt x="65" y="33"/>
                  <a:pt x="65" y="33"/>
                  <a:pt x="65" y="33"/>
                </a:cubicBezTo>
                <a:cubicBezTo>
                  <a:pt x="67" y="33"/>
                  <a:pt x="69" y="35"/>
                  <a:pt x="69" y="37"/>
                </a:cubicBezTo>
                <a:cubicBezTo>
                  <a:pt x="69" y="39"/>
                  <a:pt x="67" y="41"/>
                  <a:pt x="65" y="41"/>
                </a:cubicBezTo>
                <a:lnTo>
                  <a:pt x="65" y="69"/>
                </a:lnTo>
                <a:close/>
                <a:moveTo>
                  <a:pt x="32" y="3"/>
                </a:moveTo>
                <a:cubicBezTo>
                  <a:pt x="31" y="2"/>
                  <a:pt x="31" y="2"/>
                  <a:pt x="31" y="2"/>
                </a:cubicBezTo>
                <a:cubicBezTo>
                  <a:pt x="31" y="4"/>
                  <a:pt x="31" y="4"/>
                  <a:pt x="31" y="4"/>
                </a:cubicBezTo>
                <a:cubicBezTo>
                  <a:pt x="32" y="3"/>
                  <a:pt x="32" y="3"/>
                  <a:pt x="32" y="3"/>
                </a:cubicBezTo>
                <a:close/>
                <a:moveTo>
                  <a:pt x="31" y="64"/>
                </a:moveTo>
                <a:cubicBezTo>
                  <a:pt x="61" y="64"/>
                  <a:pt x="61" y="64"/>
                  <a:pt x="61" y="64"/>
                </a:cubicBezTo>
                <a:cubicBezTo>
                  <a:pt x="61" y="64"/>
                  <a:pt x="61" y="64"/>
                  <a:pt x="61" y="64"/>
                </a:cubicBezTo>
                <a:cubicBezTo>
                  <a:pt x="61" y="69"/>
                  <a:pt x="61" y="69"/>
                  <a:pt x="61" y="69"/>
                </a:cubicBezTo>
                <a:cubicBezTo>
                  <a:pt x="65" y="69"/>
                  <a:pt x="65" y="69"/>
                  <a:pt x="65" y="69"/>
                </a:cubicBezTo>
                <a:cubicBezTo>
                  <a:pt x="65" y="41"/>
                  <a:pt x="65" y="41"/>
                  <a:pt x="65" y="41"/>
                </a:cubicBezTo>
                <a:cubicBezTo>
                  <a:pt x="63" y="41"/>
                  <a:pt x="61" y="39"/>
                  <a:pt x="61" y="37"/>
                </a:cubicBezTo>
                <a:cubicBezTo>
                  <a:pt x="61" y="35"/>
                  <a:pt x="63" y="33"/>
                  <a:pt x="65" y="33"/>
                </a:cubicBezTo>
                <a:cubicBezTo>
                  <a:pt x="65" y="27"/>
                  <a:pt x="65" y="27"/>
                  <a:pt x="65" y="27"/>
                </a:cubicBezTo>
                <a:cubicBezTo>
                  <a:pt x="63" y="27"/>
                  <a:pt x="61" y="25"/>
                  <a:pt x="61" y="23"/>
                </a:cubicBezTo>
                <a:cubicBezTo>
                  <a:pt x="61" y="23"/>
                  <a:pt x="61" y="23"/>
                  <a:pt x="61" y="23"/>
                </a:cubicBezTo>
                <a:cubicBezTo>
                  <a:pt x="61" y="20"/>
                  <a:pt x="63" y="18"/>
                  <a:pt x="65" y="18"/>
                </a:cubicBezTo>
                <a:cubicBezTo>
                  <a:pt x="65" y="10"/>
                  <a:pt x="65" y="10"/>
                  <a:pt x="65" y="10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17"/>
                  <a:pt x="31" y="17"/>
                  <a:pt x="31" y="17"/>
                </a:cubicBezTo>
                <a:cubicBezTo>
                  <a:pt x="53" y="17"/>
                  <a:pt x="53" y="17"/>
                  <a:pt x="53" y="17"/>
                </a:cubicBezTo>
                <a:cubicBezTo>
                  <a:pt x="53" y="57"/>
                  <a:pt x="53" y="57"/>
                  <a:pt x="53" y="57"/>
                </a:cubicBezTo>
                <a:cubicBezTo>
                  <a:pt x="53" y="57"/>
                  <a:pt x="53" y="57"/>
                  <a:pt x="53" y="57"/>
                </a:cubicBezTo>
                <a:cubicBezTo>
                  <a:pt x="31" y="57"/>
                  <a:pt x="31" y="57"/>
                  <a:pt x="31" y="57"/>
                </a:cubicBezTo>
                <a:cubicBezTo>
                  <a:pt x="31" y="64"/>
                  <a:pt x="31" y="64"/>
                  <a:pt x="31" y="64"/>
                </a:cubicBezTo>
                <a:close/>
                <a:moveTo>
                  <a:pt x="65" y="33"/>
                </a:moveTo>
                <a:cubicBezTo>
                  <a:pt x="65" y="33"/>
                  <a:pt x="65" y="33"/>
                  <a:pt x="65" y="33"/>
                </a:cubicBezTo>
                <a:moveTo>
                  <a:pt x="31" y="2"/>
                </a:moveTo>
                <a:cubicBezTo>
                  <a:pt x="29" y="0"/>
                  <a:pt x="29" y="0"/>
                  <a:pt x="29" y="0"/>
                </a:cubicBezTo>
                <a:cubicBezTo>
                  <a:pt x="16" y="10"/>
                  <a:pt x="16" y="10"/>
                  <a:pt x="16" y="10"/>
                </a:cubicBezTo>
                <a:cubicBezTo>
                  <a:pt x="3" y="0"/>
                  <a:pt x="3" y="0"/>
                  <a:pt x="3" y="0"/>
                </a:cubicBezTo>
                <a:cubicBezTo>
                  <a:pt x="0" y="3"/>
                  <a:pt x="0" y="3"/>
                  <a:pt x="0" y="3"/>
                </a:cubicBezTo>
                <a:cubicBezTo>
                  <a:pt x="9" y="10"/>
                  <a:pt x="9" y="10"/>
                  <a:pt x="9" y="10"/>
                </a:cubicBezTo>
                <a:cubicBezTo>
                  <a:pt x="10" y="10"/>
                  <a:pt x="10" y="10"/>
                  <a:pt x="10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64"/>
                  <a:pt x="1" y="64"/>
                  <a:pt x="1" y="64"/>
                </a:cubicBezTo>
                <a:cubicBezTo>
                  <a:pt x="7" y="64"/>
                  <a:pt x="7" y="64"/>
                  <a:pt x="7" y="64"/>
                </a:cubicBezTo>
                <a:cubicBezTo>
                  <a:pt x="7" y="64"/>
                  <a:pt x="7" y="64"/>
                  <a:pt x="7" y="64"/>
                </a:cubicBezTo>
                <a:cubicBezTo>
                  <a:pt x="7" y="69"/>
                  <a:pt x="7" y="69"/>
                  <a:pt x="7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4"/>
                  <a:pt x="16" y="64"/>
                  <a:pt x="16" y="64"/>
                </a:cubicBezTo>
                <a:cubicBezTo>
                  <a:pt x="16" y="64"/>
                  <a:pt x="16" y="64"/>
                  <a:pt x="16" y="64"/>
                </a:cubicBezTo>
                <a:cubicBezTo>
                  <a:pt x="31" y="64"/>
                  <a:pt x="31" y="64"/>
                  <a:pt x="31" y="64"/>
                </a:cubicBezTo>
                <a:cubicBezTo>
                  <a:pt x="31" y="57"/>
                  <a:pt x="31" y="57"/>
                  <a:pt x="31" y="57"/>
                </a:cubicBezTo>
                <a:cubicBezTo>
                  <a:pt x="8" y="57"/>
                  <a:pt x="8" y="57"/>
                  <a:pt x="8" y="57"/>
                </a:cubicBezTo>
                <a:cubicBezTo>
                  <a:pt x="8" y="17"/>
                  <a:pt x="8" y="17"/>
                  <a:pt x="8" y="17"/>
                </a:cubicBezTo>
                <a:cubicBezTo>
                  <a:pt x="31" y="17"/>
                  <a:pt x="31" y="17"/>
                  <a:pt x="31" y="17"/>
                </a:cubicBezTo>
                <a:cubicBezTo>
                  <a:pt x="31" y="10"/>
                  <a:pt x="31" y="10"/>
                  <a:pt x="31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3" y="10"/>
                  <a:pt x="23" y="10"/>
                  <a:pt x="23" y="10"/>
                </a:cubicBezTo>
                <a:cubicBezTo>
                  <a:pt x="31" y="4"/>
                  <a:pt x="31" y="4"/>
                  <a:pt x="31" y="4"/>
                </a:cubicBezTo>
                <a:lnTo>
                  <a:pt x="31" y="2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23" name="PA_椭圆 119">
            <a:extLst>
              <a:ext uri="{FF2B5EF4-FFF2-40B4-BE49-F238E27FC236}">
                <a16:creationId xmlns:a16="http://schemas.microsoft.com/office/drawing/2014/main" id="{8A0BB67E-26B5-4FD7-92A8-41E0012F110D}"/>
              </a:ext>
            </a:extLst>
          </p:cNvPr>
          <p:cNvSpPr>
            <a:spLocks/>
          </p:cNvSpPr>
          <p:nvPr>
            <p:custDataLst>
              <p:tags r:id="rId101"/>
            </p:custDataLst>
          </p:nvPr>
        </p:nvSpPr>
        <p:spPr bwMode="auto">
          <a:xfrm>
            <a:off x="6807490" y="2554222"/>
            <a:ext cx="39910" cy="38770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24" name="PA_Freeform: Shape 120">
            <a:extLst>
              <a:ext uri="{FF2B5EF4-FFF2-40B4-BE49-F238E27FC236}">
                <a16:creationId xmlns:a16="http://schemas.microsoft.com/office/drawing/2014/main" id="{573D9CCA-63E5-4CB0-AD0B-E51A86DE3CD5}"/>
              </a:ext>
            </a:extLst>
          </p:cNvPr>
          <p:cNvSpPr>
            <a:spLocks/>
          </p:cNvSpPr>
          <p:nvPr>
            <p:custDataLst>
              <p:tags r:id="rId102"/>
            </p:custDataLst>
          </p:nvPr>
        </p:nvSpPr>
        <p:spPr bwMode="auto">
          <a:xfrm>
            <a:off x="6780123" y="2600974"/>
            <a:ext cx="93504" cy="142536"/>
          </a:xfrm>
          <a:custGeom>
            <a:avLst/>
            <a:gdLst>
              <a:gd name="T0" fmla="*/ 14 w 82"/>
              <a:gd name="T1" fmla="*/ 23 h 125"/>
              <a:gd name="T2" fmla="*/ 19 w 82"/>
              <a:gd name="T3" fmla="*/ 23 h 125"/>
              <a:gd name="T4" fmla="*/ 19 w 82"/>
              <a:gd name="T5" fmla="*/ 65 h 125"/>
              <a:gd name="T6" fmla="*/ 19 w 82"/>
              <a:gd name="T7" fmla="*/ 65 h 125"/>
              <a:gd name="T8" fmla="*/ 19 w 82"/>
              <a:gd name="T9" fmla="*/ 125 h 125"/>
              <a:gd name="T10" fmla="*/ 38 w 82"/>
              <a:gd name="T11" fmla="*/ 125 h 125"/>
              <a:gd name="T12" fmla="*/ 38 w 82"/>
              <a:gd name="T13" fmla="*/ 59 h 125"/>
              <a:gd name="T14" fmla="*/ 45 w 82"/>
              <a:gd name="T15" fmla="*/ 59 h 125"/>
              <a:gd name="T16" fmla="*/ 45 w 82"/>
              <a:gd name="T17" fmla="*/ 125 h 125"/>
              <a:gd name="T18" fmla="*/ 64 w 82"/>
              <a:gd name="T19" fmla="*/ 125 h 125"/>
              <a:gd name="T20" fmla="*/ 64 w 82"/>
              <a:gd name="T21" fmla="*/ 59 h 125"/>
              <a:gd name="T22" fmla="*/ 64 w 82"/>
              <a:gd name="T23" fmla="*/ 59 h 125"/>
              <a:gd name="T24" fmla="*/ 64 w 82"/>
              <a:gd name="T25" fmla="*/ 23 h 125"/>
              <a:gd name="T26" fmla="*/ 69 w 82"/>
              <a:gd name="T27" fmla="*/ 23 h 125"/>
              <a:gd name="T28" fmla="*/ 69 w 82"/>
              <a:gd name="T29" fmla="*/ 59 h 125"/>
              <a:gd name="T30" fmla="*/ 82 w 82"/>
              <a:gd name="T31" fmla="*/ 59 h 125"/>
              <a:gd name="T32" fmla="*/ 82 w 82"/>
              <a:gd name="T33" fmla="*/ 0 h 125"/>
              <a:gd name="T34" fmla="*/ 0 w 82"/>
              <a:gd name="T35" fmla="*/ 0 h 125"/>
              <a:gd name="T36" fmla="*/ 0 w 82"/>
              <a:gd name="T37" fmla="*/ 59 h 125"/>
              <a:gd name="T38" fmla="*/ 14 w 82"/>
              <a:gd name="T39" fmla="*/ 59 h 125"/>
              <a:gd name="T40" fmla="*/ 14 w 82"/>
              <a:gd name="T41" fmla="*/ 23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82" h="125">
                <a:moveTo>
                  <a:pt x="14" y="23"/>
                </a:moveTo>
                <a:lnTo>
                  <a:pt x="19" y="23"/>
                </a:lnTo>
                <a:lnTo>
                  <a:pt x="19" y="65"/>
                </a:lnTo>
                <a:lnTo>
                  <a:pt x="19" y="65"/>
                </a:lnTo>
                <a:lnTo>
                  <a:pt x="19" y="125"/>
                </a:lnTo>
                <a:lnTo>
                  <a:pt x="38" y="125"/>
                </a:lnTo>
                <a:lnTo>
                  <a:pt x="38" y="59"/>
                </a:lnTo>
                <a:lnTo>
                  <a:pt x="45" y="59"/>
                </a:lnTo>
                <a:lnTo>
                  <a:pt x="45" y="125"/>
                </a:lnTo>
                <a:lnTo>
                  <a:pt x="64" y="125"/>
                </a:lnTo>
                <a:lnTo>
                  <a:pt x="64" y="59"/>
                </a:lnTo>
                <a:lnTo>
                  <a:pt x="64" y="59"/>
                </a:lnTo>
                <a:lnTo>
                  <a:pt x="64" y="23"/>
                </a:lnTo>
                <a:lnTo>
                  <a:pt x="69" y="23"/>
                </a:lnTo>
                <a:lnTo>
                  <a:pt x="69" y="59"/>
                </a:lnTo>
                <a:lnTo>
                  <a:pt x="82" y="59"/>
                </a:lnTo>
                <a:lnTo>
                  <a:pt x="82" y="0"/>
                </a:lnTo>
                <a:lnTo>
                  <a:pt x="0" y="0"/>
                </a:lnTo>
                <a:lnTo>
                  <a:pt x="0" y="59"/>
                </a:lnTo>
                <a:lnTo>
                  <a:pt x="14" y="59"/>
                </a:lnTo>
                <a:lnTo>
                  <a:pt x="14" y="23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25" name="PA_椭圆 121">
            <a:extLst>
              <a:ext uri="{FF2B5EF4-FFF2-40B4-BE49-F238E27FC236}">
                <a16:creationId xmlns:a16="http://schemas.microsoft.com/office/drawing/2014/main" id="{13D47BA6-C2A1-4005-BED7-1E8C98FE7228}"/>
              </a:ext>
            </a:extLst>
          </p:cNvPr>
          <p:cNvSpPr>
            <a:spLocks/>
          </p:cNvSpPr>
          <p:nvPr>
            <p:custDataLst>
              <p:tags r:id="rId103"/>
            </p:custDataLst>
          </p:nvPr>
        </p:nvSpPr>
        <p:spPr bwMode="auto">
          <a:xfrm>
            <a:off x="6914677" y="2554222"/>
            <a:ext cx="37630" cy="38770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26" name="PA_Freeform: Shape 122">
            <a:extLst>
              <a:ext uri="{FF2B5EF4-FFF2-40B4-BE49-F238E27FC236}">
                <a16:creationId xmlns:a16="http://schemas.microsoft.com/office/drawing/2014/main" id="{8D4EEA5E-704D-44E2-818E-C6FA2AF811FC}"/>
              </a:ext>
            </a:extLst>
          </p:cNvPr>
          <p:cNvSpPr>
            <a:spLocks/>
          </p:cNvSpPr>
          <p:nvPr>
            <p:custDataLst>
              <p:tags r:id="rId104"/>
            </p:custDataLst>
          </p:nvPr>
        </p:nvSpPr>
        <p:spPr bwMode="auto">
          <a:xfrm>
            <a:off x="6879328" y="2600974"/>
            <a:ext cx="106047" cy="142536"/>
          </a:xfrm>
          <a:custGeom>
            <a:avLst/>
            <a:gdLst>
              <a:gd name="T0" fmla="*/ 81 w 93"/>
              <a:gd name="T1" fmla="*/ 59 h 125"/>
              <a:gd name="T2" fmla="*/ 93 w 93"/>
              <a:gd name="T3" fmla="*/ 59 h 125"/>
              <a:gd name="T4" fmla="*/ 78 w 93"/>
              <a:gd name="T5" fmla="*/ 0 h 125"/>
              <a:gd name="T6" fmla="*/ 17 w 93"/>
              <a:gd name="T7" fmla="*/ 0 h 125"/>
              <a:gd name="T8" fmla="*/ 0 w 93"/>
              <a:gd name="T9" fmla="*/ 59 h 125"/>
              <a:gd name="T10" fmla="*/ 14 w 93"/>
              <a:gd name="T11" fmla="*/ 59 h 125"/>
              <a:gd name="T12" fmla="*/ 24 w 93"/>
              <a:gd name="T13" fmla="*/ 23 h 125"/>
              <a:gd name="T14" fmla="*/ 28 w 93"/>
              <a:gd name="T15" fmla="*/ 23 h 125"/>
              <a:gd name="T16" fmla="*/ 10 w 93"/>
              <a:gd name="T17" fmla="*/ 89 h 125"/>
              <a:gd name="T18" fmla="*/ 24 w 93"/>
              <a:gd name="T19" fmla="*/ 89 h 125"/>
              <a:gd name="T20" fmla="*/ 24 w 93"/>
              <a:gd name="T21" fmla="*/ 125 h 125"/>
              <a:gd name="T22" fmla="*/ 45 w 93"/>
              <a:gd name="T23" fmla="*/ 125 h 125"/>
              <a:gd name="T24" fmla="*/ 45 w 93"/>
              <a:gd name="T25" fmla="*/ 89 h 125"/>
              <a:gd name="T26" fmla="*/ 50 w 93"/>
              <a:gd name="T27" fmla="*/ 89 h 125"/>
              <a:gd name="T28" fmla="*/ 50 w 93"/>
              <a:gd name="T29" fmla="*/ 125 h 125"/>
              <a:gd name="T30" fmla="*/ 69 w 93"/>
              <a:gd name="T31" fmla="*/ 125 h 125"/>
              <a:gd name="T32" fmla="*/ 69 w 93"/>
              <a:gd name="T33" fmla="*/ 89 h 125"/>
              <a:gd name="T34" fmla="*/ 85 w 93"/>
              <a:gd name="T35" fmla="*/ 89 h 125"/>
              <a:gd name="T36" fmla="*/ 66 w 93"/>
              <a:gd name="T37" fmla="*/ 23 h 125"/>
              <a:gd name="T38" fmla="*/ 71 w 93"/>
              <a:gd name="T39" fmla="*/ 23 h 125"/>
              <a:gd name="T40" fmla="*/ 81 w 93"/>
              <a:gd name="T41" fmla="*/ 59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3" h="125">
                <a:moveTo>
                  <a:pt x="81" y="59"/>
                </a:moveTo>
                <a:lnTo>
                  <a:pt x="93" y="59"/>
                </a:lnTo>
                <a:lnTo>
                  <a:pt x="78" y="0"/>
                </a:lnTo>
                <a:lnTo>
                  <a:pt x="17" y="0"/>
                </a:lnTo>
                <a:lnTo>
                  <a:pt x="0" y="59"/>
                </a:lnTo>
                <a:lnTo>
                  <a:pt x="14" y="59"/>
                </a:lnTo>
                <a:lnTo>
                  <a:pt x="24" y="23"/>
                </a:lnTo>
                <a:lnTo>
                  <a:pt x="28" y="23"/>
                </a:lnTo>
                <a:lnTo>
                  <a:pt x="10" y="89"/>
                </a:lnTo>
                <a:lnTo>
                  <a:pt x="24" y="89"/>
                </a:lnTo>
                <a:lnTo>
                  <a:pt x="24" y="125"/>
                </a:lnTo>
                <a:lnTo>
                  <a:pt x="45" y="125"/>
                </a:lnTo>
                <a:lnTo>
                  <a:pt x="45" y="89"/>
                </a:lnTo>
                <a:lnTo>
                  <a:pt x="50" y="89"/>
                </a:lnTo>
                <a:lnTo>
                  <a:pt x="50" y="125"/>
                </a:lnTo>
                <a:lnTo>
                  <a:pt x="69" y="125"/>
                </a:lnTo>
                <a:lnTo>
                  <a:pt x="69" y="89"/>
                </a:lnTo>
                <a:lnTo>
                  <a:pt x="85" y="89"/>
                </a:lnTo>
                <a:lnTo>
                  <a:pt x="66" y="23"/>
                </a:lnTo>
                <a:lnTo>
                  <a:pt x="71" y="23"/>
                </a:lnTo>
                <a:lnTo>
                  <a:pt x="81" y="59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27" name="PA_Freeform: Shape 123">
            <a:extLst>
              <a:ext uri="{FF2B5EF4-FFF2-40B4-BE49-F238E27FC236}">
                <a16:creationId xmlns:a16="http://schemas.microsoft.com/office/drawing/2014/main" id="{29742124-243C-4C24-9FE5-1F44293829FB}"/>
              </a:ext>
            </a:extLst>
          </p:cNvPr>
          <p:cNvSpPr>
            <a:spLocks/>
          </p:cNvSpPr>
          <p:nvPr>
            <p:custDataLst>
              <p:tags r:id="rId105"/>
            </p:custDataLst>
          </p:nvPr>
        </p:nvSpPr>
        <p:spPr bwMode="auto">
          <a:xfrm>
            <a:off x="6046918" y="4532620"/>
            <a:ext cx="149378" cy="182446"/>
          </a:xfrm>
          <a:custGeom>
            <a:avLst/>
            <a:gdLst>
              <a:gd name="T0" fmla="*/ 52 w 75"/>
              <a:gd name="T1" fmla="*/ 84 h 92"/>
              <a:gd name="T2" fmla="*/ 75 w 75"/>
              <a:gd name="T3" fmla="*/ 92 h 92"/>
              <a:gd name="T4" fmla="*/ 52 w 75"/>
              <a:gd name="T5" fmla="*/ 52 h 92"/>
              <a:gd name="T6" fmla="*/ 47 w 75"/>
              <a:gd name="T7" fmla="*/ 45 h 92"/>
              <a:gd name="T8" fmla="*/ 43 w 75"/>
              <a:gd name="T9" fmla="*/ 63 h 92"/>
              <a:gd name="T10" fmla="*/ 45 w 75"/>
              <a:gd name="T11" fmla="*/ 69 h 92"/>
              <a:gd name="T12" fmla="*/ 43 w 75"/>
              <a:gd name="T13" fmla="*/ 67 h 92"/>
              <a:gd name="T14" fmla="*/ 46 w 75"/>
              <a:gd name="T15" fmla="*/ 78 h 92"/>
              <a:gd name="T16" fmla="*/ 43 w 75"/>
              <a:gd name="T17" fmla="*/ 84 h 92"/>
              <a:gd name="T18" fmla="*/ 43 w 75"/>
              <a:gd name="T19" fmla="*/ 84 h 92"/>
              <a:gd name="T20" fmla="*/ 37 w 75"/>
              <a:gd name="T21" fmla="*/ 78 h 92"/>
              <a:gd name="T22" fmla="*/ 43 w 75"/>
              <a:gd name="T23" fmla="*/ 24 h 92"/>
              <a:gd name="T24" fmla="*/ 40 w 75"/>
              <a:gd name="T25" fmla="*/ 14 h 92"/>
              <a:gd name="T26" fmla="*/ 37 w 75"/>
              <a:gd name="T27" fmla="*/ 27 h 92"/>
              <a:gd name="T28" fmla="*/ 37 w 75"/>
              <a:gd name="T29" fmla="*/ 45 h 92"/>
              <a:gd name="T30" fmla="*/ 41 w 75"/>
              <a:gd name="T31" fmla="*/ 52 h 92"/>
              <a:gd name="T32" fmla="*/ 37 w 75"/>
              <a:gd name="T33" fmla="*/ 62 h 92"/>
              <a:gd name="T34" fmla="*/ 43 w 75"/>
              <a:gd name="T35" fmla="*/ 74 h 92"/>
              <a:gd name="T36" fmla="*/ 41 w 75"/>
              <a:gd name="T37" fmla="*/ 65 h 92"/>
              <a:gd name="T38" fmla="*/ 43 w 75"/>
              <a:gd name="T39" fmla="*/ 24 h 92"/>
              <a:gd name="T40" fmla="*/ 37 w 75"/>
              <a:gd name="T41" fmla="*/ 84 h 92"/>
              <a:gd name="T42" fmla="*/ 37 w 75"/>
              <a:gd name="T43" fmla="*/ 78 h 92"/>
              <a:gd name="T44" fmla="*/ 37 w 75"/>
              <a:gd name="T45" fmla="*/ 78 h 92"/>
              <a:gd name="T46" fmla="*/ 32 w 75"/>
              <a:gd name="T47" fmla="*/ 84 h 92"/>
              <a:gd name="T48" fmla="*/ 37 w 75"/>
              <a:gd name="T49" fmla="*/ 0 h 92"/>
              <a:gd name="T50" fmla="*/ 34 w 75"/>
              <a:gd name="T51" fmla="*/ 14 h 92"/>
              <a:gd name="T52" fmla="*/ 32 w 75"/>
              <a:gd name="T53" fmla="*/ 63 h 92"/>
              <a:gd name="T54" fmla="*/ 32 w 75"/>
              <a:gd name="T55" fmla="*/ 67 h 92"/>
              <a:gd name="T56" fmla="*/ 37 w 75"/>
              <a:gd name="T57" fmla="*/ 69 h 92"/>
              <a:gd name="T58" fmla="*/ 37 w 75"/>
              <a:gd name="T59" fmla="*/ 62 h 92"/>
              <a:gd name="T60" fmla="*/ 33 w 75"/>
              <a:gd name="T61" fmla="*/ 58 h 92"/>
              <a:gd name="T62" fmla="*/ 37 w 75"/>
              <a:gd name="T63" fmla="*/ 52 h 92"/>
              <a:gd name="T64" fmla="*/ 37 w 75"/>
              <a:gd name="T65" fmla="*/ 52 h 92"/>
              <a:gd name="T66" fmla="*/ 37 w 75"/>
              <a:gd name="T67" fmla="*/ 45 h 92"/>
              <a:gd name="T68" fmla="*/ 37 w 75"/>
              <a:gd name="T69" fmla="*/ 27 h 92"/>
              <a:gd name="T70" fmla="*/ 37 w 75"/>
              <a:gd name="T71" fmla="*/ 27 h 92"/>
              <a:gd name="T72" fmla="*/ 0 w 75"/>
              <a:gd name="T73" fmla="*/ 92 h 92"/>
              <a:gd name="T74" fmla="*/ 23 w 75"/>
              <a:gd name="T75" fmla="*/ 84 h 92"/>
              <a:gd name="T76" fmla="*/ 32 w 75"/>
              <a:gd name="T77" fmla="*/ 78 h 92"/>
              <a:gd name="T78" fmla="*/ 32 w 75"/>
              <a:gd name="T79" fmla="*/ 74 h 92"/>
              <a:gd name="T80" fmla="*/ 30 w 75"/>
              <a:gd name="T81" fmla="*/ 69 h 92"/>
              <a:gd name="T82" fmla="*/ 32 w 75"/>
              <a:gd name="T83" fmla="*/ 63 h 92"/>
              <a:gd name="T84" fmla="*/ 32 w 75"/>
              <a:gd name="T85" fmla="*/ 24 h 92"/>
              <a:gd name="T86" fmla="*/ 23 w 75"/>
              <a:gd name="T87" fmla="*/ 45 h 92"/>
              <a:gd name="T88" fmla="*/ 25 w 75"/>
              <a:gd name="T89" fmla="*/ 5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5" h="92">
                <a:moveTo>
                  <a:pt x="43" y="84"/>
                </a:moveTo>
                <a:cubicBezTo>
                  <a:pt x="52" y="84"/>
                  <a:pt x="52" y="84"/>
                  <a:pt x="52" y="84"/>
                </a:cubicBezTo>
                <a:cubicBezTo>
                  <a:pt x="60" y="92"/>
                  <a:pt x="60" y="92"/>
                  <a:pt x="60" y="92"/>
                </a:cubicBezTo>
                <a:cubicBezTo>
                  <a:pt x="75" y="92"/>
                  <a:pt x="75" y="92"/>
                  <a:pt x="75" y="92"/>
                </a:cubicBezTo>
                <a:cubicBezTo>
                  <a:pt x="63" y="85"/>
                  <a:pt x="55" y="69"/>
                  <a:pt x="50" y="52"/>
                </a:cubicBezTo>
                <a:cubicBezTo>
                  <a:pt x="52" y="52"/>
                  <a:pt x="52" y="52"/>
                  <a:pt x="52" y="52"/>
                </a:cubicBezTo>
                <a:cubicBezTo>
                  <a:pt x="52" y="45"/>
                  <a:pt x="52" y="45"/>
                  <a:pt x="52" y="45"/>
                </a:cubicBezTo>
                <a:cubicBezTo>
                  <a:pt x="47" y="45"/>
                  <a:pt x="47" y="45"/>
                  <a:pt x="47" y="45"/>
                </a:cubicBezTo>
                <a:cubicBezTo>
                  <a:pt x="45" y="37"/>
                  <a:pt x="44" y="30"/>
                  <a:pt x="43" y="24"/>
                </a:cubicBezTo>
                <a:cubicBezTo>
                  <a:pt x="43" y="63"/>
                  <a:pt x="43" y="63"/>
                  <a:pt x="43" y="63"/>
                </a:cubicBezTo>
                <a:cubicBezTo>
                  <a:pt x="43" y="63"/>
                  <a:pt x="43" y="63"/>
                  <a:pt x="43" y="63"/>
                </a:cubicBezTo>
                <a:cubicBezTo>
                  <a:pt x="44" y="65"/>
                  <a:pt x="44" y="67"/>
                  <a:pt x="45" y="69"/>
                </a:cubicBezTo>
                <a:cubicBezTo>
                  <a:pt x="45" y="69"/>
                  <a:pt x="45" y="69"/>
                  <a:pt x="45" y="69"/>
                </a:cubicBezTo>
                <a:cubicBezTo>
                  <a:pt x="43" y="67"/>
                  <a:pt x="43" y="67"/>
                  <a:pt x="43" y="67"/>
                </a:cubicBezTo>
                <a:cubicBezTo>
                  <a:pt x="43" y="74"/>
                  <a:pt x="43" y="74"/>
                  <a:pt x="43" y="74"/>
                </a:cubicBezTo>
                <a:cubicBezTo>
                  <a:pt x="46" y="78"/>
                  <a:pt x="46" y="78"/>
                  <a:pt x="46" y="78"/>
                </a:cubicBezTo>
                <a:cubicBezTo>
                  <a:pt x="43" y="78"/>
                  <a:pt x="43" y="78"/>
                  <a:pt x="43" y="78"/>
                </a:cubicBezTo>
                <a:lnTo>
                  <a:pt x="43" y="84"/>
                </a:lnTo>
                <a:close/>
                <a:moveTo>
                  <a:pt x="37" y="84"/>
                </a:moveTo>
                <a:cubicBezTo>
                  <a:pt x="43" y="84"/>
                  <a:pt x="43" y="84"/>
                  <a:pt x="43" y="84"/>
                </a:cubicBezTo>
                <a:cubicBezTo>
                  <a:pt x="43" y="78"/>
                  <a:pt x="43" y="78"/>
                  <a:pt x="43" y="78"/>
                </a:cubicBezTo>
                <a:cubicBezTo>
                  <a:pt x="37" y="78"/>
                  <a:pt x="37" y="78"/>
                  <a:pt x="37" y="78"/>
                </a:cubicBezTo>
                <a:cubicBezTo>
                  <a:pt x="37" y="84"/>
                  <a:pt x="37" y="84"/>
                  <a:pt x="37" y="84"/>
                </a:cubicBezTo>
                <a:close/>
                <a:moveTo>
                  <a:pt x="43" y="24"/>
                </a:moveTo>
                <a:cubicBezTo>
                  <a:pt x="42" y="18"/>
                  <a:pt x="41" y="14"/>
                  <a:pt x="41" y="14"/>
                </a:cubicBezTo>
                <a:cubicBezTo>
                  <a:pt x="40" y="14"/>
                  <a:pt x="40" y="14"/>
                  <a:pt x="40" y="14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27"/>
                  <a:pt x="37" y="27"/>
                  <a:pt x="37" y="27"/>
                </a:cubicBezTo>
                <a:cubicBezTo>
                  <a:pt x="38" y="28"/>
                  <a:pt x="38" y="41"/>
                  <a:pt x="39" y="45"/>
                </a:cubicBezTo>
                <a:cubicBezTo>
                  <a:pt x="37" y="45"/>
                  <a:pt x="37" y="45"/>
                  <a:pt x="37" y="45"/>
                </a:cubicBezTo>
                <a:cubicBezTo>
                  <a:pt x="37" y="52"/>
                  <a:pt x="37" y="52"/>
                  <a:pt x="37" y="52"/>
                </a:cubicBezTo>
                <a:cubicBezTo>
                  <a:pt x="41" y="52"/>
                  <a:pt x="41" y="52"/>
                  <a:pt x="41" y="52"/>
                </a:cubicBezTo>
                <a:cubicBezTo>
                  <a:pt x="41" y="52"/>
                  <a:pt x="41" y="54"/>
                  <a:pt x="42" y="58"/>
                </a:cubicBezTo>
                <a:cubicBezTo>
                  <a:pt x="37" y="62"/>
                  <a:pt x="37" y="62"/>
                  <a:pt x="37" y="62"/>
                </a:cubicBezTo>
                <a:cubicBezTo>
                  <a:pt x="37" y="69"/>
                  <a:pt x="37" y="69"/>
                  <a:pt x="37" y="69"/>
                </a:cubicBezTo>
                <a:cubicBezTo>
                  <a:pt x="43" y="74"/>
                  <a:pt x="43" y="74"/>
                  <a:pt x="43" y="74"/>
                </a:cubicBezTo>
                <a:cubicBezTo>
                  <a:pt x="43" y="67"/>
                  <a:pt x="43" y="67"/>
                  <a:pt x="43" y="67"/>
                </a:cubicBezTo>
                <a:cubicBezTo>
                  <a:pt x="41" y="65"/>
                  <a:pt x="41" y="65"/>
                  <a:pt x="41" y="65"/>
                </a:cubicBezTo>
                <a:cubicBezTo>
                  <a:pt x="43" y="63"/>
                  <a:pt x="43" y="63"/>
                  <a:pt x="43" y="63"/>
                </a:cubicBezTo>
                <a:lnTo>
                  <a:pt x="43" y="24"/>
                </a:lnTo>
                <a:close/>
                <a:moveTo>
                  <a:pt x="32" y="84"/>
                </a:moveTo>
                <a:cubicBezTo>
                  <a:pt x="37" y="84"/>
                  <a:pt x="37" y="84"/>
                  <a:pt x="37" y="84"/>
                </a:cubicBezTo>
                <a:cubicBezTo>
                  <a:pt x="37" y="84"/>
                  <a:pt x="37" y="84"/>
                  <a:pt x="37" y="84"/>
                </a:cubicBezTo>
                <a:cubicBezTo>
                  <a:pt x="37" y="78"/>
                  <a:pt x="37" y="78"/>
                  <a:pt x="37" y="78"/>
                </a:cubicBezTo>
                <a:cubicBezTo>
                  <a:pt x="37" y="78"/>
                  <a:pt x="37" y="78"/>
                  <a:pt x="37" y="78"/>
                </a:cubicBezTo>
                <a:cubicBezTo>
                  <a:pt x="37" y="78"/>
                  <a:pt x="37" y="78"/>
                  <a:pt x="37" y="78"/>
                </a:cubicBezTo>
                <a:cubicBezTo>
                  <a:pt x="32" y="78"/>
                  <a:pt x="32" y="78"/>
                  <a:pt x="32" y="78"/>
                </a:cubicBezTo>
                <a:cubicBezTo>
                  <a:pt x="32" y="84"/>
                  <a:pt x="32" y="84"/>
                  <a:pt x="32" y="84"/>
                </a:cubicBezTo>
                <a:close/>
                <a:moveTo>
                  <a:pt x="37" y="0"/>
                </a:moveTo>
                <a:cubicBezTo>
                  <a:pt x="37" y="0"/>
                  <a:pt x="37" y="0"/>
                  <a:pt x="37" y="0"/>
                </a:cubicBezTo>
                <a:cubicBezTo>
                  <a:pt x="35" y="14"/>
                  <a:pt x="35" y="14"/>
                  <a:pt x="35" y="14"/>
                </a:cubicBezTo>
                <a:cubicBezTo>
                  <a:pt x="34" y="14"/>
                  <a:pt x="34" y="14"/>
                  <a:pt x="34" y="14"/>
                </a:cubicBezTo>
                <a:cubicBezTo>
                  <a:pt x="34" y="14"/>
                  <a:pt x="33" y="18"/>
                  <a:pt x="32" y="24"/>
                </a:cubicBezTo>
                <a:cubicBezTo>
                  <a:pt x="32" y="63"/>
                  <a:pt x="32" y="63"/>
                  <a:pt x="32" y="63"/>
                </a:cubicBezTo>
                <a:cubicBezTo>
                  <a:pt x="34" y="65"/>
                  <a:pt x="34" y="65"/>
                  <a:pt x="34" y="65"/>
                </a:cubicBezTo>
                <a:cubicBezTo>
                  <a:pt x="32" y="67"/>
                  <a:pt x="32" y="67"/>
                  <a:pt x="32" y="67"/>
                </a:cubicBezTo>
                <a:cubicBezTo>
                  <a:pt x="32" y="74"/>
                  <a:pt x="32" y="74"/>
                  <a:pt x="32" y="74"/>
                </a:cubicBezTo>
                <a:cubicBezTo>
                  <a:pt x="37" y="69"/>
                  <a:pt x="37" y="69"/>
                  <a:pt x="37" y="69"/>
                </a:cubicBezTo>
                <a:cubicBezTo>
                  <a:pt x="37" y="69"/>
                  <a:pt x="37" y="69"/>
                  <a:pt x="37" y="69"/>
                </a:cubicBezTo>
                <a:cubicBezTo>
                  <a:pt x="37" y="62"/>
                  <a:pt x="37" y="62"/>
                  <a:pt x="37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33" y="58"/>
                  <a:pt x="33" y="58"/>
                  <a:pt x="33" y="58"/>
                </a:cubicBezTo>
                <a:cubicBezTo>
                  <a:pt x="34" y="54"/>
                  <a:pt x="34" y="52"/>
                  <a:pt x="34" y="52"/>
                </a:cubicBezTo>
                <a:cubicBezTo>
                  <a:pt x="37" y="52"/>
                  <a:pt x="37" y="52"/>
                  <a:pt x="37" y="52"/>
                </a:cubicBezTo>
                <a:cubicBezTo>
                  <a:pt x="37" y="52"/>
                  <a:pt x="37" y="52"/>
                  <a:pt x="37" y="52"/>
                </a:cubicBezTo>
                <a:cubicBezTo>
                  <a:pt x="37" y="52"/>
                  <a:pt x="37" y="52"/>
                  <a:pt x="37" y="52"/>
                </a:cubicBezTo>
                <a:cubicBezTo>
                  <a:pt x="37" y="45"/>
                  <a:pt x="37" y="45"/>
                  <a:pt x="37" y="45"/>
                </a:cubicBezTo>
                <a:cubicBezTo>
                  <a:pt x="37" y="45"/>
                  <a:pt x="37" y="45"/>
                  <a:pt x="37" y="45"/>
                </a:cubicBezTo>
                <a:cubicBezTo>
                  <a:pt x="36" y="45"/>
                  <a:pt x="36" y="45"/>
                  <a:pt x="36" y="45"/>
                </a:cubicBezTo>
                <a:cubicBezTo>
                  <a:pt x="37" y="40"/>
                  <a:pt x="37" y="27"/>
                  <a:pt x="37" y="27"/>
                </a:cubicBezTo>
                <a:cubicBezTo>
                  <a:pt x="37" y="27"/>
                  <a:pt x="37" y="27"/>
                  <a:pt x="37" y="27"/>
                </a:cubicBezTo>
                <a:cubicBezTo>
                  <a:pt x="37" y="27"/>
                  <a:pt x="37" y="27"/>
                  <a:pt x="37" y="27"/>
                </a:cubicBezTo>
                <a:lnTo>
                  <a:pt x="37" y="0"/>
                </a:lnTo>
                <a:close/>
                <a:moveTo>
                  <a:pt x="0" y="92"/>
                </a:moveTo>
                <a:cubicBezTo>
                  <a:pt x="15" y="92"/>
                  <a:pt x="15" y="92"/>
                  <a:pt x="15" y="92"/>
                </a:cubicBezTo>
                <a:cubicBezTo>
                  <a:pt x="23" y="84"/>
                  <a:pt x="23" y="84"/>
                  <a:pt x="23" y="84"/>
                </a:cubicBezTo>
                <a:cubicBezTo>
                  <a:pt x="32" y="84"/>
                  <a:pt x="32" y="84"/>
                  <a:pt x="32" y="84"/>
                </a:cubicBezTo>
                <a:cubicBezTo>
                  <a:pt x="32" y="78"/>
                  <a:pt x="32" y="78"/>
                  <a:pt x="32" y="78"/>
                </a:cubicBezTo>
                <a:cubicBezTo>
                  <a:pt x="29" y="78"/>
                  <a:pt x="29" y="78"/>
                  <a:pt x="29" y="78"/>
                </a:cubicBezTo>
                <a:cubicBezTo>
                  <a:pt x="32" y="74"/>
                  <a:pt x="32" y="74"/>
                  <a:pt x="32" y="74"/>
                </a:cubicBezTo>
                <a:cubicBezTo>
                  <a:pt x="32" y="67"/>
                  <a:pt x="32" y="67"/>
                  <a:pt x="32" y="67"/>
                </a:cubicBezTo>
                <a:cubicBezTo>
                  <a:pt x="30" y="69"/>
                  <a:pt x="30" y="69"/>
                  <a:pt x="30" y="69"/>
                </a:cubicBezTo>
                <a:cubicBezTo>
                  <a:pt x="31" y="67"/>
                  <a:pt x="31" y="65"/>
                  <a:pt x="32" y="63"/>
                </a:cubicBezTo>
                <a:cubicBezTo>
                  <a:pt x="32" y="63"/>
                  <a:pt x="32" y="63"/>
                  <a:pt x="32" y="63"/>
                </a:cubicBezTo>
                <a:cubicBezTo>
                  <a:pt x="32" y="63"/>
                  <a:pt x="32" y="63"/>
                  <a:pt x="32" y="63"/>
                </a:cubicBezTo>
                <a:cubicBezTo>
                  <a:pt x="32" y="24"/>
                  <a:pt x="32" y="24"/>
                  <a:pt x="32" y="24"/>
                </a:cubicBezTo>
                <a:cubicBezTo>
                  <a:pt x="31" y="30"/>
                  <a:pt x="30" y="37"/>
                  <a:pt x="28" y="45"/>
                </a:cubicBezTo>
                <a:cubicBezTo>
                  <a:pt x="23" y="45"/>
                  <a:pt x="23" y="45"/>
                  <a:pt x="23" y="45"/>
                </a:cubicBezTo>
                <a:cubicBezTo>
                  <a:pt x="23" y="52"/>
                  <a:pt x="23" y="52"/>
                  <a:pt x="23" y="52"/>
                </a:cubicBezTo>
                <a:cubicBezTo>
                  <a:pt x="25" y="52"/>
                  <a:pt x="25" y="52"/>
                  <a:pt x="25" y="52"/>
                </a:cubicBezTo>
                <a:cubicBezTo>
                  <a:pt x="20" y="69"/>
                  <a:pt x="12" y="85"/>
                  <a:pt x="0" y="92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28" name="PA_Freeform: Shape 124">
            <a:extLst>
              <a:ext uri="{FF2B5EF4-FFF2-40B4-BE49-F238E27FC236}">
                <a16:creationId xmlns:a16="http://schemas.microsoft.com/office/drawing/2014/main" id="{4087E655-3E21-486D-B625-0E5CC6483BB8}"/>
              </a:ext>
            </a:extLst>
          </p:cNvPr>
          <p:cNvSpPr>
            <a:spLocks/>
          </p:cNvSpPr>
          <p:nvPr>
            <p:custDataLst>
              <p:tags r:id="rId106"/>
            </p:custDataLst>
          </p:nvPr>
        </p:nvSpPr>
        <p:spPr bwMode="auto">
          <a:xfrm>
            <a:off x="5583961" y="2135737"/>
            <a:ext cx="115169" cy="71838"/>
          </a:xfrm>
          <a:custGeom>
            <a:avLst/>
            <a:gdLst>
              <a:gd name="T0" fmla="*/ 78 w 101"/>
              <a:gd name="T1" fmla="*/ 63 h 63"/>
              <a:gd name="T2" fmla="*/ 101 w 101"/>
              <a:gd name="T3" fmla="*/ 63 h 63"/>
              <a:gd name="T4" fmla="*/ 101 w 101"/>
              <a:gd name="T5" fmla="*/ 35 h 63"/>
              <a:gd name="T6" fmla="*/ 89 w 101"/>
              <a:gd name="T7" fmla="*/ 35 h 63"/>
              <a:gd name="T8" fmla="*/ 89 w 101"/>
              <a:gd name="T9" fmla="*/ 0 h 63"/>
              <a:gd name="T10" fmla="*/ 78 w 101"/>
              <a:gd name="T11" fmla="*/ 0 h 63"/>
              <a:gd name="T12" fmla="*/ 78 w 101"/>
              <a:gd name="T13" fmla="*/ 44 h 63"/>
              <a:gd name="T14" fmla="*/ 87 w 101"/>
              <a:gd name="T15" fmla="*/ 44 h 63"/>
              <a:gd name="T16" fmla="*/ 87 w 101"/>
              <a:gd name="T17" fmla="*/ 56 h 63"/>
              <a:gd name="T18" fmla="*/ 87 w 101"/>
              <a:gd name="T19" fmla="*/ 56 h 63"/>
              <a:gd name="T20" fmla="*/ 78 w 101"/>
              <a:gd name="T21" fmla="*/ 56 h 63"/>
              <a:gd name="T22" fmla="*/ 78 w 101"/>
              <a:gd name="T23" fmla="*/ 63 h 63"/>
              <a:gd name="T24" fmla="*/ 64 w 101"/>
              <a:gd name="T25" fmla="*/ 0 h 63"/>
              <a:gd name="T26" fmla="*/ 64 w 101"/>
              <a:gd name="T27" fmla="*/ 35 h 63"/>
              <a:gd name="T28" fmla="*/ 50 w 101"/>
              <a:gd name="T29" fmla="*/ 35 h 63"/>
              <a:gd name="T30" fmla="*/ 50 w 101"/>
              <a:gd name="T31" fmla="*/ 44 h 63"/>
              <a:gd name="T32" fmla="*/ 59 w 101"/>
              <a:gd name="T33" fmla="*/ 44 h 63"/>
              <a:gd name="T34" fmla="*/ 59 w 101"/>
              <a:gd name="T35" fmla="*/ 56 h 63"/>
              <a:gd name="T36" fmla="*/ 59 w 101"/>
              <a:gd name="T37" fmla="*/ 56 h 63"/>
              <a:gd name="T38" fmla="*/ 50 w 101"/>
              <a:gd name="T39" fmla="*/ 56 h 63"/>
              <a:gd name="T40" fmla="*/ 50 w 101"/>
              <a:gd name="T41" fmla="*/ 63 h 63"/>
              <a:gd name="T42" fmla="*/ 78 w 101"/>
              <a:gd name="T43" fmla="*/ 63 h 63"/>
              <a:gd name="T44" fmla="*/ 78 w 101"/>
              <a:gd name="T45" fmla="*/ 56 h 63"/>
              <a:gd name="T46" fmla="*/ 69 w 101"/>
              <a:gd name="T47" fmla="*/ 56 h 63"/>
              <a:gd name="T48" fmla="*/ 69 w 101"/>
              <a:gd name="T49" fmla="*/ 44 h 63"/>
              <a:gd name="T50" fmla="*/ 78 w 101"/>
              <a:gd name="T51" fmla="*/ 44 h 63"/>
              <a:gd name="T52" fmla="*/ 78 w 101"/>
              <a:gd name="T53" fmla="*/ 0 h 63"/>
              <a:gd name="T54" fmla="*/ 64 w 101"/>
              <a:gd name="T55" fmla="*/ 0 h 63"/>
              <a:gd name="T56" fmla="*/ 50 w 101"/>
              <a:gd name="T57" fmla="*/ 35 h 63"/>
              <a:gd name="T58" fmla="*/ 21 w 101"/>
              <a:gd name="T59" fmla="*/ 35 h 63"/>
              <a:gd name="T60" fmla="*/ 21 w 101"/>
              <a:gd name="T61" fmla="*/ 44 h 63"/>
              <a:gd name="T62" fmla="*/ 29 w 101"/>
              <a:gd name="T63" fmla="*/ 44 h 63"/>
              <a:gd name="T64" fmla="*/ 29 w 101"/>
              <a:gd name="T65" fmla="*/ 56 h 63"/>
              <a:gd name="T66" fmla="*/ 29 w 101"/>
              <a:gd name="T67" fmla="*/ 56 h 63"/>
              <a:gd name="T68" fmla="*/ 21 w 101"/>
              <a:gd name="T69" fmla="*/ 56 h 63"/>
              <a:gd name="T70" fmla="*/ 21 w 101"/>
              <a:gd name="T71" fmla="*/ 63 h 63"/>
              <a:gd name="T72" fmla="*/ 50 w 101"/>
              <a:gd name="T73" fmla="*/ 63 h 63"/>
              <a:gd name="T74" fmla="*/ 50 w 101"/>
              <a:gd name="T75" fmla="*/ 56 h 63"/>
              <a:gd name="T76" fmla="*/ 42 w 101"/>
              <a:gd name="T77" fmla="*/ 56 h 63"/>
              <a:gd name="T78" fmla="*/ 42 w 101"/>
              <a:gd name="T79" fmla="*/ 44 h 63"/>
              <a:gd name="T80" fmla="*/ 50 w 101"/>
              <a:gd name="T81" fmla="*/ 44 h 63"/>
              <a:gd name="T82" fmla="*/ 50 w 101"/>
              <a:gd name="T83" fmla="*/ 35 h 63"/>
              <a:gd name="T84" fmla="*/ 21 w 101"/>
              <a:gd name="T85" fmla="*/ 35 h 63"/>
              <a:gd name="T86" fmla="*/ 0 w 101"/>
              <a:gd name="T87" fmla="*/ 35 h 63"/>
              <a:gd name="T88" fmla="*/ 0 w 101"/>
              <a:gd name="T89" fmla="*/ 63 h 63"/>
              <a:gd name="T90" fmla="*/ 21 w 101"/>
              <a:gd name="T91" fmla="*/ 63 h 63"/>
              <a:gd name="T92" fmla="*/ 21 w 101"/>
              <a:gd name="T93" fmla="*/ 56 h 63"/>
              <a:gd name="T94" fmla="*/ 12 w 101"/>
              <a:gd name="T95" fmla="*/ 56 h 63"/>
              <a:gd name="T96" fmla="*/ 12 w 101"/>
              <a:gd name="T97" fmla="*/ 44 h 63"/>
              <a:gd name="T98" fmla="*/ 21 w 101"/>
              <a:gd name="T99" fmla="*/ 44 h 63"/>
              <a:gd name="T100" fmla="*/ 21 w 101"/>
              <a:gd name="T101" fmla="*/ 3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01" h="63">
                <a:moveTo>
                  <a:pt x="78" y="63"/>
                </a:moveTo>
                <a:lnTo>
                  <a:pt x="101" y="63"/>
                </a:lnTo>
                <a:lnTo>
                  <a:pt x="101" y="35"/>
                </a:lnTo>
                <a:lnTo>
                  <a:pt x="89" y="35"/>
                </a:lnTo>
                <a:lnTo>
                  <a:pt x="89" y="0"/>
                </a:lnTo>
                <a:lnTo>
                  <a:pt x="78" y="0"/>
                </a:lnTo>
                <a:lnTo>
                  <a:pt x="78" y="44"/>
                </a:lnTo>
                <a:lnTo>
                  <a:pt x="87" y="44"/>
                </a:lnTo>
                <a:lnTo>
                  <a:pt x="87" y="56"/>
                </a:lnTo>
                <a:lnTo>
                  <a:pt x="87" y="56"/>
                </a:lnTo>
                <a:lnTo>
                  <a:pt x="78" y="56"/>
                </a:lnTo>
                <a:lnTo>
                  <a:pt x="78" y="63"/>
                </a:lnTo>
                <a:close/>
                <a:moveTo>
                  <a:pt x="64" y="0"/>
                </a:moveTo>
                <a:lnTo>
                  <a:pt x="64" y="35"/>
                </a:lnTo>
                <a:lnTo>
                  <a:pt x="50" y="35"/>
                </a:lnTo>
                <a:lnTo>
                  <a:pt x="50" y="44"/>
                </a:lnTo>
                <a:lnTo>
                  <a:pt x="59" y="44"/>
                </a:lnTo>
                <a:lnTo>
                  <a:pt x="59" y="56"/>
                </a:lnTo>
                <a:lnTo>
                  <a:pt x="59" y="56"/>
                </a:lnTo>
                <a:lnTo>
                  <a:pt x="50" y="56"/>
                </a:lnTo>
                <a:lnTo>
                  <a:pt x="50" y="63"/>
                </a:lnTo>
                <a:lnTo>
                  <a:pt x="78" y="63"/>
                </a:lnTo>
                <a:lnTo>
                  <a:pt x="78" y="56"/>
                </a:lnTo>
                <a:lnTo>
                  <a:pt x="69" y="56"/>
                </a:lnTo>
                <a:lnTo>
                  <a:pt x="69" y="44"/>
                </a:lnTo>
                <a:lnTo>
                  <a:pt x="78" y="44"/>
                </a:lnTo>
                <a:lnTo>
                  <a:pt x="78" y="0"/>
                </a:lnTo>
                <a:lnTo>
                  <a:pt x="64" y="0"/>
                </a:lnTo>
                <a:close/>
                <a:moveTo>
                  <a:pt x="50" y="35"/>
                </a:moveTo>
                <a:lnTo>
                  <a:pt x="21" y="35"/>
                </a:lnTo>
                <a:lnTo>
                  <a:pt x="21" y="44"/>
                </a:lnTo>
                <a:lnTo>
                  <a:pt x="29" y="44"/>
                </a:lnTo>
                <a:lnTo>
                  <a:pt x="29" y="56"/>
                </a:lnTo>
                <a:lnTo>
                  <a:pt x="29" y="56"/>
                </a:lnTo>
                <a:lnTo>
                  <a:pt x="21" y="56"/>
                </a:lnTo>
                <a:lnTo>
                  <a:pt x="21" y="63"/>
                </a:lnTo>
                <a:lnTo>
                  <a:pt x="50" y="63"/>
                </a:lnTo>
                <a:lnTo>
                  <a:pt x="50" y="56"/>
                </a:lnTo>
                <a:lnTo>
                  <a:pt x="42" y="56"/>
                </a:lnTo>
                <a:lnTo>
                  <a:pt x="42" y="44"/>
                </a:lnTo>
                <a:lnTo>
                  <a:pt x="50" y="44"/>
                </a:lnTo>
                <a:lnTo>
                  <a:pt x="50" y="35"/>
                </a:lnTo>
                <a:close/>
                <a:moveTo>
                  <a:pt x="21" y="35"/>
                </a:moveTo>
                <a:lnTo>
                  <a:pt x="0" y="35"/>
                </a:lnTo>
                <a:lnTo>
                  <a:pt x="0" y="63"/>
                </a:lnTo>
                <a:lnTo>
                  <a:pt x="21" y="63"/>
                </a:lnTo>
                <a:lnTo>
                  <a:pt x="21" y="56"/>
                </a:lnTo>
                <a:lnTo>
                  <a:pt x="12" y="56"/>
                </a:lnTo>
                <a:lnTo>
                  <a:pt x="12" y="44"/>
                </a:lnTo>
                <a:lnTo>
                  <a:pt x="21" y="44"/>
                </a:lnTo>
                <a:lnTo>
                  <a:pt x="21" y="35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29" name="PA_Freeform: Shape 125">
            <a:extLst>
              <a:ext uri="{FF2B5EF4-FFF2-40B4-BE49-F238E27FC236}">
                <a16:creationId xmlns:a16="http://schemas.microsoft.com/office/drawing/2014/main" id="{2B6ECE39-A5E7-4FBB-88A9-6CF2805BA992}"/>
              </a:ext>
            </a:extLst>
          </p:cNvPr>
          <p:cNvSpPr>
            <a:spLocks/>
          </p:cNvSpPr>
          <p:nvPr>
            <p:custDataLst>
              <p:tags r:id="rId107"/>
            </p:custDataLst>
          </p:nvPr>
        </p:nvSpPr>
        <p:spPr bwMode="auto">
          <a:xfrm>
            <a:off x="5556594" y="2210996"/>
            <a:ext cx="153939" cy="50173"/>
          </a:xfrm>
          <a:custGeom>
            <a:avLst/>
            <a:gdLst>
              <a:gd name="T0" fmla="*/ 130 w 135"/>
              <a:gd name="T1" fmla="*/ 44 h 44"/>
              <a:gd name="T2" fmla="*/ 135 w 135"/>
              <a:gd name="T3" fmla="*/ 0 h 44"/>
              <a:gd name="T4" fmla="*/ 0 w 135"/>
              <a:gd name="T5" fmla="*/ 0 h 44"/>
              <a:gd name="T6" fmla="*/ 15 w 135"/>
              <a:gd name="T7" fmla="*/ 44 h 44"/>
              <a:gd name="T8" fmla="*/ 130 w 135"/>
              <a:gd name="T9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" h="44">
                <a:moveTo>
                  <a:pt x="130" y="44"/>
                </a:moveTo>
                <a:lnTo>
                  <a:pt x="135" y="0"/>
                </a:lnTo>
                <a:lnTo>
                  <a:pt x="0" y="0"/>
                </a:lnTo>
                <a:lnTo>
                  <a:pt x="15" y="44"/>
                </a:lnTo>
                <a:lnTo>
                  <a:pt x="130" y="44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30" name="PA_Freeform: Shape 126">
            <a:extLst>
              <a:ext uri="{FF2B5EF4-FFF2-40B4-BE49-F238E27FC236}">
                <a16:creationId xmlns:a16="http://schemas.microsoft.com/office/drawing/2014/main" id="{B266F37C-4CA4-4668-9740-496881161004}"/>
              </a:ext>
            </a:extLst>
          </p:cNvPr>
          <p:cNvSpPr>
            <a:spLocks/>
          </p:cNvSpPr>
          <p:nvPr>
            <p:custDataLst>
              <p:tags r:id="rId108"/>
            </p:custDataLst>
          </p:nvPr>
        </p:nvSpPr>
        <p:spPr bwMode="auto">
          <a:xfrm>
            <a:off x="4985310" y="3234974"/>
            <a:ext cx="144817" cy="115169"/>
          </a:xfrm>
          <a:custGeom>
            <a:avLst/>
            <a:gdLst>
              <a:gd name="T0" fmla="*/ 58 w 73"/>
              <a:gd name="T1" fmla="*/ 58 h 58"/>
              <a:gd name="T2" fmla="*/ 58 w 73"/>
              <a:gd name="T3" fmla="*/ 38 h 58"/>
              <a:gd name="T4" fmla="*/ 67 w 73"/>
              <a:gd name="T5" fmla="*/ 29 h 58"/>
              <a:gd name="T6" fmla="*/ 73 w 73"/>
              <a:gd name="T7" fmla="*/ 29 h 58"/>
              <a:gd name="T8" fmla="*/ 73 w 73"/>
              <a:gd name="T9" fmla="*/ 8 h 58"/>
              <a:gd name="T10" fmla="*/ 65 w 73"/>
              <a:gd name="T11" fmla="*/ 0 h 58"/>
              <a:gd name="T12" fmla="*/ 47 w 73"/>
              <a:gd name="T13" fmla="*/ 0 h 58"/>
              <a:gd name="T14" fmla="*/ 47 w 73"/>
              <a:gd name="T15" fmla="*/ 9 h 58"/>
              <a:gd name="T16" fmla="*/ 54 w 73"/>
              <a:gd name="T17" fmla="*/ 16 h 58"/>
              <a:gd name="T18" fmla="*/ 47 w 73"/>
              <a:gd name="T19" fmla="*/ 22 h 58"/>
              <a:gd name="T20" fmla="*/ 47 w 73"/>
              <a:gd name="T21" fmla="*/ 26 h 58"/>
              <a:gd name="T22" fmla="*/ 54 w 73"/>
              <a:gd name="T23" fmla="*/ 33 h 58"/>
              <a:gd name="T24" fmla="*/ 47 w 73"/>
              <a:gd name="T25" fmla="*/ 39 h 58"/>
              <a:gd name="T26" fmla="*/ 47 w 73"/>
              <a:gd name="T27" fmla="*/ 58 h 58"/>
              <a:gd name="T28" fmla="*/ 58 w 73"/>
              <a:gd name="T29" fmla="*/ 58 h 58"/>
              <a:gd name="T30" fmla="*/ 47 w 73"/>
              <a:gd name="T31" fmla="*/ 0 h 58"/>
              <a:gd name="T32" fmla="*/ 26 w 73"/>
              <a:gd name="T33" fmla="*/ 0 h 58"/>
              <a:gd name="T34" fmla="*/ 26 w 73"/>
              <a:gd name="T35" fmla="*/ 9 h 58"/>
              <a:gd name="T36" fmla="*/ 33 w 73"/>
              <a:gd name="T37" fmla="*/ 16 h 58"/>
              <a:gd name="T38" fmla="*/ 26 w 73"/>
              <a:gd name="T39" fmla="*/ 22 h 58"/>
              <a:gd name="T40" fmla="*/ 26 w 73"/>
              <a:gd name="T41" fmla="*/ 26 h 58"/>
              <a:gd name="T42" fmla="*/ 33 w 73"/>
              <a:gd name="T43" fmla="*/ 33 h 58"/>
              <a:gd name="T44" fmla="*/ 26 w 73"/>
              <a:gd name="T45" fmla="*/ 39 h 58"/>
              <a:gd name="T46" fmla="*/ 26 w 73"/>
              <a:gd name="T47" fmla="*/ 58 h 58"/>
              <a:gd name="T48" fmla="*/ 47 w 73"/>
              <a:gd name="T49" fmla="*/ 58 h 58"/>
              <a:gd name="T50" fmla="*/ 47 w 73"/>
              <a:gd name="T51" fmla="*/ 39 h 58"/>
              <a:gd name="T52" fmla="*/ 47 w 73"/>
              <a:gd name="T53" fmla="*/ 39 h 58"/>
              <a:gd name="T54" fmla="*/ 41 w 73"/>
              <a:gd name="T55" fmla="*/ 33 h 58"/>
              <a:gd name="T56" fmla="*/ 47 w 73"/>
              <a:gd name="T57" fmla="*/ 26 h 58"/>
              <a:gd name="T58" fmla="*/ 47 w 73"/>
              <a:gd name="T59" fmla="*/ 26 h 58"/>
              <a:gd name="T60" fmla="*/ 47 w 73"/>
              <a:gd name="T61" fmla="*/ 26 h 58"/>
              <a:gd name="T62" fmla="*/ 47 w 73"/>
              <a:gd name="T63" fmla="*/ 22 h 58"/>
              <a:gd name="T64" fmla="*/ 47 w 73"/>
              <a:gd name="T65" fmla="*/ 22 h 58"/>
              <a:gd name="T66" fmla="*/ 41 w 73"/>
              <a:gd name="T67" fmla="*/ 16 h 58"/>
              <a:gd name="T68" fmla="*/ 47 w 73"/>
              <a:gd name="T69" fmla="*/ 9 h 58"/>
              <a:gd name="T70" fmla="*/ 47 w 73"/>
              <a:gd name="T71" fmla="*/ 9 h 58"/>
              <a:gd name="T72" fmla="*/ 47 w 73"/>
              <a:gd name="T73" fmla="*/ 9 h 58"/>
              <a:gd name="T74" fmla="*/ 47 w 73"/>
              <a:gd name="T75" fmla="*/ 0 h 58"/>
              <a:gd name="T76" fmla="*/ 26 w 73"/>
              <a:gd name="T77" fmla="*/ 0 h 58"/>
              <a:gd name="T78" fmla="*/ 8 w 73"/>
              <a:gd name="T79" fmla="*/ 0 h 58"/>
              <a:gd name="T80" fmla="*/ 0 w 73"/>
              <a:gd name="T81" fmla="*/ 8 h 58"/>
              <a:gd name="T82" fmla="*/ 0 w 73"/>
              <a:gd name="T83" fmla="*/ 29 h 58"/>
              <a:gd name="T84" fmla="*/ 6 w 73"/>
              <a:gd name="T85" fmla="*/ 29 h 58"/>
              <a:gd name="T86" fmla="*/ 15 w 73"/>
              <a:gd name="T87" fmla="*/ 38 h 58"/>
              <a:gd name="T88" fmla="*/ 15 w 73"/>
              <a:gd name="T89" fmla="*/ 58 h 58"/>
              <a:gd name="T90" fmla="*/ 26 w 73"/>
              <a:gd name="T91" fmla="*/ 58 h 58"/>
              <a:gd name="T92" fmla="*/ 26 w 73"/>
              <a:gd name="T93" fmla="*/ 39 h 58"/>
              <a:gd name="T94" fmla="*/ 26 w 73"/>
              <a:gd name="T95" fmla="*/ 39 h 58"/>
              <a:gd name="T96" fmla="*/ 20 w 73"/>
              <a:gd name="T97" fmla="*/ 33 h 58"/>
              <a:gd name="T98" fmla="*/ 26 w 73"/>
              <a:gd name="T99" fmla="*/ 26 h 58"/>
              <a:gd name="T100" fmla="*/ 26 w 73"/>
              <a:gd name="T101" fmla="*/ 26 h 58"/>
              <a:gd name="T102" fmla="*/ 26 w 73"/>
              <a:gd name="T103" fmla="*/ 26 h 58"/>
              <a:gd name="T104" fmla="*/ 26 w 73"/>
              <a:gd name="T105" fmla="*/ 22 h 58"/>
              <a:gd name="T106" fmla="*/ 26 w 73"/>
              <a:gd name="T107" fmla="*/ 22 h 58"/>
              <a:gd name="T108" fmla="*/ 20 w 73"/>
              <a:gd name="T109" fmla="*/ 16 h 58"/>
              <a:gd name="T110" fmla="*/ 26 w 73"/>
              <a:gd name="T111" fmla="*/ 9 h 58"/>
              <a:gd name="T112" fmla="*/ 26 w 73"/>
              <a:gd name="T113" fmla="*/ 9 h 58"/>
              <a:gd name="T114" fmla="*/ 26 w 73"/>
              <a:gd name="T115" fmla="*/ 9 h 58"/>
              <a:gd name="T116" fmla="*/ 26 w 73"/>
              <a:gd name="T117" fmla="*/ 0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3" h="58">
                <a:moveTo>
                  <a:pt x="58" y="58"/>
                </a:moveTo>
                <a:cubicBezTo>
                  <a:pt x="58" y="38"/>
                  <a:pt x="58" y="38"/>
                  <a:pt x="58" y="38"/>
                </a:cubicBezTo>
                <a:cubicBezTo>
                  <a:pt x="58" y="32"/>
                  <a:pt x="61" y="29"/>
                  <a:pt x="67" y="29"/>
                </a:cubicBezTo>
                <a:cubicBezTo>
                  <a:pt x="73" y="29"/>
                  <a:pt x="73" y="29"/>
                  <a:pt x="73" y="29"/>
                </a:cubicBezTo>
                <a:cubicBezTo>
                  <a:pt x="73" y="8"/>
                  <a:pt x="73" y="8"/>
                  <a:pt x="73" y="8"/>
                </a:cubicBezTo>
                <a:cubicBezTo>
                  <a:pt x="73" y="3"/>
                  <a:pt x="70" y="0"/>
                  <a:pt x="65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47" y="9"/>
                  <a:pt x="47" y="9"/>
                  <a:pt x="47" y="9"/>
                </a:cubicBezTo>
                <a:cubicBezTo>
                  <a:pt x="51" y="9"/>
                  <a:pt x="54" y="12"/>
                  <a:pt x="54" y="16"/>
                </a:cubicBezTo>
                <a:cubicBezTo>
                  <a:pt x="54" y="19"/>
                  <a:pt x="51" y="22"/>
                  <a:pt x="47" y="22"/>
                </a:cubicBezTo>
                <a:cubicBezTo>
                  <a:pt x="47" y="26"/>
                  <a:pt x="47" y="26"/>
                  <a:pt x="47" y="26"/>
                </a:cubicBezTo>
                <a:cubicBezTo>
                  <a:pt x="51" y="26"/>
                  <a:pt x="54" y="29"/>
                  <a:pt x="54" y="33"/>
                </a:cubicBezTo>
                <a:cubicBezTo>
                  <a:pt x="54" y="37"/>
                  <a:pt x="51" y="39"/>
                  <a:pt x="47" y="39"/>
                </a:cubicBezTo>
                <a:cubicBezTo>
                  <a:pt x="47" y="58"/>
                  <a:pt x="47" y="58"/>
                  <a:pt x="47" y="58"/>
                </a:cubicBezTo>
                <a:lnTo>
                  <a:pt x="58" y="58"/>
                </a:lnTo>
                <a:close/>
                <a:moveTo>
                  <a:pt x="47" y="0"/>
                </a:moveTo>
                <a:cubicBezTo>
                  <a:pt x="26" y="0"/>
                  <a:pt x="26" y="0"/>
                  <a:pt x="26" y="0"/>
                </a:cubicBezTo>
                <a:cubicBezTo>
                  <a:pt x="26" y="9"/>
                  <a:pt x="26" y="9"/>
                  <a:pt x="26" y="9"/>
                </a:cubicBezTo>
                <a:cubicBezTo>
                  <a:pt x="30" y="9"/>
                  <a:pt x="33" y="12"/>
                  <a:pt x="33" y="16"/>
                </a:cubicBezTo>
                <a:cubicBezTo>
                  <a:pt x="33" y="19"/>
                  <a:pt x="30" y="22"/>
                  <a:pt x="26" y="22"/>
                </a:cubicBezTo>
                <a:cubicBezTo>
                  <a:pt x="26" y="26"/>
                  <a:pt x="26" y="26"/>
                  <a:pt x="26" y="26"/>
                </a:cubicBezTo>
                <a:cubicBezTo>
                  <a:pt x="30" y="26"/>
                  <a:pt x="33" y="29"/>
                  <a:pt x="33" y="33"/>
                </a:cubicBezTo>
                <a:cubicBezTo>
                  <a:pt x="33" y="37"/>
                  <a:pt x="30" y="39"/>
                  <a:pt x="26" y="39"/>
                </a:cubicBezTo>
                <a:cubicBezTo>
                  <a:pt x="26" y="58"/>
                  <a:pt x="26" y="58"/>
                  <a:pt x="26" y="58"/>
                </a:cubicBezTo>
                <a:cubicBezTo>
                  <a:pt x="47" y="58"/>
                  <a:pt x="47" y="58"/>
                  <a:pt x="47" y="58"/>
                </a:cubicBezTo>
                <a:cubicBezTo>
                  <a:pt x="47" y="39"/>
                  <a:pt x="47" y="39"/>
                  <a:pt x="47" y="39"/>
                </a:cubicBezTo>
                <a:cubicBezTo>
                  <a:pt x="47" y="39"/>
                  <a:pt x="47" y="39"/>
                  <a:pt x="47" y="39"/>
                </a:cubicBezTo>
                <a:cubicBezTo>
                  <a:pt x="44" y="39"/>
                  <a:pt x="41" y="37"/>
                  <a:pt x="41" y="33"/>
                </a:cubicBezTo>
                <a:cubicBezTo>
                  <a:pt x="41" y="29"/>
                  <a:pt x="44" y="26"/>
                  <a:pt x="47" y="26"/>
                </a:cubicBezTo>
                <a:cubicBezTo>
                  <a:pt x="47" y="26"/>
                  <a:pt x="47" y="26"/>
                  <a:pt x="47" y="26"/>
                </a:cubicBezTo>
                <a:cubicBezTo>
                  <a:pt x="47" y="26"/>
                  <a:pt x="47" y="26"/>
                  <a:pt x="47" y="26"/>
                </a:cubicBezTo>
                <a:cubicBezTo>
                  <a:pt x="47" y="22"/>
                  <a:pt x="47" y="22"/>
                  <a:pt x="47" y="22"/>
                </a:cubicBezTo>
                <a:cubicBezTo>
                  <a:pt x="47" y="22"/>
                  <a:pt x="47" y="22"/>
                  <a:pt x="47" y="22"/>
                </a:cubicBezTo>
                <a:cubicBezTo>
                  <a:pt x="44" y="22"/>
                  <a:pt x="41" y="19"/>
                  <a:pt x="41" y="16"/>
                </a:cubicBezTo>
                <a:cubicBezTo>
                  <a:pt x="41" y="12"/>
                  <a:pt x="44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7" y="9"/>
                  <a:pt x="47" y="9"/>
                </a:cubicBezTo>
                <a:lnTo>
                  <a:pt x="47" y="0"/>
                </a:lnTo>
                <a:close/>
                <a:moveTo>
                  <a:pt x="26" y="0"/>
                </a:moveTo>
                <a:cubicBezTo>
                  <a:pt x="8" y="0"/>
                  <a:pt x="8" y="0"/>
                  <a:pt x="8" y="0"/>
                </a:cubicBezTo>
                <a:cubicBezTo>
                  <a:pt x="4" y="0"/>
                  <a:pt x="0" y="3"/>
                  <a:pt x="0" y="8"/>
                </a:cubicBezTo>
                <a:cubicBezTo>
                  <a:pt x="0" y="29"/>
                  <a:pt x="0" y="29"/>
                  <a:pt x="0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12" y="29"/>
                  <a:pt x="15" y="32"/>
                  <a:pt x="15" y="38"/>
                </a:cubicBezTo>
                <a:cubicBezTo>
                  <a:pt x="15" y="58"/>
                  <a:pt x="15" y="58"/>
                  <a:pt x="15" y="58"/>
                </a:cubicBezTo>
                <a:cubicBezTo>
                  <a:pt x="26" y="58"/>
                  <a:pt x="26" y="58"/>
                  <a:pt x="26" y="58"/>
                </a:cubicBezTo>
                <a:cubicBezTo>
                  <a:pt x="26" y="39"/>
                  <a:pt x="26" y="39"/>
                  <a:pt x="26" y="39"/>
                </a:cubicBezTo>
                <a:cubicBezTo>
                  <a:pt x="26" y="39"/>
                  <a:pt x="26" y="39"/>
                  <a:pt x="26" y="39"/>
                </a:cubicBezTo>
                <a:cubicBezTo>
                  <a:pt x="23" y="39"/>
                  <a:pt x="20" y="37"/>
                  <a:pt x="20" y="33"/>
                </a:cubicBezTo>
                <a:cubicBezTo>
                  <a:pt x="20" y="29"/>
                  <a:pt x="23" y="26"/>
                  <a:pt x="26" y="26"/>
                </a:cubicBezTo>
                <a:cubicBezTo>
                  <a:pt x="26" y="26"/>
                  <a:pt x="26" y="26"/>
                  <a:pt x="26" y="26"/>
                </a:cubicBezTo>
                <a:cubicBezTo>
                  <a:pt x="26" y="26"/>
                  <a:pt x="26" y="26"/>
                  <a:pt x="26" y="26"/>
                </a:cubicBezTo>
                <a:cubicBezTo>
                  <a:pt x="26" y="22"/>
                  <a:pt x="26" y="22"/>
                  <a:pt x="26" y="22"/>
                </a:cubicBezTo>
                <a:cubicBezTo>
                  <a:pt x="26" y="22"/>
                  <a:pt x="26" y="22"/>
                  <a:pt x="26" y="22"/>
                </a:cubicBezTo>
                <a:cubicBezTo>
                  <a:pt x="23" y="22"/>
                  <a:pt x="20" y="19"/>
                  <a:pt x="20" y="16"/>
                </a:cubicBezTo>
                <a:cubicBezTo>
                  <a:pt x="20" y="12"/>
                  <a:pt x="23" y="9"/>
                  <a:pt x="26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9"/>
                  <a:pt x="26" y="9"/>
                  <a:pt x="26" y="9"/>
                </a:cubicBezTo>
                <a:lnTo>
                  <a:pt x="26" y="0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31" name="PA_Freeform: Shape 127">
            <a:extLst>
              <a:ext uri="{FF2B5EF4-FFF2-40B4-BE49-F238E27FC236}">
                <a16:creationId xmlns:a16="http://schemas.microsoft.com/office/drawing/2014/main" id="{CD0C8568-DB4C-4201-86CC-3BB163D03391}"/>
              </a:ext>
            </a:extLst>
          </p:cNvPr>
          <p:cNvSpPr>
            <a:spLocks/>
          </p:cNvSpPr>
          <p:nvPr>
            <p:custDataLst>
              <p:tags r:id="rId109"/>
            </p:custDataLst>
          </p:nvPr>
        </p:nvSpPr>
        <p:spPr bwMode="auto">
          <a:xfrm>
            <a:off x="4960224" y="3298830"/>
            <a:ext cx="196130" cy="104906"/>
          </a:xfrm>
          <a:custGeom>
            <a:avLst/>
            <a:gdLst>
              <a:gd name="T0" fmla="*/ 93 w 99"/>
              <a:gd name="T1" fmla="*/ 0 h 53"/>
              <a:gd name="T2" fmla="*/ 86 w 99"/>
              <a:gd name="T3" fmla="*/ 0 h 53"/>
              <a:gd name="T4" fmla="*/ 80 w 99"/>
              <a:gd name="T5" fmla="*/ 0 h 53"/>
              <a:gd name="T6" fmla="*/ 73 w 99"/>
              <a:gd name="T7" fmla="*/ 6 h 53"/>
              <a:gd name="T8" fmla="*/ 73 w 99"/>
              <a:gd name="T9" fmla="*/ 28 h 53"/>
              <a:gd name="T10" fmla="*/ 26 w 99"/>
              <a:gd name="T11" fmla="*/ 28 h 53"/>
              <a:gd name="T12" fmla="*/ 26 w 99"/>
              <a:gd name="T13" fmla="*/ 6 h 53"/>
              <a:gd name="T14" fmla="*/ 19 w 99"/>
              <a:gd name="T15" fmla="*/ 0 h 53"/>
              <a:gd name="T16" fmla="*/ 13 w 99"/>
              <a:gd name="T17" fmla="*/ 0 h 53"/>
              <a:gd name="T18" fmla="*/ 7 w 99"/>
              <a:gd name="T19" fmla="*/ 0 h 53"/>
              <a:gd name="T20" fmla="*/ 0 w 99"/>
              <a:gd name="T21" fmla="*/ 6 h 53"/>
              <a:gd name="T22" fmla="*/ 0 w 99"/>
              <a:gd name="T23" fmla="*/ 39 h 53"/>
              <a:gd name="T24" fmla="*/ 10 w 99"/>
              <a:gd name="T25" fmla="*/ 48 h 53"/>
              <a:gd name="T26" fmla="*/ 10 w 99"/>
              <a:gd name="T27" fmla="*/ 49 h 53"/>
              <a:gd name="T28" fmla="*/ 10 w 99"/>
              <a:gd name="T29" fmla="*/ 51 h 53"/>
              <a:gd name="T30" fmla="*/ 14 w 99"/>
              <a:gd name="T31" fmla="*/ 53 h 53"/>
              <a:gd name="T32" fmla="*/ 15 w 99"/>
              <a:gd name="T33" fmla="*/ 53 h 53"/>
              <a:gd name="T34" fmla="*/ 19 w 99"/>
              <a:gd name="T35" fmla="*/ 51 h 53"/>
              <a:gd name="T36" fmla="*/ 19 w 99"/>
              <a:gd name="T37" fmla="*/ 49 h 53"/>
              <a:gd name="T38" fmla="*/ 19 w 99"/>
              <a:gd name="T39" fmla="*/ 48 h 53"/>
              <a:gd name="T40" fmla="*/ 80 w 99"/>
              <a:gd name="T41" fmla="*/ 48 h 53"/>
              <a:gd name="T42" fmla="*/ 80 w 99"/>
              <a:gd name="T43" fmla="*/ 49 h 53"/>
              <a:gd name="T44" fmla="*/ 81 w 99"/>
              <a:gd name="T45" fmla="*/ 51 h 53"/>
              <a:gd name="T46" fmla="*/ 84 w 99"/>
              <a:gd name="T47" fmla="*/ 53 h 53"/>
              <a:gd name="T48" fmla="*/ 86 w 99"/>
              <a:gd name="T49" fmla="*/ 53 h 53"/>
              <a:gd name="T50" fmla="*/ 89 w 99"/>
              <a:gd name="T51" fmla="*/ 51 h 53"/>
              <a:gd name="T52" fmla="*/ 90 w 99"/>
              <a:gd name="T53" fmla="*/ 49 h 53"/>
              <a:gd name="T54" fmla="*/ 90 w 99"/>
              <a:gd name="T55" fmla="*/ 48 h 53"/>
              <a:gd name="T56" fmla="*/ 93 w 99"/>
              <a:gd name="T57" fmla="*/ 48 h 53"/>
              <a:gd name="T58" fmla="*/ 99 w 99"/>
              <a:gd name="T59" fmla="*/ 39 h 53"/>
              <a:gd name="T60" fmla="*/ 99 w 99"/>
              <a:gd name="T61" fmla="*/ 6 h 53"/>
              <a:gd name="T62" fmla="*/ 93 w 99"/>
              <a:gd name="T63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9" h="53">
                <a:moveTo>
                  <a:pt x="93" y="0"/>
                </a:moveTo>
                <a:cubicBezTo>
                  <a:pt x="86" y="0"/>
                  <a:pt x="86" y="0"/>
                  <a:pt x="86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76" y="0"/>
                  <a:pt x="73" y="2"/>
                  <a:pt x="73" y="6"/>
                </a:cubicBezTo>
                <a:cubicBezTo>
                  <a:pt x="73" y="28"/>
                  <a:pt x="73" y="28"/>
                  <a:pt x="73" y="28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2"/>
                  <a:pt x="24" y="0"/>
                  <a:pt x="19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2"/>
                  <a:pt x="0" y="6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43"/>
                  <a:pt x="5" y="48"/>
                  <a:pt x="10" y="48"/>
                </a:cubicBezTo>
                <a:cubicBezTo>
                  <a:pt x="10" y="49"/>
                  <a:pt x="10" y="49"/>
                  <a:pt x="10" y="49"/>
                </a:cubicBezTo>
                <a:cubicBezTo>
                  <a:pt x="10" y="50"/>
                  <a:pt x="10" y="51"/>
                  <a:pt x="10" y="51"/>
                </a:cubicBezTo>
                <a:cubicBezTo>
                  <a:pt x="11" y="52"/>
                  <a:pt x="12" y="53"/>
                  <a:pt x="14" y="53"/>
                </a:cubicBezTo>
                <a:cubicBezTo>
                  <a:pt x="15" y="53"/>
                  <a:pt x="15" y="53"/>
                  <a:pt x="15" y="53"/>
                </a:cubicBezTo>
                <a:cubicBezTo>
                  <a:pt x="17" y="53"/>
                  <a:pt x="18" y="52"/>
                  <a:pt x="19" y="51"/>
                </a:cubicBezTo>
                <a:cubicBezTo>
                  <a:pt x="19" y="51"/>
                  <a:pt x="19" y="50"/>
                  <a:pt x="19" y="49"/>
                </a:cubicBezTo>
                <a:cubicBezTo>
                  <a:pt x="19" y="49"/>
                  <a:pt x="19" y="49"/>
                  <a:pt x="19" y="48"/>
                </a:cubicBezTo>
                <a:cubicBezTo>
                  <a:pt x="80" y="48"/>
                  <a:pt x="80" y="48"/>
                  <a:pt x="80" y="48"/>
                </a:cubicBezTo>
                <a:cubicBezTo>
                  <a:pt x="80" y="49"/>
                  <a:pt x="80" y="49"/>
                  <a:pt x="80" y="49"/>
                </a:cubicBezTo>
                <a:cubicBezTo>
                  <a:pt x="80" y="50"/>
                  <a:pt x="80" y="51"/>
                  <a:pt x="81" y="51"/>
                </a:cubicBezTo>
                <a:cubicBezTo>
                  <a:pt x="81" y="52"/>
                  <a:pt x="83" y="53"/>
                  <a:pt x="84" y="53"/>
                </a:cubicBezTo>
                <a:cubicBezTo>
                  <a:pt x="86" y="53"/>
                  <a:pt x="86" y="53"/>
                  <a:pt x="86" y="53"/>
                </a:cubicBezTo>
                <a:cubicBezTo>
                  <a:pt x="87" y="53"/>
                  <a:pt x="88" y="52"/>
                  <a:pt x="89" y="51"/>
                </a:cubicBezTo>
                <a:cubicBezTo>
                  <a:pt x="89" y="51"/>
                  <a:pt x="89" y="50"/>
                  <a:pt x="90" y="49"/>
                </a:cubicBezTo>
                <a:cubicBezTo>
                  <a:pt x="90" y="49"/>
                  <a:pt x="90" y="49"/>
                  <a:pt x="90" y="48"/>
                </a:cubicBezTo>
                <a:cubicBezTo>
                  <a:pt x="93" y="48"/>
                  <a:pt x="93" y="48"/>
                  <a:pt x="93" y="48"/>
                </a:cubicBezTo>
                <a:cubicBezTo>
                  <a:pt x="97" y="48"/>
                  <a:pt x="99" y="43"/>
                  <a:pt x="99" y="39"/>
                </a:cubicBezTo>
                <a:cubicBezTo>
                  <a:pt x="99" y="6"/>
                  <a:pt x="99" y="6"/>
                  <a:pt x="99" y="6"/>
                </a:cubicBezTo>
                <a:cubicBezTo>
                  <a:pt x="99" y="2"/>
                  <a:pt x="97" y="0"/>
                  <a:pt x="93" y="0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32" name="PA_椭圆 128">
            <a:extLst>
              <a:ext uri="{FF2B5EF4-FFF2-40B4-BE49-F238E27FC236}">
                <a16:creationId xmlns:a16="http://schemas.microsoft.com/office/drawing/2014/main" id="{904B8BB5-2C20-4420-9A53-DDC06F8A8257}"/>
              </a:ext>
            </a:extLst>
          </p:cNvPr>
          <p:cNvSpPr>
            <a:spLocks/>
          </p:cNvSpPr>
          <p:nvPr>
            <p:custDataLst>
              <p:tags r:id="rId110"/>
            </p:custDataLst>
          </p:nvPr>
        </p:nvSpPr>
        <p:spPr bwMode="auto">
          <a:xfrm>
            <a:off x="5029781" y="3258920"/>
            <a:ext cx="15964" cy="15964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33" name="PA_椭圆 129">
            <a:extLst>
              <a:ext uri="{FF2B5EF4-FFF2-40B4-BE49-F238E27FC236}">
                <a16:creationId xmlns:a16="http://schemas.microsoft.com/office/drawing/2014/main" id="{6DEC10EA-4252-42E9-A2F6-B5A2771A62B5}"/>
              </a:ext>
            </a:extLst>
          </p:cNvPr>
          <p:cNvSpPr>
            <a:spLocks/>
          </p:cNvSpPr>
          <p:nvPr>
            <p:custDataLst>
              <p:tags r:id="rId111"/>
            </p:custDataLst>
          </p:nvPr>
        </p:nvSpPr>
        <p:spPr bwMode="auto">
          <a:xfrm>
            <a:off x="5070831" y="3258920"/>
            <a:ext cx="15964" cy="15964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34" name="PA_椭圆 130">
            <a:extLst>
              <a:ext uri="{FF2B5EF4-FFF2-40B4-BE49-F238E27FC236}">
                <a16:creationId xmlns:a16="http://schemas.microsoft.com/office/drawing/2014/main" id="{C0429BFF-89F8-4A84-8452-A0632766F2C2}"/>
              </a:ext>
            </a:extLst>
          </p:cNvPr>
          <p:cNvSpPr>
            <a:spLocks/>
          </p:cNvSpPr>
          <p:nvPr>
            <p:custDataLst>
              <p:tags r:id="rId112"/>
            </p:custDataLst>
          </p:nvPr>
        </p:nvSpPr>
        <p:spPr bwMode="auto">
          <a:xfrm>
            <a:off x="5029781" y="3293128"/>
            <a:ext cx="15964" cy="15964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35" name="PA_椭圆 131">
            <a:extLst>
              <a:ext uri="{FF2B5EF4-FFF2-40B4-BE49-F238E27FC236}">
                <a16:creationId xmlns:a16="http://schemas.microsoft.com/office/drawing/2014/main" id="{9F1F2BF2-7C8F-4CBA-9ED0-37C34CD21932}"/>
              </a:ext>
            </a:extLst>
          </p:cNvPr>
          <p:cNvSpPr>
            <a:spLocks/>
          </p:cNvSpPr>
          <p:nvPr>
            <p:custDataLst>
              <p:tags r:id="rId113"/>
            </p:custDataLst>
          </p:nvPr>
        </p:nvSpPr>
        <p:spPr bwMode="auto">
          <a:xfrm>
            <a:off x="5070831" y="3293128"/>
            <a:ext cx="15964" cy="15964"/>
          </a:xfrm>
          <a:prstGeom prst="ellipse">
            <a:avLst/>
          </a:pr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36" name="PA_Freeform: Shape 132">
            <a:extLst>
              <a:ext uri="{FF2B5EF4-FFF2-40B4-BE49-F238E27FC236}">
                <a16:creationId xmlns:a16="http://schemas.microsoft.com/office/drawing/2014/main" id="{9C0703F5-E4F0-41CA-9488-816E2D362525}"/>
              </a:ext>
            </a:extLst>
          </p:cNvPr>
          <p:cNvSpPr>
            <a:spLocks/>
          </p:cNvSpPr>
          <p:nvPr>
            <p:custDataLst>
              <p:tags r:id="rId114"/>
            </p:custDataLst>
          </p:nvPr>
        </p:nvSpPr>
        <p:spPr bwMode="auto">
          <a:xfrm>
            <a:off x="6235065" y="1917942"/>
            <a:ext cx="147097" cy="150518"/>
          </a:xfrm>
          <a:custGeom>
            <a:avLst/>
            <a:gdLst>
              <a:gd name="T0" fmla="*/ 72 w 74"/>
              <a:gd name="T1" fmla="*/ 54 h 76"/>
              <a:gd name="T2" fmla="*/ 58 w 74"/>
              <a:gd name="T3" fmla="*/ 39 h 76"/>
              <a:gd name="T4" fmla="*/ 55 w 74"/>
              <a:gd name="T5" fmla="*/ 36 h 76"/>
              <a:gd name="T6" fmla="*/ 41 w 74"/>
              <a:gd name="T7" fmla="*/ 19 h 76"/>
              <a:gd name="T8" fmla="*/ 34 w 74"/>
              <a:gd name="T9" fmla="*/ 5 h 76"/>
              <a:gd name="T10" fmla="*/ 26 w 74"/>
              <a:gd name="T11" fmla="*/ 4 h 76"/>
              <a:gd name="T12" fmla="*/ 24 w 74"/>
              <a:gd name="T13" fmla="*/ 11 h 76"/>
              <a:gd name="T14" fmla="*/ 28 w 74"/>
              <a:gd name="T15" fmla="*/ 22 h 76"/>
              <a:gd name="T16" fmla="*/ 29 w 74"/>
              <a:gd name="T17" fmla="*/ 29 h 76"/>
              <a:gd name="T18" fmla="*/ 6 w 74"/>
              <a:gd name="T19" fmla="*/ 29 h 76"/>
              <a:gd name="T20" fmla="*/ 1 w 74"/>
              <a:gd name="T21" fmla="*/ 37 h 76"/>
              <a:gd name="T22" fmla="*/ 12 w 74"/>
              <a:gd name="T23" fmla="*/ 68 h 76"/>
              <a:gd name="T24" fmla="*/ 17 w 74"/>
              <a:gd name="T25" fmla="*/ 71 h 76"/>
              <a:gd name="T26" fmla="*/ 44 w 74"/>
              <a:gd name="T27" fmla="*/ 71 h 76"/>
              <a:gd name="T28" fmla="*/ 50 w 74"/>
              <a:gd name="T29" fmla="*/ 74 h 76"/>
              <a:gd name="T30" fmla="*/ 51 w 74"/>
              <a:gd name="T31" fmla="*/ 75 h 76"/>
              <a:gd name="T32" fmla="*/ 56 w 74"/>
              <a:gd name="T33" fmla="*/ 75 h 76"/>
              <a:gd name="T34" fmla="*/ 72 w 74"/>
              <a:gd name="T35" fmla="*/ 58 h 76"/>
              <a:gd name="T36" fmla="*/ 72 w 74"/>
              <a:gd name="T37" fmla="*/ 54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4" h="76">
                <a:moveTo>
                  <a:pt x="72" y="54"/>
                </a:moveTo>
                <a:cubicBezTo>
                  <a:pt x="58" y="39"/>
                  <a:pt x="58" y="39"/>
                  <a:pt x="58" y="39"/>
                </a:cubicBezTo>
                <a:cubicBezTo>
                  <a:pt x="56" y="38"/>
                  <a:pt x="55" y="36"/>
                  <a:pt x="55" y="36"/>
                </a:cubicBezTo>
                <a:cubicBezTo>
                  <a:pt x="55" y="36"/>
                  <a:pt x="49" y="25"/>
                  <a:pt x="41" y="19"/>
                </a:cubicBezTo>
                <a:cubicBezTo>
                  <a:pt x="32" y="14"/>
                  <a:pt x="34" y="10"/>
                  <a:pt x="34" y="5"/>
                </a:cubicBezTo>
                <a:cubicBezTo>
                  <a:pt x="34" y="1"/>
                  <a:pt x="30" y="0"/>
                  <a:pt x="26" y="4"/>
                </a:cubicBezTo>
                <a:cubicBezTo>
                  <a:pt x="25" y="6"/>
                  <a:pt x="24" y="9"/>
                  <a:pt x="24" y="11"/>
                </a:cubicBezTo>
                <a:cubicBezTo>
                  <a:pt x="23" y="16"/>
                  <a:pt x="27" y="20"/>
                  <a:pt x="28" y="22"/>
                </a:cubicBezTo>
                <a:cubicBezTo>
                  <a:pt x="29" y="23"/>
                  <a:pt x="30" y="26"/>
                  <a:pt x="29" y="29"/>
                </a:cubicBezTo>
                <a:cubicBezTo>
                  <a:pt x="6" y="29"/>
                  <a:pt x="6" y="29"/>
                  <a:pt x="6" y="29"/>
                </a:cubicBezTo>
                <a:cubicBezTo>
                  <a:pt x="2" y="29"/>
                  <a:pt x="0" y="33"/>
                  <a:pt x="1" y="37"/>
                </a:cubicBezTo>
                <a:cubicBezTo>
                  <a:pt x="12" y="68"/>
                  <a:pt x="12" y="68"/>
                  <a:pt x="12" y="68"/>
                </a:cubicBezTo>
                <a:cubicBezTo>
                  <a:pt x="13" y="70"/>
                  <a:pt x="15" y="71"/>
                  <a:pt x="17" y="71"/>
                </a:cubicBezTo>
                <a:cubicBezTo>
                  <a:pt x="44" y="71"/>
                  <a:pt x="44" y="71"/>
                  <a:pt x="44" y="71"/>
                </a:cubicBezTo>
                <a:cubicBezTo>
                  <a:pt x="46" y="71"/>
                  <a:pt x="48" y="73"/>
                  <a:pt x="50" y="74"/>
                </a:cubicBezTo>
                <a:cubicBezTo>
                  <a:pt x="51" y="75"/>
                  <a:pt x="51" y="75"/>
                  <a:pt x="51" y="75"/>
                </a:cubicBezTo>
                <a:cubicBezTo>
                  <a:pt x="52" y="76"/>
                  <a:pt x="54" y="76"/>
                  <a:pt x="56" y="75"/>
                </a:cubicBezTo>
                <a:cubicBezTo>
                  <a:pt x="72" y="58"/>
                  <a:pt x="72" y="58"/>
                  <a:pt x="72" y="58"/>
                </a:cubicBezTo>
                <a:cubicBezTo>
                  <a:pt x="74" y="57"/>
                  <a:pt x="74" y="55"/>
                  <a:pt x="72" y="54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37" name="PA_Freeform: Shape 133">
            <a:extLst>
              <a:ext uri="{FF2B5EF4-FFF2-40B4-BE49-F238E27FC236}">
                <a16:creationId xmlns:a16="http://schemas.microsoft.com/office/drawing/2014/main" id="{32DEF510-353D-479E-87F3-906E4ED05D52}"/>
              </a:ext>
            </a:extLst>
          </p:cNvPr>
          <p:cNvSpPr>
            <a:spLocks/>
          </p:cNvSpPr>
          <p:nvPr>
            <p:custDataLst>
              <p:tags r:id="rId115"/>
            </p:custDataLst>
          </p:nvPr>
        </p:nvSpPr>
        <p:spPr bwMode="auto">
          <a:xfrm>
            <a:off x="6346814" y="2035392"/>
            <a:ext cx="49032" cy="49032"/>
          </a:xfrm>
          <a:custGeom>
            <a:avLst/>
            <a:gdLst>
              <a:gd name="T0" fmla="*/ 8 w 43"/>
              <a:gd name="T1" fmla="*/ 43 h 43"/>
              <a:gd name="T2" fmla="*/ 0 w 43"/>
              <a:gd name="T3" fmla="*/ 34 h 43"/>
              <a:gd name="T4" fmla="*/ 34 w 43"/>
              <a:gd name="T5" fmla="*/ 0 h 43"/>
              <a:gd name="T6" fmla="*/ 43 w 43"/>
              <a:gd name="T7" fmla="*/ 8 h 43"/>
              <a:gd name="T8" fmla="*/ 8 w 43"/>
              <a:gd name="T9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" h="43">
                <a:moveTo>
                  <a:pt x="8" y="43"/>
                </a:moveTo>
                <a:lnTo>
                  <a:pt x="0" y="34"/>
                </a:lnTo>
                <a:lnTo>
                  <a:pt x="34" y="0"/>
                </a:lnTo>
                <a:lnTo>
                  <a:pt x="43" y="8"/>
                </a:lnTo>
                <a:lnTo>
                  <a:pt x="8" y="43"/>
                </a:ln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38" name="PA_Freeform: Shape 134">
            <a:extLst>
              <a:ext uri="{FF2B5EF4-FFF2-40B4-BE49-F238E27FC236}">
                <a16:creationId xmlns:a16="http://schemas.microsoft.com/office/drawing/2014/main" id="{FF9CBD1D-A89D-4042-9834-E11E8225CBB4}"/>
              </a:ext>
            </a:extLst>
          </p:cNvPr>
          <p:cNvSpPr>
            <a:spLocks/>
          </p:cNvSpPr>
          <p:nvPr>
            <p:custDataLst>
              <p:tags r:id="rId116"/>
            </p:custDataLst>
          </p:nvPr>
        </p:nvSpPr>
        <p:spPr bwMode="auto">
          <a:xfrm>
            <a:off x="6151824" y="3302251"/>
            <a:ext cx="44471" cy="77540"/>
          </a:xfrm>
          <a:custGeom>
            <a:avLst/>
            <a:gdLst>
              <a:gd name="T0" fmla="*/ 22 w 22"/>
              <a:gd name="T1" fmla="*/ 20 h 39"/>
              <a:gd name="T2" fmla="*/ 11 w 22"/>
              <a:gd name="T3" fmla="*/ 0 h 39"/>
              <a:gd name="T4" fmla="*/ 0 w 22"/>
              <a:gd name="T5" fmla="*/ 20 h 39"/>
              <a:gd name="T6" fmla="*/ 11 w 22"/>
              <a:gd name="T7" fmla="*/ 39 h 39"/>
              <a:gd name="T8" fmla="*/ 22 w 22"/>
              <a:gd name="T9" fmla="*/ 20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39">
                <a:moveTo>
                  <a:pt x="22" y="20"/>
                </a:moveTo>
                <a:cubicBezTo>
                  <a:pt x="22" y="13"/>
                  <a:pt x="18" y="3"/>
                  <a:pt x="11" y="0"/>
                </a:cubicBezTo>
                <a:cubicBezTo>
                  <a:pt x="5" y="3"/>
                  <a:pt x="0" y="13"/>
                  <a:pt x="0" y="20"/>
                </a:cubicBezTo>
                <a:cubicBezTo>
                  <a:pt x="0" y="26"/>
                  <a:pt x="5" y="36"/>
                  <a:pt x="11" y="39"/>
                </a:cubicBezTo>
                <a:cubicBezTo>
                  <a:pt x="18" y="36"/>
                  <a:pt x="22" y="26"/>
                  <a:pt x="22" y="20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39" name="PA_Freeform: Shape 135">
            <a:extLst>
              <a:ext uri="{FF2B5EF4-FFF2-40B4-BE49-F238E27FC236}">
                <a16:creationId xmlns:a16="http://schemas.microsoft.com/office/drawing/2014/main" id="{C275C25D-A4D6-4912-A6EB-3E9EBF68590D}"/>
              </a:ext>
            </a:extLst>
          </p:cNvPr>
          <p:cNvSpPr>
            <a:spLocks/>
          </p:cNvSpPr>
          <p:nvPr>
            <p:custDataLst>
              <p:tags r:id="rId117"/>
            </p:custDataLst>
          </p:nvPr>
        </p:nvSpPr>
        <p:spPr bwMode="auto">
          <a:xfrm>
            <a:off x="6183752" y="3352423"/>
            <a:ext cx="69558" cy="54734"/>
          </a:xfrm>
          <a:custGeom>
            <a:avLst/>
            <a:gdLst>
              <a:gd name="T0" fmla="*/ 1 w 35"/>
              <a:gd name="T1" fmla="*/ 23 h 28"/>
              <a:gd name="T2" fmla="*/ 23 w 35"/>
              <a:gd name="T3" fmla="*/ 24 h 28"/>
              <a:gd name="T4" fmla="*/ 34 w 35"/>
              <a:gd name="T5" fmla="*/ 4 h 28"/>
              <a:gd name="T6" fmla="*/ 12 w 35"/>
              <a:gd name="T7" fmla="*/ 4 h 28"/>
              <a:gd name="T8" fmla="*/ 1 w 35"/>
              <a:gd name="T9" fmla="*/ 23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28">
                <a:moveTo>
                  <a:pt x="1" y="23"/>
                </a:moveTo>
                <a:cubicBezTo>
                  <a:pt x="6" y="28"/>
                  <a:pt x="17" y="27"/>
                  <a:pt x="23" y="24"/>
                </a:cubicBezTo>
                <a:cubicBezTo>
                  <a:pt x="29" y="20"/>
                  <a:pt x="35" y="12"/>
                  <a:pt x="34" y="4"/>
                </a:cubicBezTo>
                <a:cubicBezTo>
                  <a:pt x="29" y="0"/>
                  <a:pt x="18" y="1"/>
                  <a:pt x="12" y="4"/>
                </a:cubicBezTo>
                <a:cubicBezTo>
                  <a:pt x="6" y="8"/>
                  <a:pt x="0" y="16"/>
                  <a:pt x="1" y="23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40" name="PA_Freeform: Shape 136">
            <a:extLst>
              <a:ext uri="{FF2B5EF4-FFF2-40B4-BE49-F238E27FC236}">
                <a16:creationId xmlns:a16="http://schemas.microsoft.com/office/drawing/2014/main" id="{B432EECF-D1E5-4F84-8A3F-9BDEB67C28C9}"/>
              </a:ext>
            </a:extLst>
          </p:cNvPr>
          <p:cNvSpPr>
            <a:spLocks/>
          </p:cNvSpPr>
          <p:nvPr>
            <p:custDataLst>
              <p:tags r:id="rId118"/>
            </p:custDataLst>
          </p:nvPr>
        </p:nvSpPr>
        <p:spPr bwMode="auto">
          <a:xfrm>
            <a:off x="6183752" y="3407157"/>
            <a:ext cx="69558" cy="55874"/>
          </a:xfrm>
          <a:custGeom>
            <a:avLst/>
            <a:gdLst>
              <a:gd name="T0" fmla="*/ 23 w 35"/>
              <a:gd name="T1" fmla="*/ 24 h 28"/>
              <a:gd name="T2" fmla="*/ 34 w 35"/>
              <a:gd name="T3" fmla="*/ 5 h 28"/>
              <a:gd name="T4" fmla="*/ 12 w 35"/>
              <a:gd name="T5" fmla="*/ 4 h 28"/>
              <a:gd name="T6" fmla="*/ 1 w 35"/>
              <a:gd name="T7" fmla="*/ 23 h 28"/>
              <a:gd name="T8" fmla="*/ 23 w 35"/>
              <a:gd name="T9" fmla="*/ 24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5" h="28">
                <a:moveTo>
                  <a:pt x="23" y="24"/>
                </a:moveTo>
                <a:cubicBezTo>
                  <a:pt x="29" y="20"/>
                  <a:pt x="35" y="12"/>
                  <a:pt x="34" y="5"/>
                </a:cubicBezTo>
                <a:cubicBezTo>
                  <a:pt x="29" y="0"/>
                  <a:pt x="18" y="1"/>
                  <a:pt x="12" y="4"/>
                </a:cubicBezTo>
                <a:cubicBezTo>
                  <a:pt x="6" y="8"/>
                  <a:pt x="0" y="16"/>
                  <a:pt x="1" y="23"/>
                </a:cubicBezTo>
                <a:cubicBezTo>
                  <a:pt x="6" y="28"/>
                  <a:pt x="17" y="27"/>
                  <a:pt x="23" y="24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41" name="PA_Freeform: Shape 137">
            <a:extLst>
              <a:ext uri="{FF2B5EF4-FFF2-40B4-BE49-F238E27FC236}">
                <a16:creationId xmlns:a16="http://schemas.microsoft.com/office/drawing/2014/main" id="{58F59882-BFB6-40D2-A679-3DE16B2FCC14}"/>
              </a:ext>
            </a:extLst>
          </p:cNvPr>
          <p:cNvSpPr>
            <a:spLocks/>
          </p:cNvSpPr>
          <p:nvPr>
            <p:custDataLst>
              <p:tags r:id="rId119"/>
            </p:custDataLst>
          </p:nvPr>
        </p:nvSpPr>
        <p:spPr bwMode="auto">
          <a:xfrm>
            <a:off x="6094810" y="3352423"/>
            <a:ext cx="71838" cy="54734"/>
          </a:xfrm>
          <a:custGeom>
            <a:avLst/>
            <a:gdLst>
              <a:gd name="T0" fmla="*/ 13 w 36"/>
              <a:gd name="T1" fmla="*/ 24 h 28"/>
              <a:gd name="T2" fmla="*/ 35 w 36"/>
              <a:gd name="T3" fmla="*/ 23 h 28"/>
              <a:gd name="T4" fmla="*/ 24 w 36"/>
              <a:gd name="T5" fmla="*/ 4 h 28"/>
              <a:gd name="T6" fmla="*/ 1 w 36"/>
              <a:gd name="T7" fmla="*/ 4 h 28"/>
              <a:gd name="T8" fmla="*/ 13 w 36"/>
              <a:gd name="T9" fmla="*/ 24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28">
                <a:moveTo>
                  <a:pt x="13" y="24"/>
                </a:moveTo>
                <a:cubicBezTo>
                  <a:pt x="19" y="27"/>
                  <a:pt x="29" y="28"/>
                  <a:pt x="35" y="23"/>
                </a:cubicBezTo>
                <a:cubicBezTo>
                  <a:pt x="36" y="16"/>
                  <a:pt x="30" y="8"/>
                  <a:pt x="24" y="4"/>
                </a:cubicBezTo>
                <a:cubicBezTo>
                  <a:pt x="18" y="1"/>
                  <a:pt x="7" y="0"/>
                  <a:pt x="1" y="4"/>
                </a:cubicBezTo>
                <a:cubicBezTo>
                  <a:pt x="0" y="12"/>
                  <a:pt x="7" y="20"/>
                  <a:pt x="13" y="24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42" name="PA_Freeform: Shape 138">
            <a:extLst>
              <a:ext uri="{FF2B5EF4-FFF2-40B4-BE49-F238E27FC236}">
                <a16:creationId xmlns:a16="http://schemas.microsoft.com/office/drawing/2014/main" id="{ADF14DB6-55DA-47C9-B8F5-D24998639C82}"/>
              </a:ext>
            </a:extLst>
          </p:cNvPr>
          <p:cNvSpPr>
            <a:spLocks/>
          </p:cNvSpPr>
          <p:nvPr>
            <p:custDataLst>
              <p:tags r:id="rId120"/>
            </p:custDataLst>
          </p:nvPr>
        </p:nvSpPr>
        <p:spPr bwMode="auto">
          <a:xfrm>
            <a:off x="6094810" y="3407157"/>
            <a:ext cx="71838" cy="55874"/>
          </a:xfrm>
          <a:custGeom>
            <a:avLst/>
            <a:gdLst>
              <a:gd name="T0" fmla="*/ 13 w 36"/>
              <a:gd name="T1" fmla="*/ 24 h 28"/>
              <a:gd name="T2" fmla="*/ 35 w 36"/>
              <a:gd name="T3" fmla="*/ 23 h 28"/>
              <a:gd name="T4" fmla="*/ 24 w 36"/>
              <a:gd name="T5" fmla="*/ 4 h 28"/>
              <a:gd name="T6" fmla="*/ 1 w 36"/>
              <a:gd name="T7" fmla="*/ 5 h 28"/>
              <a:gd name="T8" fmla="*/ 13 w 36"/>
              <a:gd name="T9" fmla="*/ 24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" h="28">
                <a:moveTo>
                  <a:pt x="13" y="24"/>
                </a:moveTo>
                <a:cubicBezTo>
                  <a:pt x="19" y="27"/>
                  <a:pt x="29" y="28"/>
                  <a:pt x="35" y="23"/>
                </a:cubicBezTo>
                <a:cubicBezTo>
                  <a:pt x="36" y="16"/>
                  <a:pt x="30" y="8"/>
                  <a:pt x="24" y="4"/>
                </a:cubicBezTo>
                <a:cubicBezTo>
                  <a:pt x="18" y="1"/>
                  <a:pt x="7" y="0"/>
                  <a:pt x="1" y="5"/>
                </a:cubicBezTo>
                <a:cubicBezTo>
                  <a:pt x="0" y="12"/>
                  <a:pt x="7" y="20"/>
                  <a:pt x="13" y="24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43" name="PA_Freeform: Shape 139">
            <a:extLst>
              <a:ext uri="{FF2B5EF4-FFF2-40B4-BE49-F238E27FC236}">
                <a16:creationId xmlns:a16="http://schemas.microsoft.com/office/drawing/2014/main" id="{72723CEF-1286-48C5-A20A-361D53968882}"/>
              </a:ext>
            </a:extLst>
          </p:cNvPr>
          <p:cNvSpPr>
            <a:spLocks/>
          </p:cNvSpPr>
          <p:nvPr>
            <p:custDataLst>
              <p:tags r:id="rId121"/>
            </p:custDataLst>
          </p:nvPr>
        </p:nvSpPr>
        <p:spPr bwMode="auto">
          <a:xfrm>
            <a:off x="6170069" y="3387772"/>
            <a:ext cx="7982" cy="88942"/>
          </a:xfrm>
          <a:custGeom>
            <a:avLst/>
            <a:gdLst>
              <a:gd name="T0" fmla="*/ 0 w 4"/>
              <a:gd name="T1" fmla="*/ 1 h 45"/>
              <a:gd name="T2" fmla="*/ 0 w 4"/>
              <a:gd name="T3" fmla="*/ 44 h 45"/>
              <a:gd name="T4" fmla="*/ 2 w 4"/>
              <a:gd name="T5" fmla="*/ 45 h 45"/>
              <a:gd name="T6" fmla="*/ 4 w 4"/>
              <a:gd name="T7" fmla="*/ 44 h 45"/>
              <a:gd name="T8" fmla="*/ 4 w 4"/>
              <a:gd name="T9" fmla="*/ 1 h 45"/>
              <a:gd name="T10" fmla="*/ 2 w 4"/>
              <a:gd name="T11" fmla="*/ 0 h 45"/>
              <a:gd name="T12" fmla="*/ 0 w 4"/>
              <a:gd name="T13" fmla="*/ 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45">
                <a:moveTo>
                  <a:pt x="0" y="1"/>
                </a:moveTo>
                <a:cubicBezTo>
                  <a:pt x="0" y="44"/>
                  <a:pt x="0" y="44"/>
                  <a:pt x="0" y="44"/>
                </a:cubicBezTo>
                <a:cubicBezTo>
                  <a:pt x="0" y="44"/>
                  <a:pt x="1" y="45"/>
                  <a:pt x="2" y="45"/>
                </a:cubicBezTo>
                <a:cubicBezTo>
                  <a:pt x="4" y="45"/>
                  <a:pt x="4" y="44"/>
                  <a:pt x="4" y="44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0"/>
                  <a:pt x="2" y="0"/>
                </a:cubicBezTo>
                <a:cubicBezTo>
                  <a:pt x="1" y="0"/>
                  <a:pt x="0" y="1"/>
                  <a:pt x="0" y="1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44" name="PA_Freeform: Shape 140">
            <a:extLst>
              <a:ext uri="{FF2B5EF4-FFF2-40B4-BE49-F238E27FC236}">
                <a16:creationId xmlns:a16="http://schemas.microsoft.com/office/drawing/2014/main" id="{5DFC994B-CDAB-4CB6-98B9-9B2C184713F2}"/>
              </a:ext>
            </a:extLst>
          </p:cNvPr>
          <p:cNvSpPr>
            <a:spLocks/>
          </p:cNvSpPr>
          <p:nvPr>
            <p:custDataLst>
              <p:tags r:id="rId122"/>
            </p:custDataLst>
          </p:nvPr>
        </p:nvSpPr>
        <p:spPr bwMode="auto">
          <a:xfrm>
            <a:off x="5186001" y="3896340"/>
            <a:ext cx="104906" cy="95784"/>
          </a:xfrm>
          <a:custGeom>
            <a:avLst/>
            <a:gdLst>
              <a:gd name="T0" fmla="*/ 6 w 53"/>
              <a:gd name="T1" fmla="*/ 5 h 48"/>
              <a:gd name="T2" fmla="*/ 1 w 53"/>
              <a:gd name="T3" fmla="*/ 14 h 48"/>
              <a:gd name="T4" fmla="*/ 0 w 53"/>
              <a:gd name="T5" fmla="*/ 17 h 48"/>
              <a:gd name="T6" fmla="*/ 0 w 53"/>
              <a:gd name="T7" fmla="*/ 17 h 48"/>
              <a:gd name="T8" fmla="*/ 0 w 53"/>
              <a:gd name="T9" fmla="*/ 20 h 48"/>
              <a:gd name="T10" fmla="*/ 0 w 53"/>
              <a:gd name="T11" fmla="*/ 22 h 48"/>
              <a:gd name="T12" fmla="*/ 2 w 53"/>
              <a:gd name="T13" fmla="*/ 31 h 48"/>
              <a:gd name="T14" fmla="*/ 8 w 53"/>
              <a:gd name="T15" fmla="*/ 42 h 48"/>
              <a:gd name="T16" fmla="*/ 8 w 53"/>
              <a:gd name="T17" fmla="*/ 42 h 48"/>
              <a:gd name="T18" fmla="*/ 12 w 53"/>
              <a:gd name="T19" fmla="*/ 46 h 48"/>
              <a:gd name="T20" fmla="*/ 13 w 53"/>
              <a:gd name="T21" fmla="*/ 46 h 48"/>
              <a:gd name="T22" fmla="*/ 19 w 53"/>
              <a:gd name="T23" fmla="*/ 47 h 48"/>
              <a:gd name="T24" fmla="*/ 19 w 53"/>
              <a:gd name="T25" fmla="*/ 47 h 48"/>
              <a:gd name="T26" fmla="*/ 22 w 53"/>
              <a:gd name="T27" fmla="*/ 46 h 48"/>
              <a:gd name="T28" fmla="*/ 23 w 53"/>
              <a:gd name="T29" fmla="*/ 45 h 48"/>
              <a:gd name="T30" fmla="*/ 27 w 53"/>
              <a:gd name="T31" fmla="*/ 45 h 48"/>
              <a:gd name="T32" fmla="*/ 27 w 53"/>
              <a:gd name="T33" fmla="*/ 45 h 48"/>
              <a:gd name="T34" fmla="*/ 30 w 53"/>
              <a:gd name="T35" fmla="*/ 45 h 48"/>
              <a:gd name="T36" fmla="*/ 32 w 53"/>
              <a:gd name="T37" fmla="*/ 46 h 48"/>
              <a:gd name="T38" fmla="*/ 35 w 53"/>
              <a:gd name="T39" fmla="*/ 47 h 48"/>
              <a:gd name="T40" fmla="*/ 35 w 53"/>
              <a:gd name="T41" fmla="*/ 47 h 48"/>
              <a:gd name="T42" fmla="*/ 41 w 53"/>
              <a:gd name="T43" fmla="*/ 46 h 48"/>
              <a:gd name="T44" fmla="*/ 42 w 53"/>
              <a:gd name="T45" fmla="*/ 46 h 48"/>
              <a:gd name="T46" fmla="*/ 45 w 53"/>
              <a:gd name="T47" fmla="*/ 42 h 48"/>
              <a:gd name="T48" fmla="*/ 46 w 53"/>
              <a:gd name="T49" fmla="*/ 42 h 48"/>
              <a:gd name="T50" fmla="*/ 51 w 53"/>
              <a:gd name="T51" fmla="*/ 31 h 48"/>
              <a:gd name="T52" fmla="*/ 53 w 53"/>
              <a:gd name="T53" fmla="*/ 22 h 48"/>
              <a:gd name="T54" fmla="*/ 53 w 53"/>
              <a:gd name="T55" fmla="*/ 20 h 48"/>
              <a:gd name="T56" fmla="*/ 53 w 53"/>
              <a:gd name="T57" fmla="*/ 17 h 48"/>
              <a:gd name="T58" fmla="*/ 53 w 53"/>
              <a:gd name="T59" fmla="*/ 17 h 48"/>
              <a:gd name="T60" fmla="*/ 53 w 53"/>
              <a:gd name="T61" fmla="*/ 14 h 48"/>
              <a:gd name="T62" fmla="*/ 48 w 53"/>
              <a:gd name="T63" fmla="*/ 5 h 48"/>
              <a:gd name="T64" fmla="*/ 47 w 53"/>
              <a:gd name="T65" fmla="*/ 3 h 48"/>
              <a:gd name="T66" fmla="*/ 39 w 53"/>
              <a:gd name="T67" fmla="*/ 0 h 48"/>
              <a:gd name="T68" fmla="*/ 31 w 53"/>
              <a:gd name="T69" fmla="*/ 1 h 48"/>
              <a:gd name="T70" fmla="*/ 27 w 53"/>
              <a:gd name="T71" fmla="*/ 3 h 48"/>
              <a:gd name="T72" fmla="*/ 23 w 53"/>
              <a:gd name="T73" fmla="*/ 1 h 48"/>
              <a:gd name="T74" fmla="*/ 14 w 53"/>
              <a:gd name="T75" fmla="*/ 0 h 48"/>
              <a:gd name="T76" fmla="*/ 7 w 53"/>
              <a:gd name="T77" fmla="*/ 3 h 48"/>
              <a:gd name="T78" fmla="*/ 6 w 53"/>
              <a:gd name="T79" fmla="*/ 5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3" h="48">
                <a:moveTo>
                  <a:pt x="6" y="5"/>
                </a:moveTo>
                <a:cubicBezTo>
                  <a:pt x="3" y="7"/>
                  <a:pt x="1" y="11"/>
                  <a:pt x="1" y="14"/>
                </a:cubicBezTo>
                <a:cubicBezTo>
                  <a:pt x="0" y="15"/>
                  <a:pt x="0" y="16"/>
                  <a:pt x="0" y="1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8"/>
                  <a:pt x="0" y="19"/>
                  <a:pt x="0" y="20"/>
                </a:cubicBezTo>
                <a:cubicBezTo>
                  <a:pt x="0" y="21"/>
                  <a:pt x="0" y="22"/>
                  <a:pt x="0" y="22"/>
                </a:cubicBezTo>
                <a:cubicBezTo>
                  <a:pt x="1" y="25"/>
                  <a:pt x="1" y="28"/>
                  <a:pt x="2" y="31"/>
                </a:cubicBezTo>
                <a:cubicBezTo>
                  <a:pt x="4" y="35"/>
                  <a:pt x="6" y="38"/>
                  <a:pt x="8" y="42"/>
                </a:cubicBezTo>
                <a:cubicBezTo>
                  <a:pt x="8" y="42"/>
                  <a:pt x="8" y="42"/>
                  <a:pt x="8" y="42"/>
                </a:cubicBezTo>
                <a:cubicBezTo>
                  <a:pt x="9" y="43"/>
                  <a:pt x="11" y="45"/>
                  <a:pt x="12" y="46"/>
                </a:cubicBezTo>
                <a:cubicBezTo>
                  <a:pt x="12" y="46"/>
                  <a:pt x="13" y="46"/>
                  <a:pt x="13" y="46"/>
                </a:cubicBezTo>
                <a:cubicBezTo>
                  <a:pt x="15" y="48"/>
                  <a:pt x="17" y="48"/>
                  <a:pt x="19" y="47"/>
                </a:cubicBezTo>
                <a:cubicBezTo>
                  <a:pt x="19" y="47"/>
                  <a:pt x="19" y="47"/>
                  <a:pt x="19" y="47"/>
                </a:cubicBezTo>
                <a:cubicBezTo>
                  <a:pt x="20" y="47"/>
                  <a:pt x="21" y="46"/>
                  <a:pt x="22" y="46"/>
                </a:cubicBezTo>
                <a:cubicBezTo>
                  <a:pt x="22" y="46"/>
                  <a:pt x="23" y="46"/>
                  <a:pt x="23" y="45"/>
                </a:cubicBezTo>
                <a:cubicBezTo>
                  <a:pt x="25" y="45"/>
                  <a:pt x="27" y="45"/>
                  <a:pt x="27" y="45"/>
                </a:cubicBezTo>
                <a:cubicBezTo>
                  <a:pt x="27" y="45"/>
                  <a:pt x="27" y="45"/>
                  <a:pt x="27" y="45"/>
                </a:cubicBezTo>
                <a:cubicBezTo>
                  <a:pt x="28" y="45"/>
                  <a:pt x="29" y="45"/>
                  <a:pt x="30" y="45"/>
                </a:cubicBezTo>
                <a:cubicBezTo>
                  <a:pt x="31" y="46"/>
                  <a:pt x="31" y="46"/>
                  <a:pt x="32" y="46"/>
                </a:cubicBezTo>
                <a:cubicBezTo>
                  <a:pt x="33" y="46"/>
                  <a:pt x="34" y="47"/>
                  <a:pt x="35" y="47"/>
                </a:cubicBezTo>
                <a:cubicBezTo>
                  <a:pt x="35" y="47"/>
                  <a:pt x="35" y="47"/>
                  <a:pt x="35" y="47"/>
                </a:cubicBezTo>
                <a:cubicBezTo>
                  <a:pt x="37" y="48"/>
                  <a:pt x="39" y="48"/>
                  <a:pt x="41" y="46"/>
                </a:cubicBezTo>
                <a:cubicBezTo>
                  <a:pt x="41" y="46"/>
                  <a:pt x="41" y="46"/>
                  <a:pt x="42" y="46"/>
                </a:cubicBezTo>
                <a:cubicBezTo>
                  <a:pt x="43" y="45"/>
                  <a:pt x="44" y="43"/>
                  <a:pt x="45" y="42"/>
                </a:cubicBezTo>
                <a:cubicBezTo>
                  <a:pt x="45" y="42"/>
                  <a:pt x="45" y="42"/>
                  <a:pt x="46" y="42"/>
                </a:cubicBezTo>
                <a:cubicBezTo>
                  <a:pt x="48" y="38"/>
                  <a:pt x="50" y="35"/>
                  <a:pt x="51" y="31"/>
                </a:cubicBezTo>
                <a:cubicBezTo>
                  <a:pt x="52" y="28"/>
                  <a:pt x="53" y="25"/>
                  <a:pt x="53" y="22"/>
                </a:cubicBezTo>
                <a:cubicBezTo>
                  <a:pt x="53" y="22"/>
                  <a:pt x="53" y="21"/>
                  <a:pt x="53" y="20"/>
                </a:cubicBezTo>
                <a:cubicBezTo>
                  <a:pt x="53" y="19"/>
                  <a:pt x="53" y="18"/>
                  <a:pt x="53" y="17"/>
                </a:cubicBezTo>
                <a:cubicBezTo>
                  <a:pt x="53" y="17"/>
                  <a:pt x="53" y="17"/>
                  <a:pt x="53" y="17"/>
                </a:cubicBezTo>
                <a:cubicBezTo>
                  <a:pt x="53" y="16"/>
                  <a:pt x="53" y="15"/>
                  <a:pt x="53" y="14"/>
                </a:cubicBezTo>
                <a:cubicBezTo>
                  <a:pt x="52" y="11"/>
                  <a:pt x="51" y="7"/>
                  <a:pt x="48" y="5"/>
                </a:cubicBezTo>
                <a:cubicBezTo>
                  <a:pt x="48" y="4"/>
                  <a:pt x="47" y="4"/>
                  <a:pt x="47" y="3"/>
                </a:cubicBezTo>
                <a:cubicBezTo>
                  <a:pt x="45" y="2"/>
                  <a:pt x="42" y="1"/>
                  <a:pt x="39" y="0"/>
                </a:cubicBezTo>
                <a:cubicBezTo>
                  <a:pt x="36" y="0"/>
                  <a:pt x="34" y="0"/>
                  <a:pt x="31" y="1"/>
                </a:cubicBezTo>
                <a:cubicBezTo>
                  <a:pt x="30" y="2"/>
                  <a:pt x="27" y="3"/>
                  <a:pt x="27" y="3"/>
                </a:cubicBezTo>
                <a:cubicBezTo>
                  <a:pt x="27" y="3"/>
                  <a:pt x="24" y="2"/>
                  <a:pt x="23" y="1"/>
                </a:cubicBezTo>
                <a:cubicBezTo>
                  <a:pt x="20" y="0"/>
                  <a:pt x="17" y="0"/>
                  <a:pt x="14" y="0"/>
                </a:cubicBezTo>
                <a:cubicBezTo>
                  <a:pt x="11" y="1"/>
                  <a:pt x="9" y="2"/>
                  <a:pt x="7" y="3"/>
                </a:cubicBezTo>
                <a:cubicBezTo>
                  <a:pt x="6" y="4"/>
                  <a:pt x="6" y="4"/>
                  <a:pt x="6" y="5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45" name="PA_Freeform: Shape 141">
            <a:extLst>
              <a:ext uri="{FF2B5EF4-FFF2-40B4-BE49-F238E27FC236}">
                <a16:creationId xmlns:a16="http://schemas.microsoft.com/office/drawing/2014/main" id="{52AB5091-81B0-41B8-8C4F-EE53123A6E41}"/>
              </a:ext>
            </a:extLst>
          </p:cNvPr>
          <p:cNvSpPr>
            <a:spLocks/>
          </p:cNvSpPr>
          <p:nvPr>
            <p:custDataLst>
              <p:tags r:id="rId123"/>
            </p:custDataLst>
          </p:nvPr>
        </p:nvSpPr>
        <p:spPr bwMode="auto">
          <a:xfrm>
            <a:off x="5213367" y="3866693"/>
            <a:ext cx="26227" cy="29647"/>
          </a:xfrm>
          <a:custGeom>
            <a:avLst/>
            <a:gdLst>
              <a:gd name="T0" fmla="*/ 4 w 13"/>
              <a:gd name="T1" fmla="*/ 11 h 15"/>
              <a:gd name="T2" fmla="*/ 9 w 13"/>
              <a:gd name="T3" fmla="*/ 14 h 15"/>
              <a:gd name="T4" fmla="*/ 12 w 13"/>
              <a:gd name="T5" fmla="*/ 14 h 15"/>
              <a:gd name="T6" fmla="*/ 13 w 13"/>
              <a:gd name="T7" fmla="*/ 14 h 15"/>
              <a:gd name="T8" fmla="*/ 10 w 13"/>
              <a:gd name="T9" fmla="*/ 6 h 15"/>
              <a:gd name="T10" fmla="*/ 1 w 13"/>
              <a:gd name="T11" fmla="*/ 0 h 15"/>
              <a:gd name="T12" fmla="*/ 1 w 13"/>
              <a:gd name="T13" fmla="*/ 0 h 15"/>
              <a:gd name="T14" fmla="*/ 0 w 13"/>
              <a:gd name="T15" fmla="*/ 0 h 15"/>
              <a:gd name="T16" fmla="*/ 0 w 13"/>
              <a:gd name="T17" fmla="*/ 4 h 15"/>
              <a:gd name="T18" fmla="*/ 4 w 13"/>
              <a:gd name="T19" fmla="*/ 1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" h="15">
                <a:moveTo>
                  <a:pt x="4" y="11"/>
                </a:moveTo>
                <a:cubicBezTo>
                  <a:pt x="6" y="12"/>
                  <a:pt x="7" y="14"/>
                  <a:pt x="9" y="14"/>
                </a:cubicBezTo>
                <a:cubicBezTo>
                  <a:pt x="10" y="14"/>
                  <a:pt x="11" y="15"/>
                  <a:pt x="12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1"/>
                  <a:pt x="12" y="8"/>
                  <a:pt x="10" y="6"/>
                </a:cubicBezTo>
                <a:cubicBezTo>
                  <a:pt x="8" y="3"/>
                  <a:pt x="5" y="1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1"/>
                  <a:pt x="0" y="2"/>
                  <a:pt x="0" y="4"/>
                </a:cubicBezTo>
                <a:cubicBezTo>
                  <a:pt x="1" y="6"/>
                  <a:pt x="2" y="9"/>
                  <a:pt x="4" y="11"/>
                </a:cubicBezTo>
                <a:close/>
              </a:path>
            </a:pathLst>
          </a:custGeom>
          <a:solidFill>
            <a:srgbClr val="D9D9D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52" name="PA_Freeform: Shape 148">
            <a:extLst>
              <a:ext uri="{FF2B5EF4-FFF2-40B4-BE49-F238E27FC236}">
                <a16:creationId xmlns:a16="http://schemas.microsoft.com/office/drawing/2014/main" id="{547C95B8-56AC-45FE-B394-DC8BA87109FD}"/>
              </a:ext>
            </a:extLst>
          </p:cNvPr>
          <p:cNvSpPr>
            <a:spLocks/>
          </p:cNvSpPr>
          <p:nvPr>
            <p:custDataLst>
              <p:tags r:id="rId124"/>
            </p:custDataLst>
          </p:nvPr>
        </p:nvSpPr>
        <p:spPr bwMode="auto">
          <a:xfrm>
            <a:off x="7306936" y="1842683"/>
            <a:ext cx="317000" cy="340946"/>
          </a:xfrm>
          <a:custGeom>
            <a:avLst/>
            <a:gdLst>
              <a:gd name="T0" fmla="*/ 0 w 278"/>
              <a:gd name="T1" fmla="*/ 282 h 299"/>
              <a:gd name="T2" fmla="*/ 259 w 278"/>
              <a:gd name="T3" fmla="*/ 0 h 299"/>
              <a:gd name="T4" fmla="*/ 278 w 278"/>
              <a:gd name="T5" fmla="*/ 17 h 299"/>
              <a:gd name="T6" fmla="*/ 19 w 278"/>
              <a:gd name="T7" fmla="*/ 299 h 299"/>
              <a:gd name="T8" fmla="*/ 0 w 278"/>
              <a:gd name="T9" fmla="*/ 282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8" h="299">
                <a:moveTo>
                  <a:pt x="0" y="282"/>
                </a:moveTo>
                <a:lnTo>
                  <a:pt x="259" y="0"/>
                </a:lnTo>
                <a:lnTo>
                  <a:pt x="278" y="17"/>
                </a:lnTo>
                <a:lnTo>
                  <a:pt x="19" y="299"/>
                </a:lnTo>
                <a:lnTo>
                  <a:pt x="0" y="28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53" name="PA_Freeform: Shape 149">
            <a:extLst>
              <a:ext uri="{FF2B5EF4-FFF2-40B4-BE49-F238E27FC236}">
                <a16:creationId xmlns:a16="http://schemas.microsoft.com/office/drawing/2014/main" id="{B1AE01D0-7172-4FCB-9180-CFB27CCB4F29}"/>
              </a:ext>
            </a:extLst>
          </p:cNvPr>
          <p:cNvSpPr>
            <a:spLocks/>
          </p:cNvSpPr>
          <p:nvPr>
            <p:custDataLst>
              <p:tags r:id="rId125"/>
            </p:custDataLst>
          </p:nvPr>
        </p:nvSpPr>
        <p:spPr bwMode="auto">
          <a:xfrm>
            <a:off x="7290972" y="2103809"/>
            <a:ext cx="91223" cy="98065"/>
          </a:xfrm>
          <a:custGeom>
            <a:avLst/>
            <a:gdLst>
              <a:gd name="T0" fmla="*/ 2 w 80"/>
              <a:gd name="T1" fmla="*/ 0 h 86"/>
              <a:gd name="T2" fmla="*/ 80 w 80"/>
              <a:gd name="T3" fmla="*/ 80 h 86"/>
              <a:gd name="T4" fmla="*/ 0 w 80"/>
              <a:gd name="T5" fmla="*/ 86 h 86"/>
              <a:gd name="T6" fmla="*/ 2 w 80"/>
              <a:gd name="T7" fmla="*/ 0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0" h="86">
                <a:moveTo>
                  <a:pt x="2" y="0"/>
                </a:moveTo>
                <a:lnTo>
                  <a:pt x="80" y="80"/>
                </a:lnTo>
                <a:lnTo>
                  <a:pt x="0" y="86"/>
                </a:lnTo>
                <a:lnTo>
                  <a:pt x="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57" name="PA_Freeform: Shape 153">
            <a:extLst>
              <a:ext uri="{FF2B5EF4-FFF2-40B4-BE49-F238E27FC236}">
                <a16:creationId xmlns:a16="http://schemas.microsoft.com/office/drawing/2014/main" id="{A1581412-64B5-455F-8765-53CCE0597913}"/>
              </a:ext>
            </a:extLst>
          </p:cNvPr>
          <p:cNvSpPr>
            <a:spLocks/>
          </p:cNvSpPr>
          <p:nvPr>
            <p:custDataLst>
              <p:tags r:id="rId126"/>
            </p:custDataLst>
          </p:nvPr>
        </p:nvSpPr>
        <p:spPr bwMode="auto">
          <a:xfrm>
            <a:off x="4579367" y="3419700"/>
            <a:ext cx="74119" cy="126572"/>
          </a:xfrm>
          <a:custGeom>
            <a:avLst/>
            <a:gdLst>
              <a:gd name="T0" fmla="*/ 0 w 65"/>
              <a:gd name="T1" fmla="*/ 0 h 111"/>
              <a:gd name="T2" fmla="*/ 6 w 65"/>
              <a:gd name="T3" fmla="*/ 111 h 111"/>
              <a:gd name="T4" fmla="*/ 65 w 65"/>
              <a:gd name="T5" fmla="*/ 55 h 111"/>
              <a:gd name="T6" fmla="*/ 0 w 65"/>
              <a:gd name="T7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111">
                <a:moveTo>
                  <a:pt x="0" y="0"/>
                </a:moveTo>
                <a:lnTo>
                  <a:pt x="6" y="111"/>
                </a:lnTo>
                <a:lnTo>
                  <a:pt x="65" y="5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58" name="PA_Freeform: Shape 154">
            <a:extLst>
              <a:ext uri="{FF2B5EF4-FFF2-40B4-BE49-F238E27FC236}">
                <a16:creationId xmlns:a16="http://schemas.microsoft.com/office/drawing/2014/main" id="{F422A151-DD54-4C96-9444-F9B766059D61}"/>
              </a:ext>
            </a:extLst>
          </p:cNvPr>
          <p:cNvSpPr>
            <a:spLocks/>
          </p:cNvSpPr>
          <p:nvPr>
            <p:custDataLst>
              <p:tags r:id="rId127"/>
            </p:custDataLst>
          </p:nvPr>
        </p:nvSpPr>
        <p:spPr bwMode="auto">
          <a:xfrm>
            <a:off x="4121071" y="2097489"/>
            <a:ext cx="594403" cy="362610"/>
          </a:xfrm>
          <a:custGeom>
            <a:avLst/>
            <a:gdLst>
              <a:gd name="T0" fmla="*/ 279 w 279"/>
              <a:gd name="T1" fmla="*/ 282 h 299"/>
              <a:gd name="T2" fmla="*/ 21 w 279"/>
              <a:gd name="T3" fmla="*/ 0 h 299"/>
              <a:gd name="T4" fmla="*/ 0 w 279"/>
              <a:gd name="T5" fmla="*/ 17 h 299"/>
              <a:gd name="T6" fmla="*/ 259 w 279"/>
              <a:gd name="T7" fmla="*/ 299 h 299"/>
              <a:gd name="T8" fmla="*/ 279 w 279"/>
              <a:gd name="T9" fmla="*/ 282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9" h="299">
                <a:moveTo>
                  <a:pt x="279" y="282"/>
                </a:moveTo>
                <a:lnTo>
                  <a:pt x="21" y="0"/>
                </a:lnTo>
                <a:lnTo>
                  <a:pt x="0" y="17"/>
                </a:lnTo>
                <a:lnTo>
                  <a:pt x="259" y="299"/>
                </a:lnTo>
                <a:lnTo>
                  <a:pt x="279" y="28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59" name="PA_Freeform: Shape 155">
            <a:extLst>
              <a:ext uri="{FF2B5EF4-FFF2-40B4-BE49-F238E27FC236}">
                <a16:creationId xmlns:a16="http://schemas.microsoft.com/office/drawing/2014/main" id="{C70F66F7-7E71-4A36-85B7-7FAEB90B6411}"/>
              </a:ext>
            </a:extLst>
          </p:cNvPr>
          <p:cNvSpPr>
            <a:spLocks/>
          </p:cNvSpPr>
          <p:nvPr>
            <p:custDataLst>
              <p:tags r:id="rId128"/>
            </p:custDataLst>
          </p:nvPr>
        </p:nvSpPr>
        <p:spPr bwMode="auto">
          <a:xfrm>
            <a:off x="4627201" y="2382038"/>
            <a:ext cx="92363" cy="98065"/>
          </a:xfrm>
          <a:custGeom>
            <a:avLst/>
            <a:gdLst>
              <a:gd name="T0" fmla="*/ 80 w 81"/>
              <a:gd name="T1" fmla="*/ 0 h 86"/>
              <a:gd name="T2" fmla="*/ 0 w 81"/>
              <a:gd name="T3" fmla="*/ 80 h 86"/>
              <a:gd name="T4" fmla="*/ 81 w 81"/>
              <a:gd name="T5" fmla="*/ 86 h 86"/>
              <a:gd name="T6" fmla="*/ 80 w 81"/>
              <a:gd name="T7" fmla="*/ 0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" h="86">
                <a:moveTo>
                  <a:pt x="80" y="0"/>
                </a:moveTo>
                <a:lnTo>
                  <a:pt x="0" y="80"/>
                </a:lnTo>
                <a:lnTo>
                  <a:pt x="81" y="86"/>
                </a:lnTo>
                <a:lnTo>
                  <a:pt x="8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60" name="PA_Freeform: Shape 156">
            <a:extLst>
              <a:ext uri="{FF2B5EF4-FFF2-40B4-BE49-F238E27FC236}">
                <a16:creationId xmlns:a16="http://schemas.microsoft.com/office/drawing/2014/main" id="{1A928888-002E-4279-9102-6C62DE55265C}"/>
              </a:ext>
            </a:extLst>
          </p:cNvPr>
          <p:cNvSpPr>
            <a:spLocks/>
          </p:cNvSpPr>
          <p:nvPr>
            <p:custDataLst>
              <p:tags r:id="rId129"/>
            </p:custDataLst>
          </p:nvPr>
        </p:nvSpPr>
        <p:spPr bwMode="auto">
          <a:xfrm>
            <a:off x="7190626" y="3926558"/>
            <a:ext cx="317000" cy="340946"/>
          </a:xfrm>
          <a:custGeom>
            <a:avLst/>
            <a:gdLst>
              <a:gd name="T0" fmla="*/ 0 w 278"/>
              <a:gd name="T1" fmla="*/ 17 h 299"/>
              <a:gd name="T2" fmla="*/ 259 w 278"/>
              <a:gd name="T3" fmla="*/ 299 h 299"/>
              <a:gd name="T4" fmla="*/ 278 w 278"/>
              <a:gd name="T5" fmla="*/ 279 h 299"/>
              <a:gd name="T6" fmla="*/ 19 w 278"/>
              <a:gd name="T7" fmla="*/ 0 h 299"/>
              <a:gd name="T8" fmla="*/ 0 w 278"/>
              <a:gd name="T9" fmla="*/ 17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8" h="299">
                <a:moveTo>
                  <a:pt x="0" y="17"/>
                </a:moveTo>
                <a:lnTo>
                  <a:pt x="259" y="299"/>
                </a:lnTo>
                <a:lnTo>
                  <a:pt x="278" y="279"/>
                </a:lnTo>
                <a:lnTo>
                  <a:pt x="19" y="0"/>
                </a:lnTo>
                <a:lnTo>
                  <a:pt x="0" y="17"/>
                </a:lnTo>
                <a:close/>
              </a:path>
            </a:pathLst>
          </a:custGeom>
          <a:solidFill>
            <a:srgbClr val="F57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61" name="PA_Freeform: Shape 157">
            <a:extLst>
              <a:ext uri="{FF2B5EF4-FFF2-40B4-BE49-F238E27FC236}">
                <a16:creationId xmlns:a16="http://schemas.microsoft.com/office/drawing/2014/main" id="{D91AB966-A357-4729-BF63-7ACD368CCCC0}"/>
              </a:ext>
            </a:extLst>
          </p:cNvPr>
          <p:cNvSpPr>
            <a:spLocks/>
          </p:cNvSpPr>
          <p:nvPr>
            <p:custDataLst>
              <p:tags r:id="rId130"/>
            </p:custDataLst>
          </p:nvPr>
        </p:nvSpPr>
        <p:spPr bwMode="auto">
          <a:xfrm>
            <a:off x="7174662" y="3908314"/>
            <a:ext cx="91223" cy="96924"/>
          </a:xfrm>
          <a:custGeom>
            <a:avLst/>
            <a:gdLst>
              <a:gd name="T0" fmla="*/ 2 w 80"/>
              <a:gd name="T1" fmla="*/ 85 h 85"/>
              <a:gd name="T2" fmla="*/ 80 w 80"/>
              <a:gd name="T3" fmla="*/ 5 h 85"/>
              <a:gd name="T4" fmla="*/ 0 w 80"/>
              <a:gd name="T5" fmla="*/ 0 h 85"/>
              <a:gd name="T6" fmla="*/ 2 w 80"/>
              <a:gd name="T7" fmla="*/ 85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0" h="85">
                <a:moveTo>
                  <a:pt x="2" y="85"/>
                </a:moveTo>
                <a:lnTo>
                  <a:pt x="80" y="5"/>
                </a:lnTo>
                <a:lnTo>
                  <a:pt x="0" y="0"/>
                </a:lnTo>
                <a:lnTo>
                  <a:pt x="2" y="85"/>
                </a:lnTo>
                <a:close/>
              </a:path>
            </a:pathLst>
          </a:custGeom>
          <a:solidFill>
            <a:srgbClr val="F57F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62" name="PA_Freeform: Shape 158">
            <a:extLst>
              <a:ext uri="{FF2B5EF4-FFF2-40B4-BE49-F238E27FC236}">
                <a16:creationId xmlns:a16="http://schemas.microsoft.com/office/drawing/2014/main" id="{534949B5-69CC-4688-9109-44385B58FA80}"/>
              </a:ext>
            </a:extLst>
          </p:cNvPr>
          <p:cNvSpPr>
            <a:spLocks/>
          </p:cNvSpPr>
          <p:nvPr>
            <p:custDataLst>
              <p:tags r:id="rId131"/>
            </p:custDataLst>
          </p:nvPr>
        </p:nvSpPr>
        <p:spPr bwMode="auto">
          <a:xfrm>
            <a:off x="4457357" y="3969464"/>
            <a:ext cx="318140" cy="340946"/>
          </a:xfrm>
          <a:custGeom>
            <a:avLst/>
            <a:gdLst>
              <a:gd name="T0" fmla="*/ 279 w 279"/>
              <a:gd name="T1" fmla="*/ 17 h 299"/>
              <a:gd name="T2" fmla="*/ 21 w 279"/>
              <a:gd name="T3" fmla="*/ 299 h 299"/>
              <a:gd name="T4" fmla="*/ 0 w 279"/>
              <a:gd name="T5" fmla="*/ 279 h 299"/>
              <a:gd name="T6" fmla="*/ 259 w 279"/>
              <a:gd name="T7" fmla="*/ 0 h 299"/>
              <a:gd name="T8" fmla="*/ 279 w 279"/>
              <a:gd name="T9" fmla="*/ 17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9" h="299">
                <a:moveTo>
                  <a:pt x="279" y="17"/>
                </a:moveTo>
                <a:lnTo>
                  <a:pt x="21" y="299"/>
                </a:lnTo>
                <a:lnTo>
                  <a:pt x="0" y="279"/>
                </a:lnTo>
                <a:lnTo>
                  <a:pt x="259" y="0"/>
                </a:lnTo>
                <a:lnTo>
                  <a:pt x="279" y="1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63" name="PA_Freeform: Shape 159">
            <a:extLst>
              <a:ext uri="{FF2B5EF4-FFF2-40B4-BE49-F238E27FC236}">
                <a16:creationId xmlns:a16="http://schemas.microsoft.com/office/drawing/2014/main" id="{F7913E81-A50B-40BD-AD26-F01EE1CBEA88}"/>
              </a:ext>
            </a:extLst>
          </p:cNvPr>
          <p:cNvSpPr>
            <a:spLocks/>
          </p:cNvSpPr>
          <p:nvPr>
            <p:custDataLst>
              <p:tags r:id="rId132"/>
            </p:custDataLst>
          </p:nvPr>
        </p:nvSpPr>
        <p:spPr bwMode="auto">
          <a:xfrm>
            <a:off x="4699098" y="3951220"/>
            <a:ext cx="92363" cy="96924"/>
          </a:xfrm>
          <a:custGeom>
            <a:avLst/>
            <a:gdLst>
              <a:gd name="T0" fmla="*/ 80 w 81"/>
              <a:gd name="T1" fmla="*/ 85 h 85"/>
              <a:gd name="T2" fmla="*/ 0 w 81"/>
              <a:gd name="T3" fmla="*/ 5 h 85"/>
              <a:gd name="T4" fmla="*/ 81 w 81"/>
              <a:gd name="T5" fmla="*/ 0 h 85"/>
              <a:gd name="T6" fmla="*/ 80 w 81"/>
              <a:gd name="T7" fmla="*/ 85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1" h="85">
                <a:moveTo>
                  <a:pt x="80" y="85"/>
                </a:moveTo>
                <a:lnTo>
                  <a:pt x="0" y="5"/>
                </a:lnTo>
                <a:lnTo>
                  <a:pt x="81" y="0"/>
                </a:lnTo>
                <a:lnTo>
                  <a:pt x="80" y="8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8" name="PA_文本框 14">
            <a:extLst>
              <a:ext uri="{FF2B5EF4-FFF2-40B4-BE49-F238E27FC236}">
                <a16:creationId xmlns:a16="http://schemas.microsoft.com/office/drawing/2014/main" id="{B373938C-C01C-4329-B276-79ADFDD643AF}"/>
              </a:ext>
            </a:extLst>
          </p:cNvPr>
          <p:cNvSpPr txBox="1">
            <a:spLocks/>
          </p:cNvSpPr>
          <p:nvPr>
            <p:custDataLst>
              <p:tags r:id="rId133"/>
            </p:custDataLst>
          </p:nvPr>
        </p:nvSpPr>
        <p:spPr>
          <a:xfrm>
            <a:off x="7623936" y="4207637"/>
            <a:ext cx="3446945" cy="1171075"/>
          </a:xfrm>
          <a:prstGeom prst="rect">
            <a:avLst/>
          </a:prstGeom>
        </p:spPr>
        <p:txBody>
          <a:bodyPr vert="horz" wrap="square" lIns="91440" tIns="45720" rIns="91440" bIns="45720">
            <a:normAutofit/>
          </a:bodyPr>
          <a:lstStyle/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</a:rPr>
              <a:t>每学期读一本书</a:t>
            </a:r>
          </a:p>
        </p:txBody>
      </p:sp>
      <p:sp>
        <p:nvSpPr>
          <p:cNvPr id="120" name="PA_文本框 16">
            <a:extLst>
              <a:ext uri="{FF2B5EF4-FFF2-40B4-BE49-F238E27FC236}">
                <a16:creationId xmlns:a16="http://schemas.microsoft.com/office/drawing/2014/main" id="{C61C6E9A-1147-486F-A130-5B6276113D07}"/>
              </a:ext>
            </a:extLst>
          </p:cNvPr>
          <p:cNvSpPr txBox="1">
            <a:spLocks/>
          </p:cNvSpPr>
          <p:nvPr>
            <p:custDataLst>
              <p:tags r:id="rId134"/>
            </p:custDataLst>
          </p:nvPr>
        </p:nvSpPr>
        <p:spPr>
          <a:xfrm>
            <a:off x="7731123" y="1586111"/>
            <a:ext cx="4010934" cy="1631638"/>
          </a:xfrm>
          <a:prstGeom prst="rect">
            <a:avLst/>
          </a:prstGeom>
        </p:spPr>
        <p:txBody>
          <a:bodyPr vert="horz" wrap="square" lIns="91440" tIns="45720" rIns="91440" bIns="45720">
            <a:noAutofit/>
          </a:bodyPr>
          <a:lstStyle/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</a:rPr>
              <a:t>每课主备人交流反思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小麦体简" panose="00020600040101010101" pitchFamily="18" charset="-122"/>
              <a:ea typeface="汉仪小麦体简" panose="00020600040101010101" pitchFamily="18" charset="-122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</a:rPr>
              <a:t>及时保留下来教学中的生成的资源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小麦体简" panose="00020600040101010101" pitchFamily="18" charset="-122"/>
              <a:ea typeface="汉仪小麦体简" panose="00020600040101010101" pitchFamily="18" charset="-122"/>
            </a:endParaRPr>
          </a:p>
        </p:txBody>
      </p:sp>
      <p:sp>
        <p:nvSpPr>
          <p:cNvPr id="121" name="PA_文本框 17">
            <a:extLst>
              <a:ext uri="{FF2B5EF4-FFF2-40B4-BE49-F238E27FC236}">
                <a16:creationId xmlns:a16="http://schemas.microsoft.com/office/drawing/2014/main" id="{927FC832-B82F-434E-B3F3-D9A959CEB8BC}"/>
              </a:ext>
            </a:extLst>
          </p:cNvPr>
          <p:cNvSpPr txBox="1">
            <a:spLocks/>
          </p:cNvSpPr>
          <p:nvPr>
            <p:custDataLst>
              <p:tags r:id="rId135"/>
            </p:custDataLst>
          </p:nvPr>
        </p:nvSpPr>
        <p:spPr>
          <a:xfrm>
            <a:off x="1414874" y="4276168"/>
            <a:ext cx="3019592" cy="1631638"/>
          </a:xfrm>
          <a:prstGeom prst="rect">
            <a:avLst/>
          </a:prstGeom>
        </p:spPr>
        <p:txBody>
          <a:bodyPr vert="horz" wrap="square" lIns="91440" tIns="45720" rIns="91440" bIns="45720">
            <a:normAutofit fontScale="92500"/>
          </a:bodyPr>
          <a:lstStyle/>
          <a:p>
            <a:pPr marL="0" indent="0"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</a:rPr>
              <a:t>围绕研究主题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小麦体简" panose="00020600040101010101" pitchFamily="18" charset="-122"/>
              <a:ea typeface="汉仪小麦体简" panose="00020600040101010101" pitchFamily="18" charset="-122"/>
            </a:endParaRPr>
          </a:p>
          <a:p>
            <a:pPr marL="0" indent="0"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</a:rPr>
              <a:t>每学期撰写一篇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小麦体简" panose="00020600040101010101" pitchFamily="18" charset="-122"/>
              <a:ea typeface="汉仪小麦体简" panose="00020600040101010101" pitchFamily="18" charset="-122"/>
            </a:endParaRPr>
          </a:p>
        </p:txBody>
      </p:sp>
      <p:sp>
        <p:nvSpPr>
          <p:cNvPr id="123" name="PA_文本框 19">
            <a:extLst>
              <a:ext uri="{FF2B5EF4-FFF2-40B4-BE49-F238E27FC236}">
                <a16:creationId xmlns:a16="http://schemas.microsoft.com/office/drawing/2014/main" id="{D46C0CCB-405D-4034-A845-29D25ADD0B7C}"/>
              </a:ext>
            </a:extLst>
          </p:cNvPr>
          <p:cNvSpPr txBox="1">
            <a:spLocks/>
          </p:cNvSpPr>
          <p:nvPr>
            <p:custDataLst>
              <p:tags r:id="rId136"/>
            </p:custDataLst>
          </p:nvPr>
        </p:nvSpPr>
        <p:spPr>
          <a:xfrm>
            <a:off x="1034966" y="1860421"/>
            <a:ext cx="3019592" cy="1631638"/>
          </a:xfrm>
          <a:prstGeom prst="rect">
            <a:avLst/>
          </a:prstGeom>
        </p:spPr>
        <p:txBody>
          <a:bodyPr vert="horz" wrap="square" lIns="91440" tIns="45720" rIns="91440" bIns="45720">
            <a:normAutofit/>
          </a:bodyPr>
          <a:lstStyle/>
          <a:p>
            <a:pPr marL="0" indent="0"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</a:rPr>
              <a:t>研讨课每人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小麦体简" panose="00020600040101010101" pitchFamily="18" charset="-122"/>
              <a:ea typeface="汉仪小麦体简" panose="00020600040101010101" pitchFamily="18" charset="-122"/>
            </a:endParaRPr>
          </a:p>
          <a:p>
            <a:pPr marL="0" indent="0" algn="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</a:rPr>
              <a:t>轮流主评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小麦体简" panose="00020600040101010101" pitchFamily="18" charset="-122"/>
              <a:ea typeface="汉仪小麦体简" panose="00020600040101010101" pitchFamily="18" charset="-122"/>
            </a:endParaRPr>
          </a:p>
        </p:txBody>
      </p:sp>
      <p:sp>
        <p:nvSpPr>
          <p:cNvPr id="246" name="流程图: 终止 245">
            <a:extLst>
              <a:ext uri="{FF2B5EF4-FFF2-40B4-BE49-F238E27FC236}">
                <a16:creationId xmlns:a16="http://schemas.microsoft.com/office/drawing/2014/main" id="{B1726D98-9846-4D48-9C11-F3A9319D2F5B}"/>
              </a:ext>
            </a:extLst>
          </p:cNvPr>
          <p:cNvSpPr/>
          <p:nvPr/>
        </p:nvSpPr>
        <p:spPr>
          <a:xfrm>
            <a:off x="329898" y="277586"/>
            <a:ext cx="2404533" cy="1356355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雁翎" panose="02010609000101010101" pitchFamily="49" charset="-122"/>
                <a:ea typeface="迷你简雁翎" panose="02010609000101010101" pitchFamily="49" charset="-122"/>
              </a:rPr>
              <a:t>教师成长</a:t>
            </a:r>
            <a:endParaRPr lang="en-US" altLang="zh-CN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迷你简雁翎" panose="02010609000101010101" pitchFamily="49" charset="-122"/>
              <a:ea typeface="迷你简雁翎" panose="02010609000101010101" pitchFamily="49" charset="-122"/>
            </a:endParaRPr>
          </a:p>
          <a:p>
            <a:pPr algn="ctr"/>
            <a:r>
              <a:rPr lang="zh-CN" altLang="en-US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雁翎" panose="02010609000101010101" pitchFamily="49" charset="-122"/>
                <a:ea typeface="迷你简雁翎" panose="02010609000101010101" pitchFamily="49" charset="-122"/>
              </a:rPr>
              <a:t>总结反思</a:t>
            </a:r>
          </a:p>
        </p:txBody>
      </p:sp>
    </p:spTree>
    <p:extLst>
      <p:ext uri="{BB962C8B-B14F-4D97-AF65-F5344CB8AC3E}">
        <p14:creationId xmlns:p14="http://schemas.microsoft.com/office/powerpoint/2010/main" val="2214871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wind"/>
      </p:transition>
    </mc:Choice>
    <mc:Fallback xmlns="">
      <p:transition spd="slow"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Arc 53">
            <a:extLst>
              <a:ext uri="{FF2B5EF4-FFF2-40B4-BE49-F238E27FC236}">
                <a16:creationId xmlns:a16="http://schemas.microsoft.com/office/drawing/2014/main" id="{A090A32F-AB3F-45EC-9805-4D30A7F350DA}"/>
              </a:ext>
            </a:extLst>
          </p:cNvPr>
          <p:cNvSpPr/>
          <p:nvPr/>
        </p:nvSpPr>
        <p:spPr>
          <a:xfrm>
            <a:off x="7622722" y="2959390"/>
            <a:ext cx="7797220" cy="7797220"/>
          </a:xfrm>
          <a:prstGeom prst="arc">
            <a:avLst>
              <a:gd name="adj1" fmla="val 10815889"/>
              <a:gd name="adj2" fmla="val 16771066"/>
            </a:avLst>
          </a:prstGeom>
          <a:ln w="571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3" name="Oval 54">
            <a:extLst>
              <a:ext uri="{FF2B5EF4-FFF2-40B4-BE49-F238E27FC236}">
                <a16:creationId xmlns:a16="http://schemas.microsoft.com/office/drawing/2014/main" id="{158D77A7-8362-4182-A704-105A6DFEEAEC}"/>
              </a:ext>
            </a:extLst>
          </p:cNvPr>
          <p:cNvSpPr/>
          <p:nvPr/>
        </p:nvSpPr>
        <p:spPr>
          <a:xfrm>
            <a:off x="7698922" y="5511820"/>
            <a:ext cx="221288" cy="221288"/>
          </a:xfrm>
          <a:prstGeom prst="ellipse">
            <a:avLst/>
          </a:prstGeom>
          <a:solidFill>
            <a:schemeClr val="accen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4" name="Oval 55">
            <a:extLst>
              <a:ext uri="{FF2B5EF4-FFF2-40B4-BE49-F238E27FC236}">
                <a16:creationId xmlns:a16="http://schemas.microsoft.com/office/drawing/2014/main" id="{24BB77E7-B176-4863-838A-9DA6178B7FEF}"/>
              </a:ext>
            </a:extLst>
          </p:cNvPr>
          <p:cNvSpPr/>
          <p:nvPr/>
        </p:nvSpPr>
        <p:spPr>
          <a:xfrm>
            <a:off x="8834174" y="3784799"/>
            <a:ext cx="221288" cy="221288"/>
          </a:xfrm>
          <a:prstGeom prst="ellipse">
            <a:avLst/>
          </a:prstGeom>
          <a:solidFill>
            <a:schemeClr val="accent2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6" name="Oval 57">
            <a:extLst>
              <a:ext uri="{FF2B5EF4-FFF2-40B4-BE49-F238E27FC236}">
                <a16:creationId xmlns:a16="http://schemas.microsoft.com/office/drawing/2014/main" id="{2D9587D4-E0EF-485C-A5AE-6BFCE0DD8FD5}"/>
              </a:ext>
            </a:extLst>
          </p:cNvPr>
          <p:cNvSpPr/>
          <p:nvPr/>
        </p:nvSpPr>
        <p:spPr>
          <a:xfrm>
            <a:off x="10723053" y="2922490"/>
            <a:ext cx="221288" cy="221288"/>
          </a:xfrm>
          <a:prstGeom prst="ellipse">
            <a:avLst/>
          </a:prstGeom>
          <a:solidFill>
            <a:schemeClr val="accent4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7" name="TextBox 58">
            <a:extLst>
              <a:ext uri="{FF2B5EF4-FFF2-40B4-BE49-F238E27FC236}">
                <a16:creationId xmlns:a16="http://schemas.microsoft.com/office/drawing/2014/main" id="{F10FC529-44A4-4535-B7B8-6DFE0574FF18}"/>
              </a:ext>
            </a:extLst>
          </p:cNvPr>
          <p:cNvSpPr txBox="1"/>
          <p:nvPr/>
        </p:nvSpPr>
        <p:spPr>
          <a:xfrm>
            <a:off x="7996410" y="5494818"/>
            <a:ext cx="1296286" cy="642666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晨读、午间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8" name="TextBox 59">
            <a:extLst>
              <a:ext uri="{FF2B5EF4-FFF2-40B4-BE49-F238E27FC236}">
                <a16:creationId xmlns:a16="http://schemas.microsoft.com/office/drawing/2014/main" id="{0F5AF734-A519-4B9F-8FEC-27563FCD77E3}"/>
              </a:ext>
            </a:extLst>
          </p:cNvPr>
          <p:cNvSpPr txBox="1"/>
          <p:nvPr/>
        </p:nvSpPr>
        <p:spPr>
          <a:xfrm>
            <a:off x="9069640" y="3839814"/>
            <a:ext cx="1291572" cy="959956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语文课</a:t>
            </a:r>
            <a:endParaRPr lang="id-ID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0" name="TextBox 61">
            <a:extLst>
              <a:ext uri="{FF2B5EF4-FFF2-40B4-BE49-F238E27FC236}">
                <a16:creationId xmlns:a16="http://schemas.microsoft.com/office/drawing/2014/main" id="{661CD527-3B44-4900-BFCF-566900D9F4E4}"/>
              </a:ext>
            </a:extLst>
          </p:cNvPr>
          <p:cNvSpPr txBox="1"/>
          <p:nvPr/>
        </p:nvSpPr>
        <p:spPr>
          <a:xfrm>
            <a:off x="10725666" y="3143778"/>
            <a:ext cx="920827" cy="813897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午间</a:t>
            </a:r>
            <a:endParaRPr lang="id-ID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1" name="Group 62">
            <a:extLst>
              <a:ext uri="{FF2B5EF4-FFF2-40B4-BE49-F238E27FC236}">
                <a16:creationId xmlns:a16="http://schemas.microsoft.com/office/drawing/2014/main" id="{7DD7C655-E228-456D-B4EF-7DCCEA700AB8}"/>
              </a:ext>
            </a:extLst>
          </p:cNvPr>
          <p:cNvGrpSpPr/>
          <p:nvPr/>
        </p:nvGrpSpPr>
        <p:grpSpPr>
          <a:xfrm flipH="1">
            <a:off x="5021916" y="5198793"/>
            <a:ext cx="2524606" cy="415582"/>
            <a:chOff x="2108477" y="2662215"/>
            <a:chExt cx="2600806" cy="395205"/>
          </a:xfrm>
        </p:grpSpPr>
        <p:grpSp>
          <p:nvGrpSpPr>
            <p:cNvPr id="123" name="Group 63">
              <a:extLst>
                <a:ext uri="{FF2B5EF4-FFF2-40B4-BE49-F238E27FC236}">
                  <a16:creationId xmlns:a16="http://schemas.microsoft.com/office/drawing/2014/main" id="{48FEB5EC-E0FC-4849-82B3-1A1894F8D586}"/>
                </a:ext>
              </a:extLst>
            </p:cNvPr>
            <p:cNvGrpSpPr/>
            <p:nvPr/>
          </p:nvGrpSpPr>
          <p:grpSpPr>
            <a:xfrm>
              <a:off x="2108477" y="2757465"/>
              <a:ext cx="2423386" cy="299955"/>
              <a:chOff x="2108477" y="2757465"/>
              <a:chExt cx="2423386" cy="299955"/>
            </a:xfrm>
          </p:grpSpPr>
          <p:cxnSp>
            <p:nvCxnSpPr>
              <p:cNvPr id="125" name="Straight Connector 65">
                <a:extLst>
                  <a:ext uri="{FF2B5EF4-FFF2-40B4-BE49-F238E27FC236}">
                    <a16:creationId xmlns:a16="http://schemas.microsoft.com/office/drawing/2014/main" id="{F230C015-93C0-4CA9-A3BD-C300C487F95B}"/>
                  </a:ext>
                </a:extLst>
              </p:cNvPr>
              <p:cNvCxnSpPr/>
              <p:nvPr/>
            </p:nvCxnSpPr>
            <p:spPr>
              <a:xfrm flipH="1">
                <a:off x="2108477" y="2757465"/>
                <a:ext cx="1864621" cy="299955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66">
                <a:extLst>
                  <a:ext uri="{FF2B5EF4-FFF2-40B4-BE49-F238E27FC236}">
                    <a16:creationId xmlns:a16="http://schemas.microsoft.com/office/drawing/2014/main" id="{90848459-F31B-429E-84AB-DB51D3116E74}"/>
                  </a:ext>
                </a:extLst>
              </p:cNvPr>
              <p:cNvCxnSpPr/>
              <p:nvPr/>
            </p:nvCxnSpPr>
            <p:spPr>
              <a:xfrm flipH="1" flipV="1">
                <a:off x="3973098" y="2757465"/>
                <a:ext cx="558765" cy="907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4" name="Oval 64">
              <a:extLst>
                <a:ext uri="{FF2B5EF4-FFF2-40B4-BE49-F238E27FC236}">
                  <a16:creationId xmlns:a16="http://schemas.microsoft.com/office/drawing/2014/main" id="{41A11E95-C8E4-4B61-97E9-27BCFD66CC7B}"/>
                </a:ext>
              </a:extLst>
            </p:cNvPr>
            <p:cNvSpPr/>
            <p:nvPr/>
          </p:nvSpPr>
          <p:spPr>
            <a:xfrm>
              <a:off x="4518783" y="2662215"/>
              <a:ext cx="190500" cy="1905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92" name="Oval 68">
            <a:extLst>
              <a:ext uri="{FF2B5EF4-FFF2-40B4-BE49-F238E27FC236}">
                <a16:creationId xmlns:a16="http://schemas.microsoft.com/office/drawing/2014/main" id="{2240558C-5F86-4A14-AF44-FBA4CD7861F1}"/>
              </a:ext>
            </a:extLst>
          </p:cNvPr>
          <p:cNvSpPr/>
          <p:nvPr/>
        </p:nvSpPr>
        <p:spPr>
          <a:xfrm>
            <a:off x="4207630" y="4997265"/>
            <a:ext cx="736265" cy="736265"/>
          </a:xfrm>
          <a:prstGeom prst="ellipse">
            <a:avLst/>
          </a:prstGeom>
          <a:solidFill>
            <a:schemeClr val="accen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93" name="Group 69">
            <a:extLst>
              <a:ext uri="{FF2B5EF4-FFF2-40B4-BE49-F238E27FC236}">
                <a16:creationId xmlns:a16="http://schemas.microsoft.com/office/drawing/2014/main" id="{49701954-86C4-42DB-9138-65DD26EBD77A}"/>
              </a:ext>
            </a:extLst>
          </p:cNvPr>
          <p:cNvGrpSpPr/>
          <p:nvPr/>
        </p:nvGrpSpPr>
        <p:grpSpPr>
          <a:xfrm>
            <a:off x="4367216" y="5178917"/>
            <a:ext cx="372962" cy="372962"/>
            <a:chOff x="2005013" y="1077913"/>
            <a:chExt cx="688975" cy="688975"/>
          </a:xfrm>
          <a:solidFill>
            <a:schemeClr val="bg1"/>
          </a:solidFill>
        </p:grpSpPr>
        <p:sp>
          <p:nvSpPr>
            <p:cNvPr id="121" name="Freeform: Shape 70">
              <a:extLst>
                <a:ext uri="{FF2B5EF4-FFF2-40B4-BE49-F238E27FC236}">
                  <a16:creationId xmlns:a16="http://schemas.microsoft.com/office/drawing/2014/main" id="{3039F593-701E-48C6-A444-DED74F3B4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5013" y="1077913"/>
              <a:ext cx="688975" cy="688975"/>
            </a:xfrm>
            <a:custGeom>
              <a:avLst/>
              <a:gdLst>
                <a:gd name="T0" fmla="*/ 8083 w 16058"/>
                <a:gd name="T1" fmla="*/ 10645 h 16058"/>
                <a:gd name="T2" fmla="*/ 6322 w 16058"/>
                <a:gd name="T3" fmla="*/ 9396 h 16058"/>
                <a:gd name="T4" fmla="*/ 5244 w 16058"/>
                <a:gd name="T5" fmla="*/ 7514 h 16058"/>
                <a:gd name="T6" fmla="*/ 5076 w 16058"/>
                <a:gd name="T7" fmla="*/ 5258 h 16058"/>
                <a:gd name="T8" fmla="*/ 5875 w 16058"/>
                <a:gd name="T9" fmla="*/ 3217 h 16058"/>
                <a:gd name="T10" fmla="*/ 7435 w 16058"/>
                <a:gd name="T11" fmla="*/ 1730 h 16058"/>
                <a:gd name="T12" fmla="*/ 9523 w 16058"/>
                <a:gd name="T13" fmla="*/ 1030 h 16058"/>
                <a:gd name="T14" fmla="*/ 11761 w 16058"/>
                <a:gd name="T15" fmla="*/ 1308 h 16058"/>
                <a:gd name="T16" fmla="*/ 13584 w 16058"/>
                <a:gd name="T17" fmla="*/ 2474 h 16058"/>
                <a:gd name="T18" fmla="*/ 14750 w 16058"/>
                <a:gd name="T19" fmla="*/ 4297 h 16058"/>
                <a:gd name="T20" fmla="*/ 15028 w 16058"/>
                <a:gd name="T21" fmla="*/ 6535 h 16058"/>
                <a:gd name="T22" fmla="*/ 14328 w 16058"/>
                <a:gd name="T23" fmla="*/ 8624 h 16058"/>
                <a:gd name="T24" fmla="*/ 12841 w 16058"/>
                <a:gd name="T25" fmla="*/ 10183 h 16058"/>
                <a:gd name="T26" fmla="*/ 10800 w 16058"/>
                <a:gd name="T27" fmla="*/ 10982 h 16058"/>
                <a:gd name="T28" fmla="*/ 2326 w 16058"/>
                <a:gd name="T29" fmla="*/ 14973 h 16058"/>
                <a:gd name="T30" fmla="*/ 2162 w 16058"/>
                <a:gd name="T31" fmla="*/ 15080 h 16058"/>
                <a:gd name="T32" fmla="*/ 1975 w 16058"/>
                <a:gd name="T33" fmla="*/ 15148 h 16058"/>
                <a:gd name="T34" fmla="*/ 1771 w 16058"/>
                <a:gd name="T35" fmla="*/ 15172 h 16058"/>
                <a:gd name="T36" fmla="*/ 1387 w 16058"/>
                <a:gd name="T37" fmla="*/ 15084 h 16058"/>
                <a:gd name="T38" fmla="*/ 1088 w 16058"/>
                <a:gd name="T39" fmla="*/ 14850 h 16058"/>
                <a:gd name="T40" fmla="*/ 913 w 16058"/>
                <a:gd name="T41" fmla="*/ 14508 h 16058"/>
                <a:gd name="T42" fmla="*/ 890 w 16058"/>
                <a:gd name="T43" fmla="*/ 14194 h 16058"/>
                <a:gd name="T44" fmla="*/ 935 w 16058"/>
                <a:gd name="T45" fmla="*/ 13998 h 16058"/>
                <a:gd name="T46" fmla="*/ 1021 w 16058"/>
                <a:gd name="T47" fmla="*/ 13820 h 16058"/>
                <a:gd name="T48" fmla="*/ 1142 w 16058"/>
                <a:gd name="T49" fmla="*/ 13667 h 16058"/>
                <a:gd name="T50" fmla="*/ 5408 w 16058"/>
                <a:gd name="T51" fmla="*/ 9863 h 16058"/>
                <a:gd name="T52" fmla="*/ 5742 w 16058"/>
                <a:gd name="T53" fmla="*/ 10234 h 16058"/>
                <a:gd name="T54" fmla="*/ 6106 w 16058"/>
                <a:gd name="T55" fmla="*/ 10575 h 16058"/>
                <a:gd name="T56" fmla="*/ 2407 w 16058"/>
                <a:gd name="T57" fmla="*/ 14900 h 16058"/>
                <a:gd name="T58" fmla="*/ 7693 w 16058"/>
                <a:gd name="T59" fmla="*/ 474 h 16058"/>
                <a:gd name="T60" fmla="*/ 5579 w 16058"/>
                <a:gd name="T61" fmla="*/ 1973 h 16058"/>
                <a:gd name="T62" fmla="*/ 4285 w 16058"/>
                <a:gd name="T63" fmla="*/ 4231 h 16058"/>
                <a:gd name="T64" fmla="*/ 4022 w 16058"/>
                <a:gd name="T65" fmla="*/ 6306 h 16058"/>
                <a:gd name="T66" fmla="*/ 4119 w 16058"/>
                <a:gd name="T67" fmla="*/ 7138 h 16058"/>
                <a:gd name="T68" fmla="*/ 4326 w 16058"/>
                <a:gd name="T69" fmla="*/ 7930 h 16058"/>
                <a:gd name="T70" fmla="*/ 4634 w 16058"/>
                <a:gd name="T71" fmla="*/ 8676 h 16058"/>
                <a:gd name="T72" fmla="*/ 386 w 16058"/>
                <a:gd name="T73" fmla="*/ 13185 h 16058"/>
                <a:gd name="T74" fmla="*/ 179 w 16058"/>
                <a:gd name="T75" fmla="*/ 13512 h 16058"/>
                <a:gd name="T76" fmla="*/ 46 w 16058"/>
                <a:gd name="T77" fmla="*/ 13883 h 16058"/>
                <a:gd name="T78" fmla="*/ 0 w 16058"/>
                <a:gd name="T79" fmla="*/ 14287 h 16058"/>
                <a:gd name="T80" fmla="*/ 175 w 16058"/>
                <a:gd name="T81" fmla="*/ 15054 h 16058"/>
                <a:gd name="T82" fmla="*/ 644 w 16058"/>
                <a:gd name="T83" fmla="*/ 15654 h 16058"/>
                <a:gd name="T84" fmla="*/ 1329 w 16058"/>
                <a:gd name="T85" fmla="*/ 16002 h 16058"/>
                <a:gd name="T86" fmla="*/ 1954 w 16058"/>
                <a:gd name="T87" fmla="*/ 16049 h 16058"/>
                <a:gd name="T88" fmla="*/ 2344 w 16058"/>
                <a:gd name="T89" fmla="*/ 15963 h 16058"/>
                <a:gd name="T90" fmla="*/ 2698 w 16058"/>
                <a:gd name="T91" fmla="*/ 15795 h 16058"/>
                <a:gd name="T92" fmla="*/ 3003 w 16058"/>
                <a:gd name="T93" fmla="*/ 15557 h 16058"/>
                <a:gd name="T94" fmla="*/ 7703 w 16058"/>
                <a:gd name="T95" fmla="*/ 11572 h 16058"/>
                <a:gd name="T96" fmla="*/ 8472 w 16058"/>
                <a:gd name="T97" fmla="*/ 11837 h 16058"/>
                <a:gd name="T98" fmla="*/ 9285 w 16058"/>
                <a:gd name="T99" fmla="*/ 11996 h 16058"/>
                <a:gd name="T100" fmla="*/ 10346 w 16058"/>
                <a:gd name="T101" fmla="*/ 12035 h 16058"/>
                <a:gd name="T102" fmla="*/ 12907 w 16058"/>
                <a:gd name="T103" fmla="*/ 11317 h 16058"/>
                <a:gd name="T104" fmla="*/ 14862 w 16058"/>
                <a:gd name="T105" fmla="*/ 9625 h 16058"/>
                <a:gd name="T106" fmla="*/ 15936 w 16058"/>
                <a:gd name="T107" fmla="*/ 7235 h 16058"/>
                <a:gd name="T108" fmla="*/ 15868 w 16058"/>
                <a:gd name="T109" fmla="*/ 4517 h 16058"/>
                <a:gd name="T110" fmla="*/ 14683 w 16058"/>
                <a:gd name="T111" fmla="*/ 2191 h 16058"/>
                <a:gd name="T112" fmla="*/ 12647 w 16058"/>
                <a:gd name="T113" fmla="*/ 594 h 16058"/>
                <a:gd name="T114" fmla="*/ 10036 w 16058"/>
                <a:gd name="T115" fmla="*/ 0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058" h="16058">
                  <a:moveTo>
                    <a:pt x="10036" y="11040"/>
                  </a:moveTo>
                  <a:lnTo>
                    <a:pt x="9778" y="11034"/>
                  </a:lnTo>
                  <a:lnTo>
                    <a:pt x="9523" y="11014"/>
                  </a:lnTo>
                  <a:lnTo>
                    <a:pt x="9272" y="10982"/>
                  </a:lnTo>
                  <a:lnTo>
                    <a:pt x="9025" y="10938"/>
                  </a:lnTo>
                  <a:lnTo>
                    <a:pt x="8783" y="10882"/>
                  </a:lnTo>
                  <a:lnTo>
                    <a:pt x="8544" y="10814"/>
                  </a:lnTo>
                  <a:lnTo>
                    <a:pt x="8311" y="10736"/>
                  </a:lnTo>
                  <a:lnTo>
                    <a:pt x="8083" y="10645"/>
                  </a:lnTo>
                  <a:lnTo>
                    <a:pt x="7860" y="10545"/>
                  </a:lnTo>
                  <a:lnTo>
                    <a:pt x="7645" y="10434"/>
                  </a:lnTo>
                  <a:lnTo>
                    <a:pt x="7435" y="10313"/>
                  </a:lnTo>
                  <a:lnTo>
                    <a:pt x="7231" y="10183"/>
                  </a:lnTo>
                  <a:lnTo>
                    <a:pt x="7034" y="10043"/>
                  </a:lnTo>
                  <a:lnTo>
                    <a:pt x="6845" y="9894"/>
                  </a:lnTo>
                  <a:lnTo>
                    <a:pt x="6662" y="9736"/>
                  </a:lnTo>
                  <a:lnTo>
                    <a:pt x="6488" y="9570"/>
                  </a:lnTo>
                  <a:lnTo>
                    <a:pt x="6322" y="9396"/>
                  </a:lnTo>
                  <a:lnTo>
                    <a:pt x="6164" y="9213"/>
                  </a:lnTo>
                  <a:lnTo>
                    <a:pt x="6015" y="9024"/>
                  </a:lnTo>
                  <a:lnTo>
                    <a:pt x="5875" y="8827"/>
                  </a:lnTo>
                  <a:lnTo>
                    <a:pt x="5745" y="8624"/>
                  </a:lnTo>
                  <a:lnTo>
                    <a:pt x="5624" y="8413"/>
                  </a:lnTo>
                  <a:lnTo>
                    <a:pt x="5513" y="8198"/>
                  </a:lnTo>
                  <a:lnTo>
                    <a:pt x="5413" y="7975"/>
                  </a:lnTo>
                  <a:lnTo>
                    <a:pt x="5322" y="7747"/>
                  </a:lnTo>
                  <a:lnTo>
                    <a:pt x="5244" y="7514"/>
                  </a:lnTo>
                  <a:lnTo>
                    <a:pt x="5176" y="7275"/>
                  </a:lnTo>
                  <a:lnTo>
                    <a:pt x="5120" y="7033"/>
                  </a:lnTo>
                  <a:lnTo>
                    <a:pt x="5076" y="6786"/>
                  </a:lnTo>
                  <a:lnTo>
                    <a:pt x="5044" y="6535"/>
                  </a:lnTo>
                  <a:lnTo>
                    <a:pt x="5025" y="6280"/>
                  </a:lnTo>
                  <a:lnTo>
                    <a:pt x="5018" y="6022"/>
                  </a:lnTo>
                  <a:lnTo>
                    <a:pt x="5025" y="5764"/>
                  </a:lnTo>
                  <a:lnTo>
                    <a:pt x="5044" y="5509"/>
                  </a:lnTo>
                  <a:lnTo>
                    <a:pt x="5076" y="5258"/>
                  </a:lnTo>
                  <a:lnTo>
                    <a:pt x="5120" y="5011"/>
                  </a:lnTo>
                  <a:lnTo>
                    <a:pt x="5176" y="4768"/>
                  </a:lnTo>
                  <a:lnTo>
                    <a:pt x="5244" y="4529"/>
                  </a:lnTo>
                  <a:lnTo>
                    <a:pt x="5322" y="4297"/>
                  </a:lnTo>
                  <a:lnTo>
                    <a:pt x="5413" y="4069"/>
                  </a:lnTo>
                  <a:lnTo>
                    <a:pt x="5513" y="3846"/>
                  </a:lnTo>
                  <a:lnTo>
                    <a:pt x="5624" y="3630"/>
                  </a:lnTo>
                  <a:lnTo>
                    <a:pt x="5745" y="3420"/>
                  </a:lnTo>
                  <a:lnTo>
                    <a:pt x="5875" y="3217"/>
                  </a:lnTo>
                  <a:lnTo>
                    <a:pt x="6015" y="3020"/>
                  </a:lnTo>
                  <a:lnTo>
                    <a:pt x="6164" y="2830"/>
                  </a:lnTo>
                  <a:lnTo>
                    <a:pt x="6322" y="2648"/>
                  </a:lnTo>
                  <a:lnTo>
                    <a:pt x="6488" y="2474"/>
                  </a:lnTo>
                  <a:lnTo>
                    <a:pt x="6662" y="2307"/>
                  </a:lnTo>
                  <a:lnTo>
                    <a:pt x="6845" y="2150"/>
                  </a:lnTo>
                  <a:lnTo>
                    <a:pt x="7034" y="2000"/>
                  </a:lnTo>
                  <a:lnTo>
                    <a:pt x="7231" y="1861"/>
                  </a:lnTo>
                  <a:lnTo>
                    <a:pt x="7435" y="1730"/>
                  </a:lnTo>
                  <a:lnTo>
                    <a:pt x="7645" y="1610"/>
                  </a:lnTo>
                  <a:lnTo>
                    <a:pt x="7860" y="1498"/>
                  </a:lnTo>
                  <a:lnTo>
                    <a:pt x="8083" y="1398"/>
                  </a:lnTo>
                  <a:lnTo>
                    <a:pt x="8311" y="1308"/>
                  </a:lnTo>
                  <a:lnTo>
                    <a:pt x="8544" y="1229"/>
                  </a:lnTo>
                  <a:lnTo>
                    <a:pt x="8783" y="1161"/>
                  </a:lnTo>
                  <a:lnTo>
                    <a:pt x="9025" y="1106"/>
                  </a:lnTo>
                  <a:lnTo>
                    <a:pt x="9272" y="1062"/>
                  </a:lnTo>
                  <a:lnTo>
                    <a:pt x="9523" y="1030"/>
                  </a:lnTo>
                  <a:lnTo>
                    <a:pt x="9778" y="1010"/>
                  </a:lnTo>
                  <a:lnTo>
                    <a:pt x="10036" y="1004"/>
                  </a:lnTo>
                  <a:lnTo>
                    <a:pt x="10294" y="1010"/>
                  </a:lnTo>
                  <a:lnTo>
                    <a:pt x="10549" y="1030"/>
                  </a:lnTo>
                  <a:lnTo>
                    <a:pt x="10800" y="1062"/>
                  </a:lnTo>
                  <a:lnTo>
                    <a:pt x="11048" y="1106"/>
                  </a:lnTo>
                  <a:lnTo>
                    <a:pt x="11291" y="1161"/>
                  </a:lnTo>
                  <a:lnTo>
                    <a:pt x="11529" y="1229"/>
                  </a:lnTo>
                  <a:lnTo>
                    <a:pt x="11761" y="1308"/>
                  </a:lnTo>
                  <a:lnTo>
                    <a:pt x="11989" y="1398"/>
                  </a:lnTo>
                  <a:lnTo>
                    <a:pt x="12212" y="1498"/>
                  </a:lnTo>
                  <a:lnTo>
                    <a:pt x="12428" y="1610"/>
                  </a:lnTo>
                  <a:lnTo>
                    <a:pt x="12639" y="1730"/>
                  </a:lnTo>
                  <a:lnTo>
                    <a:pt x="12841" y="1861"/>
                  </a:lnTo>
                  <a:lnTo>
                    <a:pt x="13038" y="2000"/>
                  </a:lnTo>
                  <a:lnTo>
                    <a:pt x="13228" y="2150"/>
                  </a:lnTo>
                  <a:lnTo>
                    <a:pt x="13410" y="2307"/>
                  </a:lnTo>
                  <a:lnTo>
                    <a:pt x="13584" y="2474"/>
                  </a:lnTo>
                  <a:lnTo>
                    <a:pt x="13751" y="2648"/>
                  </a:lnTo>
                  <a:lnTo>
                    <a:pt x="13908" y="2830"/>
                  </a:lnTo>
                  <a:lnTo>
                    <a:pt x="14058" y="3020"/>
                  </a:lnTo>
                  <a:lnTo>
                    <a:pt x="14197" y="3217"/>
                  </a:lnTo>
                  <a:lnTo>
                    <a:pt x="14328" y="3420"/>
                  </a:lnTo>
                  <a:lnTo>
                    <a:pt x="14448" y="3630"/>
                  </a:lnTo>
                  <a:lnTo>
                    <a:pt x="14560" y="3846"/>
                  </a:lnTo>
                  <a:lnTo>
                    <a:pt x="14660" y="4069"/>
                  </a:lnTo>
                  <a:lnTo>
                    <a:pt x="14750" y="4297"/>
                  </a:lnTo>
                  <a:lnTo>
                    <a:pt x="14829" y="4529"/>
                  </a:lnTo>
                  <a:lnTo>
                    <a:pt x="14897" y="4768"/>
                  </a:lnTo>
                  <a:lnTo>
                    <a:pt x="14952" y="5011"/>
                  </a:lnTo>
                  <a:lnTo>
                    <a:pt x="14996" y="5258"/>
                  </a:lnTo>
                  <a:lnTo>
                    <a:pt x="15028" y="5509"/>
                  </a:lnTo>
                  <a:lnTo>
                    <a:pt x="15048" y="5764"/>
                  </a:lnTo>
                  <a:lnTo>
                    <a:pt x="15054" y="6022"/>
                  </a:lnTo>
                  <a:lnTo>
                    <a:pt x="15048" y="6280"/>
                  </a:lnTo>
                  <a:lnTo>
                    <a:pt x="15028" y="6535"/>
                  </a:lnTo>
                  <a:lnTo>
                    <a:pt x="14996" y="6786"/>
                  </a:lnTo>
                  <a:lnTo>
                    <a:pt x="14952" y="7033"/>
                  </a:lnTo>
                  <a:lnTo>
                    <a:pt x="14897" y="7275"/>
                  </a:lnTo>
                  <a:lnTo>
                    <a:pt x="14829" y="7514"/>
                  </a:lnTo>
                  <a:lnTo>
                    <a:pt x="14750" y="7747"/>
                  </a:lnTo>
                  <a:lnTo>
                    <a:pt x="14660" y="7975"/>
                  </a:lnTo>
                  <a:lnTo>
                    <a:pt x="14560" y="8198"/>
                  </a:lnTo>
                  <a:lnTo>
                    <a:pt x="14448" y="8413"/>
                  </a:lnTo>
                  <a:lnTo>
                    <a:pt x="14328" y="8624"/>
                  </a:lnTo>
                  <a:lnTo>
                    <a:pt x="14197" y="8827"/>
                  </a:lnTo>
                  <a:lnTo>
                    <a:pt x="14058" y="9024"/>
                  </a:lnTo>
                  <a:lnTo>
                    <a:pt x="13908" y="9213"/>
                  </a:lnTo>
                  <a:lnTo>
                    <a:pt x="13751" y="9396"/>
                  </a:lnTo>
                  <a:lnTo>
                    <a:pt x="13584" y="9570"/>
                  </a:lnTo>
                  <a:lnTo>
                    <a:pt x="13410" y="9736"/>
                  </a:lnTo>
                  <a:lnTo>
                    <a:pt x="13228" y="9894"/>
                  </a:lnTo>
                  <a:lnTo>
                    <a:pt x="13038" y="10043"/>
                  </a:lnTo>
                  <a:lnTo>
                    <a:pt x="12841" y="10183"/>
                  </a:lnTo>
                  <a:lnTo>
                    <a:pt x="12639" y="10313"/>
                  </a:lnTo>
                  <a:lnTo>
                    <a:pt x="12428" y="10434"/>
                  </a:lnTo>
                  <a:lnTo>
                    <a:pt x="12212" y="10545"/>
                  </a:lnTo>
                  <a:lnTo>
                    <a:pt x="11989" y="10645"/>
                  </a:lnTo>
                  <a:lnTo>
                    <a:pt x="11761" y="10736"/>
                  </a:lnTo>
                  <a:lnTo>
                    <a:pt x="11529" y="10814"/>
                  </a:lnTo>
                  <a:lnTo>
                    <a:pt x="11291" y="10882"/>
                  </a:lnTo>
                  <a:lnTo>
                    <a:pt x="11048" y="10938"/>
                  </a:lnTo>
                  <a:lnTo>
                    <a:pt x="10800" y="10982"/>
                  </a:lnTo>
                  <a:lnTo>
                    <a:pt x="10549" y="11014"/>
                  </a:lnTo>
                  <a:lnTo>
                    <a:pt x="10294" y="11034"/>
                  </a:lnTo>
                  <a:lnTo>
                    <a:pt x="10036" y="11040"/>
                  </a:lnTo>
                  <a:close/>
                  <a:moveTo>
                    <a:pt x="2407" y="14900"/>
                  </a:moveTo>
                  <a:lnTo>
                    <a:pt x="2391" y="14915"/>
                  </a:lnTo>
                  <a:lnTo>
                    <a:pt x="2376" y="14930"/>
                  </a:lnTo>
                  <a:lnTo>
                    <a:pt x="2360" y="14945"/>
                  </a:lnTo>
                  <a:lnTo>
                    <a:pt x="2342" y="14959"/>
                  </a:lnTo>
                  <a:lnTo>
                    <a:pt x="2326" y="14973"/>
                  </a:lnTo>
                  <a:lnTo>
                    <a:pt x="2309" y="14987"/>
                  </a:lnTo>
                  <a:lnTo>
                    <a:pt x="2291" y="15000"/>
                  </a:lnTo>
                  <a:lnTo>
                    <a:pt x="2274" y="15013"/>
                  </a:lnTo>
                  <a:lnTo>
                    <a:pt x="2256" y="15025"/>
                  </a:lnTo>
                  <a:lnTo>
                    <a:pt x="2238" y="15037"/>
                  </a:lnTo>
                  <a:lnTo>
                    <a:pt x="2219" y="15048"/>
                  </a:lnTo>
                  <a:lnTo>
                    <a:pt x="2200" y="15059"/>
                  </a:lnTo>
                  <a:lnTo>
                    <a:pt x="2181" y="15069"/>
                  </a:lnTo>
                  <a:lnTo>
                    <a:pt x="2162" y="15080"/>
                  </a:lnTo>
                  <a:lnTo>
                    <a:pt x="2142" y="15090"/>
                  </a:lnTo>
                  <a:lnTo>
                    <a:pt x="2122" y="15099"/>
                  </a:lnTo>
                  <a:lnTo>
                    <a:pt x="2102" y="15108"/>
                  </a:lnTo>
                  <a:lnTo>
                    <a:pt x="2081" y="15116"/>
                  </a:lnTo>
                  <a:lnTo>
                    <a:pt x="2060" y="15123"/>
                  </a:lnTo>
                  <a:lnTo>
                    <a:pt x="2039" y="15130"/>
                  </a:lnTo>
                  <a:lnTo>
                    <a:pt x="2018" y="15137"/>
                  </a:lnTo>
                  <a:lnTo>
                    <a:pt x="1996" y="15143"/>
                  </a:lnTo>
                  <a:lnTo>
                    <a:pt x="1975" y="15148"/>
                  </a:lnTo>
                  <a:lnTo>
                    <a:pt x="1953" y="15153"/>
                  </a:lnTo>
                  <a:lnTo>
                    <a:pt x="1931" y="15158"/>
                  </a:lnTo>
                  <a:lnTo>
                    <a:pt x="1909" y="15162"/>
                  </a:lnTo>
                  <a:lnTo>
                    <a:pt x="1886" y="15165"/>
                  </a:lnTo>
                  <a:lnTo>
                    <a:pt x="1864" y="15168"/>
                  </a:lnTo>
                  <a:lnTo>
                    <a:pt x="1841" y="15170"/>
                  </a:lnTo>
                  <a:lnTo>
                    <a:pt x="1818" y="15171"/>
                  </a:lnTo>
                  <a:lnTo>
                    <a:pt x="1794" y="15172"/>
                  </a:lnTo>
                  <a:lnTo>
                    <a:pt x="1771" y="15172"/>
                  </a:lnTo>
                  <a:lnTo>
                    <a:pt x="1725" y="15171"/>
                  </a:lnTo>
                  <a:lnTo>
                    <a:pt x="1680" y="15168"/>
                  </a:lnTo>
                  <a:lnTo>
                    <a:pt x="1636" y="15162"/>
                  </a:lnTo>
                  <a:lnTo>
                    <a:pt x="1593" y="15154"/>
                  </a:lnTo>
                  <a:lnTo>
                    <a:pt x="1550" y="15145"/>
                  </a:lnTo>
                  <a:lnTo>
                    <a:pt x="1507" y="15133"/>
                  </a:lnTo>
                  <a:lnTo>
                    <a:pt x="1466" y="15119"/>
                  </a:lnTo>
                  <a:lnTo>
                    <a:pt x="1426" y="15103"/>
                  </a:lnTo>
                  <a:lnTo>
                    <a:pt x="1387" y="15084"/>
                  </a:lnTo>
                  <a:lnTo>
                    <a:pt x="1349" y="15065"/>
                  </a:lnTo>
                  <a:lnTo>
                    <a:pt x="1312" y="15044"/>
                  </a:lnTo>
                  <a:lnTo>
                    <a:pt x="1276" y="15021"/>
                  </a:lnTo>
                  <a:lnTo>
                    <a:pt x="1241" y="14996"/>
                  </a:lnTo>
                  <a:lnTo>
                    <a:pt x="1208" y="14970"/>
                  </a:lnTo>
                  <a:lnTo>
                    <a:pt x="1176" y="14942"/>
                  </a:lnTo>
                  <a:lnTo>
                    <a:pt x="1145" y="14913"/>
                  </a:lnTo>
                  <a:lnTo>
                    <a:pt x="1116" y="14882"/>
                  </a:lnTo>
                  <a:lnTo>
                    <a:pt x="1088" y="14850"/>
                  </a:lnTo>
                  <a:lnTo>
                    <a:pt x="1062" y="14817"/>
                  </a:lnTo>
                  <a:lnTo>
                    <a:pt x="1037" y="14782"/>
                  </a:lnTo>
                  <a:lnTo>
                    <a:pt x="1014" y="14746"/>
                  </a:lnTo>
                  <a:lnTo>
                    <a:pt x="993" y="14709"/>
                  </a:lnTo>
                  <a:lnTo>
                    <a:pt x="974" y="14671"/>
                  </a:lnTo>
                  <a:lnTo>
                    <a:pt x="955" y="14632"/>
                  </a:lnTo>
                  <a:lnTo>
                    <a:pt x="939" y="14592"/>
                  </a:lnTo>
                  <a:lnTo>
                    <a:pt x="925" y="14551"/>
                  </a:lnTo>
                  <a:lnTo>
                    <a:pt x="913" y="14508"/>
                  </a:lnTo>
                  <a:lnTo>
                    <a:pt x="903" y="14465"/>
                  </a:lnTo>
                  <a:lnTo>
                    <a:pt x="896" y="14422"/>
                  </a:lnTo>
                  <a:lnTo>
                    <a:pt x="890" y="14378"/>
                  </a:lnTo>
                  <a:lnTo>
                    <a:pt x="887" y="14333"/>
                  </a:lnTo>
                  <a:lnTo>
                    <a:pt x="886" y="14287"/>
                  </a:lnTo>
                  <a:lnTo>
                    <a:pt x="886" y="14264"/>
                  </a:lnTo>
                  <a:lnTo>
                    <a:pt x="887" y="14240"/>
                  </a:lnTo>
                  <a:lnTo>
                    <a:pt x="888" y="14217"/>
                  </a:lnTo>
                  <a:lnTo>
                    <a:pt x="890" y="14194"/>
                  </a:lnTo>
                  <a:lnTo>
                    <a:pt x="893" y="14172"/>
                  </a:lnTo>
                  <a:lnTo>
                    <a:pt x="896" y="14149"/>
                  </a:lnTo>
                  <a:lnTo>
                    <a:pt x="900" y="14127"/>
                  </a:lnTo>
                  <a:lnTo>
                    <a:pt x="905" y="14105"/>
                  </a:lnTo>
                  <a:lnTo>
                    <a:pt x="910" y="14083"/>
                  </a:lnTo>
                  <a:lnTo>
                    <a:pt x="915" y="14062"/>
                  </a:lnTo>
                  <a:lnTo>
                    <a:pt x="921" y="14040"/>
                  </a:lnTo>
                  <a:lnTo>
                    <a:pt x="928" y="14019"/>
                  </a:lnTo>
                  <a:lnTo>
                    <a:pt x="935" y="13998"/>
                  </a:lnTo>
                  <a:lnTo>
                    <a:pt x="942" y="13977"/>
                  </a:lnTo>
                  <a:lnTo>
                    <a:pt x="950" y="13956"/>
                  </a:lnTo>
                  <a:lnTo>
                    <a:pt x="959" y="13936"/>
                  </a:lnTo>
                  <a:lnTo>
                    <a:pt x="968" y="13916"/>
                  </a:lnTo>
                  <a:lnTo>
                    <a:pt x="978" y="13896"/>
                  </a:lnTo>
                  <a:lnTo>
                    <a:pt x="988" y="13877"/>
                  </a:lnTo>
                  <a:lnTo>
                    <a:pt x="999" y="13858"/>
                  </a:lnTo>
                  <a:lnTo>
                    <a:pt x="1010" y="13839"/>
                  </a:lnTo>
                  <a:lnTo>
                    <a:pt x="1021" y="13820"/>
                  </a:lnTo>
                  <a:lnTo>
                    <a:pt x="1033" y="13802"/>
                  </a:lnTo>
                  <a:lnTo>
                    <a:pt x="1045" y="13784"/>
                  </a:lnTo>
                  <a:lnTo>
                    <a:pt x="1058" y="13767"/>
                  </a:lnTo>
                  <a:lnTo>
                    <a:pt x="1071" y="13749"/>
                  </a:lnTo>
                  <a:lnTo>
                    <a:pt x="1085" y="13732"/>
                  </a:lnTo>
                  <a:lnTo>
                    <a:pt x="1099" y="13716"/>
                  </a:lnTo>
                  <a:lnTo>
                    <a:pt x="1113" y="13698"/>
                  </a:lnTo>
                  <a:lnTo>
                    <a:pt x="1127" y="13682"/>
                  </a:lnTo>
                  <a:lnTo>
                    <a:pt x="1142" y="13667"/>
                  </a:lnTo>
                  <a:lnTo>
                    <a:pt x="1158" y="13651"/>
                  </a:lnTo>
                  <a:lnTo>
                    <a:pt x="1154" y="13647"/>
                  </a:lnTo>
                  <a:lnTo>
                    <a:pt x="5202" y="9601"/>
                  </a:lnTo>
                  <a:lnTo>
                    <a:pt x="5235" y="9645"/>
                  </a:lnTo>
                  <a:lnTo>
                    <a:pt x="5268" y="9689"/>
                  </a:lnTo>
                  <a:lnTo>
                    <a:pt x="5302" y="9733"/>
                  </a:lnTo>
                  <a:lnTo>
                    <a:pt x="5337" y="9776"/>
                  </a:lnTo>
                  <a:lnTo>
                    <a:pt x="5372" y="9819"/>
                  </a:lnTo>
                  <a:lnTo>
                    <a:pt x="5408" y="9863"/>
                  </a:lnTo>
                  <a:lnTo>
                    <a:pt x="5443" y="9906"/>
                  </a:lnTo>
                  <a:lnTo>
                    <a:pt x="5479" y="9948"/>
                  </a:lnTo>
                  <a:lnTo>
                    <a:pt x="5516" y="9989"/>
                  </a:lnTo>
                  <a:lnTo>
                    <a:pt x="5552" y="10031"/>
                  </a:lnTo>
                  <a:lnTo>
                    <a:pt x="5589" y="10072"/>
                  </a:lnTo>
                  <a:lnTo>
                    <a:pt x="5627" y="10114"/>
                  </a:lnTo>
                  <a:lnTo>
                    <a:pt x="5665" y="10154"/>
                  </a:lnTo>
                  <a:lnTo>
                    <a:pt x="5704" y="10194"/>
                  </a:lnTo>
                  <a:lnTo>
                    <a:pt x="5742" y="10234"/>
                  </a:lnTo>
                  <a:lnTo>
                    <a:pt x="5781" y="10273"/>
                  </a:lnTo>
                  <a:lnTo>
                    <a:pt x="5820" y="10312"/>
                  </a:lnTo>
                  <a:lnTo>
                    <a:pt x="5860" y="10350"/>
                  </a:lnTo>
                  <a:lnTo>
                    <a:pt x="5900" y="10390"/>
                  </a:lnTo>
                  <a:lnTo>
                    <a:pt x="5940" y="10427"/>
                  </a:lnTo>
                  <a:lnTo>
                    <a:pt x="5982" y="10465"/>
                  </a:lnTo>
                  <a:lnTo>
                    <a:pt x="6023" y="10502"/>
                  </a:lnTo>
                  <a:lnTo>
                    <a:pt x="6064" y="10539"/>
                  </a:lnTo>
                  <a:lnTo>
                    <a:pt x="6106" y="10575"/>
                  </a:lnTo>
                  <a:lnTo>
                    <a:pt x="6148" y="10611"/>
                  </a:lnTo>
                  <a:lnTo>
                    <a:pt x="6190" y="10647"/>
                  </a:lnTo>
                  <a:lnTo>
                    <a:pt x="6234" y="10683"/>
                  </a:lnTo>
                  <a:lnTo>
                    <a:pt x="6277" y="10718"/>
                  </a:lnTo>
                  <a:lnTo>
                    <a:pt x="6320" y="10752"/>
                  </a:lnTo>
                  <a:lnTo>
                    <a:pt x="6364" y="10786"/>
                  </a:lnTo>
                  <a:lnTo>
                    <a:pt x="6408" y="10820"/>
                  </a:lnTo>
                  <a:lnTo>
                    <a:pt x="6453" y="10854"/>
                  </a:lnTo>
                  <a:lnTo>
                    <a:pt x="2407" y="14900"/>
                  </a:lnTo>
                  <a:close/>
                  <a:moveTo>
                    <a:pt x="10036" y="0"/>
                  </a:moveTo>
                  <a:lnTo>
                    <a:pt x="9726" y="8"/>
                  </a:lnTo>
                  <a:lnTo>
                    <a:pt x="9421" y="31"/>
                  </a:lnTo>
                  <a:lnTo>
                    <a:pt x="9119" y="69"/>
                  </a:lnTo>
                  <a:lnTo>
                    <a:pt x="8823" y="122"/>
                  </a:lnTo>
                  <a:lnTo>
                    <a:pt x="8532" y="190"/>
                  </a:lnTo>
                  <a:lnTo>
                    <a:pt x="8246" y="271"/>
                  </a:lnTo>
                  <a:lnTo>
                    <a:pt x="7966" y="365"/>
                  </a:lnTo>
                  <a:lnTo>
                    <a:pt x="7693" y="474"/>
                  </a:lnTo>
                  <a:lnTo>
                    <a:pt x="7426" y="594"/>
                  </a:lnTo>
                  <a:lnTo>
                    <a:pt x="7166" y="727"/>
                  </a:lnTo>
                  <a:lnTo>
                    <a:pt x="6914" y="872"/>
                  </a:lnTo>
                  <a:lnTo>
                    <a:pt x="6669" y="1029"/>
                  </a:lnTo>
                  <a:lnTo>
                    <a:pt x="6433" y="1196"/>
                  </a:lnTo>
                  <a:lnTo>
                    <a:pt x="6206" y="1375"/>
                  </a:lnTo>
                  <a:lnTo>
                    <a:pt x="5988" y="1565"/>
                  </a:lnTo>
                  <a:lnTo>
                    <a:pt x="5778" y="1763"/>
                  </a:lnTo>
                  <a:lnTo>
                    <a:pt x="5579" y="1973"/>
                  </a:lnTo>
                  <a:lnTo>
                    <a:pt x="5389" y="2191"/>
                  </a:lnTo>
                  <a:lnTo>
                    <a:pt x="5211" y="2419"/>
                  </a:lnTo>
                  <a:lnTo>
                    <a:pt x="5043" y="2655"/>
                  </a:lnTo>
                  <a:lnTo>
                    <a:pt x="4887" y="2899"/>
                  </a:lnTo>
                  <a:lnTo>
                    <a:pt x="4741" y="3151"/>
                  </a:lnTo>
                  <a:lnTo>
                    <a:pt x="4609" y="3411"/>
                  </a:lnTo>
                  <a:lnTo>
                    <a:pt x="4488" y="3678"/>
                  </a:lnTo>
                  <a:lnTo>
                    <a:pt x="4380" y="3951"/>
                  </a:lnTo>
                  <a:lnTo>
                    <a:pt x="4285" y="4231"/>
                  </a:lnTo>
                  <a:lnTo>
                    <a:pt x="4204" y="4517"/>
                  </a:lnTo>
                  <a:lnTo>
                    <a:pt x="4137" y="4808"/>
                  </a:lnTo>
                  <a:lnTo>
                    <a:pt x="4084" y="5104"/>
                  </a:lnTo>
                  <a:lnTo>
                    <a:pt x="4046" y="5407"/>
                  </a:lnTo>
                  <a:lnTo>
                    <a:pt x="4023" y="5712"/>
                  </a:lnTo>
                  <a:lnTo>
                    <a:pt x="4015" y="6022"/>
                  </a:lnTo>
                  <a:lnTo>
                    <a:pt x="4016" y="6117"/>
                  </a:lnTo>
                  <a:lnTo>
                    <a:pt x="4018" y="6211"/>
                  </a:lnTo>
                  <a:lnTo>
                    <a:pt x="4022" y="6306"/>
                  </a:lnTo>
                  <a:lnTo>
                    <a:pt x="4027" y="6400"/>
                  </a:lnTo>
                  <a:lnTo>
                    <a:pt x="4033" y="6493"/>
                  </a:lnTo>
                  <a:lnTo>
                    <a:pt x="4041" y="6587"/>
                  </a:lnTo>
                  <a:lnTo>
                    <a:pt x="4051" y="6680"/>
                  </a:lnTo>
                  <a:lnTo>
                    <a:pt x="4062" y="6772"/>
                  </a:lnTo>
                  <a:lnTo>
                    <a:pt x="4074" y="6864"/>
                  </a:lnTo>
                  <a:lnTo>
                    <a:pt x="4087" y="6956"/>
                  </a:lnTo>
                  <a:lnTo>
                    <a:pt x="4102" y="7046"/>
                  </a:lnTo>
                  <a:lnTo>
                    <a:pt x="4119" y="7138"/>
                  </a:lnTo>
                  <a:lnTo>
                    <a:pt x="4136" y="7227"/>
                  </a:lnTo>
                  <a:lnTo>
                    <a:pt x="4155" y="7317"/>
                  </a:lnTo>
                  <a:lnTo>
                    <a:pt x="4176" y="7406"/>
                  </a:lnTo>
                  <a:lnTo>
                    <a:pt x="4197" y="7495"/>
                  </a:lnTo>
                  <a:lnTo>
                    <a:pt x="4220" y="7583"/>
                  </a:lnTo>
                  <a:lnTo>
                    <a:pt x="4244" y="7671"/>
                  </a:lnTo>
                  <a:lnTo>
                    <a:pt x="4270" y="7758"/>
                  </a:lnTo>
                  <a:lnTo>
                    <a:pt x="4298" y="7844"/>
                  </a:lnTo>
                  <a:lnTo>
                    <a:pt x="4326" y="7930"/>
                  </a:lnTo>
                  <a:lnTo>
                    <a:pt x="4355" y="8015"/>
                  </a:lnTo>
                  <a:lnTo>
                    <a:pt x="4386" y="8100"/>
                  </a:lnTo>
                  <a:lnTo>
                    <a:pt x="4417" y="8185"/>
                  </a:lnTo>
                  <a:lnTo>
                    <a:pt x="4450" y="8268"/>
                  </a:lnTo>
                  <a:lnTo>
                    <a:pt x="4484" y="8351"/>
                  </a:lnTo>
                  <a:lnTo>
                    <a:pt x="4520" y="8433"/>
                  </a:lnTo>
                  <a:lnTo>
                    <a:pt x="4556" y="8515"/>
                  </a:lnTo>
                  <a:lnTo>
                    <a:pt x="4595" y="8596"/>
                  </a:lnTo>
                  <a:lnTo>
                    <a:pt x="4634" y="8676"/>
                  </a:lnTo>
                  <a:lnTo>
                    <a:pt x="4673" y="8757"/>
                  </a:lnTo>
                  <a:lnTo>
                    <a:pt x="4715" y="8835"/>
                  </a:lnTo>
                  <a:lnTo>
                    <a:pt x="528" y="13021"/>
                  </a:lnTo>
                  <a:lnTo>
                    <a:pt x="531" y="13025"/>
                  </a:lnTo>
                  <a:lnTo>
                    <a:pt x="501" y="13055"/>
                  </a:lnTo>
                  <a:lnTo>
                    <a:pt x="471" y="13086"/>
                  </a:lnTo>
                  <a:lnTo>
                    <a:pt x="443" y="13118"/>
                  </a:lnTo>
                  <a:lnTo>
                    <a:pt x="414" y="13152"/>
                  </a:lnTo>
                  <a:lnTo>
                    <a:pt x="386" y="13185"/>
                  </a:lnTo>
                  <a:lnTo>
                    <a:pt x="360" y="13219"/>
                  </a:lnTo>
                  <a:lnTo>
                    <a:pt x="335" y="13253"/>
                  </a:lnTo>
                  <a:lnTo>
                    <a:pt x="310" y="13288"/>
                  </a:lnTo>
                  <a:lnTo>
                    <a:pt x="286" y="13324"/>
                  </a:lnTo>
                  <a:lnTo>
                    <a:pt x="263" y="13360"/>
                  </a:lnTo>
                  <a:lnTo>
                    <a:pt x="241" y="13397"/>
                  </a:lnTo>
                  <a:lnTo>
                    <a:pt x="219" y="13436"/>
                  </a:lnTo>
                  <a:lnTo>
                    <a:pt x="199" y="13474"/>
                  </a:lnTo>
                  <a:lnTo>
                    <a:pt x="179" y="13512"/>
                  </a:lnTo>
                  <a:lnTo>
                    <a:pt x="161" y="13551"/>
                  </a:lnTo>
                  <a:lnTo>
                    <a:pt x="143" y="13591"/>
                  </a:lnTo>
                  <a:lnTo>
                    <a:pt x="126" y="13631"/>
                  </a:lnTo>
                  <a:lnTo>
                    <a:pt x="110" y="13672"/>
                  </a:lnTo>
                  <a:lnTo>
                    <a:pt x="95" y="13714"/>
                  </a:lnTo>
                  <a:lnTo>
                    <a:pt x="81" y="13755"/>
                  </a:lnTo>
                  <a:lnTo>
                    <a:pt x="69" y="13797"/>
                  </a:lnTo>
                  <a:lnTo>
                    <a:pt x="57" y="13840"/>
                  </a:lnTo>
                  <a:lnTo>
                    <a:pt x="46" y="13883"/>
                  </a:lnTo>
                  <a:lnTo>
                    <a:pt x="37" y="13926"/>
                  </a:lnTo>
                  <a:lnTo>
                    <a:pt x="28" y="13970"/>
                  </a:lnTo>
                  <a:lnTo>
                    <a:pt x="21" y="14015"/>
                  </a:lnTo>
                  <a:lnTo>
                    <a:pt x="15" y="14059"/>
                  </a:lnTo>
                  <a:lnTo>
                    <a:pt x="9" y="14104"/>
                  </a:lnTo>
                  <a:lnTo>
                    <a:pt x="5" y="14149"/>
                  </a:lnTo>
                  <a:lnTo>
                    <a:pt x="2" y="14195"/>
                  </a:lnTo>
                  <a:lnTo>
                    <a:pt x="1" y="14240"/>
                  </a:lnTo>
                  <a:lnTo>
                    <a:pt x="0" y="14287"/>
                  </a:lnTo>
                  <a:lnTo>
                    <a:pt x="2" y="14378"/>
                  </a:lnTo>
                  <a:lnTo>
                    <a:pt x="9" y="14468"/>
                  </a:lnTo>
                  <a:lnTo>
                    <a:pt x="20" y="14557"/>
                  </a:lnTo>
                  <a:lnTo>
                    <a:pt x="36" y="14644"/>
                  </a:lnTo>
                  <a:lnTo>
                    <a:pt x="56" y="14729"/>
                  </a:lnTo>
                  <a:lnTo>
                    <a:pt x="79" y="14814"/>
                  </a:lnTo>
                  <a:lnTo>
                    <a:pt x="107" y="14896"/>
                  </a:lnTo>
                  <a:lnTo>
                    <a:pt x="140" y="14976"/>
                  </a:lnTo>
                  <a:lnTo>
                    <a:pt x="175" y="15054"/>
                  </a:lnTo>
                  <a:lnTo>
                    <a:pt x="214" y="15132"/>
                  </a:lnTo>
                  <a:lnTo>
                    <a:pt x="256" y="15205"/>
                  </a:lnTo>
                  <a:lnTo>
                    <a:pt x="302" y="15277"/>
                  </a:lnTo>
                  <a:lnTo>
                    <a:pt x="352" y="15346"/>
                  </a:lnTo>
                  <a:lnTo>
                    <a:pt x="404" y="15414"/>
                  </a:lnTo>
                  <a:lnTo>
                    <a:pt x="460" y="15478"/>
                  </a:lnTo>
                  <a:lnTo>
                    <a:pt x="519" y="15539"/>
                  </a:lnTo>
                  <a:lnTo>
                    <a:pt x="580" y="15598"/>
                  </a:lnTo>
                  <a:lnTo>
                    <a:pt x="644" y="15654"/>
                  </a:lnTo>
                  <a:lnTo>
                    <a:pt x="712" y="15706"/>
                  </a:lnTo>
                  <a:lnTo>
                    <a:pt x="781" y="15756"/>
                  </a:lnTo>
                  <a:lnTo>
                    <a:pt x="853" y="15801"/>
                  </a:lnTo>
                  <a:lnTo>
                    <a:pt x="926" y="15844"/>
                  </a:lnTo>
                  <a:lnTo>
                    <a:pt x="1004" y="15883"/>
                  </a:lnTo>
                  <a:lnTo>
                    <a:pt x="1082" y="15918"/>
                  </a:lnTo>
                  <a:lnTo>
                    <a:pt x="1162" y="15951"/>
                  </a:lnTo>
                  <a:lnTo>
                    <a:pt x="1244" y="15979"/>
                  </a:lnTo>
                  <a:lnTo>
                    <a:pt x="1329" y="16002"/>
                  </a:lnTo>
                  <a:lnTo>
                    <a:pt x="1414" y="16022"/>
                  </a:lnTo>
                  <a:lnTo>
                    <a:pt x="1501" y="16038"/>
                  </a:lnTo>
                  <a:lnTo>
                    <a:pt x="1590" y="16049"/>
                  </a:lnTo>
                  <a:lnTo>
                    <a:pt x="1680" y="16056"/>
                  </a:lnTo>
                  <a:lnTo>
                    <a:pt x="1771" y="16058"/>
                  </a:lnTo>
                  <a:lnTo>
                    <a:pt x="1818" y="16057"/>
                  </a:lnTo>
                  <a:lnTo>
                    <a:pt x="1863" y="16056"/>
                  </a:lnTo>
                  <a:lnTo>
                    <a:pt x="1909" y="16053"/>
                  </a:lnTo>
                  <a:lnTo>
                    <a:pt x="1954" y="16049"/>
                  </a:lnTo>
                  <a:lnTo>
                    <a:pt x="1999" y="16043"/>
                  </a:lnTo>
                  <a:lnTo>
                    <a:pt x="2043" y="16037"/>
                  </a:lnTo>
                  <a:lnTo>
                    <a:pt x="2088" y="16030"/>
                  </a:lnTo>
                  <a:lnTo>
                    <a:pt x="2132" y="16021"/>
                  </a:lnTo>
                  <a:lnTo>
                    <a:pt x="2175" y="16012"/>
                  </a:lnTo>
                  <a:lnTo>
                    <a:pt x="2218" y="16001"/>
                  </a:lnTo>
                  <a:lnTo>
                    <a:pt x="2261" y="15989"/>
                  </a:lnTo>
                  <a:lnTo>
                    <a:pt x="2302" y="15977"/>
                  </a:lnTo>
                  <a:lnTo>
                    <a:pt x="2344" y="15963"/>
                  </a:lnTo>
                  <a:lnTo>
                    <a:pt x="2386" y="15948"/>
                  </a:lnTo>
                  <a:lnTo>
                    <a:pt x="2427" y="15932"/>
                  </a:lnTo>
                  <a:lnTo>
                    <a:pt x="2467" y="15915"/>
                  </a:lnTo>
                  <a:lnTo>
                    <a:pt x="2507" y="15897"/>
                  </a:lnTo>
                  <a:lnTo>
                    <a:pt x="2546" y="15878"/>
                  </a:lnTo>
                  <a:lnTo>
                    <a:pt x="2584" y="15859"/>
                  </a:lnTo>
                  <a:lnTo>
                    <a:pt x="2622" y="15839"/>
                  </a:lnTo>
                  <a:lnTo>
                    <a:pt x="2661" y="15817"/>
                  </a:lnTo>
                  <a:lnTo>
                    <a:pt x="2698" y="15795"/>
                  </a:lnTo>
                  <a:lnTo>
                    <a:pt x="2734" y="15772"/>
                  </a:lnTo>
                  <a:lnTo>
                    <a:pt x="2770" y="15748"/>
                  </a:lnTo>
                  <a:lnTo>
                    <a:pt x="2805" y="15723"/>
                  </a:lnTo>
                  <a:lnTo>
                    <a:pt x="2839" y="15698"/>
                  </a:lnTo>
                  <a:lnTo>
                    <a:pt x="2873" y="15671"/>
                  </a:lnTo>
                  <a:lnTo>
                    <a:pt x="2906" y="15644"/>
                  </a:lnTo>
                  <a:lnTo>
                    <a:pt x="2940" y="15615"/>
                  </a:lnTo>
                  <a:lnTo>
                    <a:pt x="2971" y="15587"/>
                  </a:lnTo>
                  <a:lnTo>
                    <a:pt x="3003" y="15557"/>
                  </a:lnTo>
                  <a:lnTo>
                    <a:pt x="3033" y="15527"/>
                  </a:lnTo>
                  <a:lnTo>
                    <a:pt x="3032" y="15526"/>
                  </a:lnTo>
                  <a:lnTo>
                    <a:pt x="7217" y="11342"/>
                  </a:lnTo>
                  <a:lnTo>
                    <a:pt x="7296" y="11383"/>
                  </a:lnTo>
                  <a:lnTo>
                    <a:pt x="7377" y="11423"/>
                  </a:lnTo>
                  <a:lnTo>
                    <a:pt x="7457" y="11462"/>
                  </a:lnTo>
                  <a:lnTo>
                    <a:pt x="7538" y="11500"/>
                  </a:lnTo>
                  <a:lnTo>
                    <a:pt x="7621" y="11537"/>
                  </a:lnTo>
                  <a:lnTo>
                    <a:pt x="7703" y="11572"/>
                  </a:lnTo>
                  <a:lnTo>
                    <a:pt x="7786" y="11606"/>
                  </a:lnTo>
                  <a:lnTo>
                    <a:pt x="7869" y="11640"/>
                  </a:lnTo>
                  <a:lnTo>
                    <a:pt x="7954" y="11671"/>
                  </a:lnTo>
                  <a:lnTo>
                    <a:pt x="8039" y="11702"/>
                  </a:lnTo>
                  <a:lnTo>
                    <a:pt x="8124" y="11731"/>
                  </a:lnTo>
                  <a:lnTo>
                    <a:pt x="8211" y="11759"/>
                  </a:lnTo>
                  <a:lnTo>
                    <a:pt x="8297" y="11787"/>
                  </a:lnTo>
                  <a:lnTo>
                    <a:pt x="8384" y="11813"/>
                  </a:lnTo>
                  <a:lnTo>
                    <a:pt x="8472" y="11837"/>
                  </a:lnTo>
                  <a:lnTo>
                    <a:pt x="8560" y="11860"/>
                  </a:lnTo>
                  <a:lnTo>
                    <a:pt x="8649" y="11882"/>
                  </a:lnTo>
                  <a:lnTo>
                    <a:pt x="8739" y="11902"/>
                  </a:lnTo>
                  <a:lnTo>
                    <a:pt x="8828" y="11921"/>
                  </a:lnTo>
                  <a:lnTo>
                    <a:pt x="8918" y="11939"/>
                  </a:lnTo>
                  <a:lnTo>
                    <a:pt x="9010" y="11955"/>
                  </a:lnTo>
                  <a:lnTo>
                    <a:pt x="9100" y="11970"/>
                  </a:lnTo>
                  <a:lnTo>
                    <a:pt x="9192" y="11984"/>
                  </a:lnTo>
                  <a:lnTo>
                    <a:pt x="9285" y="11996"/>
                  </a:lnTo>
                  <a:lnTo>
                    <a:pt x="9377" y="12007"/>
                  </a:lnTo>
                  <a:lnTo>
                    <a:pt x="9470" y="12016"/>
                  </a:lnTo>
                  <a:lnTo>
                    <a:pt x="9564" y="12024"/>
                  </a:lnTo>
                  <a:lnTo>
                    <a:pt x="9657" y="12031"/>
                  </a:lnTo>
                  <a:lnTo>
                    <a:pt x="9751" y="12036"/>
                  </a:lnTo>
                  <a:lnTo>
                    <a:pt x="9846" y="12040"/>
                  </a:lnTo>
                  <a:lnTo>
                    <a:pt x="9941" y="12042"/>
                  </a:lnTo>
                  <a:lnTo>
                    <a:pt x="10036" y="12044"/>
                  </a:lnTo>
                  <a:lnTo>
                    <a:pt x="10346" y="12035"/>
                  </a:lnTo>
                  <a:lnTo>
                    <a:pt x="10651" y="12012"/>
                  </a:lnTo>
                  <a:lnTo>
                    <a:pt x="10954" y="11974"/>
                  </a:lnTo>
                  <a:lnTo>
                    <a:pt x="11250" y="11921"/>
                  </a:lnTo>
                  <a:lnTo>
                    <a:pt x="11541" y="11854"/>
                  </a:lnTo>
                  <a:lnTo>
                    <a:pt x="11827" y="11773"/>
                  </a:lnTo>
                  <a:lnTo>
                    <a:pt x="12107" y="11678"/>
                  </a:lnTo>
                  <a:lnTo>
                    <a:pt x="12380" y="11570"/>
                  </a:lnTo>
                  <a:lnTo>
                    <a:pt x="12647" y="11449"/>
                  </a:lnTo>
                  <a:lnTo>
                    <a:pt x="12907" y="11317"/>
                  </a:lnTo>
                  <a:lnTo>
                    <a:pt x="13159" y="11171"/>
                  </a:lnTo>
                  <a:lnTo>
                    <a:pt x="13403" y="11015"/>
                  </a:lnTo>
                  <a:lnTo>
                    <a:pt x="13639" y="10847"/>
                  </a:lnTo>
                  <a:lnTo>
                    <a:pt x="13866" y="10669"/>
                  </a:lnTo>
                  <a:lnTo>
                    <a:pt x="14085" y="10479"/>
                  </a:lnTo>
                  <a:lnTo>
                    <a:pt x="14295" y="10280"/>
                  </a:lnTo>
                  <a:lnTo>
                    <a:pt x="14493" y="10070"/>
                  </a:lnTo>
                  <a:lnTo>
                    <a:pt x="14683" y="9852"/>
                  </a:lnTo>
                  <a:lnTo>
                    <a:pt x="14862" y="9625"/>
                  </a:lnTo>
                  <a:lnTo>
                    <a:pt x="15029" y="9389"/>
                  </a:lnTo>
                  <a:lnTo>
                    <a:pt x="15186" y="9144"/>
                  </a:lnTo>
                  <a:lnTo>
                    <a:pt x="15331" y="8892"/>
                  </a:lnTo>
                  <a:lnTo>
                    <a:pt x="15464" y="8632"/>
                  </a:lnTo>
                  <a:lnTo>
                    <a:pt x="15584" y="8365"/>
                  </a:lnTo>
                  <a:lnTo>
                    <a:pt x="15693" y="8092"/>
                  </a:lnTo>
                  <a:lnTo>
                    <a:pt x="15787" y="7812"/>
                  </a:lnTo>
                  <a:lnTo>
                    <a:pt x="15868" y="7526"/>
                  </a:lnTo>
                  <a:lnTo>
                    <a:pt x="15936" y="7235"/>
                  </a:lnTo>
                  <a:lnTo>
                    <a:pt x="15989" y="6939"/>
                  </a:lnTo>
                  <a:lnTo>
                    <a:pt x="16027" y="6638"/>
                  </a:lnTo>
                  <a:lnTo>
                    <a:pt x="16050" y="6332"/>
                  </a:lnTo>
                  <a:lnTo>
                    <a:pt x="16058" y="6022"/>
                  </a:lnTo>
                  <a:lnTo>
                    <a:pt x="16050" y="5712"/>
                  </a:lnTo>
                  <a:lnTo>
                    <a:pt x="16027" y="5407"/>
                  </a:lnTo>
                  <a:lnTo>
                    <a:pt x="15989" y="5104"/>
                  </a:lnTo>
                  <a:lnTo>
                    <a:pt x="15936" y="4808"/>
                  </a:lnTo>
                  <a:lnTo>
                    <a:pt x="15868" y="4517"/>
                  </a:lnTo>
                  <a:lnTo>
                    <a:pt x="15787" y="4231"/>
                  </a:lnTo>
                  <a:lnTo>
                    <a:pt x="15693" y="3951"/>
                  </a:lnTo>
                  <a:lnTo>
                    <a:pt x="15584" y="3678"/>
                  </a:lnTo>
                  <a:lnTo>
                    <a:pt x="15464" y="3411"/>
                  </a:lnTo>
                  <a:lnTo>
                    <a:pt x="15331" y="3151"/>
                  </a:lnTo>
                  <a:lnTo>
                    <a:pt x="15186" y="2899"/>
                  </a:lnTo>
                  <a:lnTo>
                    <a:pt x="15029" y="2655"/>
                  </a:lnTo>
                  <a:lnTo>
                    <a:pt x="14862" y="2419"/>
                  </a:lnTo>
                  <a:lnTo>
                    <a:pt x="14683" y="2191"/>
                  </a:lnTo>
                  <a:lnTo>
                    <a:pt x="14493" y="1973"/>
                  </a:lnTo>
                  <a:lnTo>
                    <a:pt x="14295" y="1763"/>
                  </a:lnTo>
                  <a:lnTo>
                    <a:pt x="14085" y="1565"/>
                  </a:lnTo>
                  <a:lnTo>
                    <a:pt x="13866" y="1375"/>
                  </a:lnTo>
                  <a:lnTo>
                    <a:pt x="13639" y="1196"/>
                  </a:lnTo>
                  <a:lnTo>
                    <a:pt x="13403" y="1029"/>
                  </a:lnTo>
                  <a:lnTo>
                    <a:pt x="13159" y="872"/>
                  </a:lnTo>
                  <a:lnTo>
                    <a:pt x="12907" y="727"/>
                  </a:lnTo>
                  <a:lnTo>
                    <a:pt x="12647" y="594"/>
                  </a:lnTo>
                  <a:lnTo>
                    <a:pt x="12380" y="474"/>
                  </a:lnTo>
                  <a:lnTo>
                    <a:pt x="12107" y="365"/>
                  </a:lnTo>
                  <a:lnTo>
                    <a:pt x="11827" y="271"/>
                  </a:lnTo>
                  <a:lnTo>
                    <a:pt x="11541" y="190"/>
                  </a:lnTo>
                  <a:lnTo>
                    <a:pt x="11250" y="122"/>
                  </a:lnTo>
                  <a:lnTo>
                    <a:pt x="10954" y="69"/>
                  </a:lnTo>
                  <a:lnTo>
                    <a:pt x="10651" y="31"/>
                  </a:lnTo>
                  <a:lnTo>
                    <a:pt x="10346" y="8"/>
                  </a:lnTo>
                  <a:lnTo>
                    <a:pt x="100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Freeform: Shape 71">
              <a:extLst>
                <a:ext uri="{FF2B5EF4-FFF2-40B4-BE49-F238E27FC236}">
                  <a16:creationId xmlns:a16="http://schemas.microsoft.com/office/drawing/2014/main" id="{DD2DE0D8-CE07-4931-8D61-CEC65FD12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4413" y="1185863"/>
              <a:ext cx="161925" cy="161925"/>
            </a:xfrm>
            <a:custGeom>
              <a:avLst/>
              <a:gdLst>
                <a:gd name="T0" fmla="*/ 2977 w 3763"/>
                <a:gd name="T1" fmla="*/ 40 h 3764"/>
                <a:gd name="T2" fmla="*/ 2305 w 3763"/>
                <a:gd name="T3" fmla="*/ 213 h 3764"/>
                <a:gd name="T4" fmla="*/ 1691 w 3763"/>
                <a:gd name="T5" fmla="*/ 509 h 3764"/>
                <a:gd name="T6" fmla="*/ 1151 w 3763"/>
                <a:gd name="T7" fmla="*/ 912 h 3764"/>
                <a:gd name="T8" fmla="*/ 697 w 3763"/>
                <a:gd name="T9" fmla="*/ 1411 h 3764"/>
                <a:gd name="T10" fmla="*/ 346 w 3763"/>
                <a:gd name="T11" fmla="*/ 1990 h 3764"/>
                <a:gd name="T12" fmla="*/ 110 w 3763"/>
                <a:gd name="T13" fmla="*/ 2635 h 3764"/>
                <a:gd name="T14" fmla="*/ 5 w 3763"/>
                <a:gd name="T15" fmla="*/ 3332 h 3764"/>
                <a:gd name="T16" fmla="*/ 3 w 3763"/>
                <a:gd name="T17" fmla="*/ 3551 h 3764"/>
                <a:gd name="T18" fmla="*/ 15 w 3763"/>
                <a:gd name="T19" fmla="*/ 3599 h 3764"/>
                <a:gd name="T20" fmla="*/ 36 w 3763"/>
                <a:gd name="T21" fmla="*/ 3643 h 3764"/>
                <a:gd name="T22" fmla="*/ 65 w 3763"/>
                <a:gd name="T23" fmla="*/ 3681 h 3764"/>
                <a:gd name="T24" fmla="*/ 100 w 3763"/>
                <a:gd name="T25" fmla="*/ 3713 h 3764"/>
                <a:gd name="T26" fmla="*/ 142 w 3763"/>
                <a:gd name="T27" fmla="*/ 3739 h 3764"/>
                <a:gd name="T28" fmla="*/ 188 w 3763"/>
                <a:gd name="T29" fmla="*/ 3756 h 3764"/>
                <a:gd name="T30" fmla="*/ 237 w 3763"/>
                <a:gd name="T31" fmla="*/ 3764 h 3764"/>
                <a:gd name="T32" fmla="*/ 289 w 3763"/>
                <a:gd name="T33" fmla="*/ 3761 h 3764"/>
                <a:gd name="T34" fmla="*/ 337 w 3763"/>
                <a:gd name="T35" fmla="*/ 3749 h 3764"/>
                <a:gd name="T36" fmla="*/ 381 w 3763"/>
                <a:gd name="T37" fmla="*/ 3728 h 3764"/>
                <a:gd name="T38" fmla="*/ 419 w 3763"/>
                <a:gd name="T39" fmla="*/ 3698 h 3764"/>
                <a:gd name="T40" fmla="*/ 451 w 3763"/>
                <a:gd name="T41" fmla="*/ 3663 h 3764"/>
                <a:gd name="T42" fmla="*/ 476 w 3763"/>
                <a:gd name="T43" fmla="*/ 3621 h 3764"/>
                <a:gd name="T44" fmla="*/ 493 w 3763"/>
                <a:gd name="T45" fmla="*/ 3576 h 3764"/>
                <a:gd name="T46" fmla="*/ 501 w 3763"/>
                <a:gd name="T47" fmla="*/ 3526 h 3764"/>
                <a:gd name="T48" fmla="*/ 537 w 3763"/>
                <a:gd name="T49" fmla="*/ 3054 h 3764"/>
                <a:gd name="T50" fmla="*/ 684 w 3763"/>
                <a:gd name="T51" fmla="*/ 2478 h 3764"/>
                <a:gd name="T52" fmla="*/ 937 w 3763"/>
                <a:gd name="T53" fmla="*/ 1952 h 3764"/>
                <a:gd name="T54" fmla="*/ 1283 w 3763"/>
                <a:gd name="T55" fmla="*/ 1488 h 3764"/>
                <a:gd name="T56" fmla="*/ 1711 w 3763"/>
                <a:gd name="T57" fmla="*/ 1100 h 3764"/>
                <a:gd name="T58" fmla="*/ 2208 w 3763"/>
                <a:gd name="T59" fmla="*/ 799 h 3764"/>
                <a:gd name="T60" fmla="*/ 2760 w 3763"/>
                <a:gd name="T61" fmla="*/ 596 h 3764"/>
                <a:gd name="T62" fmla="*/ 3358 w 3763"/>
                <a:gd name="T63" fmla="*/ 506 h 3764"/>
                <a:gd name="T64" fmla="*/ 3550 w 3763"/>
                <a:gd name="T65" fmla="*/ 499 h 3764"/>
                <a:gd name="T66" fmla="*/ 3599 w 3763"/>
                <a:gd name="T67" fmla="*/ 487 h 3764"/>
                <a:gd name="T68" fmla="*/ 3643 w 3763"/>
                <a:gd name="T69" fmla="*/ 466 h 3764"/>
                <a:gd name="T70" fmla="*/ 3681 w 3763"/>
                <a:gd name="T71" fmla="*/ 437 h 3764"/>
                <a:gd name="T72" fmla="*/ 3713 w 3763"/>
                <a:gd name="T73" fmla="*/ 402 h 3764"/>
                <a:gd name="T74" fmla="*/ 3738 w 3763"/>
                <a:gd name="T75" fmla="*/ 359 h 3764"/>
                <a:gd name="T76" fmla="*/ 3755 w 3763"/>
                <a:gd name="T77" fmla="*/ 313 h 3764"/>
                <a:gd name="T78" fmla="*/ 3763 w 3763"/>
                <a:gd name="T79" fmla="*/ 264 h 3764"/>
                <a:gd name="T80" fmla="*/ 3760 w 3763"/>
                <a:gd name="T81" fmla="*/ 213 h 3764"/>
                <a:gd name="T82" fmla="*/ 3748 w 3763"/>
                <a:gd name="T83" fmla="*/ 165 h 3764"/>
                <a:gd name="T84" fmla="*/ 3727 w 3763"/>
                <a:gd name="T85" fmla="*/ 120 h 3764"/>
                <a:gd name="T86" fmla="*/ 3698 w 3763"/>
                <a:gd name="T87" fmla="*/ 82 h 3764"/>
                <a:gd name="T88" fmla="*/ 3663 w 3763"/>
                <a:gd name="T89" fmla="*/ 50 h 3764"/>
                <a:gd name="T90" fmla="*/ 3621 w 3763"/>
                <a:gd name="T91" fmla="*/ 25 h 3764"/>
                <a:gd name="T92" fmla="*/ 3574 w 3763"/>
                <a:gd name="T93" fmla="*/ 8 h 3764"/>
                <a:gd name="T94" fmla="*/ 3525 w 3763"/>
                <a:gd name="T95" fmla="*/ 0 h 3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63" h="3764">
                  <a:moveTo>
                    <a:pt x="3512" y="0"/>
                  </a:moveTo>
                  <a:lnTo>
                    <a:pt x="3332" y="5"/>
                  </a:lnTo>
                  <a:lnTo>
                    <a:pt x="3153" y="18"/>
                  </a:lnTo>
                  <a:lnTo>
                    <a:pt x="2977" y="40"/>
                  </a:lnTo>
                  <a:lnTo>
                    <a:pt x="2805" y="71"/>
                  </a:lnTo>
                  <a:lnTo>
                    <a:pt x="2634" y="110"/>
                  </a:lnTo>
                  <a:lnTo>
                    <a:pt x="2467" y="158"/>
                  </a:lnTo>
                  <a:lnTo>
                    <a:pt x="2305" y="213"/>
                  </a:lnTo>
                  <a:lnTo>
                    <a:pt x="2145" y="276"/>
                  </a:lnTo>
                  <a:lnTo>
                    <a:pt x="1990" y="346"/>
                  </a:lnTo>
                  <a:lnTo>
                    <a:pt x="1838" y="424"/>
                  </a:lnTo>
                  <a:lnTo>
                    <a:pt x="1691" y="509"/>
                  </a:lnTo>
                  <a:lnTo>
                    <a:pt x="1548" y="600"/>
                  </a:lnTo>
                  <a:lnTo>
                    <a:pt x="1411" y="698"/>
                  </a:lnTo>
                  <a:lnTo>
                    <a:pt x="1278" y="802"/>
                  </a:lnTo>
                  <a:lnTo>
                    <a:pt x="1151" y="912"/>
                  </a:lnTo>
                  <a:lnTo>
                    <a:pt x="1028" y="1029"/>
                  </a:lnTo>
                  <a:lnTo>
                    <a:pt x="912" y="1151"/>
                  </a:lnTo>
                  <a:lnTo>
                    <a:pt x="801" y="1279"/>
                  </a:lnTo>
                  <a:lnTo>
                    <a:pt x="697" y="1411"/>
                  </a:lnTo>
                  <a:lnTo>
                    <a:pt x="600" y="1549"/>
                  </a:lnTo>
                  <a:lnTo>
                    <a:pt x="508" y="1691"/>
                  </a:lnTo>
                  <a:lnTo>
                    <a:pt x="423" y="1839"/>
                  </a:lnTo>
                  <a:lnTo>
                    <a:pt x="346" y="1990"/>
                  </a:lnTo>
                  <a:lnTo>
                    <a:pt x="276" y="2146"/>
                  </a:lnTo>
                  <a:lnTo>
                    <a:pt x="212" y="2305"/>
                  </a:lnTo>
                  <a:lnTo>
                    <a:pt x="157" y="2468"/>
                  </a:lnTo>
                  <a:lnTo>
                    <a:pt x="110" y="2635"/>
                  </a:lnTo>
                  <a:lnTo>
                    <a:pt x="71" y="2805"/>
                  </a:lnTo>
                  <a:lnTo>
                    <a:pt x="40" y="2978"/>
                  </a:lnTo>
                  <a:lnTo>
                    <a:pt x="18" y="3153"/>
                  </a:lnTo>
                  <a:lnTo>
                    <a:pt x="5" y="3332"/>
                  </a:lnTo>
                  <a:lnTo>
                    <a:pt x="0" y="3513"/>
                  </a:lnTo>
                  <a:lnTo>
                    <a:pt x="0" y="3526"/>
                  </a:lnTo>
                  <a:lnTo>
                    <a:pt x="1" y="3539"/>
                  </a:lnTo>
                  <a:lnTo>
                    <a:pt x="3" y="3551"/>
                  </a:lnTo>
                  <a:lnTo>
                    <a:pt x="5" y="3563"/>
                  </a:lnTo>
                  <a:lnTo>
                    <a:pt x="8" y="3576"/>
                  </a:lnTo>
                  <a:lnTo>
                    <a:pt x="11" y="3587"/>
                  </a:lnTo>
                  <a:lnTo>
                    <a:pt x="15" y="3599"/>
                  </a:lnTo>
                  <a:lnTo>
                    <a:pt x="20" y="3610"/>
                  </a:lnTo>
                  <a:lnTo>
                    <a:pt x="25" y="3621"/>
                  </a:lnTo>
                  <a:lnTo>
                    <a:pt x="30" y="3632"/>
                  </a:lnTo>
                  <a:lnTo>
                    <a:pt x="36" y="3643"/>
                  </a:lnTo>
                  <a:lnTo>
                    <a:pt x="43" y="3653"/>
                  </a:lnTo>
                  <a:lnTo>
                    <a:pt x="50" y="3663"/>
                  </a:lnTo>
                  <a:lnTo>
                    <a:pt x="57" y="3672"/>
                  </a:lnTo>
                  <a:lnTo>
                    <a:pt x="65" y="3681"/>
                  </a:lnTo>
                  <a:lnTo>
                    <a:pt x="73" y="3690"/>
                  </a:lnTo>
                  <a:lnTo>
                    <a:pt x="82" y="3698"/>
                  </a:lnTo>
                  <a:lnTo>
                    <a:pt x="91" y="3706"/>
                  </a:lnTo>
                  <a:lnTo>
                    <a:pt x="100" y="3713"/>
                  </a:lnTo>
                  <a:lnTo>
                    <a:pt x="110" y="3721"/>
                  </a:lnTo>
                  <a:lnTo>
                    <a:pt x="120" y="3728"/>
                  </a:lnTo>
                  <a:lnTo>
                    <a:pt x="131" y="3734"/>
                  </a:lnTo>
                  <a:lnTo>
                    <a:pt x="142" y="3739"/>
                  </a:lnTo>
                  <a:lnTo>
                    <a:pt x="153" y="3744"/>
                  </a:lnTo>
                  <a:lnTo>
                    <a:pt x="164" y="3749"/>
                  </a:lnTo>
                  <a:lnTo>
                    <a:pt x="176" y="3753"/>
                  </a:lnTo>
                  <a:lnTo>
                    <a:pt x="188" y="3756"/>
                  </a:lnTo>
                  <a:lnTo>
                    <a:pt x="200" y="3759"/>
                  </a:lnTo>
                  <a:lnTo>
                    <a:pt x="212" y="3761"/>
                  </a:lnTo>
                  <a:lnTo>
                    <a:pt x="224" y="3763"/>
                  </a:lnTo>
                  <a:lnTo>
                    <a:pt x="237" y="3764"/>
                  </a:lnTo>
                  <a:lnTo>
                    <a:pt x="250" y="3764"/>
                  </a:lnTo>
                  <a:lnTo>
                    <a:pt x="264" y="3764"/>
                  </a:lnTo>
                  <a:lnTo>
                    <a:pt x="276" y="3763"/>
                  </a:lnTo>
                  <a:lnTo>
                    <a:pt x="289" y="3761"/>
                  </a:lnTo>
                  <a:lnTo>
                    <a:pt x="301" y="3759"/>
                  </a:lnTo>
                  <a:lnTo>
                    <a:pt x="313" y="3756"/>
                  </a:lnTo>
                  <a:lnTo>
                    <a:pt x="325" y="3753"/>
                  </a:lnTo>
                  <a:lnTo>
                    <a:pt x="337" y="3749"/>
                  </a:lnTo>
                  <a:lnTo>
                    <a:pt x="348" y="3744"/>
                  </a:lnTo>
                  <a:lnTo>
                    <a:pt x="359" y="3739"/>
                  </a:lnTo>
                  <a:lnTo>
                    <a:pt x="370" y="3734"/>
                  </a:lnTo>
                  <a:lnTo>
                    <a:pt x="381" y="3728"/>
                  </a:lnTo>
                  <a:lnTo>
                    <a:pt x="391" y="3721"/>
                  </a:lnTo>
                  <a:lnTo>
                    <a:pt x="401" y="3713"/>
                  </a:lnTo>
                  <a:lnTo>
                    <a:pt x="410" y="3706"/>
                  </a:lnTo>
                  <a:lnTo>
                    <a:pt x="419" y="3698"/>
                  </a:lnTo>
                  <a:lnTo>
                    <a:pt x="428" y="3690"/>
                  </a:lnTo>
                  <a:lnTo>
                    <a:pt x="436" y="3681"/>
                  </a:lnTo>
                  <a:lnTo>
                    <a:pt x="444" y="3672"/>
                  </a:lnTo>
                  <a:lnTo>
                    <a:pt x="451" y="3663"/>
                  </a:lnTo>
                  <a:lnTo>
                    <a:pt x="458" y="3653"/>
                  </a:lnTo>
                  <a:lnTo>
                    <a:pt x="465" y="3643"/>
                  </a:lnTo>
                  <a:lnTo>
                    <a:pt x="471" y="3632"/>
                  </a:lnTo>
                  <a:lnTo>
                    <a:pt x="476" y="3621"/>
                  </a:lnTo>
                  <a:lnTo>
                    <a:pt x="481" y="3610"/>
                  </a:lnTo>
                  <a:lnTo>
                    <a:pt x="486" y="3599"/>
                  </a:lnTo>
                  <a:lnTo>
                    <a:pt x="490" y="3587"/>
                  </a:lnTo>
                  <a:lnTo>
                    <a:pt x="493" y="3576"/>
                  </a:lnTo>
                  <a:lnTo>
                    <a:pt x="496" y="3563"/>
                  </a:lnTo>
                  <a:lnTo>
                    <a:pt x="498" y="3551"/>
                  </a:lnTo>
                  <a:lnTo>
                    <a:pt x="500" y="3539"/>
                  </a:lnTo>
                  <a:lnTo>
                    <a:pt x="501" y="3526"/>
                  </a:lnTo>
                  <a:lnTo>
                    <a:pt x="501" y="3513"/>
                  </a:lnTo>
                  <a:lnTo>
                    <a:pt x="505" y="3358"/>
                  </a:lnTo>
                  <a:lnTo>
                    <a:pt x="517" y="3205"/>
                  </a:lnTo>
                  <a:lnTo>
                    <a:pt x="537" y="3054"/>
                  </a:lnTo>
                  <a:lnTo>
                    <a:pt x="563" y="2907"/>
                  </a:lnTo>
                  <a:lnTo>
                    <a:pt x="596" y="2760"/>
                  </a:lnTo>
                  <a:lnTo>
                    <a:pt x="637" y="2618"/>
                  </a:lnTo>
                  <a:lnTo>
                    <a:pt x="684" y="2478"/>
                  </a:lnTo>
                  <a:lnTo>
                    <a:pt x="738" y="2341"/>
                  </a:lnTo>
                  <a:lnTo>
                    <a:pt x="798" y="2208"/>
                  </a:lnTo>
                  <a:lnTo>
                    <a:pt x="865" y="2078"/>
                  </a:lnTo>
                  <a:lnTo>
                    <a:pt x="937" y="1952"/>
                  </a:lnTo>
                  <a:lnTo>
                    <a:pt x="1015" y="1830"/>
                  </a:lnTo>
                  <a:lnTo>
                    <a:pt x="1100" y="1711"/>
                  </a:lnTo>
                  <a:lnTo>
                    <a:pt x="1189" y="1598"/>
                  </a:lnTo>
                  <a:lnTo>
                    <a:pt x="1283" y="1488"/>
                  </a:lnTo>
                  <a:lnTo>
                    <a:pt x="1384" y="1384"/>
                  </a:lnTo>
                  <a:lnTo>
                    <a:pt x="1488" y="1285"/>
                  </a:lnTo>
                  <a:lnTo>
                    <a:pt x="1597" y="1189"/>
                  </a:lnTo>
                  <a:lnTo>
                    <a:pt x="1711" y="1100"/>
                  </a:lnTo>
                  <a:lnTo>
                    <a:pt x="1829" y="1017"/>
                  </a:lnTo>
                  <a:lnTo>
                    <a:pt x="1952" y="937"/>
                  </a:lnTo>
                  <a:lnTo>
                    <a:pt x="2077" y="865"/>
                  </a:lnTo>
                  <a:lnTo>
                    <a:pt x="2208" y="799"/>
                  </a:lnTo>
                  <a:lnTo>
                    <a:pt x="2340" y="739"/>
                  </a:lnTo>
                  <a:lnTo>
                    <a:pt x="2478" y="685"/>
                  </a:lnTo>
                  <a:lnTo>
                    <a:pt x="2617" y="637"/>
                  </a:lnTo>
                  <a:lnTo>
                    <a:pt x="2760" y="596"/>
                  </a:lnTo>
                  <a:lnTo>
                    <a:pt x="2906" y="563"/>
                  </a:lnTo>
                  <a:lnTo>
                    <a:pt x="3054" y="537"/>
                  </a:lnTo>
                  <a:lnTo>
                    <a:pt x="3204" y="517"/>
                  </a:lnTo>
                  <a:lnTo>
                    <a:pt x="3358" y="506"/>
                  </a:lnTo>
                  <a:lnTo>
                    <a:pt x="3512" y="502"/>
                  </a:lnTo>
                  <a:lnTo>
                    <a:pt x="3525" y="502"/>
                  </a:lnTo>
                  <a:lnTo>
                    <a:pt x="3538" y="501"/>
                  </a:lnTo>
                  <a:lnTo>
                    <a:pt x="3550" y="499"/>
                  </a:lnTo>
                  <a:lnTo>
                    <a:pt x="3562" y="497"/>
                  </a:lnTo>
                  <a:lnTo>
                    <a:pt x="3574" y="494"/>
                  </a:lnTo>
                  <a:lnTo>
                    <a:pt x="3587" y="491"/>
                  </a:lnTo>
                  <a:lnTo>
                    <a:pt x="3599" y="487"/>
                  </a:lnTo>
                  <a:lnTo>
                    <a:pt x="3610" y="482"/>
                  </a:lnTo>
                  <a:lnTo>
                    <a:pt x="3621" y="477"/>
                  </a:lnTo>
                  <a:lnTo>
                    <a:pt x="3632" y="472"/>
                  </a:lnTo>
                  <a:lnTo>
                    <a:pt x="3643" y="466"/>
                  </a:lnTo>
                  <a:lnTo>
                    <a:pt x="3653" y="459"/>
                  </a:lnTo>
                  <a:lnTo>
                    <a:pt x="3663" y="452"/>
                  </a:lnTo>
                  <a:lnTo>
                    <a:pt x="3672" y="445"/>
                  </a:lnTo>
                  <a:lnTo>
                    <a:pt x="3681" y="437"/>
                  </a:lnTo>
                  <a:lnTo>
                    <a:pt x="3690" y="429"/>
                  </a:lnTo>
                  <a:lnTo>
                    <a:pt x="3698" y="420"/>
                  </a:lnTo>
                  <a:lnTo>
                    <a:pt x="3706" y="411"/>
                  </a:lnTo>
                  <a:lnTo>
                    <a:pt x="3713" y="402"/>
                  </a:lnTo>
                  <a:lnTo>
                    <a:pt x="3720" y="391"/>
                  </a:lnTo>
                  <a:lnTo>
                    <a:pt x="3727" y="381"/>
                  </a:lnTo>
                  <a:lnTo>
                    <a:pt x="3733" y="370"/>
                  </a:lnTo>
                  <a:lnTo>
                    <a:pt x="3738" y="359"/>
                  </a:lnTo>
                  <a:lnTo>
                    <a:pt x="3743" y="348"/>
                  </a:lnTo>
                  <a:lnTo>
                    <a:pt x="3748" y="337"/>
                  </a:lnTo>
                  <a:lnTo>
                    <a:pt x="3752" y="325"/>
                  </a:lnTo>
                  <a:lnTo>
                    <a:pt x="3755" y="313"/>
                  </a:lnTo>
                  <a:lnTo>
                    <a:pt x="3758" y="301"/>
                  </a:lnTo>
                  <a:lnTo>
                    <a:pt x="3760" y="289"/>
                  </a:lnTo>
                  <a:lnTo>
                    <a:pt x="3762" y="276"/>
                  </a:lnTo>
                  <a:lnTo>
                    <a:pt x="3763" y="264"/>
                  </a:lnTo>
                  <a:lnTo>
                    <a:pt x="3763" y="251"/>
                  </a:lnTo>
                  <a:lnTo>
                    <a:pt x="3763" y="238"/>
                  </a:lnTo>
                  <a:lnTo>
                    <a:pt x="3762" y="225"/>
                  </a:lnTo>
                  <a:lnTo>
                    <a:pt x="3760" y="213"/>
                  </a:lnTo>
                  <a:lnTo>
                    <a:pt x="3758" y="201"/>
                  </a:lnTo>
                  <a:lnTo>
                    <a:pt x="3755" y="188"/>
                  </a:lnTo>
                  <a:lnTo>
                    <a:pt x="3752" y="177"/>
                  </a:lnTo>
                  <a:lnTo>
                    <a:pt x="3748" y="165"/>
                  </a:lnTo>
                  <a:lnTo>
                    <a:pt x="3743" y="154"/>
                  </a:lnTo>
                  <a:lnTo>
                    <a:pt x="3738" y="143"/>
                  </a:lnTo>
                  <a:lnTo>
                    <a:pt x="3733" y="132"/>
                  </a:lnTo>
                  <a:lnTo>
                    <a:pt x="3727" y="120"/>
                  </a:lnTo>
                  <a:lnTo>
                    <a:pt x="3720" y="110"/>
                  </a:lnTo>
                  <a:lnTo>
                    <a:pt x="3713" y="100"/>
                  </a:lnTo>
                  <a:lnTo>
                    <a:pt x="3706" y="91"/>
                  </a:lnTo>
                  <a:lnTo>
                    <a:pt x="3698" y="82"/>
                  </a:lnTo>
                  <a:lnTo>
                    <a:pt x="3690" y="73"/>
                  </a:lnTo>
                  <a:lnTo>
                    <a:pt x="3681" y="65"/>
                  </a:lnTo>
                  <a:lnTo>
                    <a:pt x="3672" y="57"/>
                  </a:lnTo>
                  <a:lnTo>
                    <a:pt x="3663" y="50"/>
                  </a:lnTo>
                  <a:lnTo>
                    <a:pt x="3653" y="43"/>
                  </a:lnTo>
                  <a:lnTo>
                    <a:pt x="3643" y="36"/>
                  </a:lnTo>
                  <a:lnTo>
                    <a:pt x="3632" y="30"/>
                  </a:lnTo>
                  <a:lnTo>
                    <a:pt x="3621" y="25"/>
                  </a:lnTo>
                  <a:lnTo>
                    <a:pt x="3610" y="20"/>
                  </a:lnTo>
                  <a:lnTo>
                    <a:pt x="3599" y="15"/>
                  </a:lnTo>
                  <a:lnTo>
                    <a:pt x="3587" y="11"/>
                  </a:lnTo>
                  <a:lnTo>
                    <a:pt x="3574" y="8"/>
                  </a:lnTo>
                  <a:lnTo>
                    <a:pt x="3562" y="5"/>
                  </a:lnTo>
                  <a:lnTo>
                    <a:pt x="3550" y="3"/>
                  </a:lnTo>
                  <a:lnTo>
                    <a:pt x="3538" y="1"/>
                  </a:lnTo>
                  <a:lnTo>
                    <a:pt x="3525" y="0"/>
                  </a:lnTo>
                  <a:lnTo>
                    <a:pt x="35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95" name="TextBox 74">
            <a:extLst>
              <a:ext uri="{FF2B5EF4-FFF2-40B4-BE49-F238E27FC236}">
                <a16:creationId xmlns:a16="http://schemas.microsoft.com/office/drawing/2014/main" id="{1C522276-5E4F-4642-96C5-9B2B9CC414CF}"/>
              </a:ext>
            </a:extLst>
          </p:cNvPr>
          <p:cNvSpPr txBox="1"/>
          <p:nvPr/>
        </p:nvSpPr>
        <p:spPr>
          <a:xfrm>
            <a:off x="781401" y="4924710"/>
            <a:ext cx="3305898" cy="689665"/>
          </a:xfrm>
          <a:prstGeom prst="rect">
            <a:avLst/>
          </a:prstGeom>
          <a:noFill/>
        </p:spPr>
        <p:txBody>
          <a:bodyPr wrap="none" anchor="b" anchorCtr="0">
            <a:noAutofit/>
          </a:bodyPr>
          <a:lstStyle/>
          <a:p>
            <a:pPr algn="r"/>
            <a:r>
              <a:rPr lang="zh-CN" altLang="en-US" sz="3600" b="1" dirty="0">
                <a:solidFill>
                  <a:schemeClr val="accent1">
                    <a:lumMod val="100000"/>
                  </a:schemeClr>
                </a:solidFill>
              </a:rPr>
              <a:t>诵读课程</a:t>
            </a:r>
          </a:p>
        </p:txBody>
      </p:sp>
      <p:sp>
        <p:nvSpPr>
          <p:cNvPr id="97" name="TextBox 77">
            <a:extLst>
              <a:ext uri="{FF2B5EF4-FFF2-40B4-BE49-F238E27FC236}">
                <a16:creationId xmlns:a16="http://schemas.microsoft.com/office/drawing/2014/main" id="{617309B8-FDC3-4DCE-B15D-603B85C8FE42}"/>
              </a:ext>
            </a:extLst>
          </p:cNvPr>
          <p:cNvSpPr txBox="1"/>
          <p:nvPr/>
        </p:nvSpPr>
        <p:spPr>
          <a:xfrm>
            <a:off x="2497515" y="2547736"/>
            <a:ext cx="3416561" cy="1031530"/>
          </a:xfrm>
          <a:prstGeom prst="rect">
            <a:avLst/>
          </a:prstGeom>
          <a:noFill/>
        </p:spPr>
        <p:txBody>
          <a:bodyPr wrap="none" anchor="b" anchorCtr="0">
            <a:noAutofit/>
          </a:bodyPr>
          <a:lstStyle/>
          <a:p>
            <a:pPr algn="r"/>
            <a:r>
              <a:rPr lang="zh-CN" altLang="en-US" sz="3600" b="1" dirty="0">
                <a:solidFill>
                  <a:schemeClr val="accent2">
                    <a:lumMod val="100000"/>
                  </a:schemeClr>
                </a:solidFill>
              </a:rPr>
              <a:t>“向读学写”主题阅读课程</a:t>
            </a:r>
          </a:p>
        </p:txBody>
      </p:sp>
      <p:sp>
        <p:nvSpPr>
          <p:cNvPr id="101" name="TextBox 83">
            <a:extLst>
              <a:ext uri="{FF2B5EF4-FFF2-40B4-BE49-F238E27FC236}">
                <a16:creationId xmlns:a16="http://schemas.microsoft.com/office/drawing/2014/main" id="{2265C2C9-B715-44B1-B6ED-206B7C294239}"/>
              </a:ext>
            </a:extLst>
          </p:cNvPr>
          <p:cNvSpPr txBox="1"/>
          <p:nvPr/>
        </p:nvSpPr>
        <p:spPr>
          <a:xfrm>
            <a:off x="3923146" y="1272587"/>
            <a:ext cx="5176852" cy="808820"/>
          </a:xfrm>
          <a:prstGeom prst="rect">
            <a:avLst/>
          </a:prstGeom>
          <a:noFill/>
        </p:spPr>
        <p:txBody>
          <a:bodyPr wrap="none" anchor="b" anchorCtr="0">
            <a:noAutofit/>
          </a:bodyPr>
          <a:lstStyle/>
          <a:p>
            <a:pPr algn="r"/>
            <a:r>
              <a:rPr lang="zh-CN" altLang="en-US" sz="3600" b="1" dirty="0">
                <a:solidFill>
                  <a:schemeClr val="accent4">
                    <a:lumMod val="100000"/>
                  </a:schemeClr>
                </a:solidFill>
              </a:rPr>
              <a:t>整本书的阅读课程</a:t>
            </a:r>
          </a:p>
        </p:txBody>
      </p:sp>
      <p:grpSp>
        <p:nvGrpSpPr>
          <p:cNvPr id="102" name="Group 84">
            <a:extLst>
              <a:ext uri="{FF2B5EF4-FFF2-40B4-BE49-F238E27FC236}">
                <a16:creationId xmlns:a16="http://schemas.microsoft.com/office/drawing/2014/main" id="{D19D3F5B-6D6D-462B-B02A-BA79EF54516F}"/>
              </a:ext>
            </a:extLst>
          </p:cNvPr>
          <p:cNvGrpSpPr/>
          <p:nvPr/>
        </p:nvGrpSpPr>
        <p:grpSpPr>
          <a:xfrm flipH="1">
            <a:off x="6735717" y="3306156"/>
            <a:ext cx="1952833" cy="492863"/>
            <a:chOff x="2756450" y="2662215"/>
            <a:chExt cx="1952833" cy="492863"/>
          </a:xfrm>
        </p:grpSpPr>
        <p:grpSp>
          <p:nvGrpSpPr>
            <p:cNvPr id="117" name="Group 85">
              <a:extLst>
                <a:ext uri="{FF2B5EF4-FFF2-40B4-BE49-F238E27FC236}">
                  <a16:creationId xmlns:a16="http://schemas.microsoft.com/office/drawing/2014/main" id="{CE618CD9-BB6F-466A-932E-0F13D618CF64}"/>
                </a:ext>
              </a:extLst>
            </p:cNvPr>
            <p:cNvGrpSpPr/>
            <p:nvPr/>
          </p:nvGrpSpPr>
          <p:grpSpPr>
            <a:xfrm>
              <a:off x="2756450" y="2757465"/>
              <a:ext cx="1775413" cy="397613"/>
              <a:chOff x="2756450" y="2757465"/>
              <a:chExt cx="1775413" cy="397613"/>
            </a:xfrm>
          </p:grpSpPr>
          <p:cxnSp>
            <p:nvCxnSpPr>
              <p:cNvPr id="119" name="Straight Connector 87">
                <a:extLst>
                  <a:ext uri="{FF2B5EF4-FFF2-40B4-BE49-F238E27FC236}">
                    <a16:creationId xmlns:a16="http://schemas.microsoft.com/office/drawing/2014/main" id="{12432A1F-7EE2-43DD-BE09-4A7F2D29274A}"/>
                  </a:ext>
                </a:extLst>
              </p:cNvPr>
              <p:cNvCxnSpPr/>
              <p:nvPr/>
            </p:nvCxnSpPr>
            <p:spPr>
              <a:xfrm flipH="1">
                <a:off x="2756450" y="2757465"/>
                <a:ext cx="1216648" cy="397613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88">
                <a:extLst>
                  <a:ext uri="{FF2B5EF4-FFF2-40B4-BE49-F238E27FC236}">
                    <a16:creationId xmlns:a16="http://schemas.microsoft.com/office/drawing/2014/main" id="{44C32500-E743-41C6-AC81-48E1FCCA5460}"/>
                  </a:ext>
                </a:extLst>
              </p:cNvPr>
              <p:cNvCxnSpPr/>
              <p:nvPr/>
            </p:nvCxnSpPr>
            <p:spPr>
              <a:xfrm flipH="1" flipV="1">
                <a:off x="3973098" y="2757465"/>
                <a:ext cx="558765" cy="907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8" name="Oval 86">
              <a:extLst>
                <a:ext uri="{FF2B5EF4-FFF2-40B4-BE49-F238E27FC236}">
                  <a16:creationId xmlns:a16="http://schemas.microsoft.com/office/drawing/2014/main" id="{F2A0DE67-1EE2-48EE-AF0A-0A0DBAF0BAE6}"/>
                </a:ext>
              </a:extLst>
            </p:cNvPr>
            <p:cNvSpPr/>
            <p:nvPr/>
          </p:nvSpPr>
          <p:spPr>
            <a:xfrm>
              <a:off x="4518783" y="2662215"/>
              <a:ext cx="190500" cy="1905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04" name="Group 92">
            <a:extLst>
              <a:ext uri="{FF2B5EF4-FFF2-40B4-BE49-F238E27FC236}">
                <a16:creationId xmlns:a16="http://schemas.microsoft.com/office/drawing/2014/main" id="{0931DD3D-CB50-4527-9D93-7CBA933419BF}"/>
              </a:ext>
            </a:extLst>
          </p:cNvPr>
          <p:cNvGrpSpPr/>
          <p:nvPr/>
        </p:nvGrpSpPr>
        <p:grpSpPr>
          <a:xfrm flipH="1">
            <a:off x="9770786" y="2110669"/>
            <a:ext cx="891635" cy="751678"/>
            <a:chOff x="4005178" y="3066762"/>
            <a:chExt cx="891635" cy="751678"/>
          </a:xfrm>
        </p:grpSpPr>
        <p:cxnSp>
          <p:nvCxnSpPr>
            <p:cNvPr id="113" name="Straight Connector 93">
              <a:extLst>
                <a:ext uri="{FF2B5EF4-FFF2-40B4-BE49-F238E27FC236}">
                  <a16:creationId xmlns:a16="http://schemas.microsoft.com/office/drawing/2014/main" id="{16E31330-C70C-45B4-B7A8-802AD0E3BA28}"/>
                </a:ext>
              </a:extLst>
            </p:cNvPr>
            <p:cNvCxnSpPr>
              <a:stCxn id="114" idx="3"/>
            </p:cNvCxnSpPr>
            <p:nvPr/>
          </p:nvCxnSpPr>
          <p:spPr>
            <a:xfrm flipH="1">
              <a:off x="4005178" y="3229364"/>
              <a:ext cx="729033" cy="58907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94">
              <a:extLst>
                <a:ext uri="{FF2B5EF4-FFF2-40B4-BE49-F238E27FC236}">
                  <a16:creationId xmlns:a16="http://schemas.microsoft.com/office/drawing/2014/main" id="{AEEBC205-F238-48CC-83A1-B6A9024C60B4}"/>
                </a:ext>
              </a:extLst>
            </p:cNvPr>
            <p:cNvSpPr/>
            <p:nvPr/>
          </p:nvSpPr>
          <p:spPr>
            <a:xfrm>
              <a:off x="4706313" y="3066762"/>
              <a:ext cx="190500" cy="1905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06" name="Group 97">
            <a:extLst>
              <a:ext uri="{FF2B5EF4-FFF2-40B4-BE49-F238E27FC236}">
                <a16:creationId xmlns:a16="http://schemas.microsoft.com/office/drawing/2014/main" id="{E4B944A7-8EB2-4209-8521-2FEBEC5A48BB}"/>
              </a:ext>
            </a:extLst>
          </p:cNvPr>
          <p:cNvGrpSpPr/>
          <p:nvPr/>
        </p:nvGrpSpPr>
        <p:grpSpPr>
          <a:xfrm>
            <a:off x="7231041" y="2719947"/>
            <a:ext cx="377503" cy="353204"/>
            <a:chOff x="6964363" y="2108200"/>
            <a:chExt cx="690562" cy="646113"/>
          </a:xfrm>
          <a:solidFill>
            <a:schemeClr val="bg1"/>
          </a:solidFill>
        </p:grpSpPr>
        <p:sp>
          <p:nvSpPr>
            <p:cNvPr id="111" name="Freeform: Shape 98">
              <a:extLst>
                <a:ext uri="{FF2B5EF4-FFF2-40B4-BE49-F238E27FC236}">
                  <a16:creationId xmlns:a16="http://schemas.microsoft.com/office/drawing/2014/main" id="{D6E1227C-242A-4C4D-B905-FF0A03D99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0088" y="2193925"/>
              <a:ext cx="519112" cy="344488"/>
            </a:xfrm>
            <a:custGeom>
              <a:avLst/>
              <a:gdLst>
                <a:gd name="T0" fmla="*/ 503 w 12071"/>
                <a:gd name="T1" fmla="*/ 502 h 8033"/>
                <a:gd name="T2" fmla="*/ 11568 w 12071"/>
                <a:gd name="T3" fmla="*/ 0 h 8033"/>
                <a:gd name="T4" fmla="*/ 452 w 12071"/>
                <a:gd name="T5" fmla="*/ 5 h 8033"/>
                <a:gd name="T6" fmla="*/ 377 w 12071"/>
                <a:gd name="T7" fmla="*/ 18 h 8033"/>
                <a:gd name="T8" fmla="*/ 307 w 12071"/>
                <a:gd name="T9" fmla="*/ 41 h 8033"/>
                <a:gd name="T10" fmla="*/ 242 w 12071"/>
                <a:gd name="T11" fmla="*/ 74 h 8033"/>
                <a:gd name="T12" fmla="*/ 183 w 12071"/>
                <a:gd name="T13" fmla="*/ 116 h 8033"/>
                <a:gd name="T14" fmla="*/ 131 w 12071"/>
                <a:gd name="T15" fmla="*/ 166 h 8033"/>
                <a:gd name="T16" fmla="*/ 85 w 12071"/>
                <a:gd name="T17" fmla="*/ 222 h 8033"/>
                <a:gd name="T18" fmla="*/ 49 w 12071"/>
                <a:gd name="T19" fmla="*/ 284 h 8033"/>
                <a:gd name="T20" fmla="*/ 22 w 12071"/>
                <a:gd name="T21" fmla="*/ 353 h 8033"/>
                <a:gd name="T22" fmla="*/ 6 w 12071"/>
                <a:gd name="T23" fmla="*/ 426 h 8033"/>
                <a:gd name="T24" fmla="*/ 0 w 12071"/>
                <a:gd name="T25" fmla="*/ 502 h 8033"/>
                <a:gd name="T26" fmla="*/ 3 w 12071"/>
                <a:gd name="T27" fmla="*/ 7582 h 8033"/>
                <a:gd name="T28" fmla="*/ 16 w 12071"/>
                <a:gd name="T29" fmla="*/ 7656 h 8033"/>
                <a:gd name="T30" fmla="*/ 39 w 12071"/>
                <a:gd name="T31" fmla="*/ 7726 h 8033"/>
                <a:gd name="T32" fmla="*/ 72 w 12071"/>
                <a:gd name="T33" fmla="*/ 7792 h 8033"/>
                <a:gd name="T34" fmla="*/ 115 w 12071"/>
                <a:gd name="T35" fmla="*/ 7850 h 8033"/>
                <a:gd name="T36" fmla="*/ 165 w 12071"/>
                <a:gd name="T37" fmla="*/ 7902 h 8033"/>
                <a:gd name="T38" fmla="*/ 221 w 12071"/>
                <a:gd name="T39" fmla="*/ 7947 h 8033"/>
                <a:gd name="T40" fmla="*/ 285 w 12071"/>
                <a:gd name="T41" fmla="*/ 7983 h 8033"/>
                <a:gd name="T42" fmla="*/ 353 w 12071"/>
                <a:gd name="T43" fmla="*/ 8011 h 8033"/>
                <a:gd name="T44" fmla="*/ 426 w 12071"/>
                <a:gd name="T45" fmla="*/ 8027 h 8033"/>
                <a:gd name="T46" fmla="*/ 503 w 12071"/>
                <a:gd name="T47" fmla="*/ 8033 h 8033"/>
                <a:gd name="T48" fmla="*/ 11619 w 12071"/>
                <a:gd name="T49" fmla="*/ 8030 h 8033"/>
                <a:gd name="T50" fmla="*/ 11694 w 12071"/>
                <a:gd name="T51" fmla="*/ 8017 h 8033"/>
                <a:gd name="T52" fmla="*/ 11764 w 12071"/>
                <a:gd name="T53" fmla="*/ 7994 h 8033"/>
                <a:gd name="T54" fmla="*/ 11829 w 12071"/>
                <a:gd name="T55" fmla="*/ 7960 h 8033"/>
                <a:gd name="T56" fmla="*/ 11888 w 12071"/>
                <a:gd name="T57" fmla="*/ 7918 h 8033"/>
                <a:gd name="T58" fmla="*/ 11940 w 12071"/>
                <a:gd name="T59" fmla="*/ 7868 h 8033"/>
                <a:gd name="T60" fmla="*/ 11986 w 12071"/>
                <a:gd name="T61" fmla="*/ 7812 h 8033"/>
                <a:gd name="T62" fmla="*/ 12022 w 12071"/>
                <a:gd name="T63" fmla="*/ 7749 h 8033"/>
                <a:gd name="T64" fmla="*/ 12049 w 12071"/>
                <a:gd name="T65" fmla="*/ 7680 h 8033"/>
                <a:gd name="T66" fmla="*/ 12065 w 12071"/>
                <a:gd name="T67" fmla="*/ 7607 h 8033"/>
                <a:gd name="T68" fmla="*/ 12071 w 12071"/>
                <a:gd name="T69" fmla="*/ 7531 h 8033"/>
                <a:gd name="T70" fmla="*/ 12068 w 12071"/>
                <a:gd name="T71" fmla="*/ 451 h 8033"/>
                <a:gd name="T72" fmla="*/ 12055 w 12071"/>
                <a:gd name="T73" fmla="*/ 377 h 8033"/>
                <a:gd name="T74" fmla="*/ 12032 w 12071"/>
                <a:gd name="T75" fmla="*/ 306 h 8033"/>
                <a:gd name="T76" fmla="*/ 11999 w 12071"/>
                <a:gd name="T77" fmla="*/ 242 h 8033"/>
                <a:gd name="T78" fmla="*/ 11956 w 12071"/>
                <a:gd name="T79" fmla="*/ 183 h 8033"/>
                <a:gd name="T80" fmla="*/ 11906 w 12071"/>
                <a:gd name="T81" fmla="*/ 131 h 8033"/>
                <a:gd name="T82" fmla="*/ 11850 w 12071"/>
                <a:gd name="T83" fmla="*/ 85 h 8033"/>
                <a:gd name="T84" fmla="*/ 11786 w 12071"/>
                <a:gd name="T85" fmla="*/ 49 h 8033"/>
                <a:gd name="T86" fmla="*/ 11718 w 12071"/>
                <a:gd name="T87" fmla="*/ 22 h 8033"/>
                <a:gd name="T88" fmla="*/ 11645 w 12071"/>
                <a:gd name="T89" fmla="*/ 6 h 8033"/>
                <a:gd name="T90" fmla="*/ 11568 w 12071"/>
                <a:gd name="T91" fmla="*/ 0 h 8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071" h="8033">
                  <a:moveTo>
                    <a:pt x="11568" y="7533"/>
                  </a:moveTo>
                  <a:lnTo>
                    <a:pt x="503" y="7533"/>
                  </a:lnTo>
                  <a:lnTo>
                    <a:pt x="503" y="502"/>
                  </a:lnTo>
                  <a:lnTo>
                    <a:pt x="11568" y="502"/>
                  </a:lnTo>
                  <a:lnTo>
                    <a:pt x="11568" y="7533"/>
                  </a:lnTo>
                  <a:close/>
                  <a:moveTo>
                    <a:pt x="11568" y="0"/>
                  </a:moveTo>
                  <a:lnTo>
                    <a:pt x="503" y="2"/>
                  </a:lnTo>
                  <a:lnTo>
                    <a:pt x="477" y="3"/>
                  </a:lnTo>
                  <a:lnTo>
                    <a:pt x="452" y="5"/>
                  </a:lnTo>
                  <a:lnTo>
                    <a:pt x="426" y="8"/>
                  </a:lnTo>
                  <a:lnTo>
                    <a:pt x="401" y="12"/>
                  </a:lnTo>
                  <a:lnTo>
                    <a:pt x="377" y="18"/>
                  </a:lnTo>
                  <a:lnTo>
                    <a:pt x="353" y="24"/>
                  </a:lnTo>
                  <a:lnTo>
                    <a:pt x="330" y="32"/>
                  </a:lnTo>
                  <a:lnTo>
                    <a:pt x="307" y="41"/>
                  </a:lnTo>
                  <a:lnTo>
                    <a:pt x="285" y="51"/>
                  </a:lnTo>
                  <a:lnTo>
                    <a:pt x="263" y="62"/>
                  </a:lnTo>
                  <a:lnTo>
                    <a:pt x="242" y="74"/>
                  </a:lnTo>
                  <a:lnTo>
                    <a:pt x="221" y="87"/>
                  </a:lnTo>
                  <a:lnTo>
                    <a:pt x="202" y="102"/>
                  </a:lnTo>
                  <a:lnTo>
                    <a:pt x="183" y="116"/>
                  </a:lnTo>
                  <a:lnTo>
                    <a:pt x="165" y="132"/>
                  </a:lnTo>
                  <a:lnTo>
                    <a:pt x="147" y="148"/>
                  </a:lnTo>
                  <a:lnTo>
                    <a:pt x="131" y="166"/>
                  </a:lnTo>
                  <a:lnTo>
                    <a:pt x="115" y="184"/>
                  </a:lnTo>
                  <a:lnTo>
                    <a:pt x="99" y="202"/>
                  </a:lnTo>
                  <a:lnTo>
                    <a:pt x="85" y="222"/>
                  </a:lnTo>
                  <a:lnTo>
                    <a:pt x="72" y="242"/>
                  </a:lnTo>
                  <a:lnTo>
                    <a:pt x="60" y="263"/>
                  </a:lnTo>
                  <a:lnTo>
                    <a:pt x="49" y="284"/>
                  </a:lnTo>
                  <a:lnTo>
                    <a:pt x="39" y="307"/>
                  </a:lnTo>
                  <a:lnTo>
                    <a:pt x="30" y="329"/>
                  </a:lnTo>
                  <a:lnTo>
                    <a:pt x="22" y="353"/>
                  </a:lnTo>
                  <a:lnTo>
                    <a:pt x="16" y="377"/>
                  </a:lnTo>
                  <a:lnTo>
                    <a:pt x="10" y="401"/>
                  </a:lnTo>
                  <a:lnTo>
                    <a:pt x="6" y="426"/>
                  </a:lnTo>
                  <a:lnTo>
                    <a:pt x="3" y="451"/>
                  </a:lnTo>
                  <a:lnTo>
                    <a:pt x="1" y="476"/>
                  </a:lnTo>
                  <a:lnTo>
                    <a:pt x="0" y="502"/>
                  </a:lnTo>
                  <a:lnTo>
                    <a:pt x="0" y="7531"/>
                  </a:lnTo>
                  <a:lnTo>
                    <a:pt x="1" y="7557"/>
                  </a:lnTo>
                  <a:lnTo>
                    <a:pt x="3" y="7582"/>
                  </a:lnTo>
                  <a:lnTo>
                    <a:pt x="6" y="7607"/>
                  </a:lnTo>
                  <a:lnTo>
                    <a:pt x="10" y="7632"/>
                  </a:lnTo>
                  <a:lnTo>
                    <a:pt x="16" y="7656"/>
                  </a:lnTo>
                  <a:lnTo>
                    <a:pt x="22" y="7680"/>
                  </a:lnTo>
                  <a:lnTo>
                    <a:pt x="30" y="7703"/>
                  </a:lnTo>
                  <a:lnTo>
                    <a:pt x="39" y="7726"/>
                  </a:lnTo>
                  <a:lnTo>
                    <a:pt x="49" y="7749"/>
                  </a:lnTo>
                  <a:lnTo>
                    <a:pt x="60" y="7771"/>
                  </a:lnTo>
                  <a:lnTo>
                    <a:pt x="72" y="7792"/>
                  </a:lnTo>
                  <a:lnTo>
                    <a:pt x="85" y="7812"/>
                  </a:lnTo>
                  <a:lnTo>
                    <a:pt x="99" y="7831"/>
                  </a:lnTo>
                  <a:lnTo>
                    <a:pt x="115" y="7850"/>
                  </a:lnTo>
                  <a:lnTo>
                    <a:pt x="131" y="7868"/>
                  </a:lnTo>
                  <a:lnTo>
                    <a:pt x="147" y="7886"/>
                  </a:lnTo>
                  <a:lnTo>
                    <a:pt x="165" y="7902"/>
                  </a:lnTo>
                  <a:lnTo>
                    <a:pt x="183" y="7918"/>
                  </a:lnTo>
                  <a:lnTo>
                    <a:pt x="202" y="7933"/>
                  </a:lnTo>
                  <a:lnTo>
                    <a:pt x="221" y="7947"/>
                  </a:lnTo>
                  <a:lnTo>
                    <a:pt x="242" y="7960"/>
                  </a:lnTo>
                  <a:lnTo>
                    <a:pt x="263" y="7972"/>
                  </a:lnTo>
                  <a:lnTo>
                    <a:pt x="285" y="7983"/>
                  </a:lnTo>
                  <a:lnTo>
                    <a:pt x="307" y="7994"/>
                  </a:lnTo>
                  <a:lnTo>
                    <a:pt x="330" y="8003"/>
                  </a:lnTo>
                  <a:lnTo>
                    <a:pt x="353" y="8011"/>
                  </a:lnTo>
                  <a:lnTo>
                    <a:pt x="377" y="8017"/>
                  </a:lnTo>
                  <a:lnTo>
                    <a:pt x="401" y="8023"/>
                  </a:lnTo>
                  <a:lnTo>
                    <a:pt x="426" y="8027"/>
                  </a:lnTo>
                  <a:lnTo>
                    <a:pt x="452" y="8030"/>
                  </a:lnTo>
                  <a:lnTo>
                    <a:pt x="477" y="8032"/>
                  </a:lnTo>
                  <a:lnTo>
                    <a:pt x="503" y="8033"/>
                  </a:lnTo>
                  <a:lnTo>
                    <a:pt x="11568" y="8033"/>
                  </a:lnTo>
                  <a:lnTo>
                    <a:pt x="11594" y="8032"/>
                  </a:lnTo>
                  <a:lnTo>
                    <a:pt x="11619" y="8030"/>
                  </a:lnTo>
                  <a:lnTo>
                    <a:pt x="11645" y="8027"/>
                  </a:lnTo>
                  <a:lnTo>
                    <a:pt x="11670" y="8023"/>
                  </a:lnTo>
                  <a:lnTo>
                    <a:pt x="11694" y="8017"/>
                  </a:lnTo>
                  <a:lnTo>
                    <a:pt x="11718" y="8011"/>
                  </a:lnTo>
                  <a:lnTo>
                    <a:pt x="11741" y="8003"/>
                  </a:lnTo>
                  <a:lnTo>
                    <a:pt x="11764" y="7994"/>
                  </a:lnTo>
                  <a:lnTo>
                    <a:pt x="11786" y="7983"/>
                  </a:lnTo>
                  <a:lnTo>
                    <a:pt x="11809" y="7972"/>
                  </a:lnTo>
                  <a:lnTo>
                    <a:pt x="11829" y="7960"/>
                  </a:lnTo>
                  <a:lnTo>
                    <a:pt x="11850" y="7947"/>
                  </a:lnTo>
                  <a:lnTo>
                    <a:pt x="11869" y="7933"/>
                  </a:lnTo>
                  <a:lnTo>
                    <a:pt x="11888" y="7918"/>
                  </a:lnTo>
                  <a:lnTo>
                    <a:pt x="11906" y="7902"/>
                  </a:lnTo>
                  <a:lnTo>
                    <a:pt x="11924" y="7886"/>
                  </a:lnTo>
                  <a:lnTo>
                    <a:pt x="11940" y="7868"/>
                  </a:lnTo>
                  <a:lnTo>
                    <a:pt x="11956" y="7850"/>
                  </a:lnTo>
                  <a:lnTo>
                    <a:pt x="11972" y="7831"/>
                  </a:lnTo>
                  <a:lnTo>
                    <a:pt x="11986" y="7812"/>
                  </a:lnTo>
                  <a:lnTo>
                    <a:pt x="11999" y="7792"/>
                  </a:lnTo>
                  <a:lnTo>
                    <a:pt x="12011" y="7771"/>
                  </a:lnTo>
                  <a:lnTo>
                    <a:pt x="12022" y="7749"/>
                  </a:lnTo>
                  <a:lnTo>
                    <a:pt x="12032" y="7726"/>
                  </a:lnTo>
                  <a:lnTo>
                    <a:pt x="12041" y="7703"/>
                  </a:lnTo>
                  <a:lnTo>
                    <a:pt x="12049" y="7680"/>
                  </a:lnTo>
                  <a:lnTo>
                    <a:pt x="12055" y="7656"/>
                  </a:lnTo>
                  <a:lnTo>
                    <a:pt x="12061" y="7632"/>
                  </a:lnTo>
                  <a:lnTo>
                    <a:pt x="12065" y="7607"/>
                  </a:lnTo>
                  <a:lnTo>
                    <a:pt x="12068" y="7582"/>
                  </a:lnTo>
                  <a:lnTo>
                    <a:pt x="12070" y="7557"/>
                  </a:lnTo>
                  <a:lnTo>
                    <a:pt x="12071" y="7531"/>
                  </a:lnTo>
                  <a:lnTo>
                    <a:pt x="12071" y="502"/>
                  </a:lnTo>
                  <a:lnTo>
                    <a:pt x="12070" y="476"/>
                  </a:lnTo>
                  <a:lnTo>
                    <a:pt x="12068" y="451"/>
                  </a:lnTo>
                  <a:lnTo>
                    <a:pt x="12065" y="426"/>
                  </a:lnTo>
                  <a:lnTo>
                    <a:pt x="12061" y="401"/>
                  </a:lnTo>
                  <a:lnTo>
                    <a:pt x="12055" y="377"/>
                  </a:lnTo>
                  <a:lnTo>
                    <a:pt x="12049" y="353"/>
                  </a:lnTo>
                  <a:lnTo>
                    <a:pt x="12041" y="329"/>
                  </a:lnTo>
                  <a:lnTo>
                    <a:pt x="12032" y="306"/>
                  </a:lnTo>
                  <a:lnTo>
                    <a:pt x="12022" y="284"/>
                  </a:lnTo>
                  <a:lnTo>
                    <a:pt x="12011" y="263"/>
                  </a:lnTo>
                  <a:lnTo>
                    <a:pt x="11999" y="242"/>
                  </a:lnTo>
                  <a:lnTo>
                    <a:pt x="11986" y="221"/>
                  </a:lnTo>
                  <a:lnTo>
                    <a:pt x="11972" y="202"/>
                  </a:lnTo>
                  <a:lnTo>
                    <a:pt x="11956" y="183"/>
                  </a:lnTo>
                  <a:lnTo>
                    <a:pt x="11940" y="165"/>
                  </a:lnTo>
                  <a:lnTo>
                    <a:pt x="11924" y="147"/>
                  </a:lnTo>
                  <a:lnTo>
                    <a:pt x="11906" y="131"/>
                  </a:lnTo>
                  <a:lnTo>
                    <a:pt x="11888" y="115"/>
                  </a:lnTo>
                  <a:lnTo>
                    <a:pt x="11869" y="100"/>
                  </a:lnTo>
                  <a:lnTo>
                    <a:pt x="11850" y="85"/>
                  </a:lnTo>
                  <a:lnTo>
                    <a:pt x="11829" y="72"/>
                  </a:lnTo>
                  <a:lnTo>
                    <a:pt x="11809" y="60"/>
                  </a:lnTo>
                  <a:lnTo>
                    <a:pt x="11786" y="49"/>
                  </a:lnTo>
                  <a:lnTo>
                    <a:pt x="11764" y="39"/>
                  </a:lnTo>
                  <a:lnTo>
                    <a:pt x="11741" y="30"/>
                  </a:lnTo>
                  <a:lnTo>
                    <a:pt x="11718" y="22"/>
                  </a:lnTo>
                  <a:lnTo>
                    <a:pt x="11694" y="16"/>
                  </a:lnTo>
                  <a:lnTo>
                    <a:pt x="11670" y="10"/>
                  </a:lnTo>
                  <a:lnTo>
                    <a:pt x="11645" y="6"/>
                  </a:lnTo>
                  <a:lnTo>
                    <a:pt x="11619" y="3"/>
                  </a:lnTo>
                  <a:lnTo>
                    <a:pt x="11594" y="1"/>
                  </a:lnTo>
                  <a:lnTo>
                    <a:pt x="1156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2" name="Freeform: Shape 99">
              <a:extLst>
                <a:ext uri="{FF2B5EF4-FFF2-40B4-BE49-F238E27FC236}">
                  <a16:creationId xmlns:a16="http://schemas.microsoft.com/office/drawing/2014/main" id="{A7EBADA7-2363-4F80-8519-ADA55177C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4363" y="2108200"/>
              <a:ext cx="690562" cy="646113"/>
            </a:xfrm>
            <a:custGeom>
              <a:avLst/>
              <a:gdLst>
                <a:gd name="T0" fmla="*/ 15066 w 16095"/>
                <a:gd name="T1" fmla="*/ 11696 h 15059"/>
                <a:gd name="T2" fmla="*/ 14988 w 16095"/>
                <a:gd name="T3" fmla="*/ 11847 h 15059"/>
                <a:gd name="T4" fmla="*/ 14867 w 16095"/>
                <a:gd name="T5" fmla="*/ 11963 h 15059"/>
                <a:gd name="T6" fmla="*/ 14712 w 16095"/>
                <a:gd name="T7" fmla="*/ 12033 h 15059"/>
                <a:gd name="T8" fmla="*/ 6036 w 16095"/>
                <a:gd name="T9" fmla="*/ 12049 h 15059"/>
                <a:gd name="T10" fmla="*/ 1359 w 16095"/>
                <a:gd name="T11" fmla="*/ 12027 h 15059"/>
                <a:gd name="T12" fmla="*/ 1208 w 16095"/>
                <a:gd name="T13" fmla="*/ 11949 h 15059"/>
                <a:gd name="T14" fmla="*/ 1091 w 16095"/>
                <a:gd name="T15" fmla="*/ 11828 h 15059"/>
                <a:gd name="T16" fmla="*/ 1022 w 16095"/>
                <a:gd name="T17" fmla="*/ 11672 h 15059"/>
                <a:gd name="T18" fmla="*/ 1007 w 16095"/>
                <a:gd name="T19" fmla="*/ 1480 h 15059"/>
                <a:gd name="T20" fmla="*/ 1045 w 16095"/>
                <a:gd name="T21" fmla="*/ 1310 h 15059"/>
                <a:gd name="T22" fmla="*/ 1137 w 16095"/>
                <a:gd name="T23" fmla="*/ 1169 h 15059"/>
                <a:gd name="T24" fmla="*/ 1268 w 16095"/>
                <a:gd name="T25" fmla="*/ 1064 h 15059"/>
                <a:gd name="T26" fmla="*/ 1432 w 16095"/>
                <a:gd name="T27" fmla="*/ 1010 h 15059"/>
                <a:gd name="T28" fmla="*/ 14663 w 16095"/>
                <a:gd name="T29" fmla="*/ 1010 h 15059"/>
                <a:gd name="T30" fmla="*/ 14826 w 16095"/>
                <a:gd name="T31" fmla="*/ 1064 h 15059"/>
                <a:gd name="T32" fmla="*/ 14958 w 16095"/>
                <a:gd name="T33" fmla="*/ 1169 h 15059"/>
                <a:gd name="T34" fmla="*/ 15050 w 16095"/>
                <a:gd name="T35" fmla="*/ 1310 h 15059"/>
                <a:gd name="T36" fmla="*/ 15088 w 16095"/>
                <a:gd name="T37" fmla="*/ 1480 h 15059"/>
                <a:gd name="T38" fmla="*/ 1279 w 16095"/>
                <a:gd name="T39" fmla="*/ 17 h 15059"/>
                <a:gd name="T40" fmla="*/ 790 w 16095"/>
                <a:gd name="T41" fmla="*/ 182 h 15059"/>
                <a:gd name="T42" fmla="*/ 391 w 16095"/>
                <a:gd name="T43" fmla="*/ 493 h 15059"/>
                <a:gd name="T44" fmla="*/ 119 w 16095"/>
                <a:gd name="T45" fmla="*/ 920 h 15059"/>
                <a:gd name="T46" fmla="*/ 2 w 16095"/>
                <a:gd name="T47" fmla="*/ 1429 h 15059"/>
                <a:gd name="T48" fmla="*/ 47 w 16095"/>
                <a:gd name="T49" fmla="*/ 11922 h 15059"/>
                <a:gd name="T50" fmla="*/ 257 w 16095"/>
                <a:gd name="T51" fmla="*/ 12387 h 15059"/>
                <a:gd name="T52" fmla="*/ 604 w 16095"/>
                <a:gd name="T53" fmla="*/ 12752 h 15059"/>
                <a:gd name="T54" fmla="*/ 1056 w 16095"/>
                <a:gd name="T55" fmla="*/ 12984 h 15059"/>
                <a:gd name="T56" fmla="*/ 6539 w 16095"/>
                <a:gd name="T57" fmla="*/ 13053 h 15059"/>
                <a:gd name="T58" fmla="*/ 3299 w 16095"/>
                <a:gd name="T59" fmla="*/ 14106 h 15059"/>
                <a:gd name="T60" fmla="*/ 3180 w 16095"/>
                <a:gd name="T61" fmla="*/ 14188 h 15059"/>
                <a:gd name="T62" fmla="*/ 3089 w 16095"/>
                <a:gd name="T63" fmla="*/ 14299 h 15059"/>
                <a:gd name="T64" fmla="*/ 3034 w 16095"/>
                <a:gd name="T65" fmla="*/ 14431 h 15059"/>
                <a:gd name="T66" fmla="*/ 3019 w 16095"/>
                <a:gd name="T67" fmla="*/ 14583 h 15059"/>
                <a:gd name="T68" fmla="*/ 3057 w 16095"/>
                <a:gd name="T69" fmla="*/ 14753 h 15059"/>
                <a:gd name="T70" fmla="*/ 3149 w 16095"/>
                <a:gd name="T71" fmla="*/ 14894 h 15059"/>
                <a:gd name="T72" fmla="*/ 3280 w 16095"/>
                <a:gd name="T73" fmla="*/ 14999 h 15059"/>
                <a:gd name="T74" fmla="*/ 3444 w 16095"/>
                <a:gd name="T75" fmla="*/ 15053 h 15059"/>
                <a:gd name="T76" fmla="*/ 12651 w 16095"/>
                <a:gd name="T77" fmla="*/ 15053 h 15059"/>
                <a:gd name="T78" fmla="*/ 12814 w 16095"/>
                <a:gd name="T79" fmla="*/ 14999 h 15059"/>
                <a:gd name="T80" fmla="*/ 12946 w 16095"/>
                <a:gd name="T81" fmla="*/ 14894 h 15059"/>
                <a:gd name="T82" fmla="*/ 13038 w 16095"/>
                <a:gd name="T83" fmla="*/ 14753 h 15059"/>
                <a:gd name="T84" fmla="*/ 13076 w 16095"/>
                <a:gd name="T85" fmla="*/ 14583 h 15059"/>
                <a:gd name="T86" fmla="*/ 13061 w 16095"/>
                <a:gd name="T87" fmla="*/ 14431 h 15059"/>
                <a:gd name="T88" fmla="*/ 13006 w 16095"/>
                <a:gd name="T89" fmla="*/ 14299 h 15059"/>
                <a:gd name="T90" fmla="*/ 12915 w 16095"/>
                <a:gd name="T91" fmla="*/ 14188 h 15059"/>
                <a:gd name="T92" fmla="*/ 12796 w 16095"/>
                <a:gd name="T93" fmla="*/ 14106 h 15059"/>
                <a:gd name="T94" fmla="*/ 9556 w 16095"/>
                <a:gd name="T95" fmla="*/ 13053 h 15059"/>
                <a:gd name="T96" fmla="*/ 15039 w 16095"/>
                <a:gd name="T97" fmla="*/ 12984 h 15059"/>
                <a:gd name="T98" fmla="*/ 15491 w 16095"/>
                <a:gd name="T99" fmla="*/ 12752 h 15059"/>
                <a:gd name="T100" fmla="*/ 15838 w 16095"/>
                <a:gd name="T101" fmla="*/ 12387 h 15059"/>
                <a:gd name="T102" fmla="*/ 16048 w 16095"/>
                <a:gd name="T103" fmla="*/ 11922 h 15059"/>
                <a:gd name="T104" fmla="*/ 16093 w 16095"/>
                <a:gd name="T105" fmla="*/ 1429 h 15059"/>
                <a:gd name="T106" fmla="*/ 15976 w 16095"/>
                <a:gd name="T107" fmla="*/ 920 h 15059"/>
                <a:gd name="T108" fmla="*/ 15703 w 16095"/>
                <a:gd name="T109" fmla="*/ 493 h 15059"/>
                <a:gd name="T110" fmla="*/ 15305 w 16095"/>
                <a:gd name="T111" fmla="*/ 182 h 15059"/>
                <a:gd name="T112" fmla="*/ 14815 w 16095"/>
                <a:gd name="T113" fmla="*/ 17 h 15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095" h="15059">
                  <a:moveTo>
                    <a:pt x="15089" y="11547"/>
                  </a:moveTo>
                  <a:lnTo>
                    <a:pt x="15088" y="11573"/>
                  </a:lnTo>
                  <a:lnTo>
                    <a:pt x="15086" y="11598"/>
                  </a:lnTo>
                  <a:lnTo>
                    <a:pt x="15083" y="11623"/>
                  </a:lnTo>
                  <a:lnTo>
                    <a:pt x="15079" y="11648"/>
                  </a:lnTo>
                  <a:lnTo>
                    <a:pt x="15073" y="11672"/>
                  </a:lnTo>
                  <a:lnTo>
                    <a:pt x="15066" y="11696"/>
                  </a:lnTo>
                  <a:lnTo>
                    <a:pt x="15059" y="11719"/>
                  </a:lnTo>
                  <a:lnTo>
                    <a:pt x="15050" y="11743"/>
                  </a:lnTo>
                  <a:lnTo>
                    <a:pt x="15040" y="11765"/>
                  </a:lnTo>
                  <a:lnTo>
                    <a:pt x="15029" y="11786"/>
                  </a:lnTo>
                  <a:lnTo>
                    <a:pt x="15016" y="11807"/>
                  </a:lnTo>
                  <a:lnTo>
                    <a:pt x="15003" y="11828"/>
                  </a:lnTo>
                  <a:lnTo>
                    <a:pt x="14988" y="11847"/>
                  </a:lnTo>
                  <a:lnTo>
                    <a:pt x="14974" y="11866"/>
                  </a:lnTo>
                  <a:lnTo>
                    <a:pt x="14958" y="11884"/>
                  </a:lnTo>
                  <a:lnTo>
                    <a:pt x="14941" y="11902"/>
                  </a:lnTo>
                  <a:lnTo>
                    <a:pt x="14924" y="11918"/>
                  </a:lnTo>
                  <a:lnTo>
                    <a:pt x="14906" y="11934"/>
                  </a:lnTo>
                  <a:lnTo>
                    <a:pt x="14887" y="11949"/>
                  </a:lnTo>
                  <a:lnTo>
                    <a:pt x="14867" y="11963"/>
                  </a:lnTo>
                  <a:lnTo>
                    <a:pt x="14847" y="11977"/>
                  </a:lnTo>
                  <a:lnTo>
                    <a:pt x="14826" y="11989"/>
                  </a:lnTo>
                  <a:lnTo>
                    <a:pt x="14803" y="12000"/>
                  </a:lnTo>
                  <a:lnTo>
                    <a:pt x="14781" y="12010"/>
                  </a:lnTo>
                  <a:lnTo>
                    <a:pt x="14759" y="12019"/>
                  </a:lnTo>
                  <a:lnTo>
                    <a:pt x="14735" y="12027"/>
                  </a:lnTo>
                  <a:lnTo>
                    <a:pt x="14712" y="12033"/>
                  </a:lnTo>
                  <a:lnTo>
                    <a:pt x="14687" y="12039"/>
                  </a:lnTo>
                  <a:lnTo>
                    <a:pt x="14663" y="12043"/>
                  </a:lnTo>
                  <a:lnTo>
                    <a:pt x="14637" y="12047"/>
                  </a:lnTo>
                  <a:lnTo>
                    <a:pt x="14612" y="12048"/>
                  </a:lnTo>
                  <a:lnTo>
                    <a:pt x="14586" y="12049"/>
                  </a:lnTo>
                  <a:lnTo>
                    <a:pt x="10059" y="12049"/>
                  </a:lnTo>
                  <a:lnTo>
                    <a:pt x="6036" y="12049"/>
                  </a:lnTo>
                  <a:lnTo>
                    <a:pt x="1509" y="12049"/>
                  </a:lnTo>
                  <a:lnTo>
                    <a:pt x="1483" y="12048"/>
                  </a:lnTo>
                  <a:lnTo>
                    <a:pt x="1458" y="12047"/>
                  </a:lnTo>
                  <a:lnTo>
                    <a:pt x="1432" y="12043"/>
                  </a:lnTo>
                  <a:lnTo>
                    <a:pt x="1407" y="12039"/>
                  </a:lnTo>
                  <a:lnTo>
                    <a:pt x="1383" y="12033"/>
                  </a:lnTo>
                  <a:lnTo>
                    <a:pt x="1359" y="12027"/>
                  </a:lnTo>
                  <a:lnTo>
                    <a:pt x="1336" y="12019"/>
                  </a:lnTo>
                  <a:lnTo>
                    <a:pt x="1313" y="12010"/>
                  </a:lnTo>
                  <a:lnTo>
                    <a:pt x="1291" y="12000"/>
                  </a:lnTo>
                  <a:lnTo>
                    <a:pt x="1268" y="11989"/>
                  </a:lnTo>
                  <a:lnTo>
                    <a:pt x="1248" y="11977"/>
                  </a:lnTo>
                  <a:lnTo>
                    <a:pt x="1227" y="11963"/>
                  </a:lnTo>
                  <a:lnTo>
                    <a:pt x="1208" y="11949"/>
                  </a:lnTo>
                  <a:lnTo>
                    <a:pt x="1189" y="11934"/>
                  </a:lnTo>
                  <a:lnTo>
                    <a:pt x="1171" y="11918"/>
                  </a:lnTo>
                  <a:lnTo>
                    <a:pt x="1153" y="11902"/>
                  </a:lnTo>
                  <a:lnTo>
                    <a:pt x="1137" y="11884"/>
                  </a:lnTo>
                  <a:lnTo>
                    <a:pt x="1121" y="11866"/>
                  </a:lnTo>
                  <a:lnTo>
                    <a:pt x="1106" y="11847"/>
                  </a:lnTo>
                  <a:lnTo>
                    <a:pt x="1091" y="11828"/>
                  </a:lnTo>
                  <a:lnTo>
                    <a:pt x="1078" y="11807"/>
                  </a:lnTo>
                  <a:lnTo>
                    <a:pt x="1066" y="11786"/>
                  </a:lnTo>
                  <a:lnTo>
                    <a:pt x="1055" y="11765"/>
                  </a:lnTo>
                  <a:lnTo>
                    <a:pt x="1045" y="11743"/>
                  </a:lnTo>
                  <a:lnTo>
                    <a:pt x="1036" y="11719"/>
                  </a:lnTo>
                  <a:lnTo>
                    <a:pt x="1028" y="11696"/>
                  </a:lnTo>
                  <a:lnTo>
                    <a:pt x="1022" y="11672"/>
                  </a:lnTo>
                  <a:lnTo>
                    <a:pt x="1016" y="11648"/>
                  </a:lnTo>
                  <a:lnTo>
                    <a:pt x="1012" y="11623"/>
                  </a:lnTo>
                  <a:lnTo>
                    <a:pt x="1009" y="11598"/>
                  </a:lnTo>
                  <a:lnTo>
                    <a:pt x="1007" y="11573"/>
                  </a:lnTo>
                  <a:lnTo>
                    <a:pt x="1006" y="11547"/>
                  </a:lnTo>
                  <a:lnTo>
                    <a:pt x="1006" y="1506"/>
                  </a:lnTo>
                  <a:lnTo>
                    <a:pt x="1007" y="1480"/>
                  </a:lnTo>
                  <a:lnTo>
                    <a:pt x="1009" y="1455"/>
                  </a:lnTo>
                  <a:lnTo>
                    <a:pt x="1012" y="1430"/>
                  </a:lnTo>
                  <a:lnTo>
                    <a:pt x="1016" y="1405"/>
                  </a:lnTo>
                  <a:lnTo>
                    <a:pt x="1022" y="1381"/>
                  </a:lnTo>
                  <a:lnTo>
                    <a:pt x="1028" y="1356"/>
                  </a:lnTo>
                  <a:lnTo>
                    <a:pt x="1036" y="1333"/>
                  </a:lnTo>
                  <a:lnTo>
                    <a:pt x="1045" y="1310"/>
                  </a:lnTo>
                  <a:lnTo>
                    <a:pt x="1055" y="1288"/>
                  </a:lnTo>
                  <a:lnTo>
                    <a:pt x="1066" y="1267"/>
                  </a:lnTo>
                  <a:lnTo>
                    <a:pt x="1078" y="1246"/>
                  </a:lnTo>
                  <a:lnTo>
                    <a:pt x="1091" y="1225"/>
                  </a:lnTo>
                  <a:lnTo>
                    <a:pt x="1106" y="1206"/>
                  </a:lnTo>
                  <a:lnTo>
                    <a:pt x="1121" y="1187"/>
                  </a:lnTo>
                  <a:lnTo>
                    <a:pt x="1137" y="1169"/>
                  </a:lnTo>
                  <a:lnTo>
                    <a:pt x="1153" y="1151"/>
                  </a:lnTo>
                  <a:lnTo>
                    <a:pt x="1171" y="1135"/>
                  </a:lnTo>
                  <a:lnTo>
                    <a:pt x="1189" y="1119"/>
                  </a:lnTo>
                  <a:lnTo>
                    <a:pt x="1208" y="1103"/>
                  </a:lnTo>
                  <a:lnTo>
                    <a:pt x="1227" y="1090"/>
                  </a:lnTo>
                  <a:lnTo>
                    <a:pt x="1248" y="1077"/>
                  </a:lnTo>
                  <a:lnTo>
                    <a:pt x="1268" y="1064"/>
                  </a:lnTo>
                  <a:lnTo>
                    <a:pt x="1291" y="1053"/>
                  </a:lnTo>
                  <a:lnTo>
                    <a:pt x="1313" y="1043"/>
                  </a:lnTo>
                  <a:lnTo>
                    <a:pt x="1336" y="1034"/>
                  </a:lnTo>
                  <a:lnTo>
                    <a:pt x="1359" y="1027"/>
                  </a:lnTo>
                  <a:lnTo>
                    <a:pt x="1383" y="1020"/>
                  </a:lnTo>
                  <a:lnTo>
                    <a:pt x="1407" y="1014"/>
                  </a:lnTo>
                  <a:lnTo>
                    <a:pt x="1432" y="1010"/>
                  </a:lnTo>
                  <a:lnTo>
                    <a:pt x="1458" y="1007"/>
                  </a:lnTo>
                  <a:lnTo>
                    <a:pt x="1483" y="1005"/>
                  </a:lnTo>
                  <a:lnTo>
                    <a:pt x="1509" y="1004"/>
                  </a:lnTo>
                  <a:lnTo>
                    <a:pt x="14586" y="1004"/>
                  </a:lnTo>
                  <a:lnTo>
                    <a:pt x="14612" y="1005"/>
                  </a:lnTo>
                  <a:lnTo>
                    <a:pt x="14637" y="1007"/>
                  </a:lnTo>
                  <a:lnTo>
                    <a:pt x="14663" y="1010"/>
                  </a:lnTo>
                  <a:lnTo>
                    <a:pt x="14687" y="1014"/>
                  </a:lnTo>
                  <a:lnTo>
                    <a:pt x="14712" y="1020"/>
                  </a:lnTo>
                  <a:lnTo>
                    <a:pt x="14735" y="1027"/>
                  </a:lnTo>
                  <a:lnTo>
                    <a:pt x="14759" y="1034"/>
                  </a:lnTo>
                  <a:lnTo>
                    <a:pt x="14781" y="1043"/>
                  </a:lnTo>
                  <a:lnTo>
                    <a:pt x="14803" y="1053"/>
                  </a:lnTo>
                  <a:lnTo>
                    <a:pt x="14826" y="1064"/>
                  </a:lnTo>
                  <a:lnTo>
                    <a:pt x="14847" y="1077"/>
                  </a:lnTo>
                  <a:lnTo>
                    <a:pt x="14867" y="1090"/>
                  </a:lnTo>
                  <a:lnTo>
                    <a:pt x="14887" y="1103"/>
                  </a:lnTo>
                  <a:lnTo>
                    <a:pt x="14906" y="1119"/>
                  </a:lnTo>
                  <a:lnTo>
                    <a:pt x="14924" y="1135"/>
                  </a:lnTo>
                  <a:lnTo>
                    <a:pt x="14941" y="1151"/>
                  </a:lnTo>
                  <a:lnTo>
                    <a:pt x="14958" y="1169"/>
                  </a:lnTo>
                  <a:lnTo>
                    <a:pt x="14974" y="1187"/>
                  </a:lnTo>
                  <a:lnTo>
                    <a:pt x="14988" y="1206"/>
                  </a:lnTo>
                  <a:lnTo>
                    <a:pt x="15003" y="1225"/>
                  </a:lnTo>
                  <a:lnTo>
                    <a:pt x="15016" y="1246"/>
                  </a:lnTo>
                  <a:lnTo>
                    <a:pt x="15029" y="1267"/>
                  </a:lnTo>
                  <a:lnTo>
                    <a:pt x="15040" y="1288"/>
                  </a:lnTo>
                  <a:lnTo>
                    <a:pt x="15050" y="1310"/>
                  </a:lnTo>
                  <a:lnTo>
                    <a:pt x="15059" y="1333"/>
                  </a:lnTo>
                  <a:lnTo>
                    <a:pt x="15066" y="1356"/>
                  </a:lnTo>
                  <a:lnTo>
                    <a:pt x="15073" y="1381"/>
                  </a:lnTo>
                  <a:lnTo>
                    <a:pt x="15079" y="1405"/>
                  </a:lnTo>
                  <a:lnTo>
                    <a:pt x="15083" y="1430"/>
                  </a:lnTo>
                  <a:lnTo>
                    <a:pt x="15086" y="1455"/>
                  </a:lnTo>
                  <a:lnTo>
                    <a:pt x="15088" y="1480"/>
                  </a:lnTo>
                  <a:lnTo>
                    <a:pt x="15089" y="1506"/>
                  </a:lnTo>
                  <a:lnTo>
                    <a:pt x="15089" y="11547"/>
                  </a:lnTo>
                  <a:close/>
                  <a:moveTo>
                    <a:pt x="14586" y="0"/>
                  </a:moveTo>
                  <a:lnTo>
                    <a:pt x="1509" y="0"/>
                  </a:lnTo>
                  <a:lnTo>
                    <a:pt x="1431" y="2"/>
                  </a:lnTo>
                  <a:lnTo>
                    <a:pt x="1354" y="8"/>
                  </a:lnTo>
                  <a:lnTo>
                    <a:pt x="1279" y="17"/>
                  </a:lnTo>
                  <a:lnTo>
                    <a:pt x="1204" y="30"/>
                  </a:lnTo>
                  <a:lnTo>
                    <a:pt x="1132" y="47"/>
                  </a:lnTo>
                  <a:lnTo>
                    <a:pt x="1060" y="67"/>
                  </a:lnTo>
                  <a:lnTo>
                    <a:pt x="990" y="91"/>
                  </a:lnTo>
                  <a:lnTo>
                    <a:pt x="921" y="118"/>
                  </a:lnTo>
                  <a:lnTo>
                    <a:pt x="854" y="149"/>
                  </a:lnTo>
                  <a:lnTo>
                    <a:pt x="790" y="182"/>
                  </a:lnTo>
                  <a:lnTo>
                    <a:pt x="726" y="218"/>
                  </a:lnTo>
                  <a:lnTo>
                    <a:pt x="665" y="257"/>
                  </a:lnTo>
                  <a:lnTo>
                    <a:pt x="606" y="299"/>
                  </a:lnTo>
                  <a:lnTo>
                    <a:pt x="549" y="344"/>
                  </a:lnTo>
                  <a:lnTo>
                    <a:pt x="494" y="392"/>
                  </a:lnTo>
                  <a:lnTo>
                    <a:pt x="442" y="441"/>
                  </a:lnTo>
                  <a:lnTo>
                    <a:pt x="391" y="493"/>
                  </a:lnTo>
                  <a:lnTo>
                    <a:pt x="344" y="548"/>
                  </a:lnTo>
                  <a:lnTo>
                    <a:pt x="300" y="605"/>
                  </a:lnTo>
                  <a:lnTo>
                    <a:pt x="258" y="664"/>
                  </a:lnTo>
                  <a:lnTo>
                    <a:pt x="218" y="725"/>
                  </a:lnTo>
                  <a:lnTo>
                    <a:pt x="182" y="788"/>
                  </a:lnTo>
                  <a:lnTo>
                    <a:pt x="149" y="853"/>
                  </a:lnTo>
                  <a:lnTo>
                    <a:pt x="119" y="920"/>
                  </a:lnTo>
                  <a:lnTo>
                    <a:pt x="92" y="988"/>
                  </a:lnTo>
                  <a:lnTo>
                    <a:pt x="67" y="1058"/>
                  </a:lnTo>
                  <a:lnTo>
                    <a:pt x="47" y="1130"/>
                  </a:lnTo>
                  <a:lnTo>
                    <a:pt x="30" y="1203"/>
                  </a:lnTo>
                  <a:lnTo>
                    <a:pt x="17" y="1277"/>
                  </a:lnTo>
                  <a:lnTo>
                    <a:pt x="8" y="1352"/>
                  </a:lnTo>
                  <a:lnTo>
                    <a:pt x="2" y="1429"/>
                  </a:lnTo>
                  <a:lnTo>
                    <a:pt x="0" y="1506"/>
                  </a:lnTo>
                  <a:lnTo>
                    <a:pt x="0" y="11547"/>
                  </a:lnTo>
                  <a:lnTo>
                    <a:pt x="2" y="11624"/>
                  </a:lnTo>
                  <a:lnTo>
                    <a:pt x="8" y="11700"/>
                  </a:lnTo>
                  <a:lnTo>
                    <a:pt x="17" y="11776"/>
                  </a:lnTo>
                  <a:lnTo>
                    <a:pt x="30" y="11850"/>
                  </a:lnTo>
                  <a:lnTo>
                    <a:pt x="47" y="11922"/>
                  </a:lnTo>
                  <a:lnTo>
                    <a:pt x="67" y="11994"/>
                  </a:lnTo>
                  <a:lnTo>
                    <a:pt x="92" y="12064"/>
                  </a:lnTo>
                  <a:lnTo>
                    <a:pt x="118" y="12132"/>
                  </a:lnTo>
                  <a:lnTo>
                    <a:pt x="148" y="12198"/>
                  </a:lnTo>
                  <a:lnTo>
                    <a:pt x="181" y="12264"/>
                  </a:lnTo>
                  <a:lnTo>
                    <a:pt x="217" y="12326"/>
                  </a:lnTo>
                  <a:lnTo>
                    <a:pt x="257" y="12387"/>
                  </a:lnTo>
                  <a:lnTo>
                    <a:pt x="299" y="12446"/>
                  </a:lnTo>
                  <a:lnTo>
                    <a:pt x="343" y="12504"/>
                  </a:lnTo>
                  <a:lnTo>
                    <a:pt x="390" y="12558"/>
                  </a:lnTo>
                  <a:lnTo>
                    <a:pt x="441" y="12610"/>
                  </a:lnTo>
                  <a:lnTo>
                    <a:pt x="493" y="12660"/>
                  </a:lnTo>
                  <a:lnTo>
                    <a:pt x="547" y="12707"/>
                  </a:lnTo>
                  <a:lnTo>
                    <a:pt x="604" y="12752"/>
                  </a:lnTo>
                  <a:lnTo>
                    <a:pt x="663" y="12794"/>
                  </a:lnTo>
                  <a:lnTo>
                    <a:pt x="724" y="12833"/>
                  </a:lnTo>
                  <a:lnTo>
                    <a:pt x="787" y="12869"/>
                  </a:lnTo>
                  <a:lnTo>
                    <a:pt x="852" y="12902"/>
                  </a:lnTo>
                  <a:lnTo>
                    <a:pt x="918" y="12933"/>
                  </a:lnTo>
                  <a:lnTo>
                    <a:pt x="987" y="12959"/>
                  </a:lnTo>
                  <a:lnTo>
                    <a:pt x="1056" y="12984"/>
                  </a:lnTo>
                  <a:lnTo>
                    <a:pt x="1128" y="13004"/>
                  </a:lnTo>
                  <a:lnTo>
                    <a:pt x="1201" y="13021"/>
                  </a:lnTo>
                  <a:lnTo>
                    <a:pt x="1275" y="13035"/>
                  </a:lnTo>
                  <a:lnTo>
                    <a:pt x="1350" y="13044"/>
                  </a:lnTo>
                  <a:lnTo>
                    <a:pt x="1426" y="13050"/>
                  </a:lnTo>
                  <a:lnTo>
                    <a:pt x="1504" y="13053"/>
                  </a:lnTo>
                  <a:lnTo>
                    <a:pt x="6539" y="13053"/>
                  </a:lnTo>
                  <a:lnTo>
                    <a:pt x="6539" y="13663"/>
                  </a:lnTo>
                  <a:lnTo>
                    <a:pt x="3399" y="14070"/>
                  </a:lnTo>
                  <a:lnTo>
                    <a:pt x="3378" y="14076"/>
                  </a:lnTo>
                  <a:lnTo>
                    <a:pt x="3358" y="14082"/>
                  </a:lnTo>
                  <a:lnTo>
                    <a:pt x="3338" y="14090"/>
                  </a:lnTo>
                  <a:lnTo>
                    <a:pt x="3319" y="14098"/>
                  </a:lnTo>
                  <a:lnTo>
                    <a:pt x="3299" y="14106"/>
                  </a:lnTo>
                  <a:lnTo>
                    <a:pt x="3280" y="14116"/>
                  </a:lnTo>
                  <a:lnTo>
                    <a:pt x="3262" y="14126"/>
                  </a:lnTo>
                  <a:lnTo>
                    <a:pt x="3245" y="14137"/>
                  </a:lnTo>
                  <a:lnTo>
                    <a:pt x="3228" y="14149"/>
                  </a:lnTo>
                  <a:lnTo>
                    <a:pt x="3211" y="14161"/>
                  </a:lnTo>
                  <a:lnTo>
                    <a:pt x="3196" y="14174"/>
                  </a:lnTo>
                  <a:lnTo>
                    <a:pt x="3180" y="14188"/>
                  </a:lnTo>
                  <a:lnTo>
                    <a:pt x="3166" y="14203"/>
                  </a:lnTo>
                  <a:lnTo>
                    <a:pt x="3151" y="14217"/>
                  </a:lnTo>
                  <a:lnTo>
                    <a:pt x="3138" y="14233"/>
                  </a:lnTo>
                  <a:lnTo>
                    <a:pt x="3124" y="14249"/>
                  </a:lnTo>
                  <a:lnTo>
                    <a:pt x="3112" y="14265"/>
                  </a:lnTo>
                  <a:lnTo>
                    <a:pt x="3100" y="14282"/>
                  </a:lnTo>
                  <a:lnTo>
                    <a:pt x="3089" y="14299"/>
                  </a:lnTo>
                  <a:lnTo>
                    <a:pt x="3079" y="14316"/>
                  </a:lnTo>
                  <a:lnTo>
                    <a:pt x="3070" y="14335"/>
                  </a:lnTo>
                  <a:lnTo>
                    <a:pt x="3061" y="14353"/>
                  </a:lnTo>
                  <a:lnTo>
                    <a:pt x="3053" y="14372"/>
                  </a:lnTo>
                  <a:lnTo>
                    <a:pt x="3046" y="14391"/>
                  </a:lnTo>
                  <a:lnTo>
                    <a:pt x="3039" y="14411"/>
                  </a:lnTo>
                  <a:lnTo>
                    <a:pt x="3034" y="14431"/>
                  </a:lnTo>
                  <a:lnTo>
                    <a:pt x="3029" y="14452"/>
                  </a:lnTo>
                  <a:lnTo>
                    <a:pt x="3025" y="14473"/>
                  </a:lnTo>
                  <a:lnTo>
                    <a:pt x="3022" y="14493"/>
                  </a:lnTo>
                  <a:lnTo>
                    <a:pt x="3020" y="14514"/>
                  </a:lnTo>
                  <a:lnTo>
                    <a:pt x="3018" y="14536"/>
                  </a:lnTo>
                  <a:lnTo>
                    <a:pt x="3018" y="14557"/>
                  </a:lnTo>
                  <a:lnTo>
                    <a:pt x="3019" y="14583"/>
                  </a:lnTo>
                  <a:lnTo>
                    <a:pt x="3020" y="14608"/>
                  </a:lnTo>
                  <a:lnTo>
                    <a:pt x="3024" y="14633"/>
                  </a:lnTo>
                  <a:lnTo>
                    <a:pt x="3028" y="14658"/>
                  </a:lnTo>
                  <a:lnTo>
                    <a:pt x="3034" y="14682"/>
                  </a:lnTo>
                  <a:lnTo>
                    <a:pt x="3040" y="14707"/>
                  </a:lnTo>
                  <a:lnTo>
                    <a:pt x="3048" y="14730"/>
                  </a:lnTo>
                  <a:lnTo>
                    <a:pt x="3057" y="14753"/>
                  </a:lnTo>
                  <a:lnTo>
                    <a:pt x="3067" y="14775"/>
                  </a:lnTo>
                  <a:lnTo>
                    <a:pt x="3078" y="14797"/>
                  </a:lnTo>
                  <a:lnTo>
                    <a:pt x="3090" y="14818"/>
                  </a:lnTo>
                  <a:lnTo>
                    <a:pt x="3103" y="14838"/>
                  </a:lnTo>
                  <a:lnTo>
                    <a:pt x="3117" y="14857"/>
                  </a:lnTo>
                  <a:lnTo>
                    <a:pt x="3132" y="14876"/>
                  </a:lnTo>
                  <a:lnTo>
                    <a:pt x="3149" y="14894"/>
                  </a:lnTo>
                  <a:lnTo>
                    <a:pt x="3165" y="14912"/>
                  </a:lnTo>
                  <a:lnTo>
                    <a:pt x="3183" y="14928"/>
                  </a:lnTo>
                  <a:lnTo>
                    <a:pt x="3201" y="14945"/>
                  </a:lnTo>
                  <a:lnTo>
                    <a:pt x="3220" y="14960"/>
                  </a:lnTo>
                  <a:lnTo>
                    <a:pt x="3239" y="14974"/>
                  </a:lnTo>
                  <a:lnTo>
                    <a:pt x="3260" y="14987"/>
                  </a:lnTo>
                  <a:lnTo>
                    <a:pt x="3280" y="14999"/>
                  </a:lnTo>
                  <a:lnTo>
                    <a:pt x="3302" y="15010"/>
                  </a:lnTo>
                  <a:lnTo>
                    <a:pt x="3325" y="15020"/>
                  </a:lnTo>
                  <a:lnTo>
                    <a:pt x="3348" y="15029"/>
                  </a:lnTo>
                  <a:lnTo>
                    <a:pt x="3371" y="15037"/>
                  </a:lnTo>
                  <a:lnTo>
                    <a:pt x="3395" y="15043"/>
                  </a:lnTo>
                  <a:lnTo>
                    <a:pt x="3419" y="15049"/>
                  </a:lnTo>
                  <a:lnTo>
                    <a:pt x="3444" y="15053"/>
                  </a:lnTo>
                  <a:lnTo>
                    <a:pt x="3469" y="15056"/>
                  </a:lnTo>
                  <a:lnTo>
                    <a:pt x="3495" y="15058"/>
                  </a:lnTo>
                  <a:lnTo>
                    <a:pt x="3521" y="15059"/>
                  </a:lnTo>
                  <a:lnTo>
                    <a:pt x="12574" y="15059"/>
                  </a:lnTo>
                  <a:lnTo>
                    <a:pt x="12600" y="15058"/>
                  </a:lnTo>
                  <a:lnTo>
                    <a:pt x="12626" y="15056"/>
                  </a:lnTo>
                  <a:lnTo>
                    <a:pt x="12651" y="15053"/>
                  </a:lnTo>
                  <a:lnTo>
                    <a:pt x="12676" y="15049"/>
                  </a:lnTo>
                  <a:lnTo>
                    <a:pt x="12700" y="15043"/>
                  </a:lnTo>
                  <a:lnTo>
                    <a:pt x="12724" y="15037"/>
                  </a:lnTo>
                  <a:lnTo>
                    <a:pt x="12747" y="15029"/>
                  </a:lnTo>
                  <a:lnTo>
                    <a:pt x="12770" y="15020"/>
                  </a:lnTo>
                  <a:lnTo>
                    <a:pt x="12793" y="15010"/>
                  </a:lnTo>
                  <a:lnTo>
                    <a:pt x="12814" y="14999"/>
                  </a:lnTo>
                  <a:lnTo>
                    <a:pt x="12835" y="14987"/>
                  </a:lnTo>
                  <a:lnTo>
                    <a:pt x="12856" y="14974"/>
                  </a:lnTo>
                  <a:lnTo>
                    <a:pt x="12875" y="14960"/>
                  </a:lnTo>
                  <a:lnTo>
                    <a:pt x="12894" y="14945"/>
                  </a:lnTo>
                  <a:lnTo>
                    <a:pt x="12912" y="14928"/>
                  </a:lnTo>
                  <a:lnTo>
                    <a:pt x="12930" y="14912"/>
                  </a:lnTo>
                  <a:lnTo>
                    <a:pt x="12946" y="14894"/>
                  </a:lnTo>
                  <a:lnTo>
                    <a:pt x="12963" y="14876"/>
                  </a:lnTo>
                  <a:lnTo>
                    <a:pt x="12978" y="14857"/>
                  </a:lnTo>
                  <a:lnTo>
                    <a:pt x="12992" y="14838"/>
                  </a:lnTo>
                  <a:lnTo>
                    <a:pt x="13005" y="14818"/>
                  </a:lnTo>
                  <a:lnTo>
                    <a:pt x="13017" y="14797"/>
                  </a:lnTo>
                  <a:lnTo>
                    <a:pt x="13028" y="14775"/>
                  </a:lnTo>
                  <a:lnTo>
                    <a:pt x="13038" y="14753"/>
                  </a:lnTo>
                  <a:lnTo>
                    <a:pt x="13047" y="14730"/>
                  </a:lnTo>
                  <a:lnTo>
                    <a:pt x="13055" y="14707"/>
                  </a:lnTo>
                  <a:lnTo>
                    <a:pt x="13061" y="14682"/>
                  </a:lnTo>
                  <a:lnTo>
                    <a:pt x="13067" y="14658"/>
                  </a:lnTo>
                  <a:lnTo>
                    <a:pt x="13071" y="14633"/>
                  </a:lnTo>
                  <a:lnTo>
                    <a:pt x="13074" y="14608"/>
                  </a:lnTo>
                  <a:lnTo>
                    <a:pt x="13076" y="14583"/>
                  </a:lnTo>
                  <a:lnTo>
                    <a:pt x="13077" y="14557"/>
                  </a:lnTo>
                  <a:lnTo>
                    <a:pt x="13077" y="14536"/>
                  </a:lnTo>
                  <a:lnTo>
                    <a:pt x="13075" y="14514"/>
                  </a:lnTo>
                  <a:lnTo>
                    <a:pt x="13073" y="14493"/>
                  </a:lnTo>
                  <a:lnTo>
                    <a:pt x="13070" y="14473"/>
                  </a:lnTo>
                  <a:lnTo>
                    <a:pt x="13066" y="14452"/>
                  </a:lnTo>
                  <a:lnTo>
                    <a:pt x="13061" y="14431"/>
                  </a:lnTo>
                  <a:lnTo>
                    <a:pt x="13056" y="14411"/>
                  </a:lnTo>
                  <a:lnTo>
                    <a:pt x="13049" y="14391"/>
                  </a:lnTo>
                  <a:lnTo>
                    <a:pt x="13042" y="14372"/>
                  </a:lnTo>
                  <a:lnTo>
                    <a:pt x="13034" y="14353"/>
                  </a:lnTo>
                  <a:lnTo>
                    <a:pt x="13025" y="14335"/>
                  </a:lnTo>
                  <a:lnTo>
                    <a:pt x="13016" y="14316"/>
                  </a:lnTo>
                  <a:lnTo>
                    <a:pt x="13006" y="14299"/>
                  </a:lnTo>
                  <a:lnTo>
                    <a:pt x="12995" y="14282"/>
                  </a:lnTo>
                  <a:lnTo>
                    <a:pt x="12983" y="14265"/>
                  </a:lnTo>
                  <a:lnTo>
                    <a:pt x="12971" y="14249"/>
                  </a:lnTo>
                  <a:lnTo>
                    <a:pt x="12957" y="14233"/>
                  </a:lnTo>
                  <a:lnTo>
                    <a:pt x="12944" y="14217"/>
                  </a:lnTo>
                  <a:lnTo>
                    <a:pt x="12930" y="14203"/>
                  </a:lnTo>
                  <a:lnTo>
                    <a:pt x="12915" y="14188"/>
                  </a:lnTo>
                  <a:lnTo>
                    <a:pt x="12900" y="14174"/>
                  </a:lnTo>
                  <a:lnTo>
                    <a:pt x="12884" y="14161"/>
                  </a:lnTo>
                  <a:lnTo>
                    <a:pt x="12867" y="14149"/>
                  </a:lnTo>
                  <a:lnTo>
                    <a:pt x="12850" y="14137"/>
                  </a:lnTo>
                  <a:lnTo>
                    <a:pt x="12833" y="14126"/>
                  </a:lnTo>
                  <a:lnTo>
                    <a:pt x="12815" y="14116"/>
                  </a:lnTo>
                  <a:lnTo>
                    <a:pt x="12796" y="14106"/>
                  </a:lnTo>
                  <a:lnTo>
                    <a:pt x="12776" y="14098"/>
                  </a:lnTo>
                  <a:lnTo>
                    <a:pt x="12757" y="14090"/>
                  </a:lnTo>
                  <a:lnTo>
                    <a:pt x="12737" y="14082"/>
                  </a:lnTo>
                  <a:lnTo>
                    <a:pt x="12717" y="14076"/>
                  </a:lnTo>
                  <a:lnTo>
                    <a:pt x="12696" y="14070"/>
                  </a:lnTo>
                  <a:lnTo>
                    <a:pt x="9556" y="13663"/>
                  </a:lnTo>
                  <a:lnTo>
                    <a:pt x="9556" y="13053"/>
                  </a:lnTo>
                  <a:lnTo>
                    <a:pt x="14591" y="13053"/>
                  </a:lnTo>
                  <a:lnTo>
                    <a:pt x="14669" y="13050"/>
                  </a:lnTo>
                  <a:lnTo>
                    <a:pt x="14745" y="13044"/>
                  </a:lnTo>
                  <a:lnTo>
                    <a:pt x="14820" y="13035"/>
                  </a:lnTo>
                  <a:lnTo>
                    <a:pt x="14894" y="13021"/>
                  </a:lnTo>
                  <a:lnTo>
                    <a:pt x="14967" y="13004"/>
                  </a:lnTo>
                  <a:lnTo>
                    <a:pt x="15039" y="12984"/>
                  </a:lnTo>
                  <a:lnTo>
                    <a:pt x="15108" y="12959"/>
                  </a:lnTo>
                  <a:lnTo>
                    <a:pt x="15177" y="12933"/>
                  </a:lnTo>
                  <a:lnTo>
                    <a:pt x="15243" y="12902"/>
                  </a:lnTo>
                  <a:lnTo>
                    <a:pt x="15308" y="12869"/>
                  </a:lnTo>
                  <a:lnTo>
                    <a:pt x="15371" y="12833"/>
                  </a:lnTo>
                  <a:lnTo>
                    <a:pt x="15432" y="12794"/>
                  </a:lnTo>
                  <a:lnTo>
                    <a:pt x="15491" y="12752"/>
                  </a:lnTo>
                  <a:lnTo>
                    <a:pt x="15548" y="12707"/>
                  </a:lnTo>
                  <a:lnTo>
                    <a:pt x="15602" y="12660"/>
                  </a:lnTo>
                  <a:lnTo>
                    <a:pt x="15654" y="12610"/>
                  </a:lnTo>
                  <a:lnTo>
                    <a:pt x="15705" y="12558"/>
                  </a:lnTo>
                  <a:lnTo>
                    <a:pt x="15752" y="12504"/>
                  </a:lnTo>
                  <a:lnTo>
                    <a:pt x="15796" y="12446"/>
                  </a:lnTo>
                  <a:lnTo>
                    <a:pt x="15838" y="12387"/>
                  </a:lnTo>
                  <a:lnTo>
                    <a:pt x="15878" y="12326"/>
                  </a:lnTo>
                  <a:lnTo>
                    <a:pt x="15914" y="12264"/>
                  </a:lnTo>
                  <a:lnTo>
                    <a:pt x="15947" y="12198"/>
                  </a:lnTo>
                  <a:lnTo>
                    <a:pt x="15977" y="12132"/>
                  </a:lnTo>
                  <a:lnTo>
                    <a:pt x="16003" y="12064"/>
                  </a:lnTo>
                  <a:lnTo>
                    <a:pt x="16028" y="11994"/>
                  </a:lnTo>
                  <a:lnTo>
                    <a:pt x="16048" y="11922"/>
                  </a:lnTo>
                  <a:lnTo>
                    <a:pt x="16065" y="11850"/>
                  </a:lnTo>
                  <a:lnTo>
                    <a:pt x="16078" y="11776"/>
                  </a:lnTo>
                  <a:lnTo>
                    <a:pt x="16087" y="11700"/>
                  </a:lnTo>
                  <a:lnTo>
                    <a:pt x="16093" y="11624"/>
                  </a:lnTo>
                  <a:lnTo>
                    <a:pt x="16095" y="11547"/>
                  </a:lnTo>
                  <a:lnTo>
                    <a:pt x="16095" y="1506"/>
                  </a:lnTo>
                  <a:lnTo>
                    <a:pt x="16093" y="1429"/>
                  </a:lnTo>
                  <a:lnTo>
                    <a:pt x="16087" y="1352"/>
                  </a:lnTo>
                  <a:lnTo>
                    <a:pt x="16078" y="1277"/>
                  </a:lnTo>
                  <a:lnTo>
                    <a:pt x="16064" y="1203"/>
                  </a:lnTo>
                  <a:lnTo>
                    <a:pt x="16048" y="1130"/>
                  </a:lnTo>
                  <a:lnTo>
                    <a:pt x="16028" y="1058"/>
                  </a:lnTo>
                  <a:lnTo>
                    <a:pt x="16003" y="988"/>
                  </a:lnTo>
                  <a:lnTo>
                    <a:pt x="15976" y="920"/>
                  </a:lnTo>
                  <a:lnTo>
                    <a:pt x="15946" y="853"/>
                  </a:lnTo>
                  <a:lnTo>
                    <a:pt x="15913" y="788"/>
                  </a:lnTo>
                  <a:lnTo>
                    <a:pt x="15877" y="725"/>
                  </a:lnTo>
                  <a:lnTo>
                    <a:pt x="15837" y="664"/>
                  </a:lnTo>
                  <a:lnTo>
                    <a:pt x="15795" y="605"/>
                  </a:lnTo>
                  <a:lnTo>
                    <a:pt x="15750" y="548"/>
                  </a:lnTo>
                  <a:lnTo>
                    <a:pt x="15703" y="493"/>
                  </a:lnTo>
                  <a:lnTo>
                    <a:pt x="15652" y="441"/>
                  </a:lnTo>
                  <a:lnTo>
                    <a:pt x="15600" y="392"/>
                  </a:lnTo>
                  <a:lnTo>
                    <a:pt x="15546" y="344"/>
                  </a:lnTo>
                  <a:lnTo>
                    <a:pt x="15488" y="299"/>
                  </a:lnTo>
                  <a:lnTo>
                    <a:pt x="15429" y="257"/>
                  </a:lnTo>
                  <a:lnTo>
                    <a:pt x="15369" y="218"/>
                  </a:lnTo>
                  <a:lnTo>
                    <a:pt x="15305" y="182"/>
                  </a:lnTo>
                  <a:lnTo>
                    <a:pt x="15240" y="149"/>
                  </a:lnTo>
                  <a:lnTo>
                    <a:pt x="15174" y="118"/>
                  </a:lnTo>
                  <a:lnTo>
                    <a:pt x="15105" y="91"/>
                  </a:lnTo>
                  <a:lnTo>
                    <a:pt x="15035" y="67"/>
                  </a:lnTo>
                  <a:lnTo>
                    <a:pt x="14963" y="47"/>
                  </a:lnTo>
                  <a:lnTo>
                    <a:pt x="14890" y="30"/>
                  </a:lnTo>
                  <a:lnTo>
                    <a:pt x="14815" y="17"/>
                  </a:lnTo>
                  <a:lnTo>
                    <a:pt x="14740" y="8"/>
                  </a:lnTo>
                  <a:lnTo>
                    <a:pt x="14664" y="2"/>
                  </a:lnTo>
                  <a:lnTo>
                    <a:pt x="145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07" name="Oval 101">
            <a:extLst>
              <a:ext uri="{FF2B5EF4-FFF2-40B4-BE49-F238E27FC236}">
                <a16:creationId xmlns:a16="http://schemas.microsoft.com/office/drawing/2014/main" id="{7D1B0B49-6A10-4238-9910-BCFDBFDEBAE0}"/>
              </a:ext>
            </a:extLst>
          </p:cNvPr>
          <p:cNvSpPr/>
          <p:nvPr/>
        </p:nvSpPr>
        <p:spPr>
          <a:xfrm>
            <a:off x="5960939" y="3061153"/>
            <a:ext cx="736265" cy="736265"/>
          </a:xfrm>
          <a:prstGeom prst="ellipse">
            <a:avLst/>
          </a:prstGeom>
          <a:solidFill>
            <a:schemeClr val="accent2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08" name="Freeform: Shape 102">
            <a:extLst>
              <a:ext uri="{FF2B5EF4-FFF2-40B4-BE49-F238E27FC236}">
                <a16:creationId xmlns:a16="http://schemas.microsoft.com/office/drawing/2014/main" id="{C7F61388-4490-4AC5-B620-6032777CB243}"/>
              </a:ext>
            </a:extLst>
          </p:cNvPr>
          <p:cNvSpPr>
            <a:spLocks/>
          </p:cNvSpPr>
          <p:nvPr/>
        </p:nvSpPr>
        <p:spPr bwMode="auto">
          <a:xfrm>
            <a:off x="6142302" y="3244789"/>
            <a:ext cx="369270" cy="368421"/>
          </a:xfrm>
          <a:custGeom>
            <a:avLst/>
            <a:gdLst>
              <a:gd name="T0" fmla="*/ 13537 w 16094"/>
              <a:gd name="T1" fmla="*/ 6059 h 16058"/>
              <a:gd name="T2" fmla="*/ 13105 w 16094"/>
              <a:gd name="T3" fmla="*/ 4843 h 16058"/>
              <a:gd name="T4" fmla="*/ 12309 w 16094"/>
              <a:gd name="T5" fmla="*/ 3778 h 16058"/>
              <a:gd name="T6" fmla="*/ 11103 w 16094"/>
              <a:gd name="T7" fmla="*/ 2914 h 16058"/>
              <a:gd name="T8" fmla="*/ 9730 w 16094"/>
              <a:gd name="T9" fmla="*/ 2510 h 16058"/>
              <a:gd name="T10" fmla="*/ 10548 w 16094"/>
              <a:gd name="T11" fmla="*/ 1344 h 16058"/>
              <a:gd name="T12" fmla="*/ 11273 w 16094"/>
              <a:gd name="T13" fmla="*/ 1058 h 16058"/>
              <a:gd name="T14" fmla="*/ 12175 w 16094"/>
              <a:gd name="T15" fmla="*/ 1030 h 16058"/>
              <a:gd name="T16" fmla="*/ 13215 w 16094"/>
              <a:gd name="T17" fmla="*/ 1370 h 16058"/>
              <a:gd name="T18" fmla="*/ 14130 w 16094"/>
              <a:gd name="T19" fmla="*/ 2061 h 16058"/>
              <a:gd name="T20" fmla="*/ 14752 w 16094"/>
              <a:gd name="T21" fmla="*/ 2927 h 16058"/>
              <a:gd name="T22" fmla="*/ 15061 w 16094"/>
              <a:gd name="T23" fmla="*/ 3885 h 16058"/>
              <a:gd name="T24" fmla="*/ 15035 w 16094"/>
              <a:gd name="T25" fmla="*/ 4794 h 16058"/>
              <a:gd name="T26" fmla="*/ 14704 w 16094"/>
              <a:gd name="T27" fmla="*/ 5577 h 16058"/>
              <a:gd name="T28" fmla="*/ 4429 w 16094"/>
              <a:gd name="T29" fmla="*/ 13990 h 16058"/>
              <a:gd name="T30" fmla="*/ 4128 w 16094"/>
              <a:gd name="T31" fmla="*/ 13119 h 16058"/>
              <a:gd name="T32" fmla="*/ 3522 w 16094"/>
              <a:gd name="T33" fmla="*/ 12349 h 16058"/>
              <a:gd name="T34" fmla="*/ 2735 w 16094"/>
              <a:gd name="T35" fmla="*/ 11832 h 16058"/>
              <a:gd name="T36" fmla="*/ 1857 w 16094"/>
              <a:gd name="T37" fmla="*/ 11600 h 16058"/>
              <a:gd name="T38" fmla="*/ 2349 w 16094"/>
              <a:gd name="T39" fmla="*/ 9539 h 16058"/>
              <a:gd name="T40" fmla="*/ 3383 w 16094"/>
              <a:gd name="T41" fmla="*/ 9051 h 16058"/>
              <a:gd name="T42" fmla="*/ 5065 w 16094"/>
              <a:gd name="T43" fmla="*/ 9305 h 16058"/>
              <a:gd name="T44" fmla="*/ 6529 w 16094"/>
              <a:gd name="T45" fmla="*/ 10574 h 16058"/>
              <a:gd name="T46" fmla="*/ 7057 w 16094"/>
              <a:gd name="T47" fmla="*/ 12341 h 16058"/>
              <a:gd name="T48" fmla="*/ 6481 w 16094"/>
              <a:gd name="T49" fmla="*/ 13816 h 16058"/>
              <a:gd name="T50" fmla="*/ 1899 w 16094"/>
              <a:gd name="T51" fmla="*/ 15034 h 16058"/>
              <a:gd name="T52" fmla="*/ 1430 w 16094"/>
              <a:gd name="T53" fmla="*/ 14978 h 16058"/>
              <a:gd name="T54" fmla="*/ 1080 w 16094"/>
              <a:gd name="T55" fmla="*/ 14626 h 16058"/>
              <a:gd name="T56" fmla="*/ 1037 w 16094"/>
              <a:gd name="T57" fmla="*/ 14110 h 16058"/>
              <a:gd name="T58" fmla="*/ 2133 w 16094"/>
              <a:gd name="T59" fmla="*/ 12161 h 16058"/>
              <a:gd name="T60" fmla="*/ 2879 w 16094"/>
              <a:gd name="T61" fmla="*/ 12483 h 16058"/>
              <a:gd name="T62" fmla="*/ 3517 w 16094"/>
              <a:gd name="T63" fmla="*/ 13089 h 16058"/>
              <a:gd name="T64" fmla="*/ 3887 w 16094"/>
              <a:gd name="T65" fmla="*/ 13837 h 16058"/>
              <a:gd name="T66" fmla="*/ 5275 w 16094"/>
              <a:gd name="T67" fmla="*/ 8311 h 16058"/>
              <a:gd name="T68" fmla="*/ 4471 w 16094"/>
              <a:gd name="T69" fmla="*/ 8075 h 16058"/>
              <a:gd name="T70" fmla="*/ 3832 w 16094"/>
              <a:gd name="T71" fmla="*/ 8011 h 16058"/>
              <a:gd name="T72" fmla="*/ 8544 w 16094"/>
              <a:gd name="T73" fmla="*/ 3613 h 16058"/>
              <a:gd name="T74" fmla="*/ 9615 w 16094"/>
              <a:gd name="T75" fmla="*/ 3512 h 16058"/>
              <a:gd name="T76" fmla="*/ 7177 w 16094"/>
              <a:gd name="T77" fmla="*/ 9768 h 16058"/>
              <a:gd name="T78" fmla="*/ 6475 w 16094"/>
              <a:gd name="T79" fmla="*/ 9029 h 16058"/>
              <a:gd name="T80" fmla="*/ 10683 w 16094"/>
              <a:gd name="T81" fmla="*/ 3831 h 16058"/>
              <a:gd name="T82" fmla="*/ 11597 w 16094"/>
              <a:gd name="T83" fmla="*/ 4487 h 16058"/>
              <a:gd name="T84" fmla="*/ 12178 w 16094"/>
              <a:gd name="T85" fmla="*/ 5258 h 16058"/>
              <a:gd name="T86" fmla="*/ 7882 w 16094"/>
              <a:gd name="T87" fmla="*/ 11105 h 16058"/>
              <a:gd name="T88" fmla="*/ 12576 w 16094"/>
              <a:gd name="T89" fmla="*/ 6482 h 16058"/>
              <a:gd name="T90" fmla="*/ 12439 w 16094"/>
              <a:gd name="T91" fmla="*/ 7635 h 16058"/>
              <a:gd name="T92" fmla="*/ 11948 w 16094"/>
              <a:gd name="T93" fmla="*/ 8406 h 16058"/>
              <a:gd name="T94" fmla="*/ 14463 w 16094"/>
              <a:gd name="T95" fmla="*/ 1003 h 16058"/>
              <a:gd name="T96" fmla="*/ 13190 w 16094"/>
              <a:gd name="T97" fmla="*/ 260 h 16058"/>
              <a:gd name="T98" fmla="*/ 11795 w 16094"/>
              <a:gd name="T99" fmla="*/ 0 h 16058"/>
              <a:gd name="T100" fmla="*/ 10660 w 16094"/>
              <a:gd name="T101" fmla="*/ 187 h 16058"/>
              <a:gd name="T102" fmla="*/ 9684 w 16094"/>
              <a:gd name="T103" fmla="*/ 727 h 16058"/>
              <a:gd name="T104" fmla="*/ 1704 w 16094"/>
              <a:gd name="T105" fmla="*/ 8728 h 16058"/>
              <a:gd name="T106" fmla="*/ 1279 w 16094"/>
              <a:gd name="T107" fmla="*/ 9454 h 16058"/>
              <a:gd name="T108" fmla="*/ 0 w 16094"/>
              <a:gd name="T109" fmla="*/ 14302 h 16058"/>
              <a:gd name="T110" fmla="*/ 402 w 16094"/>
              <a:gd name="T111" fmla="*/ 15419 h 16058"/>
              <a:gd name="T112" fmla="*/ 1407 w 16094"/>
              <a:gd name="T113" fmla="*/ 16022 h 16058"/>
              <a:gd name="T114" fmla="*/ 2275 w 16094"/>
              <a:gd name="T115" fmla="*/ 15980 h 16058"/>
              <a:gd name="T116" fmla="*/ 7227 w 16094"/>
              <a:gd name="T117" fmla="*/ 14541 h 16058"/>
              <a:gd name="T118" fmla="*/ 15901 w 16094"/>
              <a:gd name="T119" fmla="*/ 5421 h 16058"/>
              <a:gd name="T120" fmla="*/ 15857 w 16094"/>
              <a:gd name="T121" fmla="*/ 2953 h 160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094" h="16058">
                <a:moveTo>
                  <a:pt x="14431" y="5907"/>
                </a:moveTo>
                <a:lnTo>
                  <a:pt x="13584" y="6759"/>
                </a:lnTo>
                <a:lnTo>
                  <a:pt x="13585" y="6717"/>
                </a:lnTo>
                <a:lnTo>
                  <a:pt x="13586" y="6675"/>
                </a:lnTo>
                <a:lnTo>
                  <a:pt x="13588" y="6633"/>
                </a:lnTo>
                <a:lnTo>
                  <a:pt x="13590" y="6591"/>
                </a:lnTo>
                <a:lnTo>
                  <a:pt x="13591" y="6549"/>
                </a:lnTo>
                <a:lnTo>
                  <a:pt x="13591" y="6507"/>
                </a:lnTo>
                <a:lnTo>
                  <a:pt x="13590" y="6464"/>
                </a:lnTo>
                <a:lnTo>
                  <a:pt x="13587" y="6420"/>
                </a:lnTo>
                <a:lnTo>
                  <a:pt x="13578" y="6330"/>
                </a:lnTo>
                <a:lnTo>
                  <a:pt x="13566" y="6240"/>
                </a:lnTo>
                <a:lnTo>
                  <a:pt x="13553" y="6148"/>
                </a:lnTo>
                <a:lnTo>
                  <a:pt x="13537" y="6059"/>
                </a:lnTo>
                <a:lnTo>
                  <a:pt x="13520" y="5969"/>
                </a:lnTo>
                <a:lnTo>
                  <a:pt x="13500" y="5879"/>
                </a:lnTo>
                <a:lnTo>
                  <a:pt x="13478" y="5790"/>
                </a:lnTo>
                <a:lnTo>
                  <a:pt x="13453" y="5702"/>
                </a:lnTo>
                <a:lnTo>
                  <a:pt x="13427" y="5613"/>
                </a:lnTo>
                <a:lnTo>
                  <a:pt x="13400" y="5525"/>
                </a:lnTo>
                <a:lnTo>
                  <a:pt x="13370" y="5439"/>
                </a:lnTo>
                <a:lnTo>
                  <a:pt x="13338" y="5351"/>
                </a:lnTo>
                <a:lnTo>
                  <a:pt x="13305" y="5265"/>
                </a:lnTo>
                <a:lnTo>
                  <a:pt x="13268" y="5180"/>
                </a:lnTo>
                <a:lnTo>
                  <a:pt x="13230" y="5094"/>
                </a:lnTo>
                <a:lnTo>
                  <a:pt x="13191" y="5010"/>
                </a:lnTo>
                <a:lnTo>
                  <a:pt x="13150" y="4927"/>
                </a:lnTo>
                <a:lnTo>
                  <a:pt x="13105" y="4843"/>
                </a:lnTo>
                <a:lnTo>
                  <a:pt x="13060" y="4761"/>
                </a:lnTo>
                <a:lnTo>
                  <a:pt x="13014" y="4680"/>
                </a:lnTo>
                <a:lnTo>
                  <a:pt x="12965" y="4600"/>
                </a:lnTo>
                <a:lnTo>
                  <a:pt x="12913" y="4520"/>
                </a:lnTo>
                <a:lnTo>
                  <a:pt x="12861" y="4441"/>
                </a:lnTo>
                <a:lnTo>
                  <a:pt x="12807" y="4364"/>
                </a:lnTo>
                <a:lnTo>
                  <a:pt x="12750" y="4286"/>
                </a:lnTo>
                <a:lnTo>
                  <a:pt x="12692" y="4210"/>
                </a:lnTo>
                <a:lnTo>
                  <a:pt x="12633" y="4136"/>
                </a:lnTo>
                <a:lnTo>
                  <a:pt x="12571" y="4062"/>
                </a:lnTo>
                <a:lnTo>
                  <a:pt x="12508" y="3989"/>
                </a:lnTo>
                <a:lnTo>
                  <a:pt x="12443" y="3917"/>
                </a:lnTo>
                <a:lnTo>
                  <a:pt x="12376" y="3847"/>
                </a:lnTo>
                <a:lnTo>
                  <a:pt x="12309" y="3778"/>
                </a:lnTo>
                <a:lnTo>
                  <a:pt x="12230" y="3701"/>
                </a:lnTo>
                <a:lnTo>
                  <a:pt x="12152" y="3628"/>
                </a:lnTo>
                <a:lnTo>
                  <a:pt x="12071" y="3557"/>
                </a:lnTo>
                <a:lnTo>
                  <a:pt x="11989" y="3487"/>
                </a:lnTo>
                <a:lnTo>
                  <a:pt x="11905" y="3419"/>
                </a:lnTo>
                <a:lnTo>
                  <a:pt x="11821" y="3354"/>
                </a:lnTo>
                <a:lnTo>
                  <a:pt x="11735" y="3292"/>
                </a:lnTo>
                <a:lnTo>
                  <a:pt x="11648" y="3231"/>
                </a:lnTo>
                <a:lnTo>
                  <a:pt x="11560" y="3172"/>
                </a:lnTo>
                <a:lnTo>
                  <a:pt x="11471" y="3116"/>
                </a:lnTo>
                <a:lnTo>
                  <a:pt x="11380" y="3062"/>
                </a:lnTo>
                <a:lnTo>
                  <a:pt x="11289" y="3010"/>
                </a:lnTo>
                <a:lnTo>
                  <a:pt x="11196" y="2961"/>
                </a:lnTo>
                <a:lnTo>
                  <a:pt x="11103" y="2914"/>
                </a:lnTo>
                <a:lnTo>
                  <a:pt x="11009" y="2868"/>
                </a:lnTo>
                <a:lnTo>
                  <a:pt x="10913" y="2826"/>
                </a:lnTo>
                <a:lnTo>
                  <a:pt x="10818" y="2786"/>
                </a:lnTo>
                <a:lnTo>
                  <a:pt x="10721" y="2749"/>
                </a:lnTo>
                <a:lnTo>
                  <a:pt x="10625" y="2714"/>
                </a:lnTo>
                <a:lnTo>
                  <a:pt x="10527" y="2681"/>
                </a:lnTo>
                <a:lnTo>
                  <a:pt x="10429" y="2651"/>
                </a:lnTo>
                <a:lnTo>
                  <a:pt x="10330" y="2622"/>
                </a:lnTo>
                <a:lnTo>
                  <a:pt x="10231" y="2597"/>
                </a:lnTo>
                <a:lnTo>
                  <a:pt x="10132" y="2574"/>
                </a:lnTo>
                <a:lnTo>
                  <a:pt x="10031" y="2554"/>
                </a:lnTo>
                <a:lnTo>
                  <a:pt x="9932" y="2537"/>
                </a:lnTo>
                <a:lnTo>
                  <a:pt x="9831" y="2522"/>
                </a:lnTo>
                <a:lnTo>
                  <a:pt x="9730" y="2510"/>
                </a:lnTo>
                <a:lnTo>
                  <a:pt x="9630" y="2500"/>
                </a:lnTo>
                <a:lnTo>
                  <a:pt x="9529" y="2493"/>
                </a:lnTo>
                <a:lnTo>
                  <a:pt x="9428" y="2489"/>
                </a:lnTo>
                <a:lnTo>
                  <a:pt x="9327" y="2487"/>
                </a:lnTo>
                <a:lnTo>
                  <a:pt x="10160" y="1649"/>
                </a:lnTo>
                <a:lnTo>
                  <a:pt x="10199" y="1611"/>
                </a:lnTo>
                <a:lnTo>
                  <a:pt x="10240" y="1574"/>
                </a:lnTo>
                <a:lnTo>
                  <a:pt x="10282" y="1538"/>
                </a:lnTo>
                <a:lnTo>
                  <a:pt x="10324" y="1502"/>
                </a:lnTo>
                <a:lnTo>
                  <a:pt x="10367" y="1468"/>
                </a:lnTo>
                <a:lnTo>
                  <a:pt x="10411" y="1435"/>
                </a:lnTo>
                <a:lnTo>
                  <a:pt x="10456" y="1404"/>
                </a:lnTo>
                <a:lnTo>
                  <a:pt x="10502" y="1373"/>
                </a:lnTo>
                <a:lnTo>
                  <a:pt x="10548" y="1344"/>
                </a:lnTo>
                <a:lnTo>
                  <a:pt x="10596" y="1316"/>
                </a:lnTo>
                <a:lnTo>
                  <a:pt x="10644" y="1289"/>
                </a:lnTo>
                <a:lnTo>
                  <a:pt x="10692" y="1263"/>
                </a:lnTo>
                <a:lnTo>
                  <a:pt x="10742" y="1237"/>
                </a:lnTo>
                <a:lnTo>
                  <a:pt x="10793" y="1214"/>
                </a:lnTo>
                <a:lnTo>
                  <a:pt x="10843" y="1192"/>
                </a:lnTo>
                <a:lnTo>
                  <a:pt x="10894" y="1171"/>
                </a:lnTo>
                <a:lnTo>
                  <a:pt x="10947" y="1151"/>
                </a:lnTo>
                <a:lnTo>
                  <a:pt x="11000" y="1132"/>
                </a:lnTo>
                <a:lnTo>
                  <a:pt x="11053" y="1115"/>
                </a:lnTo>
                <a:lnTo>
                  <a:pt x="11108" y="1099"/>
                </a:lnTo>
                <a:lnTo>
                  <a:pt x="11162" y="1084"/>
                </a:lnTo>
                <a:lnTo>
                  <a:pt x="11217" y="1070"/>
                </a:lnTo>
                <a:lnTo>
                  <a:pt x="11273" y="1058"/>
                </a:lnTo>
                <a:lnTo>
                  <a:pt x="11329" y="1046"/>
                </a:lnTo>
                <a:lnTo>
                  <a:pt x="11386" y="1037"/>
                </a:lnTo>
                <a:lnTo>
                  <a:pt x="11444" y="1028"/>
                </a:lnTo>
                <a:lnTo>
                  <a:pt x="11501" y="1021"/>
                </a:lnTo>
                <a:lnTo>
                  <a:pt x="11559" y="1015"/>
                </a:lnTo>
                <a:lnTo>
                  <a:pt x="11618" y="1010"/>
                </a:lnTo>
                <a:lnTo>
                  <a:pt x="11676" y="1007"/>
                </a:lnTo>
                <a:lnTo>
                  <a:pt x="11735" y="1005"/>
                </a:lnTo>
                <a:lnTo>
                  <a:pt x="11795" y="1004"/>
                </a:lnTo>
                <a:lnTo>
                  <a:pt x="11871" y="1005"/>
                </a:lnTo>
                <a:lnTo>
                  <a:pt x="11947" y="1008"/>
                </a:lnTo>
                <a:lnTo>
                  <a:pt x="12023" y="1014"/>
                </a:lnTo>
                <a:lnTo>
                  <a:pt x="12098" y="1021"/>
                </a:lnTo>
                <a:lnTo>
                  <a:pt x="12175" y="1030"/>
                </a:lnTo>
                <a:lnTo>
                  <a:pt x="12251" y="1042"/>
                </a:lnTo>
                <a:lnTo>
                  <a:pt x="12327" y="1055"/>
                </a:lnTo>
                <a:lnTo>
                  <a:pt x="12402" y="1071"/>
                </a:lnTo>
                <a:lnTo>
                  <a:pt x="12478" y="1088"/>
                </a:lnTo>
                <a:lnTo>
                  <a:pt x="12553" y="1108"/>
                </a:lnTo>
                <a:lnTo>
                  <a:pt x="12629" y="1129"/>
                </a:lnTo>
                <a:lnTo>
                  <a:pt x="12703" y="1153"/>
                </a:lnTo>
                <a:lnTo>
                  <a:pt x="12777" y="1178"/>
                </a:lnTo>
                <a:lnTo>
                  <a:pt x="12852" y="1205"/>
                </a:lnTo>
                <a:lnTo>
                  <a:pt x="12925" y="1234"/>
                </a:lnTo>
                <a:lnTo>
                  <a:pt x="12999" y="1266"/>
                </a:lnTo>
                <a:lnTo>
                  <a:pt x="13071" y="1299"/>
                </a:lnTo>
                <a:lnTo>
                  <a:pt x="13144" y="1334"/>
                </a:lnTo>
                <a:lnTo>
                  <a:pt x="13215" y="1370"/>
                </a:lnTo>
                <a:lnTo>
                  <a:pt x="13285" y="1408"/>
                </a:lnTo>
                <a:lnTo>
                  <a:pt x="13356" y="1448"/>
                </a:lnTo>
                <a:lnTo>
                  <a:pt x="13425" y="1490"/>
                </a:lnTo>
                <a:lnTo>
                  <a:pt x="13495" y="1535"/>
                </a:lnTo>
                <a:lnTo>
                  <a:pt x="13562" y="1580"/>
                </a:lnTo>
                <a:lnTo>
                  <a:pt x="13629" y="1627"/>
                </a:lnTo>
                <a:lnTo>
                  <a:pt x="13696" y="1676"/>
                </a:lnTo>
                <a:lnTo>
                  <a:pt x="13761" y="1727"/>
                </a:lnTo>
                <a:lnTo>
                  <a:pt x="13827" y="1779"/>
                </a:lnTo>
                <a:lnTo>
                  <a:pt x="13890" y="1834"/>
                </a:lnTo>
                <a:lnTo>
                  <a:pt x="13952" y="1889"/>
                </a:lnTo>
                <a:lnTo>
                  <a:pt x="14014" y="1946"/>
                </a:lnTo>
                <a:lnTo>
                  <a:pt x="14075" y="2005"/>
                </a:lnTo>
                <a:lnTo>
                  <a:pt x="14130" y="2061"/>
                </a:lnTo>
                <a:lnTo>
                  <a:pt x="14185" y="2119"/>
                </a:lnTo>
                <a:lnTo>
                  <a:pt x="14237" y="2177"/>
                </a:lnTo>
                <a:lnTo>
                  <a:pt x="14288" y="2235"/>
                </a:lnTo>
                <a:lnTo>
                  <a:pt x="14338" y="2295"/>
                </a:lnTo>
                <a:lnTo>
                  <a:pt x="14386" y="2356"/>
                </a:lnTo>
                <a:lnTo>
                  <a:pt x="14433" y="2417"/>
                </a:lnTo>
                <a:lnTo>
                  <a:pt x="14478" y="2478"/>
                </a:lnTo>
                <a:lnTo>
                  <a:pt x="14522" y="2540"/>
                </a:lnTo>
                <a:lnTo>
                  <a:pt x="14564" y="2603"/>
                </a:lnTo>
                <a:lnTo>
                  <a:pt x="14605" y="2667"/>
                </a:lnTo>
                <a:lnTo>
                  <a:pt x="14644" y="2731"/>
                </a:lnTo>
                <a:lnTo>
                  <a:pt x="14682" y="2796"/>
                </a:lnTo>
                <a:lnTo>
                  <a:pt x="14718" y="2861"/>
                </a:lnTo>
                <a:lnTo>
                  <a:pt x="14752" y="2927"/>
                </a:lnTo>
                <a:lnTo>
                  <a:pt x="14785" y="2993"/>
                </a:lnTo>
                <a:lnTo>
                  <a:pt x="14816" y="3060"/>
                </a:lnTo>
                <a:lnTo>
                  <a:pt x="14846" y="3126"/>
                </a:lnTo>
                <a:lnTo>
                  <a:pt x="14874" y="3195"/>
                </a:lnTo>
                <a:lnTo>
                  <a:pt x="14900" y="3262"/>
                </a:lnTo>
                <a:lnTo>
                  <a:pt x="14925" y="3330"/>
                </a:lnTo>
                <a:lnTo>
                  <a:pt x="14948" y="3398"/>
                </a:lnTo>
                <a:lnTo>
                  <a:pt x="14969" y="3468"/>
                </a:lnTo>
                <a:lnTo>
                  <a:pt x="14988" y="3537"/>
                </a:lnTo>
                <a:lnTo>
                  <a:pt x="15007" y="3606"/>
                </a:lnTo>
                <a:lnTo>
                  <a:pt x="15023" y="3675"/>
                </a:lnTo>
                <a:lnTo>
                  <a:pt x="15038" y="3746"/>
                </a:lnTo>
                <a:lnTo>
                  <a:pt x="15050" y="3816"/>
                </a:lnTo>
                <a:lnTo>
                  <a:pt x="15061" y="3885"/>
                </a:lnTo>
                <a:lnTo>
                  <a:pt x="15070" y="3955"/>
                </a:lnTo>
                <a:lnTo>
                  <a:pt x="15078" y="4026"/>
                </a:lnTo>
                <a:lnTo>
                  <a:pt x="15084" y="4097"/>
                </a:lnTo>
                <a:lnTo>
                  <a:pt x="15087" y="4162"/>
                </a:lnTo>
                <a:lnTo>
                  <a:pt x="15089" y="4227"/>
                </a:lnTo>
                <a:lnTo>
                  <a:pt x="15089" y="4292"/>
                </a:lnTo>
                <a:lnTo>
                  <a:pt x="15088" y="4357"/>
                </a:lnTo>
                <a:lnTo>
                  <a:pt x="15085" y="4420"/>
                </a:lnTo>
                <a:lnTo>
                  <a:pt x="15081" y="4484"/>
                </a:lnTo>
                <a:lnTo>
                  <a:pt x="15075" y="4546"/>
                </a:lnTo>
                <a:lnTo>
                  <a:pt x="15067" y="4610"/>
                </a:lnTo>
                <a:lnTo>
                  <a:pt x="15058" y="4672"/>
                </a:lnTo>
                <a:lnTo>
                  <a:pt x="15048" y="4733"/>
                </a:lnTo>
                <a:lnTo>
                  <a:pt x="15035" y="4794"/>
                </a:lnTo>
                <a:lnTo>
                  <a:pt x="15022" y="4855"/>
                </a:lnTo>
                <a:lnTo>
                  <a:pt x="15006" y="4914"/>
                </a:lnTo>
                <a:lnTo>
                  <a:pt x="14989" y="4973"/>
                </a:lnTo>
                <a:lnTo>
                  <a:pt x="14970" y="5032"/>
                </a:lnTo>
                <a:lnTo>
                  <a:pt x="14950" y="5089"/>
                </a:lnTo>
                <a:lnTo>
                  <a:pt x="14929" y="5147"/>
                </a:lnTo>
                <a:lnTo>
                  <a:pt x="14906" y="5203"/>
                </a:lnTo>
                <a:lnTo>
                  <a:pt x="14882" y="5259"/>
                </a:lnTo>
                <a:lnTo>
                  <a:pt x="14856" y="5314"/>
                </a:lnTo>
                <a:lnTo>
                  <a:pt x="14829" y="5368"/>
                </a:lnTo>
                <a:lnTo>
                  <a:pt x="14799" y="5422"/>
                </a:lnTo>
                <a:lnTo>
                  <a:pt x="14769" y="5474"/>
                </a:lnTo>
                <a:lnTo>
                  <a:pt x="14737" y="5526"/>
                </a:lnTo>
                <a:lnTo>
                  <a:pt x="14704" y="5577"/>
                </a:lnTo>
                <a:lnTo>
                  <a:pt x="14670" y="5627"/>
                </a:lnTo>
                <a:lnTo>
                  <a:pt x="14633" y="5675"/>
                </a:lnTo>
                <a:lnTo>
                  <a:pt x="14595" y="5724"/>
                </a:lnTo>
                <a:lnTo>
                  <a:pt x="14557" y="5772"/>
                </a:lnTo>
                <a:lnTo>
                  <a:pt x="14516" y="5818"/>
                </a:lnTo>
                <a:lnTo>
                  <a:pt x="14474" y="5863"/>
                </a:lnTo>
                <a:lnTo>
                  <a:pt x="14431" y="5907"/>
                </a:lnTo>
                <a:close/>
                <a:moveTo>
                  <a:pt x="4463" y="14370"/>
                </a:moveTo>
                <a:lnTo>
                  <a:pt x="4461" y="14307"/>
                </a:lnTo>
                <a:lnTo>
                  <a:pt x="4458" y="14243"/>
                </a:lnTo>
                <a:lnTo>
                  <a:pt x="4453" y="14180"/>
                </a:lnTo>
                <a:lnTo>
                  <a:pt x="4446" y="14117"/>
                </a:lnTo>
                <a:lnTo>
                  <a:pt x="4438" y="14053"/>
                </a:lnTo>
                <a:lnTo>
                  <a:pt x="4429" y="13990"/>
                </a:lnTo>
                <a:lnTo>
                  <a:pt x="4417" y="13926"/>
                </a:lnTo>
                <a:lnTo>
                  <a:pt x="4405" y="13863"/>
                </a:lnTo>
                <a:lnTo>
                  <a:pt x="4391" y="13800"/>
                </a:lnTo>
                <a:lnTo>
                  <a:pt x="4375" y="13737"/>
                </a:lnTo>
                <a:lnTo>
                  <a:pt x="4357" y="13673"/>
                </a:lnTo>
                <a:lnTo>
                  <a:pt x="4338" y="13610"/>
                </a:lnTo>
                <a:lnTo>
                  <a:pt x="4317" y="13548"/>
                </a:lnTo>
                <a:lnTo>
                  <a:pt x="4295" y="13486"/>
                </a:lnTo>
                <a:lnTo>
                  <a:pt x="4271" y="13423"/>
                </a:lnTo>
                <a:lnTo>
                  <a:pt x="4246" y="13362"/>
                </a:lnTo>
                <a:lnTo>
                  <a:pt x="4219" y="13300"/>
                </a:lnTo>
                <a:lnTo>
                  <a:pt x="4191" y="13240"/>
                </a:lnTo>
                <a:lnTo>
                  <a:pt x="4161" y="13179"/>
                </a:lnTo>
                <a:lnTo>
                  <a:pt x="4128" y="13119"/>
                </a:lnTo>
                <a:lnTo>
                  <a:pt x="4095" y="13059"/>
                </a:lnTo>
                <a:lnTo>
                  <a:pt x="4060" y="13000"/>
                </a:lnTo>
                <a:lnTo>
                  <a:pt x="4024" y="12942"/>
                </a:lnTo>
                <a:lnTo>
                  <a:pt x="3986" y="12884"/>
                </a:lnTo>
                <a:lnTo>
                  <a:pt x="3946" y="12826"/>
                </a:lnTo>
                <a:lnTo>
                  <a:pt x="3905" y="12769"/>
                </a:lnTo>
                <a:lnTo>
                  <a:pt x="3862" y="12714"/>
                </a:lnTo>
                <a:lnTo>
                  <a:pt x="3818" y="12658"/>
                </a:lnTo>
                <a:lnTo>
                  <a:pt x="3771" y="12604"/>
                </a:lnTo>
                <a:lnTo>
                  <a:pt x="3723" y="12549"/>
                </a:lnTo>
                <a:lnTo>
                  <a:pt x="3674" y="12497"/>
                </a:lnTo>
                <a:lnTo>
                  <a:pt x="3622" y="12445"/>
                </a:lnTo>
                <a:lnTo>
                  <a:pt x="3573" y="12396"/>
                </a:lnTo>
                <a:lnTo>
                  <a:pt x="3522" y="12349"/>
                </a:lnTo>
                <a:lnTo>
                  <a:pt x="3470" y="12303"/>
                </a:lnTo>
                <a:lnTo>
                  <a:pt x="3418" y="12258"/>
                </a:lnTo>
                <a:lnTo>
                  <a:pt x="3366" y="12215"/>
                </a:lnTo>
                <a:lnTo>
                  <a:pt x="3312" y="12174"/>
                </a:lnTo>
                <a:lnTo>
                  <a:pt x="3257" y="12133"/>
                </a:lnTo>
                <a:lnTo>
                  <a:pt x="3202" y="12094"/>
                </a:lnTo>
                <a:lnTo>
                  <a:pt x="3146" y="12057"/>
                </a:lnTo>
                <a:lnTo>
                  <a:pt x="3088" y="12020"/>
                </a:lnTo>
                <a:lnTo>
                  <a:pt x="3031" y="11985"/>
                </a:lnTo>
                <a:lnTo>
                  <a:pt x="2974" y="11952"/>
                </a:lnTo>
                <a:lnTo>
                  <a:pt x="2914" y="11920"/>
                </a:lnTo>
                <a:lnTo>
                  <a:pt x="2855" y="11889"/>
                </a:lnTo>
                <a:lnTo>
                  <a:pt x="2796" y="11860"/>
                </a:lnTo>
                <a:lnTo>
                  <a:pt x="2735" y="11832"/>
                </a:lnTo>
                <a:lnTo>
                  <a:pt x="2675" y="11806"/>
                </a:lnTo>
                <a:lnTo>
                  <a:pt x="2613" y="11781"/>
                </a:lnTo>
                <a:lnTo>
                  <a:pt x="2552" y="11757"/>
                </a:lnTo>
                <a:lnTo>
                  <a:pt x="2490" y="11735"/>
                </a:lnTo>
                <a:lnTo>
                  <a:pt x="2427" y="11715"/>
                </a:lnTo>
                <a:lnTo>
                  <a:pt x="2365" y="11696"/>
                </a:lnTo>
                <a:lnTo>
                  <a:pt x="2303" y="11679"/>
                </a:lnTo>
                <a:lnTo>
                  <a:pt x="2239" y="11663"/>
                </a:lnTo>
                <a:lnTo>
                  <a:pt x="2176" y="11648"/>
                </a:lnTo>
                <a:lnTo>
                  <a:pt x="2112" y="11636"/>
                </a:lnTo>
                <a:lnTo>
                  <a:pt x="2048" y="11625"/>
                </a:lnTo>
                <a:lnTo>
                  <a:pt x="1985" y="11615"/>
                </a:lnTo>
                <a:lnTo>
                  <a:pt x="1920" y="11607"/>
                </a:lnTo>
                <a:lnTo>
                  <a:pt x="1857" y="11600"/>
                </a:lnTo>
                <a:lnTo>
                  <a:pt x="1793" y="11595"/>
                </a:lnTo>
                <a:lnTo>
                  <a:pt x="1728" y="11592"/>
                </a:lnTo>
                <a:lnTo>
                  <a:pt x="2229" y="9781"/>
                </a:lnTo>
                <a:lnTo>
                  <a:pt x="2236" y="9759"/>
                </a:lnTo>
                <a:lnTo>
                  <a:pt x="2244" y="9736"/>
                </a:lnTo>
                <a:lnTo>
                  <a:pt x="2253" y="9714"/>
                </a:lnTo>
                <a:lnTo>
                  <a:pt x="2263" y="9692"/>
                </a:lnTo>
                <a:lnTo>
                  <a:pt x="2273" y="9670"/>
                </a:lnTo>
                <a:lnTo>
                  <a:pt x="2284" y="9648"/>
                </a:lnTo>
                <a:lnTo>
                  <a:pt x="2296" y="9626"/>
                </a:lnTo>
                <a:lnTo>
                  <a:pt x="2308" y="9604"/>
                </a:lnTo>
                <a:lnTo>
                  <a:pt x="2321" y="9583"/>
                </a:lnTo>
                <a:lnTo>
                  <a:pt x="2335" y="9561"/>
                </a:lnTo>
                <a:lnTo>
                  <a:pt x="2349" y="9539"/>
                </a:lnTo>
                <a:lnTo>
                  <a:pt x="2363" y="9518"/>
                </a:lnTo>
                <a:lnTo>
                  <a:pt x="2378" y="9498"/>
                </a:lnTo>
                <a:lnTo>
                  <a:pt x="2393" y="9478"/>
                </a:lnTo>
                <a:lnTo>
                  <a:pt x="2409" y="9458"/>
                </a:lnTo>
                <a:lnTo>
                  <a:pt x="2426" y="9438"/>
                </a:lnTo>
                <a:lnTo>
                  <a:pt x="2522" y="9374"/>
                </a:lnTo>
                <a:lnTo>
                  <a:pt x="2621" y="9314"/>
                </a:lnTo>
                <a:lnTo>
                  <a:pt x="2723" y="9260"/>
                </a:lnTo>
                <a:lnTo>
                  <a:pt x="2828" y="9211"/>
                </a:lnTo>
                <a:lnTo>
                  <a:pt x="2934" y="9169"/>
                </a:lnTo>
                <a:lnTo>
                  <a:pt x="3044" y="9131"/>
                </a:lnTo>
                <a:lnTo>
                  <a:pt x="3156" y="9099"/>
                </a:lnTo>
                <a:lnTo>
                  <a:pt x="3268" y="9072"/>
                </a:lnTo>
                <a:lnTo>
                  <a:pt x="3383" y="9051"/>
                </a:lnTo>
                <a:lnTo>
                  <a:pt x="3500" y="9034"/>
                </a:lnTo>
                <a:lnTo>
                  <a:pt x="3617" y="9024"/>
                </a:lnTo>
                <a:lnTo>
                  <a:pt x="3736" y="9018"/>
                </a:lnTo>
                <a:lnTo>
                  <a:pt x="3857" y="9018"/>
                </a:lnTo>
                <a:lnTo>
                  <a:pt x="3976" y="9023"/>
                </a:lnTo>
                <a:lnTo>
                  <a:pt x="4098" y="9033"/>
                </a:lnTo>
                <a:lnTo>
                  <a:pt x="4220" y="9049"/>
                </a:lnTo>
                <a:lnTo>
                  <a:pt x="4342" y="9070"/>
                </a:lnTo>
                <a:lnTo>
                  <a:pt x="4463" y="9096"/>
                </a:lnTo>
                <a:lnTo>
                  <a:pt x="4584" y="9127"/>
                </a:lnTo>
                <a:lnTo>
                  <a:pt x="4706" y="9164"/>
                </a:lnTo>
                <a:lnTo>
                  <a:pt x="4826" y="9206"/>
                </a:lnTo>
                <a:lnTo>
                  <a:pt x="4946" y="9252"/>
                </a:lnTo>
                <a:lnTo>
                  <a:pt x="5065" y="9305"/>
                </a:lnTo>
                <a:lnTo>
                  <a:pt x="5184" y="9363"/>
                </a:lnTo>
                <a:lnTo>
                  <a:pt x="5300" y="9425"/>
                </a:lnTo>
                <a:lnTo>
                  <a:pt x="5415" y="9493"/>
                </a:lnTo>
                <a:lnTo>
                  <a:pt x="5529" y="9566"/>
                </a:lnTo>
                <a:lnTo>
                  <a:pt x="5640" y="9644"/>
                </a:lnTo>
                <a:lnTo>
                  <a:pt x="5750" y="9727"/>
                </a:lnTo>
                <a:lnTo>
                  <a:pt x="5857" y="9815"/>
                </a:lnTo>
                <a:lnTo>
                  <a:pt x="5962" y="9909"/>
                </a:lnTo>
                <a:lnTo>
                  <a:pt x="6065" y="10007"/>
                </a:lnTo>
                <a:lnTo>
                  <a:pt x="6168" y="10115"/>
                </a:lnTo>
                <a:lnTo>
                  <a:pt x="6267" y="10226"/>
                </a:lnTo>
                <a:lnTo>
                  <a:pt x="6360" y="10339"/>
                </a:lnTo>
                <a:lnTo>
                  <a:pt x="6447" y="10456"/>
                </a:lnTo>
                <a:lnTo>
                  <a:pt x="6529" y="10574"/>
                </a:lnTo>
                <a:lnTo>
                  <a:pt x="6604" y="10695"/>
                </a:lnTo>
                <a:lnTo>
                  <a:pt x="6673" y="10816"/>
                </a:lnTo>
                <a:lnTo>
                  <a:pt x="6738" y="10941"/>
                </a:lnTo>
                <a:lnTo>
                  <a:pt x="6796" y="11065"/>
                </a:lnTo>
                <a:lnTo>
                  <a:pt x="6848" y="11191"/>
                </a:lnTo>
                <a:lnTo>
                  <a:pt x="6895" y="11318"/>
                </a:lnTo>
                <a:lnTo>
                  <a:pt x="6936" y="11446"/>
                </a:lnTo>
                <a:lnTo>
                  <a:pt x="6971" y="11574"/>
                </a:lnTo>
                <a:lnTo>
                  <a:pt x="7000" y="11702"/>
                </a:lnTo>
                <a:lnTo>
                  <a:pt x="7023" y="11831"/>
                </a:lnTo>
                <a:lnTo>
                  <a:pt x="7041" y="11959"/>
                </a:lnTo>
                <a:lnTo>
                  <a:pt x="7052" y="12087"/>
                </a:lnTo>
                <a:lnTo>
                  <a:pt x="7058" y="12214"/>
                </a:lnTo>
                <a:lnTo>
                  <a:pt x="7057" y="12341"/>
                </a:lnTo>
                <a:lnTo>
                  <a:pt x="7051" y="12466"/>
                </a:lnTo>
                <a:lnTo>
                  <a:pt x="7039" y="12589"/>
                </a:lnTo>
                <a:lnTo>
                  <a:pt x="7019" y="12712"/>
                </a:lnTo>
                <a:lnTo>
                  <a:pt x="6995" y="12832"/>
                </a:lnTo>
                <a:lnTo>
                  <a:pt x="6965" y="12952"/>
                </a:lnTo>
                <a:lnTo>
                  <a:pt x="6929" y="13068"/>
                </a:lnTo>
                <a:lnTo>
                  <a:pt x="6886" y="13183"/>
                </a:lnTo>
                <a:lnTo>
                  <a:pt x="6837" y="13294"/>
                </a:lnTo>
                <a:lnTo>
                  <a:pt x="6783" y="13402"/>
                </a:lnTo>
                <a:lnTo>
                  <a:pt x="6722" y="13508"/>
                </a:lnTo>
                <a:lnTo>
                  <a:pt x="6655" y="13610"/>
                </a:lnTo>
                <a:lnTo>
                  <a:pt x="6582" y="13710"/>
                </a:lnTo>
                <a:lnTo>
                  <a:pt x="6502" y="13805"/>
                </a:lnTo>
                <a:lnTo>
                  <a:pt x="6481" y="13816"/>
                </a:lnTo>
                <a:lnTo>
                  <a:pt x="6459" y="13827"/>
                </a:lnTo>
                <a:lnTo>
                  <a:pt x="6437" y="13838"/>
                </a:lnTo>
                <a:lnTo>
                  <a:pt x="6415" y="13848"/>
                </a:lnTo>
                <a:lnTo>
                  <a:pt x="6392" y="13858"/>
                </a:lnTo>
                <a:lnTo>
                  <a:pt x="6369" y="13867"/>
                </a:lnTo>
                <a:lnTo>
                  <a:pt x="6345" y="13876"/>
                </a:lnTo>
                <a:lnTo>
                  <a:pt x="6322" y="13884"/>
                </a:lnTo>
                <a:lnTo>
                  <a:pt x="4463" y="14370"/>
                </a:lnTo>
                <a:close/>
                <a:moveTo>
                  <a:pt x="2096" y="14991"/>
                </a:moveTo>
                <a:lnTo>
                  <a:pt x="2070" y="14997"/>
                </a:lnTo>
                <a:lnTo>
                  <a:pt x="2036" y="15005"/>
                </a:lnTo>
                <a:lnTo>
                  <a:pt x="1995" y="15014"/>
                </a:lnTo>
                <a:lnTo>
                  <a:pt x="1949" y="15024"/>
                </a:lnTo>
                <a:lnTo>
                  <a:pt x="1899" y="15034"/>
                </a:lnTo>
                <a:lnTo>
                  <a:pt x="1849" y="15043"/>
                </a:lnTo>
                <a:lnTo>
                  <a:pt x="1825" y="15046"/>
                </a:lnTo>
                <a:lnTo>
                  <a:pt x="1801" y="15050"/>
                </a:lnTo>
                <a:lnTo>
                  <a:pt x="1777" y="15052"/>
                </a:lnTo>
                <a:lnTo>
                  <a:pt x="1755" y="15054"/>
                </a:lnTo>
                <a:lnTo>
                  <a:pt x="1716" y="15053"/>
                </a:lnTo>
                <a:lnTo>
                  <a:pt x="1679" y="15049"/>
                </a:lnTo>
                <a:lnTo>
                  <a:pt x="1641" y="15044"/>
                </a:lnTo>
                <a:lnTo>
                  <a:pt x="1604" y="15037"/>
                </a:lnTo>
                <a:lnTo>
                  <a:pt x="1568" y="15029"/>
                </a:lnTo>
                <a:lnTo>
                  <a:pt x="1532" y="15018"/>
                </a:lnTo>
                <a:lnTo>
                  <a:pt x="1498" y="15006"/>
                </a:lnTo>
                <a:lnTo>
                  <a:pt x="1464" y="14993"/>
                </a:lnTo>
                <a:lnTo>
                  <a:pt x="1430" y="14978"/>
                </a:lnTo>
                <a:lnTo>
                  <a:pt x="1398" y="14961"/>
                </a:lnTo>
                <a:lnTo>
                  <a:pt x="1367" y="14943"/>
                </a:lnTo>
                <a:lnTo>
                  <a:pt x="1336" y="14923"/>
                </a:lnTo>
                <a:lnTo>
                  <a:pt x="1307" y="14902"/>
                </a:lnTo>
                <a:lnTo>
                  <a:pt x="1279" y="14880"/>
                </a:lnTo>
                <a:lnTo>
                  <a:pt x="1251" y="14856"/>
                </a:lnTo>
                <a:lnTo>
                  <a:pt x="1225" y="14832"/>
                </a:lnTo>
                <a:lnTo>
                  <a:pt x="1201" y="14804"/>
                </a:lnTo>
                <a:lnTo>
                  <a:pt x="1177" y="14777"/>
                </a:lnTo>
                <a:lnTo>
                  <a:pt x="1155" y="14749"/>
                </a:lnTo>
                <a:lnTo>
                  <a:pt x="1134" y="14720"/>
                </a:lnTo>
                <a:lnTo>
                  <a:pt x="1115" y="14689"/>
                </a:lnTo>
                <a:lnTo>
                  <a:pt x="1096" y="14658"/>
                </a:lnTo>
                <a:lnTo>
                  <a:pt x="1080" y="14626"/>
                </a:lnTo>
                <a:lnTo>
                  <a:pt x="1065" y="14593"/>
                </a:lnTo>
                <a:lnTo>
                  <a:pt x="1051" y="14559"/>
                </a:lnTo>
                <a:lnTo>
                  <a:pt x="1040" y="14524"/>
                </a:lnTo>
                <a:lnTo>
                  <a:pt x="1030" y="14488"/>
                </a:lnTo>
                <a:lnTo>
                  <a:pt x="1021" y="14452"/>
                </a:lnTo>
                <a:lnTo>
                  <a:pt x="1015" y="14415"/>
                </a:lnTo>
                <a:lnTo>
                  <a:pt x="1010" y="14378"/>
                </a:lnTo>
                <a:lnTo>
                  <a:pt x="1007" y="14340"/>
                </a:lnTo>
                <a:lnTo>
                  <a:pt x="1006" y="14302"/>
                </a:lnTo>
                <a:lnTo>
                  <a:pt x="1009" y="14268"/>
                </a:lnTo>
                <a:lnTo>
                  <a:pt x="1015" y="14229"/>
                </a:lnTo>
                <a:lnTo>
                  <a:pt x="1022" y="14189"/>
                </a:lnTo>
                <a:lnTo>
                  <a:pt x="1029" y="14149"/>
                </a:lnTo>
                <a:lnTo>
                  <a:pt x="1037" y="14110"/>
                </a:lnTo>
                <a:lnTo>
                  <a:pt x="1045" y="14074"/>
                </a:lnTo>
                <a:lnTo>
                  <a:pt x="1051" y="14043"/>
                </a:lnTo>
                <a:lnTo>
                  <a:pt x="1056" y="14020"/>
                </a:lnTo>
                <a:lnTo>
                  <a:pt x="1586" y="12106"/>
                </a:lnTo>
                <a:lnTo>
                  <a:pt x="1641" y="12105"/>
                </a:lnTo>
                <a:lnTo>
                  <a:pt x="1695" y="12105"/>
                </a:lnTo>
                <a:lnTo>
                  <a:pt x="1749" y="12107"/>
                </a:lnTo>
                <a:lnTo>
                  <a:pt x="1804" y="12111"/>
                </a:lnTo>
                <a:lnTo>
                  <a:pt x="1858" y="12116"/>
                </a:lnTo>
                <a:lnTo>
                  <a:pt x="1913" y="12122"/>
                </a:lnTo>
                <a:lnTo>
                  <a:pt x="1968" y="12130"/>
                </a:lnTo>
                <a:lnTo>
                  <a:pt x="2023" y="12139"/>
                </a:lnTo>
                <a:lnTo>
                  <a:pt x="2077" y="12149"/>
                </a:lnTo>
                <a:lnTo>
                  <a:pt x="2133" y="12161"/>
                </a:lnTo>
                <a:lnTo>
                  <a:pt x="2187" y="12175"/>
                </a:lnTo>
                <a:lnTo>
                  <a:pt x="2242" y="12190"/>
                </a:lnTo>
                <a:lnTo>
                  <a:pt x="2297" y="12206"/>
                </a:lnTo>
                <a:lnTo>
                  <a:pt x="2351" y="12224"/>
                </a:lnTo>
                <a:lnTo>
                  <a:pt x="2405" y="12243"/>
                </a:lnTo>
                <a:lnTo>
                  <a:pt x="2460" y="12264"/>
                </a:lnTo>
                <a:lnTo>
                  <a:pt x="2513" y="12286"/>
                </a:lnTo>
                <a:lnTo>
                  <a:pt x="2566" y="12309"/>
                </a:lnTo>
                <a:lnTo>
                  <a:pt x="2619" y="12335"/>
                </a:lnTo>
                <a:lnTo>
                  <a:pt x="2673" y="12362"/>
                </a:lnTo>
                <a:lnTo>
                  <a:pt x="2725" y="12390"/>
                </a:lnTo>
                <a:lnTo>
                  <a:pt x="2776" y="12420"/>
                </a:lnTo>
                <a:lnTo>
                  <a:pt x="2829" y="12451"/>
                </a:lnTo>
                <a:lnTo>
                  <a:pt x="2879" y="12483"/>
                </a:lnTo>
                <a:lnTo>
                  <a:pt x="2930" y="12517"/>
                </a:lnTo>
                <a:lnTo>
                  <a:pt x="2980" y="12553"/>
                </a:lnTo>
                <a:lnTo>
                  <a:pt x="3029" y="12590"/>
                </a:lnTo>
                <a:lnTo>
                  <a:pt x="3078" y="12629"/>
                </a:lnTo>
                <a:lnTo>
                  <a:pt x="3126" y="12669"/>
                </a:lnTo>
                <a:lnTo>
                  <a:pt x="3174" y="12711"/>
                </a:lnTo>
                <a:lnTo>
                  <a:pt x="3220" y="12754"/>
                </a:lnTo>
                <a:lnTo>
                  <a:pt x="3266" y="12799"/>
                </a:lnTo>
                <a:lnTo>
                  <a:pt x="3312" y="12845"/>
                </a:lnTo>
                <a:lnTo>
                  <a:pt x="3356" y="12893"/>
                </a:lnTo>
                <a:lnTo>
                  <a:pt x="3398" y="12941"/>
                </a:lnTo>
                <a:lnTo>
                  <a:pt x="3439" y="12990"/>
                </a:lnTo>
                <a:lnTo>
                  <a:pt x="3479" y="13039"/>
                </a:lnTo>
                <a:lnTo>
                  <a:pt x="3517" y="13089"/>
                </a:lnTo>
                <a:lnTo>
                  <a:pt x="3553" y="13139"/>
                </a:lnTo>
                <a:lnTo>
                  <a:pt x="3588" y="13191"/>
                </a:lnTo>
                <a:lnTo>
                  <a:pt x="3621" y="13243"/>
                </a:lnTo>
                <a:lnTo>
                  <a:pt x="3653" y="13295"/>
                </a:lnTo>
                <a:lnTo>
                  <a:pt x="3683" y="13348"/>
                </a:lnTo>
                <a:lnTo>
                  <a:pt x="3712" y="13401"/>
                </a:lnTo>
                <a:lnTo>
                  <a:pt x="3739" y="13455"/>
                </a:lnTo>
                <a:lnTo>
                  <a:pt x="3765" y="13509"/>
                </a:lnTo>
                <a:lnTo>
                  <a:pt x="3788" y="13563"/>
                </a:lnTo>
                <a:lnTo>
                  <a:pt x="3811" y="13617"/>
                </a:lnTo>
                <a:lnTo>
                  <a:pt x="3833" y="13671"/>
                </a:lnTo>
                <a:lnTo>
                  <a:pt x="3852" y="13727"/>
                </a:lnTo>
                <a:lnTo>
                  <a:pt x="3870" y="13782"/>
                </a:lnTo>
                <a:lnTo>
                  <a:pt x="3887" y="13837"/>
                </a:lnTo>
                <a:lnTo>
                  <a:pt x="3902" y="13892"/>
                </a:lnTo>
                <a:lnTo>
                  <a:pt x="3915" y="13948"/>
                </a:lnTo>
                <a:lnTo>
                  <a:pt x="3927" y="14004"/>
                </a:lnTo>
                <a:lnTo>
                  <a:pt x="3938" y="14060"/>
                </a:lnTo>
                <a:lnTo>
                  <a:pt x="3946" y="14115"/>
                </a:lnTo>
                <a:lnTo>
                  <a:pt x="3954" y="14170"/>
                </a:lnTo>
                <a:lnTo>
                  <a:pt x="3960" y="14225"/>
                </a:lnTo>
                <a:lnTo>
                  <a:pt x="3964" y="14282"/>
                </a:lnTo>
                <a:lnTo>
                  <a:pt x="3967" y="14337"/>
                </a:lnTo>
                <a:lnTo>
                  <a:pt x="3968" y="14391"/>
                </a:lnTo>
                <a:lnTo>
                  <a:pt x="3968" y="14446"/>
                </a:lnTo>
                <a:lnTo>
                  <a:pt x="3967" y="14500"/>
                </a:lnTo>
                <a:lnTo>
                  <a:pt x="2096" y="14991"/>
                </a:lnTo>
                <a:close/>
                <a:moveTo>
                  <a:pt x="5275" y="8311"/>
                </a:moveTo>
                <a:lnTo>
                  <a:pt x="5187" y="8277"/>
                </a:lnTo>
                <a:lnTo>
                  <a:pt x="5099" y="8245"/>
                </a:lnTo>
                <a:lnTo>
                  <a:pt x="5011" y="8215"/>
                </a:lnTo>
                <a:lnTo>
                  <a:pt x="4921" y="8186"/>
                </a:lnTo>
                <a:lnTo>
                  <a:pt x="4877" y="8173"/>
                </a:lnTo>
                <a:lnTo>
                  <a:pt x="4833" y="8159"/>
                </a:lnTo>
                <a:lnTo>
                  <a:pt x="4787" y="8147"/>
                </a:lnTo>
                <a:lnTo>
                  <a:pt x="4742" y="8135"/>
                </a:lnTo>
                <a:lnTo>
                  <a:pt x="4698" y="8124"/>
                </a:lnTo>
                <a:lnTo>
                  <a:pt x="4652" y="8113"/>
                </a:lnTo>
                <a:lnTo>
                  <a:pt x="4607" y="8103"/>
                </a:lnTo>
                <a:lnTo>
                  <a:pt x="4562" y="8093"/>
                </a:lnTo>
                <a:lnTo>
                  <a:pt x="4517" y="8084"/>
                </a:lnTo>
                <a:lnTo>
                  <a:pt x="4471" y="8075"/>
                </a:lnTo>
                <a:lnTo>
                  <a:pt x="4426" y="8067"/>
                </a:lnTo>
                <a:lnTo>
                  <a:pt x="4380" y="8059"/>
                </a:lnTo>
                <a:lnTo>
                  <a:pt x="4335" y="8052"/>
                </a:lnTo>
                <a:lnTo>
                  <a:pt x="4289" y="8045"/>
                </a:lnTo>
                <a:lnTo>
                  <a:pt x="4243" y="8039"/>
                </a:lnTo>
                <a:lnTo>
                  <a:pt x="4198" y="8034"/>
                </a:lnTo>
                <a:lnTo>
                  <a:pt x="4153" y="8029"/>
                </a:lnTo>
                <a:lnTo>
                  <a:pt x="4106" y="8025"/>
                </a:lnTo>
                <a:lnTo>
                  <a:pt x="4061" y="8021"/>
                </a:lnTo>
                <a:lnTo>
                  <a:pt x="4015" y="8018"/>
                </a:lnTo>
                <a:lnTo>
                  <a:pt x="3969" y="8015"/>
                </a:lnTo>
                <a:lnTo>
                  <a:pt x="3923" y="8013"/>
                </a:lnTo>
                <a:lnTo>
                  <a:pt x="3878" y="8011"/>
                </a:lnTo>
                <a:lnTo>
                  <a:pt x="3832" y="8011"/>
                </a:lnTo>
                <a:lnTo>
                  <a:pt x="7706" y="4116"/>
                </a:lnTo>
                <a:lnTo>
                  <a:pt x="7763" y="4063"/>
                </a:lnTo>
                <a:lnTo>
                  <a:pt x="7820" y="4012"/>
                </a:lnTo>
                <a:lnTo>
                  <a:pt x="7880" y="3964"/>
                </a:lnTo>
                <a:lnTo>
                  <a:pt x="7941" y="3918"/>
                </a:lnTo>
                <a:lnTo>
                  <a:pt x="8003" y="3875"/>
                </a:lnTo>
                <a:lnTo>
                  <a:pt x="8067" y="3834"/>
                </a:lnTo>
                <a:lnTo>
                  <a:pt x="8131" y="3796"/>
                </a:lnTo>
                <a:lnTo>
                  <a:pt x="8197" y="3760"/>
                </a:lnTo>
                <a:lnTo>
                  <a:pt x="8265" y="3725"/>
                </a:lnTo>
                <a:lnTo>
                  <a:pt x="8333" y="3694"/>
                </a:lnTo>
                <a:lnTo>
                  <a:pt x="8403" y="3665"/>
                </a:lnTo>
                <a:lnTo>
                  <a:pt x="8473" y="3638"/>
                </a:lnTo>
                <a:lnTo>
                  <a:pt x="8544" y="3613"/>
                </a:lnTo>
                <a:lnTo>
                  <a:pt x="8616" y="3591"/>
                </a:lnTo>
                <a:lnTo>
                  <a:pt x="8689" y="3571"/>
                </a:lnTo>
                <a:lnTo>
                  <a:pt x="8764" y="3554"/>
                </a:lnTo>
                <a:lnTo>
                  <a:pt x="8838" y="3539"/>
                </a:lnTo>
                <a:lnTo>
                  <a:pt x="8914" y="3526"/>
                </a:lnTo>
                <a:lnTo>
                  <a:pt x="8989" y="3515"/>
                </a:lnTo>
                <a:lnTo>
                  <a:pt x="9067" y="3507"/>
                </a:lnTo>
                <a:lnTo>
                  <a:pt x="9143" y="3501"/>
                </a:lnTo>
                <a:lnTo>
                  <a:pt x="9220" y="3497"/>
                </a:lnTo>
                <a:lnTo>
                  <a:pt x="9299" y="3496"/>
                </a:lnTo>
                <a:lnTo>
                  <a:pt x="9377" y="3497"/>
                </a:lnTo>
                <a:lnTo>
                  <a:pt x="9457" y="3500"/>
                </a:lnTo>
                <a:lnTo>
                  <a:pt x="9535" y="3505"/>
                </a:lnTo>
                <a:lnTo>
                  <a:pt x="9615" y="3512"/>
                </a:lnTo>
                <a:lnTo>
                  <a:pt x="9694" y="3522"/>
                </a:lnTo>
                <a:lnTo>
                  <a:pt x="9775" y="3534"/>
                </a:lnTo>
                <a:lnTo>
                  <a:pt x="9854" y="3548"/>
                </a:lnTo>
                <a:lnTo>
                  <a:pt x="9934" y="3565"/>
                </a:lnTo>
                <a:lnTo>
                  <a:pt x="10014" y="3583"/>
                </a:lnTo>
                <a:lnTo>
                  <a:pt x="5275" y="8311"/>
                </a:lnTo>
                <a:close/>
                <a:moveTo>
                  <a:pt x="7441" y="10165"/>
                </a:moveTo>
                <a:lnTo>
                  <a:pt x="7406" y="10107"/>
                </a:lnTo>
                <a:lnTo>
                  <a:pt x="7369" y="10049"/>
                </a:lnTo>
                <a:lnTo>
                  <a:pt x="7332" y="9992"/>
                </a:lnTo>
                <a:lnTo>
                  <a:pt x="7295" y="9936"/>
                </a:lnTo>
                <a:lnTo>
                  <a:pt x="7257" y="9880"/>
                </a:lnTo>
                <a:lnTo>
                  <a:pt x="7218" y="9824"/>
                </a:lnTo>
                <a:lnTo>
                  <a:pt x="7177" y="9768"/>
                </a:lnTo>
                <a:lnTo>
                  <a:pt x="7137" y="9714"/>
                </a:lnTo>
                <a:lnTo>
                  <a:pt x="7096" y="9660"/>
                </a:lnTo>
                <a:lnTo>
                  <a:pt x="7053" y="9606"/>
                </a:lnTo>
                <a:lnTo>
                  <a:pt x="7009" y="9553"/>
                </a:lnTo>
                <a:lnTo>
                  <a:pt x="6965" y="9500"/>
                </a:lnTo>
                <a:lnTo>
                  <a:pt x="6919" y="9448"/>
                </a:lnTo>
                <a:lnTo>
                  <a:pt x="6873" y="9397"/>
                </a:lnTo>
                <a:lnTo>
                  <a:pt x="6824" y="9347"/>
                </a:lnTo>
                <a:lnTo>
                  <a:pt x="6776" y="9297"/>
                </a:lnTo>
                <a:lnTo>
                  <a:pt x="6718" y="9240"/>
                </a:lnTo>
                <a:lnTo>
                  <a:pt x="6658" y="9185"/>
                </a:lnTo>
                <a:lnTo>
                  <a:pt x="6598" y="9131"/>
                </a:lnTo>
                <a:lnTo>
                  <a:pt x="6538" y="9079"/>
                </a:lnTo>
                <a:lnTo>
                  <a:pt x="6475" y="9029"/>
                </a:lnTo>
                <a:lnTo>
                  <a:pt x="6412" y="8978"/>
                </a:lnTo>
                <a:lnTo>
                  <a:pt x="6348" y="8930"/>
                </a:lnTo>
                <a:lnTo>
                  <a:pt x="6284" y="8884"/>
                </a:lnTo>
                <a:lnTo>
                  <a:pt x="6220" y="8838"/>
                </a:lnTo>
                <a:lnTo>
                  <a:pt x="6153" y="8794"/>
                </a:lnTo>
                <a:lnTo>
                  <a:pt x="6087" y="8750"/>
                </a:lnTo>
                <a:lnTo>
                  <a:pt x="6021" y="8707"/>
                </a:lnTo>
                <a:lnTo>
                  <a:pt x="5953" y="8666"/>
                </a:lnTo>
                <a:lnTo>
                  <a:pt x="5885" y="8626"/>
                </a:lnTo>
                <a:lnTo>
                  <a:pt x="5816" y="8587"/>
                </a:lnTo>
                <a:lnTo>
                  <a:pt x="5748" y="8549"/>
                </a:lnTo>
                <a:lnTo>
                  <a:pt x="10542" y="3766"/>
                </a:lnTo>
                <a:lnTo>
                  <a:pt x="10613" y="3798"/>
                </a:lnTo>
                <a:lnTo>
                  <a:pt x="10683" y="3831"/>
                </a:lnTo>
                <a:lnTo>
                  <a:pt x="10752" y="3866"/>
                </a:lnTo>
                <a:lnTo>
                  <a:pt x="10821" y="3903"/>
                </a:lnTo>
                <a:lnTo>
                  <a:pt x="10889" y="3942"/>
                </a:lnTo>
                <a:lnTo>
                  <a:pt x="10958" y="3983"/>
                </a:lnTo>
                <a:lnTo>
                  <a:pt x="11025" y="4026"/>
                </a:lnTo>
                <a:lnTo>
                  <a:pt x="11091" y="4070"/>
                </a:lnTo>
                <a:lnTo>
                  <a:pt x="11157" y="4115"/>
                </a:lnTo>
                <a:lnTo>
                  <a:pt x="11222" y="4163"/>
                </a:lnTo>
                <a:lnTo>
                  <a:pt x="11287" y="4212"/>
                </a:lnTo>
                <a:lnTo>
                  <a:pt x="11351" y="4263"/>
                </a:lnTo>
                <a:lnTo>
                  <a:pt x="11413" y="4317"/>
                </a:lnTo>
                <a:lnTo>
                  <a:pt x="11476" y="4372"/>
                </a:lnTo>
                <a:lnTo>
                  <a:pt x="11537" y="4428"/>
                </a:lnTo>
                <a:lnTo>
                  <a:pt x="11597" y="4487"/>
                </a:lnTo>
                <a:lnTo>
                  <a:pt x="11648" y="4537"/>
                </a:lnTo>
                <a:lnTo>
                  <a:pt x="11696" y="4590"/>
                </a:lnTo>
                <a:lnTo>
                  <a:pt x="11743" y="4642"/>
                </a:lnTo>
                <a:lnTo>
                  <a:pt x="11790" y="4696"/>
                </a:lnTo>
                <a:lnTo>
                  <a:pt x="11835" y="4749"/>
                </a:lnTo>
                <a:lnTo>
                  <a:pt x="11878" y="4803"/>
                </a:lnTo>
                <a:lnTo>
                  <a:pt x="11919" y="4859"/>
                </a:lnTo>
                <a:lnTo>
                  <a:pt x="11961" y="4915"/>
                </a:lnTo>
                <a:lnTo>
                  <a:pt x="12000" y="4970"/>
                </a:lnTo>
                <a:lnTo>
                  <a:pt x="12038" y="5027"/>
                </a:lnTo>
                <a:lnTo>
                  <a:pt x="12075" y="5084"/>
                </a:lnTo>
                <a:lnTo>
                  <a:pt x="12110" y="5142"/>
                </a:lnTo>
                <a:lnTo>
                  <a:pt x="12145" y="5200"/>
                </a:lnTo>
                <a:lnTo>
                  <a:pt x="12178" y="5258"/>
                </a:lnTo>
                <a:lnTo>
                  <a:pt x="12210" y="5316"/>
                </a:lnTo>
                <a:lnTo>
                  <a:pt x="12241" y="5375"/>
                </a:lnTo>
                <a:lnTo>
                  <a:pt x="7441" y="10165"/>
                </a:lnTo>
                <a:close/>
                <a:moveTo>
                  <a:pt x="8055" y="11941"/>
                </a:moveTo>
                <a:lnTo>
                  <a:pt x="8045" y="11856"/>
                </a:lnTo>
                <a:lnTo>
                  <a:pt x="8035" y="11772"/>
                </a:lnTo>
                <a:lnTo>
                  <a:pt x="8022" y="11687"/>
                </a:lnTo>
                <a:lnTo>
                  <a:pt x="8008" y="11603"/>
                </a:lnTo>
                <a:lnTo>
                  <a:pt x="7991" y="11519"/>
                </a:lnTo>
                <a:lnTo>
                  <a:pt x="7973" y="11435"/>
                </a:lnTo>
                <a:lnTo>
                  <a:pt x="7953" y="11352"/>
                </a:lnTo>
                <a:lnTo>
                  <a:pt x="7931" y="11270"/>
                </a:lnTo>
                <a:lnTo>
                  <a:pt x="7907" y="11187"/>
                </a:lnTo>
                <a:lnTo>
                  <a:pt x="7882" y="11105"/>
                </a:lnTo>
                <a:lnTo>
                  <a:pt x="7854" y="11024"/>
                </a:lnTo>
                <a:lnTo>
                  <a:pt x="7825" y="10943"/>
                </a:lnTo>
                <a:lnTo>
                  <a:pt x="7795" y="10861"/>
                </a:lnTo>
                <a:lnTo>
                  <a:pt x="7763" y="10781"/>
                </a:lnTo>
                <a:lnTo>
                  <a:pt x="7729" y="10702"/>
                </a:lnTo>
                <a:lnTo>
                  <a:pt x="7693" y="10622"/>
                </a:lnTo>
                <a:lnTo>
                  <a:pt x="12448" y="5878"/>
                </a:lnTo>
                <a:lnTo>
                  <a:pt x="12475" y="5965"/>
                </a:lnTo>
                <a:lnTo>
                  <a:pt x="12499" y="6051"/>
                </a:lnTo>
                <a:lnTo>
                  <a:pt x="12519" y="6137"/>
                </a:lnTo>
                <a:lnTo>
                  <a:pt x="12537" y="6223"/>
                </a:lnTo>
                <a:lnTo>
                  <a:pt x="12553" y="6310"/>
                </a:lnTo>
                <a:lnTo>
                  <a:pt x="12566" y="6396"/>
                </a:lnTo>
                <a:lnTo>
                  <a:pt x="12576" y="6482"/>
                </a:lnTo>
                <a:lnTo>
                  <a:pt x="12583" y="6568"/>
                </a:lnTo>
                <a:lnTo>
                  <a:pt x="12588" y="6654"/>
                </a:lnTo>
                <a:lnTo>
                  <a:pt x="12591" y="6739"/>
                </a:lnTo>
                <a:lnTo>
                  <a:pt x="12591" y="6824"/>
                </a:lnTo>
                <a:lnTo>
                  <a:pt x="12588" y="6908"/>
                </a:lnTo>
                <a:lnTo>
                  <a:pt x="12582" y="6992"/>
                </a:lnTo>
                <a:lnTo>
                  <a:pt x="12574" y="7075"/>
                </a:lnTo>
                <a:lnTo>
                  <a:pt x="12563" y="7158"/>
                </a:lnTo>
                <a:lnTo>
                  <a:pt x="12549" y="7239"/>
                </a:lnTo>
                <a:lnTo>
                  <a:pt x="12533" y="7320"/>
                </a:lnTo>
                <a:lnTo>
                  <a:pt x="12513" y="7400"/>
                </a:lnTo>
                <a:lnTo>
                  <a:pt x="12492" y="7479"/>
                </a:lnTo>
                <a:lnTo>
                  <a:pt x="12467" y="7557"/>
                </a:lnTo>
                <a:lnTo>
                  <a:pt x="12439" y="7635"/>
                </a:lnTo>
                <a:lnTo>
                  <a:pt x="12409" y="7710"/>
                </a:lnTo>
                <a:lnTo>
                  <a:pt x="12376" y="7784"/>
                </a:lnTo>
                <a:lnTo>
                  <a:pt x="12340" y="7857"/>
                </a:lnTo>
                <a:lnTo>
                  <a:pt x="12302" y="7930"/>
                </a:lnTo>
                <a:lnTo>
                  <a:pt x="12260" y="8000"/>
                </a:lnTo>
                <a:lnTo>
                  <a:pt x="12216" y="8069"/>
                </a:lnTo>
                <a:lnTo>
                  <a:pt x="12169" y="8136"/>
                </a:lnTo>
                <a:lnTo>
                  <a:pt x="12120" y="8203"/>
                </a:lnTo>
                <a:lnTo>
                  <a:pt x="12066" y="8267"/>
                </a:lnTo>
                <a:lnTo>
                  <a:pt x="12011" y="8329"/>
                </a:lnTo>
                <a:lnTo>
                  <a:pt x="11953" y="8389"/>
                </a:lnTo>
                <a:lnTo>
                  <a:pt x="11947" y="8394"/>
                </a:lnTo>
                <a:lnTo>
                  <a:pt x="11940" y="8400"/>
                </a:lnTo>
                <a:lnTo>
                  <a:pt x="11948" y="8406"/>
                </a:lnTo>
                <a:lnTo>
                  <a:pt x="8060" y="12314"/>
                </a:lnTo>
                <a:lnTo>
                  <a:pt x="8061" y="12268"/>
                </a:lnTo>
                <a:lnTo>
                  <a:pt x="8061" y="12222"/>
                </a:lnTo>
                <a:lnTo>
                  <a:pt x="8062" y="12175"/>
                </a:lnTo>
                <a:lnTo>
                  <a:pt x="8062" y="12129"/>
                </a:lnTo>
                <a:lnTo>
                  <a:pt x="8062" y="12082"/>
                </a:lnTo>
                <a:lnTo>
                  <a:pt x="8061" y="12035"/>
                </a:lnTo>
                <a:lnTo>
                  <a:pt x="8059" y="11988"/>
                </a:lnTo>
                <a:lnTo>
                  <a:pt x="8055" y="11941"/>
                </a:lnTo>
                <a:close/>
                <a:moveTo>
                  <a:pt x="14785" y="1295"/>
                </a:moveTo>
                <a:lnTo>
                  <a:pt x="14707" y="1218"/>
                </a:lnTo>
                <a:lnTo>
                  <a:pt x="14626" y="1144"/>
                </a:lnTo>
                <a:lnTo>
                  <a:pt x="14546" y="1072"/>
                </a:lnTo>
                <a:lnTo>
                  <a:pt x="14463" y="1003"/>
                </a:lnTo>
                <a:lnTo>
                  <a:pt x="14379" y="934"/>
                </a:lnTo>
                <a:lnTo>
                  <a:pt x="14294" y="869"/>
                </a:lnTo>
                <a:lnTo>
                  <a:pt x="14208" y="806"/>
                </a:lnTo>
                <a:lnTo>
                  <a:pt x="14119" y="745"/>
                </a:lnTo>
                <a:lnTo>
                  <a:pt x="14031" y="685"/>
                </a:lnTo>
                <a:lnTo>
                  <a:pt x="13941" y="629"/>
                </a:lnTo>
                <a:lnTo>
                  <a:pt x="13851" y="575"/>
                </a:lnTo>
                <a:lnTo>
                  <a:pt x="13758" y="523"/>
                </a:lnTo>
                <a:lnTo>
                  <a:pt x="13666" y="473"/>
                </a:lnTo>
                <a:lnTo>
                  <a:pt x="13572" y="426"/>
                </a:lnTo>
                <a:lnTo>
                  <a:pt x="13478" y="380"/>
                </a:lnTo>
                <a:lnTo>
                  <a:pt x="13382" y="338"/>
                </a:lnTo>
                <a:lnTo>
                  <a:pt x="13286" y="298"/>
                </a:lnTo>
                <a:lnTo>
                  <a:pt x="13190" y="260"/>
                </a:lnTo>
                <a:lnTo>
                  <a:pt x="13092" y="225"/>
                </a:lnTo>
                <a:lnTo>
                  <a:pt x="12995" y="193"/>
                </a:lnTo>
                <a:lnTo>
                  <a:pt x="12896" y="162"/>
                </a:lnTo>
                <a:lnTo>
                  <a:pt x="12798" y="134"/>
                </a:lnTo>
                <a:lnTo>
                  <a:pt x="12698" y="109"/>
                </a:lnTo>
                <a:lnTo>
                  <a:pt x="12598" y="86"/>
                </a:lnTo>
                <a:lnTo>
                  <a:pt x="12499" y="66"/>
                </a:lnTo>
                <a:lnTo>
                  <a:pt x="12398" y="49"/>
                </a:lnTo>
                <a:lnTo>
                  <a:pt x="12299" y="34"/>
                </a:lnTo>
                <a:lnTo>
                  <a:pt x="12198" y="22"/>
                </a:lnTo>
                <a:lnTo>
                  <a:pt x="12097" y="12"/>
                </a:lnTo>
                <a:lnTo>
                  <a:pt x="11996" y="5"/>
                </a:lnTo>
                <a:lnTo>
                  <a:pt x="11895" y="1"/>
                </a:lnTo>
                <a:lnTo>
                  <a:pt x="11795" y="0"/>
                </a:lnTo>
                <a:lnTo>
                  <a:pt x="11710" y="1"/>
                </a:lnTo>
                <a:lnTo>
                  <a:pt x="11626" y="4"/>
                </a:lnTo>
                <a:lnTo>
                  <a:pt x="11542" y="9"/>
                </a:lnTo>
                <a:lnTo>
                  <a:pt x="11459" y="16"/>
                </a:lnTo>
                <a:lnTo>
                  <a:pt x="11376" y="24"/>
                </a:lnTo>
                <a:lnTo>
                  <a:pt x="11294" y="35"/>
                </a:lnTo>
                <a:lnTo>
                  <a:pt x="11212" y="47"/>
                </a:lnTo>
                <a:lnTo>
                  <a:pt x="11131" y="62"/>
                </a:lnTo>
                <a:lnTo>
                  <a:pt x="11051" y="78"/>
                </a:lnTo>
                <a:lnTo>
                  <a:pt x="10971" y="96"/>
                </a:lnTo>
                <a:lnTo>
                  <a:pt x="10892" y="116"/>
                </a:lnTo>
                <a:lnTo>
                  <a:pt x="10814" y="139"/>
                </a:lnTo>
                <a:lnTo>
                  <a:pt x="10736" y="162"/>
                </a:lnTo>
                <a:lnTo>
                  <a:pt x="10660" y="187"/>
                </a:lnTo>
                <a:lnTo>
                  <a:pt x="10584" y="215"/>
                </a:lnTo>
                <a:lnTo>
                  <a:pt x="10509" y="243"/>
                </a:lnTo>
                <a:lnTo>
                  <a:pt x="10435" y="274"/>
                </a:lnTo>
                <a:lnTo>
                  <a:pt x="10361" y="307"/>
                </a:lnTo>
                <a:lnTo>
                  <a:pt x="10289" y="341"/>
                </a:lnTo>
                <a:lnTo>
                  <a:pt x="10217" y="377"/>
                </a:lnTo>
                <a:lnTo>
                  <a:pt x="10147" y="416"/>
                </a:lnTo>
                <a:lnTo>
                  <a:pt x="10078" y="455"/>
                </a:lnTo>
                <a:lnTo>
                  <a:pt x="10010" y="496"/>
                </a:lnTo>
                <a:lnTo>
                  <a:pt x="9943" y="539"/>
                </a:lnTo>
                <a:lnTo>
                  <a:pt x="9876" y="583"/>
                </a:lnTo>
                <a:lnTo>
                  <a:pt x="9811" y="629"/>
                </a:lnTo>
                <a:lnTo>
                  <a:pt x="9748" y="677"/>
                </a:lnTo>
                <a:lnTo>
                  <a:pt x="9684" y="727"/>
                </a:lnTo>
                <a:lnTo>
                  <a:pt x="9623" y="778"/>
                </a:lnTo>
                <a:lnTo>
                  <a:pt x="9562" y="831"/>
                </a:lnTo>
                <a:lnTo>
                  <a:pt x="9503" y="885"/>
                </a:lnTo>
                <a:lnTo>
                  <a:pt x="9446" y="941"/>
                </a:lnTo>
                <a:lnTo>
                  <a:pt x="6997" y="3403"/>
                </a:lnTo>
                <a:lnTo>
                  <a:pt x="6986" y="3412"/>
                </a:lnTo>
                <a:lnTo>
                  <a:pt x="6974" y="3422"/>
                </a:lnTo>
                <a:lnTo>
                  <a:pt x="6969" y="3428"/>
                </a:lnTo>
                <a:lnTo>
                  <a:pt x="6964" y="3435"/>
                </a:lnTo>
                <a:lnTo>
                  <a:pt x="6965" y="3436"/>
                </a:lnTo>
                <a:lnTo>
                  <a:pt x="1769" y="8659"/>
                </a:lnTo>
                <a:lnTo>
                  <a:pt x="1747" y="8681"/>
                </a:lnTo>
                <a:lnTo>
                  <a:pt x="1725" y="8704"/>
                </a:lnTo>
                <a:lnTo>
                  <a:pt x="1704" y="8728"/>
                </a:lnTo>
                <a:lnTo>
                  <a:pt x="1683" y="8751"/>
                </a:lnTo>
                <a:lnTo>
                  <a:pt x="1642" y="8799"/>
                </a:lnTo>
                <a:lnTo>
                  <a:pt x="1602" y="8847"/>
                </a:lnTo>
                <a:lnTo>
                  <a:pt x="1564" y="8897"/>
                </a:lnTo>
                <a:lnTo>
                  <a:pt x="1528" y="8949"/>
                </a:lnTo>
                <a:lnTo>
                  <a:pt x="1494" y="9002"/>
                </a:lnTo>
                <a:lnTo>
                  <a:pt x="1461" y="9055"/>
                </a:lnTo>
                <a:lnTo>
                  <a:pt x="1429" y="9109"/>
                </a:lnTo>
                <a:lnTo>
                  <a:pt x="1400" y="9165"/>
                </a:lnTo>
                <a:lnTo>
                  <a:pt x="1372" y="9221"/>
                </a:lnTo>
                <a:lnTo>
                  <a:pt x="1347" y="9279"/>
                </a:lnTo>
                <a:lnTo>
                  <a:pt x="1322" y="9336"/>
                </a:lnTo>
                <a:lnTo>
                  <a:pt x="1300" y="9395"/>
                </a:lnTo>
                <a:lnTo>
                  <a:pt x="1279" y="9454"/>
                </a:lnTo>
                <a:lnTo>
                  <a:pt x="1260" y="9514"/>
                </a:lnTo>
                <a:lnTo>
                  <a:pt x="78" y="13784"/>
                </a:lnTo>
                <a:lnTo>
                  <a:pt x="74" y="13803"/>
                </a:lnTo>
                <a:lnTo>
                  <a:pt x="65" y="13846"/>
                </a:lnTo>
                <a:lnTo>
                  <a:pt x="53" y="13908"/>
                </a:lnTo>
                <a:lnTo>
                  <a:pt x="38" y="13984"/>
                </a:lnTo>
                <a:lnTo>
                  <a:pt x="31" y="14025"/>
                </a:lnTo>
                <a:lnTo>
                  <a:pt x="24" y="14066"/>
                </a:lnTo>
                <a:lnTo>
                  <a:pt x="18" y="14109"/>
                </a:lnTo>
                <a:lnTo>
                  <a:pt x="12" y="14151"/>
                </a:lnTo>
                <a:lnTo>
                  <a:pt x="7" y="14192"/>
                </a:lnTo>
                <a:lnTo>
                  <a:pt x="3" y="14231"/>
                </a:lnTo>
                <a:lnTo>
                  <a:pt x="1" y="14268"/>
                </a:lnTo>
                <a:lnTo>
                  <a:pt x="0" y="14302"/>
                </a:lnTo>
                <a:lnTo>
                  <a:pt x="2" y="14392"/>
                </a:lnTo>
                <a:lnTo>
                  <a:pt x="9" y="14481"/>
                </a:lnTo>
                <a:lnTo>
                  <a:pt x="20" y="14569"/>
                </a:lnTo>
                <a:lnTo>
                  <a:pt x="36" y="14656"/>
                </a:lnTo>
                <a:lnTo>
                  <a:pt x="55" y="14740"/>
                </a:lnTo>
                <a:lnTo>
                  <a:pt x="79" y="14824"/>
                </a:lnTo>
                <a:lnTo>
                  <a:pt x="107" y="14906"/>
                </a:lnTo>
                <a:lnTo>
                  <a:pt x="139" y="14985"/>
                </a:lnTo>
                <a:lnTo>
                  <a:pt x="174" y="15063"/>
                </a:lnTo>
                <a:lnTo>
                  <a:pt x="212" y="15139"/>
                </a:lnTo>
                <a:lnTo>
                  <a:pt x="256" y="15212"/>
                </a:lnTo>
                <a:lnTo>
                  <a:pt x="301" y="15283"/>
                </a:lnTo>
                <a:lnTo>
                  <a:pt x="350" y="15352"/>
                </a:lnTo>
                <a:lnTo>
                  <a:pt x="402" y="15419"/>
                </a:lnTo>
                <a:lnTo>
                  <a:pt x="458" y="15483"/>
                </a:lnTo>
                <a:lnTo>
                  <a:pt x="516" y="15543"/>
                </a:lnTo>
                <a:lnTo>
                  <a:pt x="577" y="15601"/>
                </a:lnTo>
                <a:lnTo>
                  <a:pt x="642" y="15657"/>
                </a:lnTo>
                <a:lnTo>
                  <a:pt x="708" y="15709"/>
                </a:lnTo>
                <a:lnTo>
                  <a:pt x="778" y="15758"/>
                </a:lnTo>
                <a:lnTo>
                  <a:pt x="849" y="15804"/>
                </a:lnTo>
                <a:lnTo>
                  <a:pt x="922" y="15846"/>
                </a:lnTo>
                <a:lnTo>
                  <a:pt x="999" y="15884"/>
                </a:lnTo>
                <a:lnTo>
                  <a:pt x="1076" y="15919"/>
                </a:lnTo>
                <a:lnTo>
                  <a:pt x="1157" y="15952"/>
                </a:lnTo>
                <a:lnTo>
                  <a:pt x="1238" y="15979"/>
                </a:lnTo>
                <a:lnTo>
                  <a:pt x="1323" y="16003"/>
                </a:lnTo>
                <a:lnTo>
                  <a:pt x="1407" y="16022"/>
                </a:lnTo>
                <a:lnTo>
                  <a:pt x="1495" y="16038"/>
                </a:lnTo>
                <a:lnTo>
                  <a:pt x="1582" y="16049"/>
                </a:lnTo>
                <a:lnTo>
                  <a:pt x="1672" y="16056"/>
                </a:lnTo>
                <a:lnTo>
                  <a:pt x="1763" y="16058"/>
                </a:lnTo>
                <a:lnTo>
                  <a:pt x="1801" y="16057"/>
                </a:lnTo>
                <a:lnTo>
                  <a:pt x="1843" y="16054"/>
                </a:lnTo>
                <a:lnTo>
                  <a:pt x="1887" y="16049"/>
                </a:lnTo>
                <a:lnTo>
                  <a:pt x="1933" y="16044"/>
                </a:lnTo>
                <a:lnTo>
                  <a:pt x="1981" y="16037"/>
                </a:lnTo>
                <a:lnTo>
                  <a:pt x="2028" y="16029"/>
                </a:lnTo>
                <a:lnTo>
                  <a:pt x="2075" y="16020"/>
                </a:lnTo>
                <a:lnTo>
                  <a:pt x="2122" y="16012"/>
                </a:lnTo>
                <a:lnTo>
                  <a:pt x="2205" y="15995"/>
                </a:lnTo>
                <a:lnTo>
                  <a:pt x="2275" y="15980"/>
                </a:lnTo>
                <a:lnTo>
                  <a:pt x="2324" y="15969"/>
                </a:lnTo>
                <a:lnTo>
                  <a:pt x="2345" y="15964"/>
                </a:lnTo>
                <a:lnTo>
                  <a:pt x="6609" y="14846"/>
                </a:lnTo>
                <a:lnTo>
                  <a:pt x="6669" y="14827"/>
                </a:lnTo>
                <a:lnTo>
                  <a:pt x="6729" y="14805"/>
                </a:lnTo>
                <a:lnTo>
                  <a:pt x="6788" y="14783"/>
                </a:lnTo>
                <a:lnTo>
                  <a:pt x="6845" y="14759"/>
                </a:lnTo>
                <a:lnTo>
                  <a:pt x="6903" y="14733"/>
                </a:lnTo>
                <a:lnTo>
                  <a:pt x="6960" y="14705"/>
                </a:lnTo>
                <a:lnTo>
                  <a:pt x="7015" y="14675"/>
                </a:lnTo>
                <a:lnTo>
                  <a:pt x="7070" y="14644"/>
                </a:lnTo>
                <a:lnTo>
                  <a:pt x="7123" y="14612"/>
                </a:lnTo>
                <a:lnTo>
                  <a:pt x="7175" y="14577"/>
                </a:lnTo>
                <a:lnTo>
                  <a:pt x="7227" y="14541"/>
                </a:lnTo>
                <a:lnTo>
                  <a:pt x="7277" y="14502"/>
                </a:lnTo>
                <a:lnTo>
                  <a:pt x="7326" y="14463"/>
                </a:lnTo>
                <a:lnTo>
                  <a:pt x="7375" y="14422"/>
                </a:lnTo>
                <a:lnTo>
                  <a:pt x="7421" y="14380"/>
                </a:lnTo>
                <a:lnTo>
                  <a:pt x="7466" y="14336"/>
                </a:lnTo>
                <a:lnTo>
                  <a:pt x="15143" y="6617"/>
                </a:lnTo>
                <a:lnTo>
                  <a:pt x="15270" y="6483"/>
                </a:lnTo>
                <a:lnTo>
                  <a:pt x="15387" y="6344"/>
                </a:lnTo>
                <a:lnTo>
                  <a:pt x="15495" y="6200"/>
                </a:lnTo>
                <a:lnTo>
                  <a:pt x="15594" y="6053"/>
                </a:lnTo>
                <a:lnTo>
                  <a:pt x="15685" y="5900"/>
                </a:lnTo>
                <a:lnTo>
                  <a:pt x="15766" y="5744"/>
                </a:lnTo>
                <a:lnTo>
                  <a:pt x="15837" y="5584"/>
                </a:lnTo>
                <a:lnTo>
                  <a:pt x="15901" y="5421"/>
                </a:lnTo>
                <a:lnTo>
                  <a:pt x="15955" y="5254"/>
                </a:lnTo>
                <a:lnTo>
                  <a:pt x="16000" y="5084"/>
                </a:lnTo>
                <a:lnTo>
                  <a:pt x="16037" y="4913"/>
                </a:lnTo>
                <a:lnTo>
                  <a:pt x="16065" y="4739"/>
                </a:lnTo>
                <a:lnTo>
                  <a:pt x="16083" y="4563"/>
                </a:lnTo>
                <a:lnTo>
                  <a:pt x="16093" y="4387"/>
                </a:lnTo>
                <a:lnTo>
                  <a:pt x="16094" y="4208"/>
                </a:lnTo>
                <a:lnTo>
                  <a:pt x="16087" y="4030"/>
                </a:lnTo>
                <a:lnTo>
                  <a:pt x="16070" y="3850"/>
                </a:lnTo>
                <a:lnTo>
                  <a:pt x="16045" y="3669"/>
                </a:lnTo>
                <a:lnTo>
                  <a:pt x="16011" y="3490"/>
                </a:lnTo>
                <a:lnTo>
                  <a:pt x="15968" y="3310"/>
                </a:lnTo>
                <a:lnTo>
                  <a:pt x="15917" y="3131"/>
                </a:lnTo>
                <a:lnTo>
                  <a:pt x="15857" y="2953"/>
                </a:lnTo>
                <a:lnTo>
                  <a:pt x="15788" y="2776"/>
                </a:lnTo>
                <a:lnTo>
                  <a:pt x="15711" y="2601"/>
                </a:lnTo>
                <a:lnTo>
                  <a:pt x="15625" y="2428"/>
                </a:lnTo>
                <a:lnTo>
                  <a:pt x="15531" y="2257"/>
                </a:lnTo>
                <a:lnTo>
                  <a:pt x="15428" y="2089"/>
                </a:lnTo>
                <a:lnTo>
                  <a:pt x="15316" y="1923"/>
                </a:lnTo>
                <a:lnTo>
                  <a:pt x="15196" y="1760"/>
                </a:lnTo>
                <a:lnTo>
                  <a:pt x="15067" y="1602"/>
                </a:lnTo>
                <a:lnTo>
                  <a:pt x="14930" y="1446"/>
                </a:lnTo>
                <a:lnTo>
                  <a:pt x="14785" y="12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9" name="Oval 104">
            <a:extLst>
              <a:ext uri="{FF2B5EF4-FFF2-40B4-BE49-F238E27FC236}">
                <a16:creationId xmlns:a16="http://schemas.microsoft.com/office/drawing/2014/main" id="{2AC1B0C5-00A4-419A-8BAE-56E78D1E87A3}"/>
              </a:ext>
            </a:extLst>
          </p:cNvPr>
          <p:cNvSpPr/>
          <p:nvPr/>
        </p:nvSpPr>
        <p:spPr>
          <a:xfrm>
            <a:off x="9145851" y="1475651"/>
            <a:ext cx="736265" cy="736265"/>
          </a:xfrm>
          <a:prstGeom prst="ellipse">
            <a:avLst/>
          </a:prstGeom>
          <a:solidFill>
            <a:schemeClr val="accent4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10" name="Freeform: Shape 105">
            <a:extLst>
              <a:ext uri="{FF2B5EF4-FFF2-40B4-BE49-F238E27FC236}">
                <a16:creationId xmlns:a16="http://schemas.microsoft.com/office/drawing/2014/main" id="{0662A1AA-3D1F-4FFB-9B4A-53115CDDBA01}"/>
              </a:ext>
            </a:extLst>
          </p:cNvPr>
          <p:cNvSpPr>
            <a:spLocks/>
          </p:cNvSpPr>
          <p:nvPr/>
        </p:nvSpPr>
        <p:spPr bwMode="auto">
          <a:xfrm>
            <a:off x="9292696" y="1662033"/>
            <a:ext cx="367439" cy="367440"/>
          </a:xfrm>
          <a:custGeom>
            <a:avLst/>
            <a:gdLst>
              <a:gd name="T0" fmla="*/ 8330 w 16095"/>
              <a:gd name="T1" fmla="*/ 13155 h 16095"/>
              <a:gd name="T2" fmla="*/ 8153 w 16095"/>
              <a:gd name="T3" fmla="*/ 13120 h 16095"/>
              <a:gd name="T4" fmla="*/ 5125 w 16095"/>
              <a:gd name="T5" fmla="*/ 12104 h 16095"/>
              <a:gd name="T6" fmla="*/ 5125 w 16095"/>
              <a:gd name="T7" fmla="*/ 12104 h 16095"/>
              <a:gd name="T8" fmla="*/ 4694 w 16095"/>
              <a:gd name="T9" fmla="*/ 11707 h 16095"/>
              <a:gd name="T10" fmla="*/ 1577 w 16095"/>
              <a:gd name="T11" fmla="*/ 10451 h 16095"/>
              <a:gd name="T12" fmla="*/ 15800 w 16095"/>
              <a:gd name="T13" fmla="*/ 45 h 16095"/>
              <a:gd name="T14" fmla="*/ 15716 w 16095"/>
              <a:gd name="T15" fmla="*/ 15 h 16095"/>
              <a:gd name="T16" fmla="*/ 15627 w 16095"/>
              <a:gd name="T17" fmla="*/ 1 h 16095"/>
              <a:gd name="T18" fmla="*/ 15537 w 16095"/>
              <a:gd name="T19" fmla="*/ 3 h 16095"/>
              <a:gd name="T20" fmla="*/ 15448 w 16095"/>
              <a:gd name="T21" fmla="*/ 21 h 16095"/>
              <a:gd name="T22" fmla="*/ 15362 w 16095"/>
              <a:gd name="T23" fmla="*/ 55 h 16095"/>
              <a:gd name="T24" fmla="*/ 210 w 16095"/>
              <a:gd name="T25" fmla="*/ 10154 h 16095"/>
              <a:gd name="T26" fmla="*/ 145 w 16095"/>
              <a:gd name="T27" fmla="*/ 10209 h 16095"/>
              <a:gd name="T28" fmla="*/ 91 w 16095"/>
              <a:gd name="T29" fmla="*/ 10275 h 16095"/>
              <a:gd name="T30" fmla="*/ 48 w 16095"/>
              <a:gd name="T31" fmla="*/ 10348 h 16095"/>
              <a:gd name="T32" fmla="*/ 18 w 16095"/>
              <a:gd name="T33" fmla="*/ 10428 h 16095"/>
              <a:gd name="T34" fmla="*/ 3 w 16095"/>
              <a:gd name="T35" fmla="*/ 10511 h 16095"/>
              <a:gd name="T36" fmla="*/ 1 w 16095"/>
              <a:gd name="T37" fmla="*/ 10597 h 16095"/>
              <a:gd name="T38" fmla="*/ 15 w 16095"/>
              <a:gd name="T39" fmla="*/ 10682 h 16095"/>
              <a:gd name="T40" fmla="*/ 42 w 16095"/>
              <a:gd name="T41" fmla="*/ 10764 h 16095"/>
              <a:gd name="T42" fmla="*/ 82 w 16095"/>
              <a:gd name="T43" fmla="*/ 10838 h 16095"/>
              <a:gd name="T44" fmla="*/ 134 w 16095"/>
              <a:gd name="T45" fmla="*/ 10904 h 16095"/>
              <a:gd name="T46" fmla="*/ 197 w 16095"/>
              <a:gd name="T47" fmla="*/ 10961 h 16095"/>
              <a:gd name="T48" fmla="*/ 269 w 16095"/>
              <a:gd name="T49" fmla="*/ 11007 h 16095"/>
              <a:gd name="T50" fmla="*/ 6102 w 16095"/>
              <a:gd name="T51" fmla="*/ 15842 h 16095"/>
              <a:gd name="T52" fmla="*/ 6148 w 16095"/>
              <a:gd name="T53" fmla="*/ 15910 h 16095"/>
              <a:gd name="T54" fmla="*/ 6206 w 16095"/>
              <a:gd name="T55" fmla="*/ 15968 h 16095"/>
              <a:gd name="T56" fmla="*/ 6270 w 16095"/>
              <a:gd name="T57" fmla="*/ 16018 h 16095"/>
              <a:gd name="T58" fmla="*/ 6341 w 16095"/>
              <a:gd name="T59" fmla="*/ 16055 h 16095"/>
              <a:gd name="T60" fmla="*/ 6419 w 16095"/>
              <a:gd name="T61" fmla="*/ 16081 h 16095"/>
              <a:gd name="T62" fmla="*/ 6499 w 16095"/>
              <a:gd name="T63" fmla="*/ 16093 h 16095"/>
              <a:gd name="T64" fmla="*/ 6572 w 16095"/>
              <a:gd name="T65" fmla="*/ 16094 h 16095"/>
              <a:gd name="T66" fmla="*/ 6652 w 16095"/>
              <a:gd name="T67" fmla="*/ 16082 h 16095"/>
              <a:gd name="T68" fmla="*/ 6729 w 16095"/>
              <a:gd name="T69" fmla="*/ 16058 h 16095"/>
              <a:gd name="T70" fmla="*/ 6800 w 16095"/>
              <a:gd name="T71" fmla="*/ 16022 h 16095"/>
              <a:gd name="T72" fmla="*/ 6866 w 16095"/>
              <a:gd name="T73" fmla="*/ 15974 h 16095"/>
              <a:gd name="T74" fmla="*/ 6922 w 16095"/>
              <a:gd name="T75" fmla="*/ 15917 h 16095"/>
              <a:gd name="T76" fmla="*/ 6970 w 16095"/>
              <a:gd name="T77" fmla="*/ 15851 h 16095"/>
              <a:gd name="T78" fmla="*/ 12958 w 16095"/>
              <a:gd name="T79" fmla="*/ 16081 h 16095"/>
              <a:gd name="T80" fmla="*/ 13077 w 16095"/>
              <a:gd name="T81" fmla="*/ 16095 h 16095"/>
              <a:gd name="T82" fmla="*/ 13157 w 16095"/>
              <a:gd name="T83" fmla="*/ 16089 h 16095"/>
              <a:gd name="T84" fmla="*/ 13234 w 16095"/>
              <a:gd name="T85" fmla="*/ 16070 h 16095"/>
              <a:gd name="T86" fmla="*/ 13309 w 16095"/>
              <a:gd name="T87" fmla="*/ 16038 h 16095"/>
              <a:gd name="T88" fmla="*/ 13415 w 16095"/>
              <a:gd name="T89" fmla="*/ 15964 h 16095"/>
              <a:gd name="T90" fmla="*/ 13504 w 16095"/>
              <a:gd name="T91" fmla="*/ 15858 h 16095"/>
              <a:gd name="T92" fmla="*/ 13561 w 16095"/>
              <a:gd name="T93" fmla="*/ 15730 h 16095"/>
              <a:gd name="T94" fmla="*/ 16093 w 16095"/>
              <a:gd name="T95" fmla="*/ 548 h 16095"/>
              <a:gd name="T96" fmla="*/ 16093 w 16095"/>
              <a:gd name="T97" fmla="*/ 457 h 16095"/>
              <a:gd name="T98" fmla="*/ 16076 w 16095"/>
              <a:gd name="T99" fmla="*/ 367 h 16095"/>
              <a:gd name="T100" fmla="*/ 16045 w 16095"/>
              <a:gd name="T101" fmla="*/ 284 h 16095"/>
              <a:gd name="T102" fmla="*/ 15997 w 16095"/>
              <a:gd name="T103" fmla="*/ 206 h 16095"/>
              <a:gd name="T104" fmla="*/ 15938 w 16095"/>
              <a:gd name="T105" fmla="*/ 138 h 16095"/>
              <a:gd name="T106" fmla="*/ 15865 w 16095"/>
              <a:gd name="T107" fmla="*/ 80 h 160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095" h="16095">
                <a:moveTo>
                  <a:pt x="12684" y="14892"/>
                </a:moveTo>
                <a:lnTo>
                  <a:pt x="8388" y="13174"/>
                </a:lnTo>
                <a:lnTo>
                  <a:pt x="8368" y="13167"/>
                </a:lnTo>
                <a:lnTo>
                  <a:pt x="8349" y="13161"/>
                </a:lnTo>
                <a:lnTo>
                  <a:pt x="8330" y="13155"/>
                </a:lnTo>
                <a:lnTo>
                  <a:pt x="8310" y="13149"/>
                </a:lnTo>
                <a:lnTo>
                  <a:pt x="8271" y="13140"/>
                </a:lnTo>
                <a:lnTo>
                  <a:pt x="8232" y="13132"/>
                </a:lnTo>
                <a:lnTo>
                  <a:pt x="8192" y="13125"/>
                </a:lnTo>
                <a:lnTo>
                  <a:pt x="8153" y="13120"/>
                </a:lnTo>
                <a:lnTo>
                  <a:pt x="8114" y="13117"/>
                </a:lnTo>
                <a:lnTo>
                  <a:pt x="8074" y="13114"/>
                </a:lnTo>
                <a:lnTo>
                  <a:pt x="14689" y="2860"/>
                </a:lnTo>
                <a:lnTo>
                  <a:pt x="12684" y="14892"/>
                </a:lnTo>
                <a:close/>
                <a:moveTo>
                  <a:pt x="5125" y="12104"/>
                </a:moveTo>
                <a:lnTo>
                  <a:pt x="5123" y="12102"/>
                </a:lnTo>
                <a:lnTo>
                  <a:pt x="5121" y="12099"/>
                </a:lnTo>
                <a:lnTo>
                  <a:pt x="14648" y="1902"/>
                </a:lnTo>
                <a:lnTo>
                  <a:pt x="6527" y="14558"/>
                </a:lnTo>
                <a:lnTo>
                  <a:pt x="5125" y="12104"/>
                </a:lnTo>
                <a:close/>
                <a:moveTo>
                  <a:pt x="1577" y="10451"/>
                </a:moveTo>
                <a:lnTo>
                  <a:pt x="13234" y="2679"/>
                </a:lnTo>
                <a:lnTo>
                  <a:pt x="4759" y="11751"/>
                </a:lnTo>
                <a:lnTo>
                  <a:pt x="4726" y="11729"/>
                </a:lnTo>
                <a:lnTo>
                  <a:pt x="4694" y="11707"/>
                </a:lnTo>
                <a:lnTo>
                  <a:pt x="4678" y="11697"/>
                </a:lnTo>
                <a:lnTo>
                  <a:pt x="4661" y="11687"/>
                </a:lnTo>
                <a:lnTo>
                  <a:pt x="4643" y="11677"/>
                </a:lnTo>
                <a:lnTo>
                  <a:pt x="4625" y="11669"/>
                </a:lnTo>
                <a:lnTo>
                  <a:pt x="1577" y="10451"/>
                </a:lnTo>
                <a:close/>
                <a:moveTo>
                  <a:pt x="15865" y="80"/>
                </a:moveTo>
                <a:lnTo>
                  <a:pt x="15850" y="70"/>
                </a:lnTo>
                <a:lnTo>
                  <a:pt x="15833" y="61"/>
                </a:lnTo>
                <a:lnTo>
                  <a:pt x="15817" y="53"/>
                </a:lnTo>
                <a:lnTo>
                  <a:pt x="15800" y="45"/>
                </a:lnTo>
                <a:lnTo>
                  <a:pt x="15784" y="38"/>
                </a:lnTo>
                <a:lnTo>
                  <a:pt x="15767" y="31"/>
                </a:lnTo>
                <a:lnTo>
                  <a:pt x="15750" y="25"/>
                </a:lnTo>
                <a:lnTo>
                  <a:pt x="15733" y="20"/>
                </a:lnTo>
                <a:lnTo>
                  <a:pt x="15716" y="15"/>
                </a:lnTo>
                <a:lnTo>
                  <a:pt x="15698" y="11"/>
                </a:lnTo>
                <a:lnTo>
                  <a:pt x="15681" y="8"/>
                </a:lnTo>
                <a:lnTo>
                  <a:pt x="15662" y="5"/>
                </a:lnTo>
                <a:lnTo>
                  <a:pt x="15645" y="3"/>
                </a:lnTo>
                <a:lnTo>
                  <a:pt x="15627" y="1"/>
                </a:lnTo>
                <a:lnTo>
                  <a:pt x="15609" y="0"/>
                </a:lnTo>
                <a:lnTo>
                  <a:pt x="15592" y="0"/>
                </a:lnTo>
                <a:lnTo>
                  <a:pt x="15574" y="0"/>
                </a:lnTo>
                <a:lnTo>
                  <a:pt x="15556" y="1"/>
                </a:lnTo>
                <a:lnTo>
                  <a:pt x="15537" y="3"/>
                </a:lnTo>
                <a:lnTo>
                  <a:pt x="15520" y="5"/>
                </a:lnTo>
                <a:lnTo>
                  <a:pt x="15501" y="8"/>
                </a:lnTo>
                <a:lnTo>
                  <a:pt x="15483" y="12"/>
                </a:lnTo>
                <a:lnTo>
                  <a:pt x="15465" y="16"/>
                </a:lnTo>
                <a:lnTo>
                  <a:pt x="15448" y="21"/>
                </a:lnTo>
                <a:lnTo>
                  <a:pt x="15430" y="26"/>
                </a:lnTo>
                <a:lnTo>
                  <a:pt x="15413" y="32"/>
                </a:lnTo>
                <a:lnTo>
                  <a:pt x="15396" y="39"/>
                </a:lnTo>
                <a:lnTo>
                  <a:pt x="15379" y="47"/>
                </a:lnTo>
                <a:lnTo>
                  <a:pt x="15362" y="55"/>
                </a:lnTo>
                <a:lnTo>
                  <a:pt x="15346" y="64"/>
                </a:lnTo>
                <a:lnTo>
                  <a:pt x="15329" y="74"/>
                </a:lnTo>
                <a:lnTo>
                  <a:pt x="15313" y="84"/>
                </a:lnTo>
                <a:lnTo>
                  <a:pt x="224" y="10144"/>
                </a:lnTo>
                <a:lnTo>
                  <a:pt x="210" y="10154"/>
                </a:lnTo>
                <a:lnTo>
                  <a:pt x="196" y="10164"/>
                </a:lnTo>
                <a:lnTo>
                  <a:pt x="182" y="10175"/>
                </a:lnTo>
                <a:lnTo>
                  <a:pt x="169" y="10186"/>
                </a:lnTo>
                <a:lnTo>
                  <a:pt x="157" y="10197"/>
                </a:lnTo>
                <a:lnTo>
                  <a:pt x="145" y="10209"/>
                </a:lnTo>
                <a:lnTo>
                  <a:pt x="133" y="10222"/>
                </a:lnTo>
                <a:lnTo>
                  <a:pt x="122" y="10234"/>
                </a:lnTo>
                <a:lnTo>
                  <a:pt x="111" y="10247"/>
                </a:lnTo>
                <a:lnTo>
                  <a:pt x="100" y="10262"/>
                </a:lnTo>
                <a:lnTo>
                  <a:pt x="91" y="10275"/>
                </a:lnTo>
                <a:lnTo>
                  <a:pt x="80" y="10289"/>
                </a:lnTo>
                <a:lnTo>
                  <a:pt x="71" y="10304"/>
                </a:lnTo>
                <a:lnTo>
                  <a:pt x="63" y="10318"/>
                </a:lnTo>
                <a:lnTo>
                  <a:pt x="55" y="10333"/>
                </a:lnTo>
                <a:lnTo>
                  <a:pt x="48" y="10348"/>
                </a:lnTo>
                <a:lnTo>
                  <a:pt x="41" y="10363"/>
                </a:lnTo>
                <a:lnTo>
                  <a:pt x="34" y="10379"/>
                </a:lnTo>
                <a:lnTo>
                  <a:pt x="29" y="10395"/>
                </a:lnTo>
                <a:lnTo>
                  <a:pt x="23" y="10411"/>
                </a:lnTo>
                <a:lnTo>
                  <a:pt x="18" y="10428"/>
                </a:lnTo>
                <a:lnTo>
                  <a:pt x="14" y="10444"/>
                </a:lnTo>
                <a:lnTo>
                  <a:pt x="10" y="10460"/>
                </a:lnTo>
                <a:lnTo>
                  <a:pt x="7" y="10477"/>
                </a:lnTo>
                <a:lnTo>
                  <a:pt x="5" y="10494"/>
                </a:lnTo>
                <a:lnTo>
                  <a:pt x="3" y="10511"/>
                </a:lnTo>
                <a:lnTo>
                  <a:pt x="1" y="10528"/>
                </a:lnTo>
                <a:lnTo>
                  <a:pt x="0" y="10545"/>
                </a:lnTo>
                <a:lnTo>
                  <a:pt x="0" y="10562"/>
                </a:lnTo>
                <a:lnTo>
                  <a:pt x="0" y="10579"/>
                </a:lnTo>
                <a:lnTo>
                  <a:pt x="1" y="10597"/>
                </a:lnTo>
                <a:lnTo>
                  <a:pt x="3" y="10614"/>
                </a:lnTo>
                <a:lnTo>
                  <a:pt x="5" y="10632"/>
                </a:lnTo>
                <a:lnTo>
                  <a:pt x="8" y="10649"/>
                </a:lnTo>
                <a:lnTo>
                  <a:pt x="11" y="10666"/>
                </a:lnTo>
                <a:lnTo>
                  <a:pt x="15" y="10682"/>
                </a:lnTo>
                <a:lnTo>
                  <a:pt x="19" y="10699"/>
                </a:lnTo>
                <a:lnTo>
                  <a:pt x="24" y="10715"/>
                </a:lnTo>
                <a:lnTo>
                  <a:pt x="29" y="10731"/>
                </a:lnTo>
                <a:lnTo>
                  <a:pt x="35" y="10747"/>
                </a:lnTo>
                <a:lnTo>
                  <a:pt x="42" y="10764"/>
                </a:lnTo>
                <a:lnTo>
                  <a:pt x="49" y="10779"/>
                </a:lnTo>
                <a:lnTo>
                  <a:pt x="56" y="10794"/>
                </a:lnTo>
                <a:lnTo>
                  <a:pt x="64" y="10809"/>
                </a:lnTo>
                <a:lnTo>
                  <a:pt x="73" y="10824"/>
                </a:lnTo>
                <a:lnTo>
                  <a:pt x="82" y="10838"/>
                </a:lnTo>
                <a:lnTo>
                  <a:pt x="92" y="10852"/>
                </a:lnTo>
                <a:lnTo>
                  <a:pt x="102" y="10865"/>
                </a:lnTo>
                <a:lnTo>
                  <a:pt x="112" y="10878"/>
                </a:lnTo>
                <a:lnTo>
                  <a:pt x="123" y="10891"/>
                </a:lnTo>
                <a:lnTo>
                  <a:pt x="134" y="10904"/>
                </a:lnTo>
                <a:lnTo>
                  <a:pt x="146" y="10916"/>
                </a:lnTo>
                <a:lnTo>
                  <a:pt x="158" y="10929"/>
                </a:lnTo>
                <a:lnTo>
                  <a:pt x="171" y="10940"/>
                </a:lnTo>
                <a:lnTo>
                  <a:pt x="183" y="10951"/>
                </a:lnTo>
                <a:lnTo>
                  <a:pt x="197" y="10961"/>
                </a:lnTo>
                <a:lnTo>
                  <a:pt x="210" y="10972"/>
                </a:lnTo>
                <a:lnTo>
                  <a:pt x="224" y="10981"/>
                </a:lnTo>
                <a:lnTo>
                  <a:pt x="239" y="10990"/>
                </a:lnTo>
                <a:lnTo>
                  <a:pt x="253" y="10999"/>
                </a:lnTo>
                <a:lnTo>
                  <a:pt x="269" y="11007"/>
                </a:lnTo>
                <a:lnTo>
                  <a:pt x="285" y="11015"/>
                </a:lnTo>
                <a:lnTo>
                  <a:pt x="300" y="11022"/>
                </a:lnTo>
                <a:lnTo>
                  <a:pt x="316" y="11029"/>
                </a:lnTo>
                <a:lnTo>
                  <a:pt x="4251" y="12603"/>
                </a:lnTo>
                <a:lnTo>
                  <a:pt x="6102" y="15842"/>
                </a:lnTo>
                <a:lnTo>
                  <a:pt x="6110" y="15856"/>
                </a:lnTo>
                <a:lnTo>
                  <a:pt x="6119" y="15870"/>
                </a:lnTo>
                <a:lnTo>
                  <a:pt x="6128" y="15884"/>
                </a:lnTo>
                <a:lnTo>
                  <a:pt x="6138" y="15897"/>
                </a:lnTo>
                <a:lnTo>
                  <a:pt x="6148" y="15910"/>
                </a:lnTo>
                <a:lnTo>
                  <a:pt x="6159" y="15922"/>
                </a:lnTo>
                <a:lnTo>
                  <a:pt x="6170" y="15934"/>
                </a:lnTo>
                <a:lnTo>
                  <a:pt x="6181" y="15946"/>
                </a:lnTo>
                <a:lnTo>
                  <a:pt x="6194" y="15957"/>
                </a:lnTo>
                <a:lnTo>
                  <a:pt x="6206" y="15968"/>
                </a:lnTo>
                <a:lnTo>
                  <a:pt x="6218" y="15979"/>
                </a:lnTo>
                <a:lnTo>
                  <a:pt x="6230" y="15989"/>
                </a:lnTo>
                <a:lnTo>
                  <a:pt x="6243" y="15999"/>
                </a:lnTo>
                <a:lnTo>
                  <a:pt x="6257" y="16008"/>
                </a:lnTo>
                <a:lnTo>
                  <a:pt x="6270" y="16018"/>
                </a:lnTo>
                <a:lnTo>
                  <a:pt x="6284" y="16026"/>
                </a:lnTo>
                <a:lnTo>
                  <a:pt x="6298" y="16034"/>
                </a:lnTo>
                <a:lnTo>
                  <a:pt x="6312" y="16041"/>
                </a:lnTo>
                <a:lnTo>
                  <a:pt x="6326" y="16048"/>
                </a:lnTo>
                <a:lnTo>
                  <a:pt x="6341" y="16055"/>
                </a:lnTo>
                <a:lnTo>
                  <a:pt x="6357" y="16061"/>
                </a:lnTo>
                <a:lnTo>
                  <a:pt x="6372" y="16067"/>
                </a:lnTo>
                <a:lnTo>
                  <a:pt x="6388" y="16072"/>
                </a:lnTo>
                <a:lnTo>
                  <a:pt x="6403" y="16076"/>
                </a:lnTo>
                <a:lnTo>
                  <a:pt x="6419" y="16081"/>
                </a:lnTo>
                <a:lnTo>
                  <a:pt x="6435" y="16084"/>
                </a:lnTo>
                <a:lnTo>
                  <a:pt x="6451" y="16087"/>
                </a:lnTo>
                <a:lnTo>
                  <a:pt x="6467" y="16090"/>
                </a:lnTo>
                <a:lnTo>
                  <a:pt x="6483" y="16092"/>
                </a:lnTo>
                <a:lnTo>
                  <a:pt x="6499" y="16093"/>
                </a:lnTo>
                <a:lnTo>
                  <a:pt x="6516" y="16094"/>
                </a:lnTo>
                <a:lnTo>
                  <a:pt x="6533" y="16095"/>
                </a:lnTo>
                <a:lnTo>
                  <a:pt x="6539" y="16095"/>
                </a:lnTo>
                <a:lnTo>
                  <a:pt x="6555" y="16095"/>
                </a:lnTo>
                <a:lnTo>
                  <a:pt x="6572" y="16094"/>
                </a:lnTo>
                <a:lnTo>
                  <a:pt x="6588" y="16093"/>
                </a:lnTo>
                <a:lnTo>
                  <a:pt x="6604" y="16091"/>
                </a:lnTo>
                <a:lnTo>
                  <a:pt x="6620" y="16088"/>
                </a:lnTo>
                <a:lnTo>
                  <a:pt x="6636" y="16085"/>
                </a:lnTo>
                <a:lnTo>
                  <a:pt x="6652" y="16082"/>
                </a:lnTo>
                <a:lnTo>
                  <a:pt x="6667" y="16078"/>
                </a:lnTo>
                <a:lnTo>
                  <a:pt x="6683" y="16074"/>
                </a:lnTo>
                <a:lnTo>
                  <a:pt x="6699" y="16069"/>
                </a:lnTo>
                <a:lnTo>
                  <a:pt x="6714" y="16063"/>
                </a:lnTo>
                <a:lnTo>
                  <a:pt x="6729" y="16058"/>
                </a:lnTo>
                <a:lnTo>
                  <a:pt x="6743" y="16051"/>
                </a:lnTo>
                <a:lnTo>
                  <a:pt x="6758" y="16045"/>
                </a:lnTo>
                <a:lnTo>
                  <a:pt x="6772" y="16037"/>
                </a:lnTo>
                <a:lnTo>
                  <a:pt x="6786" y="16030"/>
                </a:lnTo>
                <a:lnTo>
                  <a:pt x="6800" y="16022"/>
                </a:lnTo>
                <a:lnTo>
                  <a:pt x="6813" y="16013"/>
                </a:lnTo>
                <a:lnTo>
                  <a:pt x="6827" y="16003"/>
                </a:lnTo>
                <a:lnTo>
                  <a:pt x="6840" y="15994"/>
                </a:lnTo>
                <a:lnTo>
                  <a:pt x="6852" y="15984"/>
                </a:lnTo>
                <a:lnTo>
                  <a:pt x="6866" y="15974"/>
                </a:lnTo>
                <a:lnTo>
                  <a:pt x="6878" y="15963"/>
                </a:lnTo>
                <a:lnTo>
                  <a:pt x="6889" y="15952"/>
                </a:lnTo>
                <a:lnTo>
                  <a:pt x="6901" y="15941"/>
                </a:lnTo>
                <a:lnTo>
                  <a:pt x="6912" y="15929"/>
                </a:lnTo>
                <a:lnTo>
                  <a:pt x="6922" y="15917"/>
                </a:lnTo>
                <a:lnTo>
                  <a:pt x="6933" y="15904"/>
                </a:lnTo>
                <a:lnTo>
                  <a:pt x="6943" y="15891"/>
                </a:lnTo>
                <a:lnTo>
                  <a:pt x="6952" y="15878"/>
                </a:lnTo>
                <a:lnTo>
                  <a:pt x="6961" y="15864"/>
                </a:lnTo>
                <a:lnTo>
                  <a:pt x="6970" y="15851"/>
                </a:lnTo>
                <a:lnTo>
                  <a:pt x="8014" y="14108"/>
                </a:lnTo>
                <a:lnTo>
                  <a:pt x="12890" y="16059"/>
                </a:lnTo>
                <a:lnTo>
                  <a:pt x="12913" y="16067"/>
                </a:lnTo>
                <a:lnTo>
                  <a:pt x="12936" y="16074"/>
                </a:lnTo>
                <a:lnTo>
                  <a:pt x="12958" y="16081"/>
                </a:lnTo>
                <a:lnTo>
                  <a:pt x="12983" y="16086"/>
                </a:lnTo>
                <a:lnTo>
                  <a:pt x="13006" y="16090"/>
                </a:lnTo>
                <a:lnTo>
                  <a:pt x="13030" y="16093"/>
                </a:lnTo>
                <a:lnTo>
                  <a:pt x="13053" y="16094"/>
                </a:lnTo>
                <a:lnTo>
                  <a:pt x="13077" y="16095"/>
                </a:lnTo>
                <a:lnTo>
                  <a:pt x="13093" y="16095"/>
                </a:lnTo>
                <a:lnTo>
                  <a:pt x="13109" y="16094"/>
                </a:lnTo>
                <a:lnTo>
                  <a:pt x="13124" y="16093"/>
                </a:lnTo>
                <a:lnTo>
                  <a:pt x="13141" y="16091"/>
                </a:lnTo>
                <a:lnTo>
                  <a:pt x="13157" y="16089"/>
                </a:lnTo>
                <a:lnTo>
                  <a:pt x="13173" y="16086"/>
                </a:lnTo>
                <a:lnTo>
                  <a:pt x="13188" y="16083"/>
                </a:lnTo>
                <a:lnTo>
                  <a:pt x="13204" y="16079"/>
                </a:lnTo>
                <a:lnTo>
                  <a:pt x="13219" y="16075"/>
                </a:lnTo>
                <a:lnTo>
                  <a:pt x="13234" y="16070"/>
                </a:lnTo>
                <a:lnTo>
                  <a:pt x="13250" y="16064"/>
                </a:lnTo>
                <a:lnTo>
                  <a:pt x="13265" y="16059"/>
                </a:lnTo>
                <a:lnTo>
                  <a:pt x="13279" y="16052"/>
                </a:lnTo>
                <a:lnTo>
                  <a:pt x="13294" y="16046"/>
                </a:lnTo>
                <a:lnTo>
                  <a:pt x="13309" y="16038"/>
                </a:lnTo>
                <a:lnTo>
                  <a:pt x="13324" y="16031"/>
                </a:lnTo>
                <a:lnTo>
                  <a:pt x="13348" y="16016"/>
                </a:lnTo>
                <a:lnTo>
                  <a:pt x="13371" y="15999"/>
                </a:lnTo>
                <a:lnTo>
                  <a:pt x="13394" y="15982"/>
                </a:lnTo>
                <a:lnTo>
                  <a:pt x="13415" y="15964"/>
                </a:lnTo>
                <a:lnTo>
                  <a:pt x="13435" y="15945"/>
                </a:lnTo>
                <a:lnTo>
                  <a:pt x="13454" y="15924"/>
                </a:lnTo>
                <a:lnTo>
                  <a:pt x="13473" y="15903"/>
                </a:lnTo>
                <a:lnTo>
                  <a:pt x="13489" y="15881"/>
                </a:lnTo>
                <a:lnTo>
                  <a:pt x="13504" y="15858"/>
                </a:lnTo>
                <a:lnTo>
                  <a:pt x="13518" y="15833"/>
                </a:lnTo>
                <a:lnTo>
                  <a:pt x="13531" y="15808"/>
                </a:lnTo>
                <a:lnTo>
                  <a:pt x="13542" y="15783"/>
                </a:lnTo>
                <a:lnTo>
                  <a:pt x="13552" y="15757"/>
                </a:lnTo>
                <a:lnTo>
                  <a:pt x="13561" y="15730"/>
                </a:lnTo>
                <a:lnTo>
                  <a:pt x="13568" y="15703"/>
                </a:lnTo>
                <a:lnTo>
                  <a:pt x="13573" y="15675"/>
                </a:lnTo>
                <a:lnTo>
                  <a:pt x="16088" y="585"/>
                </a:lnTo>
                <a:lnTo>
                  <a:pt x="16091" y="567"/>
                </a:lnTo>
                <a:lnTo>
                  <a:pt x="16093" y="548"/>
                </a:lnTo>
                <a:lnTo>
                  <a:pt x="16094" y="530"/>
                </a:lnTo>
                <a:lnTo>
                  <a:pt x="16095" y="512"/>
                </a:lnTo>
                <a:lnTo>
                  <a:pt x="16095" y="493"/>
                </a:lnTo>
                <a:lnTo>
                  <a:pt x="16094" y="475"/>
                </a:lnTo>
                <a:lnTo>
                  <a:pt x="16093" y="457"/>
                </a:lnTo>
                <a:lnTo>
                  <a:pt x="16091" y="439"/>
                </a:lnTo>
                <a:lnTo>
                  <a:pt x="16088" y="420"/>
                </a:lnTo>
                <a:lnTo>
                  <a:pt x="16085" y="402"/>
                </a:lnTo>
                <a:lnTo>
                  <a:pt x="16081" y="385"/>
                </a:lnTo>
                <a:lnTo>
                  <a:pt x="16076" y="367"/>
                </a:lnTo>
                <a:lnTo>
                  <a:pt x="16071" y="350"/>
                </a:lnTo>
                <a:lnTo>
                  <a:pt x="16066" y="333"/>
                </a:lnTo>
                <a:lnTo>
                  <a:pt x="16059" y="317"/>
                </a:lnTo>
                <a:lnTo>
                  <a:pt x="16052" y="300"/>
                </a:lnTo>
                <a:lnTo>
                  <a:pt x="16045" y="284"/>
                </a:lnTo>
                <a:lnTo>
                  <a:pt x="16037" y="268"/>
                </a:lnTo>
                <a:lnTo>
                  <a:pt x="16028" y="251"/>
                </a:lnTo>
                <a:lnTo>
                  <a:pt x="16019" y="236"/>
                </a:lnTo>
                <a:lnTo>
                  <a:pt x="16008" y="221"/>
                </a:lnTo>
                <a:lnTo>
                  <a:pt x="15997" y="206"/>
                </a:lnTo>
                <a:lnTo>
                  <a:pt x="15987" y="192"/>
                </a:lnTo>
                <a:lnTo>
                  <a:pt x="15975" y="178"/>
                </a:lnTo>
                <a:lnTo>
                  <a:pt x="15963" y="164"/>
                </a:lnTo>
                <a:lnTo>
                  <a:pt x="15951" y="151"/>
                </a:lnTo>
                <a:lnTo>
                  <a:pt x="15938" y="138"/>
                </a:lnTo>
                <a:lnTo>
                  <a:pt x="15924" y="126"/>
                </a:lnTo>
                <a:lnTo>
                  <a:pt x="15910" y="114"/>
                </a:lnTo>
                <a:lnTo>
                  <a:pt x="15896" y="102"/>
                </a:lnTo>
                <a:lnTo>
                  <a:pt x="15881" y="92"/>
                </a:lnTo>
                <a:lnTo>
                  <a:pt x="15865" y="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9" name="流程图: 终止 48">
            <a:extLst>
              <a:ext uri="{FF2B5EF4-FFF2-40B4-BE49-F238E27FC236}">
                <a16:creationId xmlns:a16="http://schemas.microsoft.com/office/drawing/2014/main" id="{2EA869FE-0384-4AF4-908D-3436CB52415A}"/>
              </a:ext>
            </a:extLst>
          </p:cNvPr>
          <p:cNvSpPr/>
          <p:nvPr/>
        </p:nvSpPr>
        <p:spPr>
          <a:xfrm>
            <a:off x="329898" y="277586"/>
            <a:ext cx="11316595" cy="852151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雁翎" panose="02010609000101010101" pitchFamily="49" charset="-122"/>
                <a:ea typeface="迷你简雁翎" panose="02010609000101010101" pitchFamily="49" charset="-122"/>
              </a:rPr>
              <a:t>学生成长</a:t>
            </a:r>
            <a:r>
              <a:rPr lang="en-US" altLang="zh-C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雁翎" panose="02010609000101010101" pitchFamily="49" charset="-122"/>
                <a:ea typeface="迷你简雁翎" panose="02010609000101010101" pitchFamily="49" charset="-122"/>
              </a:rPr>
              <a:t>——</a:t>
            </a:r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雁翎" panose="02010609000101010101" pitchFamily="49" charset="-122"/>
                <a:ea typeface="迷你简雁翎" panose="02010609000101010101" pitchFamily="49" charset="-122"/>
              </a:rPr>
              <a:t>依托课程建设，促素养真实提升。</a:t>
            </a:r>
            <a:endParaRPr lang="en-US" altLang="zh-CN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迷你简雁翎" panose="02010609000101010101" pitchFamily="49" charset="-122"/>
              <a:ea typeface="迷你简雁翎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046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  <p:bldP spid="86" grpId="0" animBg="1"/>
      <p:bldP spid="87" grpId="0"/>
      <p:bldP spid="88" grpId="0"/>
      <p:bldP spid="90" grpId="0"/>
      <p:bldP spid="92" grpId="0" animBg="1"/>
      <p:bldP spid="95" grpId="0"/>
      <p:bldP spid="97" grpId="0"/>
      <p:bldP spid="101" grpId="0"/>
      <p:bldP spid="107" grpId="0" animBg="1"/>
      <p:bldP spid="108" grpId="0" animBg="1"/>
      <p:bldP spid="109" grpId="0" animBg="1"/>
      <p:bldP spid="1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ABE0FAD9-9B50-439D-AE02-3AB173F31904}"/>
              </a:ext>
            </a:extLst>
          </p:cNvPr>
          <p:cNvGrpSpPr/>
          <p:nvPr/>
        </p:nvGrpSpPr>
        <p:grpSpPr>
          <a:xfrm rot="5400000">
            <a:off x="3630798" y="-2383694"/>
            <a:ext cx="4930403" cy="11625387"/>
            <a:chOff x="3555080" y="-1956251"/>
            <a:chExt cx="4355365" cy="10523339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FEA18CF-F6C4-4E64-918D-B943BEBE40F6}"/>
                </a:ext>
              </a:extLst>
            </p:cNvPr>
            <p:cNvSpPr/>
            <p:nvPr/>
          </p:nvSpPr>
          <p:spPr>
            <a:xfrm>
              <a:off x="4584627" y="3429000"/>
              <a:ext cx="675382" cy="3376912"/>
            </a:xfrm>
            <a:custGeom>
              <a:avLst/>
              <a:gdLst>
                <a:gd name="connsiteX0" fmla="*/ 0 w 675382"/>
                <a:gd name="connsiteY0" fmla="*/ 0 h 1286933"/>
                <a:gd name="connsiteX1" fmla="*/ 337691 w 675382"/>
                <a:gd name="connsiteY1" fmla="*/ 0 h 1286933"/>
                <a:gd name="connsiteX2" fmla="*/ 337691 w 675382"/>
                <a:gd name="connsiteY2" fmla="*/ 1286933 h 1286933"/>
                <a:gd name="connsiteX3" fmla="*/ 675382 w 675382"/>
                <a:gd name="connsiteY3" fmla="*/ 1286933 h 128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5382" h="1286933">
                  <a:moveTo>
                    <a:pt x="0" y="0"/>
                  </a:moveTo>
                  <a:lnTo>
                    <a:pt x="337691" y="0"/>
                  </a:lnTo>
                  <a:lnTo>
                    <a:pt x="337691" y="1286933"/>
                  </a:lnTo>
                  <a:lnTo>
                    <a:pt x="675382" y="1286933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4057" tIns="607132" rIns="314056" bIns="607132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500" kern="1200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EE8CD49F-78E1-4B84-880C-02022D25C802}"/>
                </a:ext>
              </a:extLst>
            </p:cNvPr>
            <p:cNvSpPr/>
            <p:nvPr/>
          </p:nvSpPr>
          <p:spPr>
            <a:xfrm>
              <a:off x="4584625" y="3409559"/>
              <a:ext cx="2296275" cy="41385"/>
            </a:xfrm>
            <a:custGeom>
              <a:avLst/>
              <a:gdLst>
                <a:gd name="connsiteX0" fmla="*/ 0 w 675382"/>
                <a:gd name="connsiteY0" fmla="*/ 45720 h 91440"/>
                <a:gd name="connsiteX1" fmla="*/ 675382 w 675382"/>
                <a:gd name="connsiteY1" fmla="*/ 4572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75382" h="91440">
                  <a:moveTo>
                    <a:pt x="0" y="45720"/>
                  </a:moveTo>
                  <a:lnTo>
                    <a:pt x="675382" y="4572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3507" tIns="28835" rIns="333506" bIns="28836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500" kern="1200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7D92AC30-B5C2-45C4-A4AE-0B5B89FBDB7A}"/>
                </a:ext>
              </a:extLst>
            </p:cNvPr>
            <p:cNvSpPr/>
            <p:nvPr/>
          </p:nvSpPr>
          <p:spPr>
            <a:xfrm>
              <a:off x="4584625" y="-267794"/>
              <a:ext cx="675383" cy="3696793"/>
            </a:xfrm>
            <a:custGeom>
              <a:avLst/>
              <a:gdLst>
                <a:gd name="connsiteX0" fmla="*/ 0 w 675382"/>
                <a:gd name="connsiteY0" fmla="*/ 1286933 h 1286933"/>
                <a:gd name="connsiteX1" fmla="*/ 337691 w 675382"/>
                <a:gd name="connsiteY1" fmla="*/ 1286933 h 1286933"/>
                <a:gd name="connsiteX2" fmla="*/ 337691 w 675382"/>
                <a:gd name="connsiteY2" fmla="*/ 0 h 1286933"/>
                <a:gd name="connsiteX3" fmla="*/ 675382 w 675382"/>
                <a:gd name="connsiteY3" fmla="*/ 0 h 128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5382" h="1286933">
                  <a:moveTo>
                    <a:pt x="0" y="1286933"/>
                  </a:moveTo>
                  <a:lnTo>
                    <a:pt x="337691" y="1286933"/>
                  </a:lnTo>
                  <a:lnTo>
                    <a:pt x="337691" y="0"/>
                  </a:lnTo>
                  <a:lnTo>
                    <a:pt x="675382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14057" tIns="607132" rIns="314056" bIns="607132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500" kern="1200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4F6815D5-978B-42C1-A7F6-5E97B0EAF2D6}"/>
                </a:ext>
              </a:extLst>
            </p:cNvPr>
            <p:cNvSpPr/>
            <p:nvPr/>
          </p:nvSpPr>
          <p:spPr>
            <a:xfrm rot="16200000">
              <a:off x="1360519" y="2914226"/>
              <a:ext cx="5418667" cy="1029546"/>
            </a:xfrm>
            <a:custGeom>
              <a:avLst/>
              <a:gdLst>
                <a:gd name="connsiteX0" fmla="*/ 0 w 5418667"/>
                <a:gd name="connsiteY0" fmla="*/ 0 h 1029546"/>
                <a:gd name="connsiteX1" fmla="*/ 5418667 w 5418667"/>
                <a:gd name="connsiteY1" fmla="*/ 0 h 1029546"/>
                <a:gd name="connsiteX2" fmla="*/ 5418667 w 5418667"/>
                <a:gd name="connsiteY2" fmla="*/ 1029546 h 1029546"/>
                <a:gd name="connsiteX3" fmla="*/ 0 w 5418667"/>
                <a:gd name="connsiteY3" fmla="*/ 1029546 h 1029546"/>
                <a:gd name="connsiteX4" fmla="*/ 0 w 5418667"/>
                <a:gd name="connsiteY4" fmla="*/ 0 h 102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8667" h="1029546">
                  <a:moveTo>
                    <a:pt x="0" y="0"/>
                  </a:moveTo>
                  <a:lnTo>
                    <a:pt x="5418667" y="0"/>
                  </a:lnTo>
                  <a:lnTo>
                    <a:pt x="5418667" y="1029546"/>
                  </a:lnTo>
                  <a:lnTo>
                    <a:pt x="0" y="10295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79" tIns="30480" rIns="30480" bIns="30479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4800" dirty="0"/>
                <a:t>诵读课程 </a:t>
              </a:r>
              <a:r>
                <a:rPr lang="zh-CN" altLang="en-US" sz="4800" b="1" dirty="0"/>
                <a:t>读什么</a:t>
              </a:r>
              <a:r>
                <a:rPr lang="en-US" altLang="zh-CN" sz="4800" b="1" dirty="0"/>
                <a:t>?</a:t>
              </a:r>
              <a:endParaRPr lang="zh-CN" altLang="en-US" sz="4800" b="1" kern="1200" dirty="0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74562DEF-3FEF-49CE-AD42-7FB80264639B}"/>
                </a:ext>
              </a:extLst>
            </p:cNvPr>
            <p:cNvSpPr/>
            <p:nvPr/>
          </p:nvSpPr>
          <p:spPr>
            <a:xfrm rot="16200000">
              <a:off x="4135889" y="-782567"/>
              <a:ext cx="3376913" cy="1029546"/>
            </a:xfrm>
            <a:custGeom>
              <a:avLst/>
              <a:gdLst>
                <a:gd name="connsiteX0" fmla="*/ 0 w 3376913"/>
                <a:gd name="connsiteY0" fmla="*/ 0 h 1029546"/>
                <a:gd name="connsiteX1" fmla="*/ 3376913 w 3376913"/>
                <a:gd name="connsiteY1" fmla="*/ 0 h 1029546"/>
                <a:gd name="connsiteX2" fmla="*/ 3376913 w 3376913"/>
                <a:gd name="connsiteY2" fmla="*/ 1029546 h 1029546"/>
                <a:gd name="connsiteX3" fmla="*/ 0 w 3376913"/>
                <a:gd name="connsiteY3" fmla="*/ 1029546 h 1029546"/>
                <a:gd name="connsiteX4" fmla="*/ 0 w 3376913"/>
                <a:gd name="connsiteY4" fmla="*/ 0 h 102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6913" h="1029546">
                  <a:moveTo>
                    <a:pt x="0" y="0"/>
                  </a:moveTo>
                  <a:lnTo>
                    <a:pt x="3376913" y="0"/>
                  </a:lnTo>
                  <a:lnTo>
                    <a:pt x="3376913" y="1029546"/>
                  </a:lnTo>
                  <a:lnTo>
                    <a:pt x="0" y="10295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4800" kern="1200" dirty="0"/>
                <a:t>《</a:t>
              </a:r>
              <a:r>
                <a:rPr lang="zh-CN" altLang="en-US" sz="4800" kern="1200" dirty="0"/>
                <a:t>童声古韵</a:t>
              </a:r>
              <a:r>
                <a:rPr lang="en-US" altLang="zh-CN" sz="4800" kern="1200" dirty="0"/>
                <a:t>》</a:t>
              </a:r>
              <a:endParaRPr lang="zh-CN" altLang="en-US" sz="4800" kern="1200" dirty="0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F9446A7E-0F3F-4B7E-8BBE-274BDA46D1F6}"/>
                </a:ext>
              </a:extLst>
            </p:cNvPr>
            <p:cNvSpPr/>
            <p:nvPr/>
          </p:nvSpPr>
          <p:spPr>
            <a:xfrm rot="16200000">
              <a:off x="5707215" y="3059289"/>
              <a:ext cx="3376913" cy="1029546"/>
            </a:xfrm>
            <a:custGeom>
              <a:avLst/>
              <a:gdLst>
                <a:gd name="connsiteX0" fmla="*/ 0 w 3376913"/>
                <a:gd name="connsiteY0" fmla="*/ 0 h 1029546"/>
                <a:gd name="connsiteX1" fmla="*/ 3376913 w 3376913"/>
                <a:gd name="connsiteY1" fmla="*/ 0 h 1029546"/>
                <a:gd name="connsiteX2" fmla="*/ 3376913 w 3376913"/>
                <a:gd name="connsiteY2" fmla="*/ 1029546 h 1029546"/>
                <a:gd name="connsiteX3" fmla="*/ 0 w 3376913"/>
                <a:gd name="connsiteY3" fmla="*/ 1029546 h 1029546"/>
                <a:gd name="connsiteX4" fmla="*/ 0 w 3376913"/>
                <a:gd name="connsiteY4" fmla="*/ 0 h 102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6913" h="1029546">
                  <a:moveTo>
                    <a:pt x="0" y="0"/>
                  </a:moveTo>
                  <a:lnTo>
                    <a:pt x="3376913" y="0"/>
                  </a:lnTo>
                  <a:lnTo>
                    <a:pt x="3376913" y="1029546"/>
                  </a:lnTo>
                  <a:lnTo>
                    <a:pt x="0" y="10295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4400" kern="1200" dirty="0"/>
                <a:t>教材中的诗词</a:t>
              </a: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200D826F-26DC-42CE-A306-2EFEE0246217}"/>
                </a:ext>
              </a:extLst>
            </p:cNvPr>
            <p:cNvSpPr/>
            <p:nvPr/>
          </p:nvSpPr>
          <p:spPr>
            <a:xfrm rot="16200000">
              <a:off x="4511219" y="6781302"/>
              <a:ext cx="2542026" cy="1029546"/>
            </a:xfrm>
            <a:custGeom>
              <a:avLst/>
              <a:gdLst>
                <a:gd name="connsiteX0" fmla="*/ 0 w 3376913"/>
                <a:gd name="connsiteY0" fmla="*/ 0 h 1029546"/>
                <a:gd name="connsiteX1" fmla="*/ 3376913 w 3376913"/>
                <a:gd name="connsiteY1" fmla="*/ 0 h 1029546"/>
                <a:gd name="connsiteX2" fmla="*/ 3376913 w 3376913"/>
                <a:gd name="connsiteY2" fmla="*/ 1029546 h 1029546"/>
                <a:gd name="connsiteX3" fmla="*/ 0 w 3376913"/>
                <a:gd name="connsiteY3" fmla="*/ 1029546 h 1029546"/>
                <a:gd name="connsiteX4" fmla="*/ 0 w 3376913"/>
                <a:gd name="connsiteY4" fmla="*/ 0 h 102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6913" h="1029546">
                  <a:moveTo>
                    <a:pt x="0" y="0"/>
                  </a:moveTo>
                  <a:lnTo>
                    <a:pt x="3376913" y="0"/>
                  </a:lnTo>
                  <a:lnTo>
                    <a:pt x="3376913" y="1029546"/>
                  </a:lnTo>
                  <a:lnTo>
                    <a:pt x="0" y="10295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4800" kern="1200" dirty="0"/>
                <a:t>文言文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1192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8B4D815-050C-4B1E-A646-1F6C8CBFA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6820"/>
            <a:ext cx="12192000" cy="550118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3590B519-9ED1-4D89-A136-E04BBBA94874}"/>
              </a:ext>
            </a:extLst>
          </p:cNvPr>
          <p:cNvSpPr/>
          <p:nvPr/>
        </p:nvSpPr>
        <p:spPr>
          <a:xfrm>
            <a:off x="435429" y="478971"/>
            <a:ext cx="7837714" cy="5950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造字工房力黑（非商用）常规体" pitchFamily="50" charset="-122"/>
                <a:ea typeface="造字工房力黑（非商用）常规体" pitchFamily="50" charset="-122"/>
              </a:rPr>
              <a:t>诵 读 课 程</a:t>
            </a:r>
            <a:r>
              <a:rPr lang="en-US" altLang="zh-C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造字工房力黑（非商用）常规体" pitchFamily="50" charset="-122"/>
                <a:ea typeface="造字工房力黑（非商用）常规体" pitchFamily="50" charset="-122"/>
              </a:rPr>
              <a:t>——</a:t>
            </a:r>
            <a:r>
              <a:rPr lang="zh-CN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造字工房力黑（非商用）常规体" pitchFamily="50" charset="-122"/>
                <a:ea typeface="造字工房力黑（非商用）常规体" pitchFamily="50" charset="-122"/>
              </a:rPr>
              <a:t>文言文</a:t>
            </a:r>
          </a:p>
        </p:txBody>
      </p:sp>
      <p:sp>
        <p:nvSpPr>
          <p:cNvPr id="5" name="云形 4">
            <a:extLst>
              <a:ext uri="{FF2B5EF4-FFF2-40B4-BE49-F238E27FC236}">
                <a16:creationId xmlns:a16="http://schemas.microsoft.com/office/drawing/2014/main" id="{595C15F6-9DE8-4749-8AB3-E9BB651EF193}"/>
              </a:ext>
            </a:extLst>
          </p:cNvPr>
          <p:cNvSpPr/>
          <p:nvPr/>
        </p:nvSpPr>
        <p:spPr>
          <a:xfrm>
            <a:off x="9020629" y="-371333"/>
            <a:ext cx="3316514" cy="2061029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雁翎" panose="02010609000101010101" pitchFamily="49" charset="-122"/>
                <a:ea typeface="迷你简雁翎" panose="02010609000101010101" pitchFamily="49" charset="-122"/>
              </a:rPr>
              <a:t>读什么？</a:t>
            </a:r>
          </a:p>
        </p:txBody>
      </p:sp>
    </p:spTree>
    <p:extLst>
      <p:ext uri="{BB962C8B-B14F-4D97-AF65-F5344CB8AC3E}">
        <p14:creationId xmlns:p14="http://schemas.microsoft.com/office/powerpoint/2010/main" val="890463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B7E34E30-1A5F-4151-B83A-E1109237ED5D}"/>
              </a:ext>
            </a:extLst>
          </p:cNvPr>
          <p:cNvSpPr/>
          <p:nvPr/>
        </p:nvSpPr>
        <p:spPr>
          <a:xfrm>
            <a:off x="435429" y="478971"/>
            <a:ext cx="7837714" cy="59508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造字工房力黑（非商用）常规体" pitchFamily="50" charset="-122"/>
                <a:ea typeface="造字工房力黑（非商用）常规体" pitchFamily="50" charset="-122"/>
              </a:rPr>
              <a:t>诵 读 课 程</a:t>
            </a:r>
            <a:r>
              <a:rPr lang="en-US" altLang="zh-C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造字工房力黑（非商用）常规体" pitchFamily="50" charset="-122"/>
                <a:ea typeface="造字工房力黑（非商用）常规体" pitchFamily="50" charset="-122"/>
              </a:rPr>
              <a:t>——</a:t>
            </a:r>
            <a:r>
              <a:rPr lang="zh-CN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造字工房力黑（非商用）常规体" pitchFamily="50" charset="-122"/>
                <a:ea typeface="造字工房力黑（非商用）常规体" pitchFamily="50" charset="-122"/>
              </a:rPr>
              <a:t>教材中的诗词</a:t>
            </a:r>
          </a:p>
        </p:txBody>
      </p:sp>
      <p:sp>
        <p:nvSpPr>
          <p:cNvPr id="4" name="云形 3">
            <a:extLst>
              <a:ext uri="{FF2B5EF4-FFF2-40B4-BE49-F238E27FC236}">
                <a16:creationId xmlns:a16="http://schemas.microsoft.com/office/drawing/2014/main" id="{3A650EC7-3654-494A-9F09-923665688D17}"/>
              </a:ext>
            </a:extLst>
          </p:cNvPr>
          <p:cNvSpPr/>
          <p:nvPr/>
        </p:nvSpPr>
        <p:spPr>
          <a:xfrm>
            <a:off x="9020629" y="-371333"/>
            <a:ext cx="3316514" cy="2061029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雁翎" panose="02010609000101010101" pitchFamily="49" charset="-122"/>
                <a:ea typeface="迷你简雁翎" panose="02010609000101010101" pitchFamily="49" charset="-122"/>
              </a:rPr>
              <a:t>读什么？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87FAF79-E286-49D8-8EDB-9C88FCA60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493" y="1689696"/>
            <a:ext cx="802005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30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云形 8">
            <a:extLst>
              <a:ext uri="{FF2B5EF4-FFF2-40B4-BE49-F238E27FC236}">
                <a16:creationId xmlns:a16="http://schemas.microsoft.com/office/drawing/2014/main" id="{69F120A4-8406-4F5E-9F7F-C287126535F3}"/>
              </a:ext>
            </a:extLst>
          </p:cNvPr>
          <p:cNvSpPr/>
          <p:nvPr/>
        </p:nvSpPr>
        <p:spPr>
          <a:xfrm>
            <a:off x="4495799" y="2214561"/>
            <a:ext cx="3316514" cy="2061029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雁翎" panose="02010609000101010101" pitchFamily="49" charset="-122"/>
                <a:ea typeface="迷你简雁翎" panose="02010609000101010101" pitchFamily="49" charset="-122"/>
              </a:rPr>
              <a:t>怎么读？</a:t>
            </a:r>
          </a:p>
        </p:txBody>
      </p:sp>
      <p:sp>
        <p:nvSpPr>
          <p:cNvPr id="10" name="标注: 弯曲线形(无边框) 9">
            <a:extLst>
              <a:ext uri="{FF2B5EF4-FFF2-40B4-BE49-F238E27FC236}">
                <a16:creationId xmlns:a16="http://schemas.microsoft.com/office/drawing/2014/main" id="{734243C5-CDC9-49B0-9A71-9DCE0EFF6713}"/>
              </a:ext>
            </a:extLst>
          </p:cNvPr>
          <p:cNvSpPr/>
          <p:nvPr/>
        </p:nvSpPr>
        <p:spPr>
          <a:xfrm>
            <a:off x="8302170" y="979372"/>
            <a:ext cx="2510971" cy="898072"/>
          </a:xfrm>
          <a:prstGeom prst="callout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</a:rPr>
              <a:t>齐读</a:t>
            </a:r>
          </a:p>
        </p:txBody>
      </p:sp>
      <p:sp>
        <p:nvSpPr>
          <p:cNvPr id="11" name="标注: 弯曲线形(无边框) 10">
            <a:extLst>
              <a:ext uri="{FF2B5EF4-FFF2-40B4-BE49-F238E27FC236}">
                <a16:creationId xmlns:a16="http://schemas.microsoft.com/office/drawing/2014/main" id="{A6EF2F37-0231-4F7E-B0AB-EF8915AF4389}"/>
              </a:ext>
            </a:extLst>
          </p:cNvPr>
          <p:cNvSpPr/>
          <p:nvPr/>
        </p:nvSpPr>
        <p:spPr>
          <a:xfrm>
            <a:off x="8596083" y="4275590"/>
            <a:ext cx="2510971" cy="898072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1035"/>
              <a:gd name="adj6" fmla="val -4840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</a:rPr>
              <a:t>轮读</a:t>
            </a:r>
          </a:p>
        </p:txBody>
      </p:sp>
      <p:sp>
        <p:nvSpPr>
          <p:cNvPr id="12" name="标注: 弯曲线形(无边框) 11">
            <a:extLst>
              <a:ext uri="{FF2B5EF4-FFF2-40B4-BE49-F238E27FC236}">
                <a16:creationId xmlns:a16="http://schemas.microsoft.com/office/drawing/2014/main" id="{A4B31D5A-A414-46DE-BA71-60E3C6E11343}"/>
              </a:ext>
            </a:extLst>
          </p:cNvPr>
          <p:cNvSpPr/>
          <p:nvPr/>
        </p:nvSpPr>
        <p:spPr>
          <a:xfrm>
            <a:off x="9209313" y="2796039"/>
            <a:ext cx="2510971" cy="898072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3611"/>
              <a:gd name="adj6" fmla="val -55338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</a:rPr>
              <a:t>打节拍读</a:t>
            </a:r>
          </a:p>
        </p:txBody>
      </p:sp>
      <p:sp>
        <p:nvSpPr>
          <p:cNvPr id="13" name="标注: 弯曲线形(无边框) 12">
            <a:extLst>
              <a:ext uri="{FF2B5EF4-FFF2-40B4-BE49-F238E27FC236}">
                <a16:creationId xmlns:a16="http://schemas.microsoft.com/office/drawing/2014/main" id="{8CAD0227-60DF-494C-B427-03E25E2199C0}"/>
              </a:ext>
            </a:extLst>
          </p:cNvPr>
          <p:cNvSpPr/>
          <p:nvPr/>
        </p:nvSpPr>
        <p:spPr>
          <a:xfrm>
            <a:off x="1299027" y="1220898"/>
            <a:ext cx="2510971" cy="898072"/>
          </a:xfrm>
          <a:prstGeom prst="callout2">
            <a:avLst>
              <a:gd name="adj1" fmla="val 44609"/>
              <a:gd name="adj2" fmla="val 103806"/>
              <a:gd name="adj3" fmla="val 44608"/>
              <a:gd name="adj4" fmla="val 116281"/>
              <a:gd name="adj5" fmla="val 123813"/>
              <a:gd name="adj6" fmla="val 152755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</a:rPr>
              <a:t>教师范读</a:t>
            </a:r>
          </a:p>
        </p:txBody>
      </p:sp>
      <p:sp>
        <p:nvSpPr>
          <p:cNvPr id="14" name="标注: 弯曲线形(无边框) 13">
            <a:extLst>
              <a:ext uri="{FF2B5EF4-FFF2-40B4-BE49-F238E27FC236}">
                <a16:creationId xmlns:a16="http://schemas.microsoft.com/office/drawing/2014/main" id="{5880C128-5C3E-45D7-B01B-19042B053986}"/>
              </a:ext>
            </a:extLst>
          </p:cNvPr>
          <p:cNvSpPr/>
          <p:nvPr/>
        </p:nvSpPr>
        <p:spPr>
          <a:xfrm>
            <a:off x="587828" y="2761342"/>
            <a:ext cx="2510971" cy="898072"/>
          </a:xfrm>
          <a:prstGeom prst="callout2">
            <a:avLst>
              <a:gd name="adj1" fmla="val 51074"/>
              <a:gd name="adj2" fmla="val 103806"/>
              <a:gd name="adj3" fmla="val 49457"/>
              <a:gd name="adj4" fmla="val 132466"/>
              <a:gd name="adj5" fmla="val 51086"/>
              <a:gd name="adj6" fmla="val 155645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</a:rPr>
              <a:t>小老师领读</a:t>
            </a:r>
          </a:p>
        </p:txBody>
      </p:sp>
      <p:sp>
        <p:nvSpPr>
          <p:cNvPr id="15" name="标注: 弯曲线形(无边框) 14">
            <a:extLst>
              <a:ext uri="{FF2B5EF4-FFF2-40B4-BE49-F238E27FC236}">
                <a16:creationId xmlns:a16="http://schemas.microsoft.com/office/drawing/2014/main" id="{D73A2BDB-40C9-43B0-9587-3304FE079A55}"/>
              </a:ext>
            </a:extLst>
          </p:cNvPr>
          <p:cNvSpPr/>
          <p:nvPr/>
        </p:nvSpPr>
        <p:spPr>
          <a:xfrm>
            <a:off x="1654627" y="4508384"/>
            <a:ext cx="2510971" cy="898072"/>
          </a:xfrm>
          <a:prstGeom prst="callout2">
            <a:avLst>
              <a:gd name="adj1" fmla="val 44609"/>
              <a:gd name="adj2" fmla="val 103806"/>
              <a:gd name="adj3" fmla="val 44608"/>
              <a:gd name="adj4" fmla="val 116281"/>
              <a:gd name="adj5" fmla="val -20025"/>
              <a:gd name="adj6" fmla="val 15044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</a:rPr>
              <a:t>观看优质资源</a:t>
            </a:r>
          </a:p>
        </p:txBody>
      </p:sp>
    </p:spTree>
    <p:extLst>
      <p:ext uri="{BB962C8B-B14F-4D97-AF65-F5344CB8AC3E}">
        <p14:creationId xmlns:p14="http://schemas.microsoft.com/office/powerpoint/2010/main" val="1225176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图示 17">
            <a:extLst>
              <a:ext uri="{FF2B5EF4-FFF2-40B4-BE49-F238E27FC236}">
                <a16:creationId xmlns:a16="http://schemas.microsoft.com/office/drawing/2014/main" id="{47380CB2-79E3-4D1D-8115-E8B481453C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0123607"/>
              </p:ext>
            </p:extLst>
          </p:nvPr>
        </p:nvGraphicFramePr>
        <p:xfrm>
          <a:off x="0" y="-983343"/>
          <a:ext cx="12119427" cy="8824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3952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E4568D-ED5A-4523-A31E-29DC7D638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6" y="1516517"/>
            <a:ext cx="6008914" cy="5111637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7F63A1E5-FAB6-4534-ACBB-5863E15CD932}"/>
              </a:ext>
            </a:extLst>
          </p:cNvPr>
          <p:cNvSpPr/>
          <p:nvPr/>
        </p:nvSpPr>
        <p:spPr>
          <a:xfrm>
            <a:off x="798286" y="406400"/>
            <a:ext cx="3468914" cy="682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诗词闯关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C56D7E6C-2415-475B-AB16-BD21DF1978F4}"/>
              </a:ext>
            </a:extLst>
          </p:cNvPr>
          <p:cNvSpPr/>
          <p:nvPr/>
        </p:nvSpPr>
        <p:spPr>
          <a:xfrm>
            <a:off x="7046685" y="406400"/>
            <a:ext cx="4564743" cy="682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主播讲诗词（文言文）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3D629D0-AF33-439A-91B9-DAC95915D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286" y="1984262"/>
            <a:ext cx="5920649" cy="4643892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8" name="何辰羽《饮湖上初晴后雨》">
            <a:hlinkClick r:id="" action="ppaction://media"/>
            <a:extLst>
              <a:ext uri="{FF2B5EF4-FFF2-40B4-BE49-F238E27FC236}">
                <a16:creationId xmlns:a16="http://schemas.microsoft.com/office/drawing/2014/main" id="{A26FB784-D20A-4D38-BDF4-C6712761E9F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44"/>
                </p14:media>
              </p:ext>
            </p:extLst>
          </p:nvPr>
        </p:nvPicPr>
        <p:blipFill rotWithShape="1">
          <a:blip r:embed="rId6"/>
          <a:srcRect t="4883"/>
          <a:stretch/>
        </p:blipFill>
        <p:spPr>
          <a:xfrm>
            <a:off x="8233001" y="1088571"/>
            <a:ext cx="3160713" cy="571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4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7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图示 17">
            <a:extLst>
              <a:ext uri="{FF2B5EF4-FFF2-40B4-BE49-F238E27FC236}">
                <a16:creationId xmlns:a16="http://schemas.microsoft.com/office/drawing/2014/main" id="{47380CB2-79E3-4D1D-8115-E8B481453C8B}"/>
              </a:ext>
            </a:extLst>
          </p:cNvPr>
          <p:cNvGraphicFramePr/>
          <p:nvPr/>
        </p:nvGraphicFramePr>
        <p:xfrm>
          <a:off x="0" y="-983343"/>
          <a:ext cx="12119427" cy="8824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46036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82614D-A307-468D-947F-705A72FB8B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4"/>
          <a:stretch/>
        </p:blipFill>
        <p:spPr>
          <a:xfrm rot="16200000">
            <a:off x="2661757" y="-2672242"/>
            <a:ext cx="6868485" cy="12192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269717" y="2042093"/>
            <a:ext cx="79788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cs typeface="+mn-ea"/>
                <a:sym typeface="+mn-lt"/>
              </a:rPr>
              <a:t>阅读点亮</a:t>
            </a:r>
            <a:r>
              <a:rPr lang="zh-CN" altLang="en-US" sz="8000" b="1" dirty="0">
                <a:solidFill>
                  <a:srgbClr val="FCB032"/>
                </a:solidFill>
                <a:latin typeface="+mn-ea"/>
                <a:cs typeface="+mn-ea"/>
                <a:sym typeface="+mn-lt"/>
              </a:rPr>
              <a:t>师</a:t>
            </a:r>
            <a:r>
              <a:rPr lang="zh-CN" altLang="en-US" sz="8000" b="1" dirty="0">
                <a:solidFill>
                  <a:srgbClr val="F87A5F"/>
                </a:solidFill>
                <a:latin typeface="+mn-ea"/>
                <a:cs typeface="+mn-ea"/>
                <a:sym typeface="+mn-lt"/>
              </a:rPr>
              <a:t>生</a:t>
            </a:r>
            <a:r>
              <a:rPr lang="zh-CN" altLang="en-US" sz="4800" b="1" dirty="0">
                <a:solidFill>
                  <a:srgbClr val="00B050"/>
                </a:solidFill>
                <a:cs typeface="+mn-ea"/>
                <a:sym typeface="+mn-lt"/>
              </a:rPr>
              <a:t>成长</a:t>
            </a:r>
            <a:r>
              <a:rPr lang="zh-CN" altLang="en-US" sz="4800" b="1" dirty="0">
                <a:cs typeface="+mn-ea"/>
                <a:sym typeface="+mn-lt"/>
              </a:rPr>
              <a:t>之路</a:t>
            </a:r>
            <a:endParaRPr lang="en-US" altLang="zh-CN" sz="4800" b="1" dirty="0">
              <a:cs typeface="+mn-ea"/>
              <a:sym typeface="+mn-lt"/>
            </a:endParaRPr>
          </a:p>
          <a:p>
            <a:pPr algn="ctr"/>
            <a:endParaRPr lang="en-US" altLang="zh-CN" sz="3200" dirty="0">
              <a:cs typeface="+mn-ea"/>
              <a:sym typeface="+mn-lt"/>
            </a:endParaRPr>
          </a:p>
          <a:p>
            <a:pPr algn="ctr"/>
            <a:r>
              <a:rPr lang="en-US" altLang="zh-CN" sz="3200" b="1" dirty="0">
                <a:cs typeface="+mn-ea"/>
                <a:sym typeface="+mn-lt"/>
              </a:rPr>
              <a:t>                    </a:t>
            </a:r>
            <a:r>
              <a:rPr lang="en-US" altLang="zh-CN" sz="2000" b="1" dirty="0">
                <a:cs typeface="+mn-ea"/>
                <a:sym typeface="+mn-lt"/>
              </a:rPr>
              <a:t>    ——2019-2020</a:t>
            </a:r>
            <a:r>
              <a:rPr lang="zh-CN" altLang="en-US" sz="2000" b="1" dirty="0">
                <a:cs typeface="+mn-ea"/>
                <a:sym typeface="+mn-lt"/>
              </a:rPr>
              <a:t>学年第二学期四语教研组计划</a:t>
            </a:r>
          </a:p>
        </p:txBody>
      </p:sp>
    </p:spTree>
    <p:extLst>
      <p:ext uri="{BB962C8B-B14F-4D97-AF65-F5344CB8AC3E}">
        <p14:creationId xmlns:p14="http://schemas.microsoft.com/office/powerpoint/2010/main" val="228107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6">
            <a:extLst>
              <a:ext uri="{FF2B5EF4-FFF2-40B4-BE49-F238E27FC236}">
                <a16:creationId xmlns:a16="http://schemas.microsoft.com/office/drawing/2014/main" id="{4FDA65FB-50B2-4B10-8A3B-61041E219EBB}"/>
              </a:ext>
            </a:extLst>
          </p:cNvPr>
          <p:cNvSpPr txBox="1">
            <a:spLocks/>
          </p:cNvSpPr>
          <p:nvPr/>
        </p:nvSpPr>
        <p:spPr>
          <a:xfrm>
            <a:off x="2336800" y="356628"/>
            <a:ext cx="7518400" cy="471365"/>
          </a:xfrm>
          <a:prstGeom prst="rect">
            <a:avLst/>
          </a:prstGeom>
        </p:spPr>
        <p:txBody>
          <a:bodyPr>
            <a:normAutofit fontScale="3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8800" dirty="0">
                <a:solidFill>
                  <a:schemeClr val="accent1"/>
                </a:solidFill>
                <a:cs typeface="+mn-ea"/>
                <a:sym typeface="+mn-lt"/>
              </a:rPr>
              <a:t>学生发展</a:t>
            </a:r>
            <a:r>
              <a:rPr lang="en-US" altLang="zh-CN" sz="8800" dirty="0">
                <a:solidFill>
                  <a:schemeClr val="accent1"/>
                </a:solidFill>
                <a:cs typeface="+mn-ea"/>
                <a:sym typeface="+mn-lt"/>
              </a:rPr>
              <a:t>——</a:t>
            </a:r>
            <a:r>
              <a:rPr lang="zh-CN" altLang="en-US" sz="8800" dirty="0">
                <a:solidFill>
                  <a:srgbClr val="FF0000"/>
                </a:solidFill>
                <a:cs typeface="+mn-ea"/>
                <a:sym typeface="+mn-lt"/>
              </a:rPr>
              <a:t>课程建设</a:t>
            </a:r>
            <a:endParaRPr lang="en-US" altLang="zh-CN" sz="8800" dirty="0">
              <a:solidFill>
                <a:srgbClr val="FF0000"/>
              </a:solidFill>
              <a:cs typeface="+mn-ea"/>
              <a:sym typeface="+mn-lt"/>
            </a:endParaRPr>
          </a:p>
        </p:txBody>
      </p:sp>
      <p:sp>
        <p:nvSpPr>
          <p:cNvPr id="82" name="Arc 53">
            <a:extLst>
              <a:ext uri="{FF2B5EF4-FFF2-40B4-BE49-F238E27FC236}">
                <a16:creationId xmlns:a16="http://schemas.microsoft.com/office/drawing/2014/main" id="{A090A32F-AB3F-45EC-9805-4D30A7F350DA}"/>
              </a:ext>
            </a:extLst>
          </p:cNvPr>
          <p:cNvSpPr/>
          <p:nvPr/>
        </p:nvSpPr>
        <p:spPr>
          <a:xfrm>
            <a:off x="7622722" y="2959390"/>
            <a:ext cx="7797220" cy="7797220"/>
          </a:xfrm>
          <a:prstGeom prst="arc">
            <a:avLst>
              <a:gd name="adj1" fmla="val 10815889"/>
              <a:gd name="adj2" fmla="val 16771066"/>
            </a:avLst>
          </a:prstGeom>
          <a:ln w="571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3" name="Oval 54">
            <a:extLst>
              <a:ext uri="{FF2B5EF4-FFF2-40B4-BE49-F238E27FC236}">
                <a16:creationId xmlns:a16="http://schemas.microsoft.com/office/drawing/2014/main" id="{158D77A7-8362-4182-A704-105A6DFEEAEC}"/>
              </a:ext>
            </a:extLst>
          </p:cNvPr>
          <p:cNvSpPr/>
          <p:nvPr/>
        </p:nvSpPr>
        <p:spPr>
          <a:xfrm>
            <a:off x="7698922" y="5511820"/>
            <a:ext cx="221288" cy="221288"/>
          </a:xfrm>
          <a:prstGeom prst="ellipse">
            <a:avLst/>
          </a:prstGeom>
          <a:solidFill>
            <a:schemeClr val="accen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4" name="Oval 55">
            <a:extLst>
              <a:ext uri="{FF2B5EF4-FFF2-40B4-BE49-F238E27FC236}">
                <a16:creationId xmlns:a16="http://schemas.microsoft.com/office/drawing/2014/main" id="{24BB77E7-B176-4863-838A-9DA6178B7FEF}"/>
              </a:ext>
            </a:extLst>
          </p:cNvPr>
          <p:cNvSpPr/>
          <p:nvPr/>
        </p:nvSpPr>
        <p:spPr>
          <a:xfrm>
            <a:off x="8834174" y="3784799"/>
            <a:ext cx="221288" cy="221288"/>
          </a:xfrm>
          <a:prstGeom prst="ellipse">
            <a:avLst/>
          </a:prstGeom>
          <a:solidFill>
            <a:schemeClr val="accent2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6" name="Oval 57">
            <a:extLst>
              <a:ext uri="{FF2B5EF4-FFF2-40B4-BE49-F238E27FC236}">
                <a16:creationId xmlns:a16="http://schemas.microsoft.com/office/drawing/2014/main" id="{2D9587D4-E0EF-485C-A5AE-6BFCE0DD8FD5}"/>
              </a:ext>
            </a:extLst>
          </p:cNvPr>
          <p:cNvSpPr/>
          <p:nvPr/>
        </p:nvSpPr>
        <p:spPr>
          <a:xfrm>
            <a:off x="10723053" y="2922490"/>
            <a:ext cx="221288" cy="221288"/>
          </a:xfrm>
          <a:prstGeom prst="ellipse">
            <a:avLst/>
          </a:prstGeom>
          <a:solidFill>
            <a:schemeClr val="accent4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7" name="TextBox 58">
            <a:extLst>
              <a:ext uri="{FF2B5EF4-FFF2-40B4-BE49-F238E27FC236}">
                <a16:creationId xmlns:a16="http://schemas.microsoft.com/office/drawing/2014/main" id="{F10FC529-44A4-4535-B7B8-6DFE0574FF18}"/>
              </a:ext>
            </a:extLst>
          </p:cNvPr>
          <p:cNvSpPr txBox="1"/>
          <p:nvPr/>
        </p:nvSpPr>
        <p:spPr>
          <a:xfrm>
            <a:off x="7996410" y="5494818"/>
            <a:ext cx="1296286" cy="642666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晨读、午间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8" name="TextBox 59">
            <a:extLst>
              <a:ext uri="{FF2B5EF4-FFF2-40B4-BE49-F238E27FC236}">
                <a16:creationId xmlns:a16="http://schemas.microsoft.com/office/drawing/2014/main" id="{0F5AF734-A519-4B9F-8FEC-27563FCD77E3}"/>
              </a:ext>
            </a:extLst>
          </p:cNvPr>
          <p:cNvSpPr txBox="1"/>
          <p:nvPr/>
        </p:nvSpPr>
        <p:spPr>
          <a:xfrm>
            <a:off x="9069640" y="3839814"/>
            <a:ext cx="1291572" cy="959956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语文课</a:t>
            </a:r>
            <a:endParaRPr lang="id-ID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0" name="TextBox 61">
            <a:extLst>
              <a:ext uri="{FF2B5EF4-FFF2-40B4-BE49-F238E27FC236}">
                <a16:creationId xmlns:a16="http://schemas.microsoft.com/office/drawing/2014/main" id="{661CD527-3B44-4900-BFCF-566900D9F4E4}"/>
              </a:ext>
            </a:extLst>
          </p:cNvPr>
          <p:cNvSpPr txBox="1"/>
          <p:nvPr/>
        </p:nvSpPr>
        <p:spPr>
          <a:xfrm>
            <a:off x="10725666" y="3143778"/>
            <a:ext cx="920827" cy="813897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r>
              <a: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午间</a:t>
            </a:r>
            <a:endParaRPr lang="id-ID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1" name="Group 62">
            <a:extLst>
              <a:ext uri="{FF2B5EF4-FFF2-40B4-BE49-F238E27FC236}">
                <a16:creationId xmlns:a16="http://schemas.microsoft.com/office/drawing/2014/main" id="{7DD7C655-E228-456D-B4EF-7DCCEA700AB8}"/>
              </a:ext>
            </a:extLst>
          </p:cNvPr>
          <p:cNvGrpSpPr/>
          <p:nvPr/>
        </p:nvGrpSpPr>
        <p:grpSpPr>
          <a:xfrm flipH="1">
            <a:off x="5021916" y="5198793"/>
            <a:ext cx="2524606" cy="415582"/>
            <a:chOff x="2108477" y="2662215"/>
            <a:chExt cx="2600806" cy="395205"/>
          </a:xfrm>
        </p:grpSpPr>
        <p:grpSp>
          <p:nvGrpSpPr>
            <p:cNvPr id="123" name="Group 63">
              <a:extLst>
                <a:ext uri="{FF2B5EF4-FFF2-40B4-BE49-F238E27FC236}">
                  <a16:creationId xmlns:a16="http://schemas.microsoft.com/office/drawing/2014/main" id="{48FEB5EC-E0FC-4849-82B3-1A1894F8D586}"/>
                </a:ext>
              </a:extLst>
            </p:cNvPr>
            <p:cNvGrpSpPr/>
            <p:nvPr/>
          </p:nvGrpSpPr>
          <p:grpSpPr>
            <a:xfrm>
              <a:off x="2108477" y="2757465"/>
              <a:ext cx="2423386" cy="299955"/>
              <a:chOff x="2108477" y="2757465"/>
              <a:chExt cx="2423386" cy="299955"/>
            </a:xfrm>
          </p:grpSpPr>
          <p:cxnSp>
            <p:nvCxnSpPr>
              <p:cNvPr id="125" name="Straight Connector 65">
                <a:extLst>
                  <a:ext uri="{FF2B5EF4-FFF2-40B4-BE49-F238E27FC236}">
                    <a16:creationId xmlns:a16="http://schemas.microsoft.com/office/drawing/2014/main" id="{F230C015-93C0-4CA9-A3BD-C300C487F95B}"/>
                  </a:ext>
                </a:extLst>
              </p:cNvPr>
              <p:cNvCxnSpPr/>
              <p:nvPr/>
            </p:nvCxnSpPr>
            <p:spPr>
              <a:xfrm flipH="1">
                <a:off x="2108477" y="2757465"/>
                <a:ext cx="1864621" cy="299955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66">
                <a:extLst>
                  <a:ext uri="{FF2B5EF4-FFF2-40B4-BE49-F238E27FC236}">
                    <a16:creationId xmlns:a16="http://schemas.microsoft.com/office/drawing/2014/main" id="{90848459-F31B-429E-84AB-DB51D3116E74}"/>
                  </a:ext>
                </a:extLst>
              </p:cNvPr>
              <p:cNvCxnSpPr/>
              <p:nvPr/>
            </p:nvCxnSpPr>
            <p:spPr>
              <a:xfrm flipH="1" flipV="1">
                <a:off x="3973098" y="2757465"/>
                <a:ext cx="558765" cy="907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4" name="Oval 64">
              <a:extLst>
                <a:ext uri="{FF2B5EF4-FFF2-40B4-BE49-F238E27FC236}">
                  <a16:creationId xmlns:a16="http://schemas.microsoft.com/office/drawing/2014/main" id="{41A11E95-C8E4-4B61-97E9-27BCFD66CC7B}"/>
                </a:ext>
              </a:extLst>
            </p:cNvPr>
            <p:cNvSpPr/>
            <p:nvPr/>
          </p:nvSpPr>
          <p:spPr>
            <a:xfrm>
              <a:off x="4518783" y="2662215"/>
              <a:ext cx="190500" cy="1905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92" name="Oval 68">
            <a:extLst>
              <a:ext uri="{FF2B5EF4-FFF2-40B4-BE49-F238E27FC236}">
                <a16:creationId xmlns:a16="http://schemas.microsoft.com/office/drawing/2014/main" id="{2240558C-5F86-4A14-AF44-FBA4CD7861F1}"/>
              </a:ext>
            </a:extLst>
          </p:cNvPr>
          <p:cNvSpPr/>
          <p:nvPr/>
        </p:nvSpPr>
        <p:spPr>
          <a:xfrm>
            <a:off x="4207630" y="4997265"/>
            <a:ext cx="736265" cy="736265"/>
          </a:xfrm>
          <a:prstGeom prst="ellipse">
            <a:avLst/>
          </a:prstGeom>
          <a:solidFill>
            <a:schemeClr val="accent1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grpSp>
        <p:nvGrpSpPr>
          <p:cNvPr id="93" name="Group 69">
            <a:extLst>
              <a:ext uri="{FF2B5EF4-FFF2-40B4-BE49-F238E27FC236}">
                <a16:creationId xmlns:a16="http://schemas.microsoft.com/office/drawing/2014/main" id="{49701954-86C4-42DB-9138-65DD26EBD77A}"/>
              </a:ext>
            </a:extLst>
          </p:cNvPr>
          <p:cNvGrpSpPr/>
          <p:nvPr/>
        </p:nvGrpSpPr>
        <p:grpSpPr>
          <a:xfrm>
            <a:off x="4367216" y="5178917"/>
            <a:ext cx="372962" cy="372962"/>
            <a:chOff x="2005013" y="1077913"/>
            <a:chExt cx="688975" cy="688975"/>
          </a:xfrm>
          <a:solidFill>
            <a:schemeClr val="bg1"/>
          </a:solidFill>
        </p:grpSpPr>
        <p:sp>
          <p:nvSpPr>
            <p:cNvPr id="121" name="Freeform: Shape 70">
              <a:extLst>
                <a:ext uri="{FF2B5EF4-FFF2-40B4-BE49-F238E27FC236}">
                  <a16:creationId xmlns:a16="http://schemas.microsoft.com/office/drawing/2014/main" id="{3039F593-701E-48C6-A444-DED74F3B4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5013" y="1077913"/>
              <a:ext cx="688975" cy="688975"/>
            </a:xfrm>
            <a:custGeom>
              <a:avLst/>
              <a:gdLst>
                <a:gd name="T0" fmla="*/ 8083 w 16058"/>
                <a:gd name="T1" fmla="*/ 10645 h 16058"/>
                <a:gd name="T2" fmla="*/ 6322 w 16058"/>
                <a:gd name="T3" fmla="*/ 9396 h 16058"/>
                <a:gd name="T4" fmla="*/ 5244 w 16058"/>
                <a:gd name="T5" fmla="*/ 7514 h 16058"/>
                <a:gd name="T6" fmla="*/ 5076 w 16058"/>
                <a:gd name="T7" fmla="*/ 5258 h 16058"/>
                <a:gd name="T8" fmla="*/ 5875 w 16058"/>
                <a:gd name="T9" fmla="*/ 3217 h 16058"/>
                <a:gd name="T10" fmla="*/ 7435 w 16058"/>
                <a:gd name="T11" fmla="*/ 1730 h 16058"/>
                <a:gd name="T12" fmla="*/ 9523 w 16058"/>
                <a:gd name="T13" fmla="*/ 1030 h 16058"/>
                <a:gd name="T14" fmla="*/ 11761 w 16058"/>
                <a:gd name="T15" fmla="*/ 1308 h 16058"/>
                <a:gd name="T16" fmla="*/ 13584 w 16058"/>
                <a:gd name="T17" fmla="*/ 2474 h 16058"/>
                <a:gd name="T18" fmla="*/ 14750 w 16058"/>
                <a:gd name="T19" fmla="*/ 4297 h 16058"/>
                <a:gd name="T20" fmla="*/ 15028 w 16058"/>
                <a:gd name="T21" fmla="*/ 6535 h 16058"/>
                <a:gd name="T22" fmla="*/ 14328 w 16058"/>
                <a:gd name="T23" fmla="*/ 8624 h 16058"/>
                <a:gd name="T24" fmla="*/ 12841 w 16058"/>
                <a:gd name="T25" fmla="*/ 10183 h 16058"/>
                <a:gd name="T26" fmla="*/ 10800 w 16058"/>
                <a:gd name="T27" fmla="*/ 10982 h 16058"/>
                <a:gd name="T28" fmla="*/ 2326 w 16058"/>
                <a:gd name="T29" fmla="*/ 14973 h 16058"/>
                <a:gd name="T30" fmla="*/ 2162 w 16058"/>
                <a:gd name="T31" fmla="*/ 15080 h 16058"/>
                <a:gd name="T32" fmla="*/ 1975 w 16058"/>
                <a:gd name="T33" fmla="*/ 15148 h 16058"/>
                <a:gd name="T34" fmla="*/ 1771 w 16058"/>
                <a:gd name="T35" fmla="*/ 15172 h 16058"/>
                <a:gd name="T36" fmla="*/ 1387 w 16058"/>
                <a:gd name="T37" fmla="*/ 15084 h 16058"/>
                <a:gd name="T38" fmla="*/ 1088 w 16058"/>
                <a:gd name="T39" fmla="*/ 14850 h 16058"/>
                <a:gd name="T40" fmla="*/ 913 w 16058"/>
                <a:gd name="T41" fmla="*/ 14508 h 16058"/>
                <a:gd name="T42" fmla="*/ 890 w 16058"/>
                <a:gd name="T43" fmla="*/ 14194 h 16058"/>
                <a:gd name="T44" fmla="*/ 935 w 16058"/>
                <a:gd name="T45" fmla="*/ 13998 h 16058"/>
                <a:gd name="T46" fmla="*/ 1021 w 16058"/>
                <a:gd name="T47" fmla="*/ 13820 h 16058"/>
                <a:gd name="T48" fmla="*/ 1142 w 16058"/>
                <a:gd name="T49" fmla="*/ 13667 h 16058"/>
                <a:gd name="T50" fmla="*/ 5408 w 16058"/>
                <a:gd name="T51" fmla="*/ 9863 h 16058"/>
                <a:gd name="T52" fmla="*/ 5742 w 16058"/>
                <a:gd name="T53" fmla="*/ 10234 h 16058"/>
                <a:gd name="T54" fmla="*/ 6106 w 16058"/>
                <a:gd name="T55" fmla="*/ 10575 h 16058"/>
                <a:gd name="T56" fmla="*/ 2407 w 16058"/>
                <a:gd name="T57" fmla="*/ 14900 h 16058"/>
                <a:gd name="T58" fmla="*/ 7693 w 16058"/>
                <a:gd name="T59" fmla="*/ 474 h 16058"/>
                <a:gd name="T60" fmla="*/ 5579 w 16058"/>
                <a:gd name="T61" fmla="*/ 1973 h 16058"/>
                <a:gd name="T62" fmla="*/ 4285 w 16058"/>
                <a:gd name="T63" fmla="*/ 4231 h 16058"/>
                <a:gd name="T64" fmla="*/ 4022 w 16058"/>
                <a:gd name="T65" fmla="*/ 6306 h 16058"/>
                <a:gd name="T66" fmla="*/ 4119 w 16058"/>
                <a:gd name="T67" fmla="*/ 7138 h 16058"/>
                <a:gd name="T68" fmla="*/ 4326 w 16058"/>
                <a:gd name="T69" fmla="*/ 7930 h 16058"/>
                <a:gd name="T70" fmla="*/ 4634 w 16058"/>
                <a:gd name="T71" fmla="*/ 8676 h 16058"/>
                <a:gd name="T72" fmla="*/ 386 w 16058"/>
                <a:gd name="T73" fmla="*/ 13185 h 16058"/>
                <a:gd name="T74" fmla="*/ 179 w 16058"/>
                <a:gd name="T75" fmla="*/ 13512 h 16058"/>
                <a:gd name="T76" fmla="*/ 46 w 16058"/>
                <a:gd name="T77" fmla="*/ 13883 h 16058"/>
                <a:gd name="T78" fmla="*/ 0 w 16058"/>
                <a:gd name="T79" fmla="*/ 14287 h 16058"/>
                <a:gd name="T80" fmla="*/ 175 w 16058"/>
                <a:gd name="T81" fmla="*/ 15054 h 16058"/>
                <a:gd name="T82" fmla="*/ 644 w 16058"/>
                <a:gd name="T83" fmla="*/ 15654 h 16058"/>
                <a:gd name="T84" fmla="*/ 1329 w 16058"/>
                <a:gd name="T85" fmla="*/ 16002 h 16058"/>
                <a:gd name="T86" fmla="*/ 1954 w 16058"/>
                <a:gd name="T87" fmla="*/ 16049 h 16058"/>
                <a:gd name="T88" fmla="*/ 2344 w 16058"/>
                <a:gd name="T89" fmla="*/ 15963 h 16058"/>
                <a:gd name="T90" fmla="*/ 2698 w 16058"/>
                <a:gd name="T91" fmla="*/ 15795 h 16058"/>
                <a:gd name="T92" fmla="*/ 3003 w 16058"/>
                <a:gd name="T93" fmla="*/ 15557 h 16058"/>
                <a:gd name="T94" fmla="*/ 7703 w 16058"/>
                <a:gd name="T95" fmla="*/ 11572 h 16058"/>
                <a:gd name="T96" fmla="*/ 8472 w 16058"/>
                <a:gd name="T97" fmla="*/ 11837 h 16058"/>
                <a:gd name="T98" fmla="*/ 9285 w 16058"/>
                <a:gd name="T99" fmla="*/ 11996 h 16058"/>
                <a:gd name="T100" fmla="*/ 10346 w 16058"/>
                <a:gd name="T101" fmla="*/ 12035 h 16058"/>
                <a:gd name="T102" fmla="*/ 12907 w 16058"/>
                <a:gd name="T103" fmla="*/ 11317 h 16058"/>
                <a:gd name="T104" fmla="*/ 14862 w 16058"/>
                <a:gd name="T105" fmla="*/ 9625 h 16058"/>
                <a:gd name="T106" fmla="*/ 15936 w 16058"/>
                <a:gd name="T107" fmla="*/ 7235 h 16058"/>
                <a:gd name="T108" fmla="*/ 15868 w 16058"/>
                <a:gd name="T109" fmla="*/ 4517 h 16058"/>
                <a:gd name="T110" fmla="*/ 14683 w 16058"/>
                <a:gd name="T111" fmla="*/ 2191 h 16058"/>
                <a:gd name="T112" fmla="*/ 12647 w 16058"/>
                <a:gd name="T113" fmla="*/ 594 h 16058"/>
                <a:gd name="T114" fmla="*/ 10036 w 16058"/>
                <a:gd name="T115" fmla="*/ 0 h 16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058" h="16058">
                  <a:moveTo>
                    <a:pt x="10036" y="11040"/>
                  </a:moveTo>
                  <a:lnTo>
                    <a:pt x="9778" y="11034"/>
                  </a:lnTo>
                  <a:lnTo>
                    <a:pt x="9523" y="11014"/>
                  </a:lnTo>
                  <a:lnTo>
                    <a:pt x="9272" y="10982"/>
                  </a:lnTo>
                  <a:lnTo>
                    <a:pt x="9025" y="10938"/>
                  </a:lnTo>
                  <a:lnTo>
                    <a:pt x="8783" y="10882"/>
                  </a:lnTo>
                  <a:lnTo>
                    <a:pt x="8544" y="10814"/>
                  </a:lnTo>
                  <a:lnTo>
                    <a:pt x="8311" y="10736"/>
                  </a:lnTo>
                  <a:lnTo>
                    <a:pt x="8083" y="10645"/>
                  </a:lnTo>
                  <a:lnTo>
                    <a:pt x="7860" y="10545"/>
                  </a:lnTo>
                  <a:lnTo>
                    <a:pt x="7645" y="10434"/>
                  </a:lnTo>
                  <a:lnTo>
                    <a:pt x="7435" y="10313"/>
                  </a:lnTo>
                  <a:lnTo>
                    <a:pt x="7231" y="10183"/>
                  </a:lnTo>
                  <a:lnTo>
                    <a:pt x="7034" y="10043"/>
                  </a:lnTo>
                  <a:lnTo>
                    <a:pt x="6845" y="9894"/>
                  </a:lnTo>
                  <a:lnTo>
                    <a:pt x="6662" y="9736"/>
                  </a:lnTo>
                  <a:lnTo>
                    <a:pt x="6488" y="9570"/>
                  </a:lnTo>
                  <a:lnTo>
                    <a:pt x="6322" y="9396"/>
                  </a:lnTo>
                  <a:lnTo>
                    <a:pt x="6164" y="9213"/>
                  </a:lnTo>
                  <a:lnTo>
                    <a:pt x="6015" y="9024"/>
                  </a:lnTo>
                  <a:lnTo>
                    <a:pt x="5875" y="8827"/>
                  </a:lnTo>
                  <a:lnTo>
                    <a:pt x="5745" y="8624"/>
                  </a:lnTo>
                  <a:lnTo>
                    <a:pt x="5624" y="8413"/>
                  </a:lnTo>
                  <a:lnTo>
                    <a:pt x="5513" y="8198"/>
                  </a:lnTo>
                  <a:lnTo>
                    <a:pt x="5413" y="7975"/>
                  </a:lnTo>
                  <a:lnTo>
                    <a:pt x="5322" y="7747"/>
                  </a:lnTo>
                  <a:lnTo>
                    <a:pt x="5244" y="7514"/>
                  </a:lnTo>
                  <a:lnTo>
                    <a:pt x="5176" y="7275"/>
                  </a:lnTo>
                  <a:lnTo>
                    <a:pt x="5120" y="7033"/>
                  </a:lnTo>
                  <a:lnTo>
                    <a:pt x="5076" y="6786"/>
                  </a:lnTo>
                  <a:lnTo>
                    <a:pt x="5044" y="6535"/>
                  </a:lnTo>
                  <a:lnTo>
                    <a:pt x="5025" y="6280"/>
                  </a:lnTo>
                  <a:lnTo>
                    <a:pt x="5018" y="6022"/>
                  </a:lnTo>
                  <a:lnTo>
                    <a:pt x="5025" y="5764"/>
                  </a:lnTo>
                  <a:lnTo>
                    <a:pt x="5044" y="5509"/>
                  </a:lnTo>
                  <a:lnTo>
                    <a:pt x="5076" y="5258"/>
                  </a:lnTo>
                  <a:lnTo>
                    <a:pt x="5120" y="5011"/>
                  </a:lnTo>
                  <a:lnTo>
                    <a:pt x="5176" y="4768"/>
                  </a:lnTo>
                  <a:lnTo>
                    <a:pt x="5244" y="4529"/>
                  </a:lnTo>
                  <a:lnTo>
                    <a:pt x="5322" y="4297"/>
                  </a:lnTo>
                  <a:lnTo>
                    <a:pt x="5413" y="4069"/>
                  </a:lnTo>
                  <a:lnTo>
                    <a:pt x="5513" y="3846"/>
                  </a:lnTo>
                  <a:lnTo>
                    <a:pt x="5624" y="3630"/>
                  </a:lnTo>
                  <a:lnTo>
                    <a:pt x="5745" y="3420"/>
                  </a:lnTo>
                  <a:lnTo>
                    <a:pt x="5875" y="3217"/>
                  </a:lnTo>
                  <a:lnTo>
                    <a:pt x="6015" y="3020"/>
                  </a:lnTo>
                  <a:lnTo>
                    <a:pt x="6164" y="2830"/>
                  </a:lnTo>
                  <a:lnTo>
                    <a:pt x="6322" y="2648"/>
                  </a:lnTo>
                  <a:lnTo>
                    <a:pt x="6488" y="2474"/>
                  </a:lnTo>
                  <a:lnTo>
                    <a:pt x="6662" y="2307"/>
                  </a:lnTo>
                  <a:lnTo>
                    <a:pt x="6845" y="2150"/>
                  </a:lnTo>
                  <a:lnTo>
                    <a:pt x="7034" y="2000"/>
                  </a:lnTo>
                  <a:lnTo>
                    <a:pt x="7231" y="1861"/>
                  </a:lnTo>
                  <a:lnTo>
                    <a:pt x="7435" y="1730"/>
                  </a:lnTo>
                  <a:lnTo>
                    <a:pt x="7645" y="1610"/>
                  </a:lnTo>
                  <a:lnTo>
                    <a:pt x="7860" y="1498"/>
                  </a:lnTo>
                  <a:lnTo>
                    <a:pt x="8083" y="1398"/>
                  </a:lnTo>
                  <a:lnTo>
                    <a:pt x="8311" y="1308"/>
                  </a:lnTo>
                  <a:lnTo>
                    <a:pt x="8544" y="1229"/>
                  </a:lnTo>
                  <a:lnTo>
                    <a:pt x="8783" y="1161"/>
                  </a:lnTo>
                  <a:lnTo>
                    <a:pt x="9025" y="1106"/>
                  </a:lnTo>
                  <a:lnTo>
                    <a:pt x="9272" y="1062"/>
                  </a:lnTo>
                  <a:lnTo>
                    <a:pt x="9523" y="1030"/>
                  </a:lnTo>
                  <a:lnTo>
                    <a:pt x="9778" y="1010"/>
                  </a:lnTo>
                  <a:lnTo>
                    <a:pt x="10036" y="1004"/>
                  </a:lnTo>
                  <a:lnTo>
                    <a:pt x="10294" y="1010"/>
                  </a:lnTo>
                  <a:lnTo>
                    <a:pt x="10549" y="1030"/>
                  </a:lnTo>
                  <a:lnTo>
                    <a:pt x="10800" y="1062"/>
                  </a:lnTo>
                  <a:lnTo>
                    <a:pt x="11048" y="1106"/>
                  </a:lnTo>
                  <a:lnTo>
                    <a:pt x="11291" y="1161"/>
                  </a:lnTo>
                  <a:lnTo>
                    <a:pt x="11529" y="1229"/>
                  </a:lnTo>
                  <a:lnTo>
                    <a:pt x="11761" y="1308"/>
                  </a:lnTo>
                  <a:lnTo>
                    <a:pt x="11989" y="1398"/>
                  </a:lnTo>
                  <a:lnTo>
                    <a:pt x="12212" y="1498"/>
                  </a:lnTo>
                  <a:lnTo>
                    <a:pt x="12428" y="1610"/>
                  </a:lnTo>
                  <a:lnTo>
                    <a:pt x="12639" y="1730"/>
                  </a:lnTo>
                  <a:lnTo>
                    <a:pt x="12841" y="1861"/>
                  </a:lnTo>
                  <a:lnTo>
                    <a:pt x="13038" y="2000"/>
                  </a:lnTo>
                  <a:lnTo>
                    <a:pt x="13228" y="2150"/>
                  </a:lnTo>
                  <a:lnTo>
                    <a:pt x="13410" y="2307"/>
                  </a:lnTo>
                  <a:lnTo>
                    <a:pt x="13584" y="2474"/>
                  </a:lnTo>
                  <a:lnTo>
                    <a:pt x="13751" y="2648"/>
                  </a:lnTo>
                  <a:lnTo>
                    <a:pt x="13908" y="2830"/>
                  </a:lnTo>
                  <a:lnTo>
                    <a:pt x="14058" y="3020"/>
                  </a:lnTo>
                  <a:lnTo>
                    <a:pt x="14197" y="3217"/>
                  </a:lnTo>
                  <a:lnTo>
                    <a:pt x="14328" y="3420"/>
                  </a:lnTo>
                  <a:lnTo>
                    <a:pt x="14448" y="3630"/>
                  </a:lnTo>
                  <a:lnTo>
                    <a:pt x="14560" y="3846"/>
                  </a:lnTo>
                  <a:lnTo>
                    <a:pt x="14660" y="4069"/>
                  </a:lnTo>
                  <a:lnTo>
                    <a:pt x="14750" y="4297"/>
                  </a:lnTo>
                  <a:lnTo>
                    <a:pt x="14829" y="4529"/>
                  </a:lnTo>
                  <a:lnTo>
                    <a:pt x="14897" y="4768"/>
                  </a:lnTo>
                  <a:lnTo>
                    <a:pt x="14952" y="5011"/>
                  </a:lnTo>
                  <a:lnTo>
                    <a:pt x="14996" y="5258"/>
                  </a:lnTo>
                  <a:lnTo>
                    <a:pt x="15028" y="5509"/>
                  </a:lnTo>
                  <a:lnTo>
                    <a:pt x="15048" y="5764"/>
                  </a:lnTo>
                  <a:lnTo>
                    <a:pt x="15054" y="6022"/>
                  </a:lnTo>
                  <a:lnTo>
                    <a:pt x="15048" y="6280"/>
                  </a:lnTo>
                  <a:lnTo>
                    <a:pt x="15028" y="6535"/>
                  </a:lnTo>
                  <a:lnTo>
                    <a:pt x="14996" y="6786"/>
                  </a:lnTo>
                  <a:lnTo>
                    <a:pt x="14952" y="7033"/>
                  </a:lnTo>
                  <a:lnTo>
                    <a:pt x="14897" y="7275"/>
                  </a:lnTo>
                  <a:lnTo>
                    <a:pt x="14829" y="7514"/>
                  </a:lnTo>
                  <a:lnTo>
                    <a:pt x="14750" y="7747"/>
                  </a:lnTo>
                  <a:lnTo>
                    <a:pt x="14660" y="7975"/>
                  </a:lnTo>
                  <a:lnTo>
                    <a:pt x="14560" y="8198"/>
                  </a:lnTo>
                  <a:lnTo>
                    <a:pt x="14448" y="8413"/>
                  </a:lnTo>
                  <a:lnTo>
                    <a:pt x="14328" y="8624"/>
                  </a:lnTo>
                  <a:lnTo>
                    <a:pt x="14197" y="8827"/>
                  </a:lnTo>
                  <a:lnTo>
                    <a:pt x="14058" y="9024"/>
                  </a:lnTo>
                  <a:lnTo>
                    <a:pt x="13908" y="9213"/>
                  </a:lnTo>
                  <a:lnTo>
                    <a:pt x="13751" y="9396"/>
                  </a:lnTo>
                  <a:lnTo>
                    <a:pt x="13584" y="9570"/>
                  </a:lnTo>
                  <a:lnTo>
                    <a:pt x="13410" y="9736"/>
                  </a:lnTo>
                  <a:lnTo>
                    <a:pt x="13228" y="9894"/>
                  </a:lnTo>
                  <a:lnTo>
                    <a:pt x="13038" y="10043"/>
                  </a:lnTo>
                  <a:lnTo>
                    <a:pt x="12841" y="10183"/>
                  </a:lnTo>
                  <a:lnTo>
                    <a:pt x="12639" y="10313"/>
                  </a:lnTo>
                  <a:lnTo>
                    <a:pt x="12428" y="10434"/>
                  </a:lnTo>
                  <a:lnTo>
                    <a:pt x="12212" y="10545"/>
                  </a:lnTo>
                  <a:lnTo>
                    <a:pt x="11989" y="10645"/>
                  </a:lnTo>
                  <a:lnTo>
                    <a:pt x="11761" y="10736"/>
                  </a:lnTo>
                  <a:lnTo>
                    <a:pt x="11529" y="10814"/>
                  </a:lnTo>
                  <a:lnTo>
                    <a:pt x="11291" y="10882"/>
                  </a:lnTo>
                  <a:lnTo>
                    <a:pt x="11048" y="10938"/>
                  </a:lnTo>
                  <a:lnTo>
                    <a:pt x="10800" y="10982"/>
                  </a:lnTo>
                  <a:lnTo>
                    <a:pt x="10549" y="11014"/>
                  </a:lnTo>
                  <a:lnTo>
                    <a:pt x="10294" y="11034"/>
                  </a:lnTo>
                  <a:lnTo>
                    <a:pt x="10036" y="11040"/>
                  </a:lnTo>
                  <a:close/>
                  <a:moveTo>
                    <a:pt x="2407" y="14900"/>
                  </a:moveTo>
                  <a:lnTo>
                    <a:pt x="2391" y="14915"/>
                  </a:lnTo>
                  <a:lnTo>
                    <a:pt x="2376" y="14930"/>
                  </a:lnTo>
                  <a:lnTo>
                    <a:pt x="2360" y="14945"/>
                  </a:lnTo>
                  <a:lnTo>
                    <a:pt x="2342" y="14959"/>
                  </a:lnTo>
                  <a:lnTo>
                    <a:pt x="2326" y="14973"/>
                  </a:lnTo>
                  <a:lnTo>
                    <a:pt x="2309" y="14987"/>
                  </a:lnTo>
                  <a:lnTo>
                    <a:pt x="2291" y="15000"/>
                  </a:lnTo>
                  <a:lnTo>
                    <a:pt x="2274" y="15013"/>
                  </a:lnTo>
                  <a:lnTo>
                    <a:pt x="2256" y="15025"/>
                  </a:lnTo>
                  <a:lnTo>
                    <a:pt x="2238" y="15037"/>
                  </a:lnTo>
                  <a:lnTo>
                    <a:pt x="2219" y="15048"/>
                  </a:lnTo>
                  <a:lnTo>
                    <a:pt x="2200" y="15059"/>
                  </a:lnTo>
                  <a:lnTo>
                    <a:pt x="2181" y="15069"/>
                  </a:lnTo>
                  <a:lnTo>
                    <a:pt x="2162" y="15080"/>
                  </a:lnTo>
                  <a:lnTo>
                    <a:pt x="2142" y="15090"/>
                  </a:lnTo>
                  <a:lnTo>
                    <a:pt x="2122" y="15099"/>
                  </a:lnTo>
                  <a:lnTo>
                    <a:pt x="2102" y="15108"/>
                  </a:lnTo>
                  <a:lnTo>
                    <a:pt x="2081" y="15116"/>
                  </a:lnTo>
                  <a:lnTo>
                    <a:pt x="2060" y="15123"/>
                  </a:lnTo>
                  <a:lnTo>
                    <a:pt x="2039" y="15130"/>
                  </a:lnTo>
                  <a:lnTo>
                    <a:pt x="2018" y="15137"/>
                  </a:lnTo>
                  <a:lnTo>
                    <a:pt x="1996" y="15143"/>
                  </a:lnTo>
                  <a:lnTo>
                    <a:pt x="1975" y="15148"/>
                  </a:lnTo>
                  <a:lnTo>
                    <a:pt x="1953" y="15153"/>
                  </a:lnTo>
                  <a:lnTo>
                    <a:pt x="1931" y="15158"/>
                  </a:lnTo>
                  <a:lnTo>
                    <a:pt x="1909" y="15162"/>
                  </a:lnTo>
                  <a:lnTo>
                    <a:pt x="1886" y="15165"/>
                  </a:lnTo>
                  <a:lnTo>
                    <a:pt x="1864" y="15168"/>
                  </a:lnTo>
                  <a:lnTo>
                    <a:pt x="1841" y="15170"/>
                  </a:lnTo>
                  <a:lnTo>
                    <a:pt x="1818" y="15171"/>
                  </a:lnTo>
                  <a:lnTo>
                    <a:pt x="1794" y="15172"/>
                  </a:lnTo>
                  <a:lnTo>
                    <a:pt x="1771" y="15172"/>
                  </a:lnTo>
                  <a:lnTo>
                    <a:pt x="1725" y="15171"/>
                  </a:lnTo>
                  <a:lnTo>
                    <a:pt x="1680" y="15168"/>
                  </a:lnTo>
                  <a:lnTo>
                    <a:pt x="1636" y="15162"/>
                  </a:lnTo>
                  <a:lnTo>
                    <a:pt x="1593" y="15154"/>
                  </a:lnTo>
                  <a:lnTo>
                    <a:pt x="1550" y="15145"/>
                  </a:lnTo>
                  <a:lnTo>
                    <a:pt x="1507" y="15133"/>
                  </a:lnTo>
                  <a:lnTo>
                    <a:pt x="1466" y="15119"/>
                  </a:lnTo>
                  <a:lnTo>
                    <a:pt x="1426" y="15103"/>
                  </a:lnTo>
                  <a:lnTo>
                    <a:pt x="1387" y="15084"/>
                  </a:lnTo>
                  <a:lnTo>
                    <a:pt x="1349" y="15065"/>
                  </a:lnTo>
                  <a:lnTo>
                    <a:pt x="1312" y="15044"/>
                  </a:lnTo>
                  <a:lnTo>
                    <a:pt x="1276" y="15021"/>
                  </a:lnTo>
                  <a:lnTo>
                    <a:pt x="1241" y="14996"/>
                  </a:lnTo>
                  <a:lnTo>
                    <a:pt x="1208" y="14970"/>
                  </a:lnTo>
                  <a:lnTo>
                    <a:pt x="1176" y="14942"/>
                  </a:lnTo>
                  <a:lnTo>
                    <a:pt x="1145" y="14913"/>
                  </a:lnTo>
                  <a:lnTo>
                    <a:pt x="1116" y="14882"/>
                  </a:lnTo>
                  <a:lnTo>
                    <a:pt x="1088" y="14850"/>
                  </a:lnTo>
                  <a:lnTo>
                    <a:pt x="1062" y="14817"/>
                  </a:lnTo>
                  <a:lnTo>
                    <a:pt x="1037" y="14782"/>
                  </a:lnTo>
                  <a:lnTo>
                    <a:pt x="1014" y="14746"/>
                  </a:lnTo>
                  <a:lnTo>
                    <a:pt x="993" y="14709"/>
                  </a:lnTo>
                  <a:lnTo>
                    <a:pt x="974" y="14671"/>
                  </a:lnTo>
                  <a:lnTo>
                    <a:pt x="955" y="14632"/>
                  </a:lnTo>
                  <a:lnTo>
                    <a:pt x="939" y="14592"/>
                  </a:lnTo>
                  <a:lnTo>
                    <a:pt x="925" y="14551"/>
                  </a:lnTo>
                  <a:lnTo>
                    <a:pt x="913" y="14508"/>
                  </a:lnTo>
                  <a:lnTo>
                    <a:pt x="903" y="14465"/>
                  </a:lnTo>
                  <a:lnTo>
                    <a:pt x="896" y="14422"/>
                  </a:lnTo>
                  <a:lnTo>
                    <a:pt x="890" y="14378"/>
                  </a:lnTo>
                  <a:lnTo>
                    <a:pt x="887" y="14333"/>
                  </a:lnTo>
                  <a:lnTo>
                    <a:pt x="886" y="14287"/>
                  </a:lnTo>
                  <a:lnTo>
                    <a:pt x="886" y="14264"/>
                  </a:lnTo>
                  <a:lnTo>
                    <a:pt x="887" y="14240"/>
                  </a:lnTo>
                  <a:lnTo>
                    <a:pt x="888" y="14217"/>
                  </a:lnTo>
                  <a:lnTo>
                    <a:pt x="890" y="14194"/>
                  </a:lnTo>
                  <a:lnTo>
                    <a:pt x="893" y="14172"/>
                  </a:lnTo>
                  <a:lnTo>
                    <a:pt x="896" y="14149"/>
                  </a:lnTo>
                  <a:lnTo>
                    <a:pt x="900" y="14127"/>
                  </a:lnTo>
                  <a:lnTo>
                    <a:pt x="905" y="14105"/>
                  </a:lnTo>
                  <a:lnTo>
                    <a:pt x="910" y="14083"/>
                  </a:lnTo>
                  <a:lnTo>
                    <a:pt x="915" y="14062"/>
                  </a:lnTo>
                  <a:lnTo>
                    <a:pt x="921" y="14040"/>
                  </a:lnTo>
                  <a:lnTo>
                    <a:pt x="928" y="14019"/>
                  </a:lnTo>
                  <a:lnTo>
                    <a:pt x="935" y="13998"/>
                  </a:lnTo>
                  <a:lnTo>
                    <a:pt x="942" y="13977"/>
                  </a:lnTo>
                  <a:lnTo>
                    <a:pt x="950" y="13956"/>
                  </a:lnTo>
                  <a:lnTo>
                    <a:pt x="959" y="13936"/>
                  </a:lnTo>
                  <a:lnTo>
                    <a:pt x="968" y="13916"/>
                  </a:lnTo>
                  <a:lnTo>
                    <a:pt x="978" y="13896"/>
                  </a:lnTo>
                  <a:lnTo>
                    <a:pt x="988" y="13877"/>
                  </a:lnTo>
                  <a:lnTo>
                    <a:pt x="999" y="13858"/>
                  </a:lnTo>
                  <a:lnTo>
                    <a:pt x="1010" y="13839"/>
                  </a:lnTo>
                  <a:lnTo>
                    <a:pt x="1021" y="13820"/>
                  </a:lnTo>
                  <a:lnTo>
                    <a:pt x="1033" y="13802"/>
                  </a:lnTo>
                  <a:lnTo>
                    <a:pt x="1045" y="13784"/>
                  </a:lnTo>
                  <a:lnTo>
                    <a:pt x="1058" y="13767"/>
                  </a:lnTo>
                  <a:lnTo>
                    <a:pt x="1071" y="13749"/>
                  </a:lnTo>
                  <a:lnTo>
                    <a:pt x="1085" y="13732"/>
                  </a:lnTo>
                  <a:lnTo>
                    <a:pt x="1099" y="13716"/>
                  </a:lnTo>
                  <a:lnTo>
                    <a:pt x="1113" y="13698"/>
                  </a:lnTo>
                  <a:lnTo>
                    <a:pt x="1127" y="13682"/>
                  </a:lnTo>
                  <a:lnTo>
                    <a:pt x="1142" y="13667"/>
                  </a:lnTo>
                  <a:lnTo>
                    <a:pt x="1158" y="13651"/>
                  </a:lnTo>
                  <a:lnTo>
                    <a:pt x="1154" y="13647"/>
                  </a:lnTo>
                  <a:lnTo>
                    <a:pt x="5202" y="9601"/>
                  </a:lnTo>
                  <a:lnTo>
                    <a:pt x="5235" y="9645"/>
                  </a:lnTo>
                  <a:lnTo>
                    <a:pt x="5268" y="9689"/>
                  </a:lnTo>
                  <a:lnTo>
                    <a:pt x="5302" y="9733"/>
                  </a:lnTo>
                  <a:lnTo>
                    <a:pt x="5337" y="9776"/>
                  </a:lnTo>
                  <a:lnTo>
                    <a:pt x="5372" y="9819"/>
                  </a:lnTo>
                  <a:lnTo>
                    <a:pt x="5408" y="9863"/>
                  </a:lnTo>
                  <a:lnTo>
                    <a:pt x="5443" y="9906"/>
                  </a:lnTo>
                  <a:lnTo>
                    <a:pt x="5479" y="9948"/>
                  </a:lnTo>
                  <a:lnTo>
                    <a:pt x="5516" y="9989"/>
                  </a:lnTo>
                  <a:lnTo>
                    <a:pt x="5552" y="10031"/>
                  </a:lnTo>
                  <a:lnTo>
                    <a:pt x="5589" y="10072"/>
                  </a:lnTo>
                  <a:lnTo>
                    <a:pt x="5627" y="10114"/>
                  </a:lnTo>
                  <a:lnTo>
                    <a:pt x="5665" y="10154"/>
                  </a:lnTo>
                  <a:lnTo>
                    <a:pt x="5704" y="10194"/>
                  </a:lnTo>
                  <a:lnTo>
                    <a:pt x="5742" y="10234"/>
                  </a:lnTo>
                  <a:lnTo>
                    <a:pt x="5781" y="10273"/>
                  </a:lnTo>
                  <a:lnTo>
                    <a:pt x="5820" y="10312"/>
                  </a:lnTo>
                  <a:lnTo>
                    <a:pt x="5860" y="10350"/>
                  </a:lnTo>
                  <a:lnTo>
                    <a:pt x="5900" y="10390"/>
                  </a:lnTo>
                  <a:lnTo>
                    <a:pt x="5940" y="10427"/>
                  </a:lnTo>
                  <a:lnTo>
                    <a:pt x="5982" y="10465"/>
                  </a:lnTo>
                  <a:lnTo>
                    <a:pt x="6023" y="10502"/>
                  </a:lnTo>
                  <a:lnTo>
                    <a:pt x="6064" y="10539"/>
                  </a:lnTo>
                  <a:lnTo>
                    <a:pt x="6106" y="10575"/>
                  </a:lnTo>
                  <a:lnTo>
                    <a:pt x="6148" y="10611"/>
                  </a:lnTo>
                  <a:lnTo>
                    <a:pt x="6190" y="10647"/>
                  </a:lnTo>
                  <a:lnTo>
                    <a:pt x="6234" y="10683"/>
                  </a:lnTo>
                  <a:lnTo>
                    <a:pt x="6277" y="10718"/>
                  </a:lnTo>
                  <a:lnTo>
                    <a:pt x="6320" y="10752"/>
                  </a:lnTo>
                  <a:lnTo>
                    <a:pt x="6364" y="10786"/>
                  </a:lnTo>
                  <a:lnTo>
                    <a:pt x="6408" y="10820"/>
                  </a:lnTo>
                  <a:lnTo>
                    <a:pt x="6453" y="10854"/>
                  </a:lnTo>
                  <a:lnTo>
                    <a:pt x="2407" y="14900"/>
                  </a:lnTo>
                  <a:close/>
                  <a:moveTo>
                    <a:pt x="10036" y="0"/>
                  </a:moveTo>
                  <a:lnTo>
                    <a:pt x="9726" y="8"/>
                  </a:lnTo>
                  <a:lnTo>
                    <a:pt x="9421" y="31"/>
                  </a:lnTo>
                  <a:lnTo>
                    <a:pt x="9119" y="69"/>
                  </a:lnTo>
                  <a:lnTo>
                    <a:pt x="8823" y="122"/>
                  </a:lnTo>
                  <a:lnTo>
                    <a:pt x="8532" y="190"/>
                  </a:lnTo>
                  <a:lnTo>
                    <a:pt x="8246" y="271"/>
                  </a:lnTo>
                  <a:lnTo>
                    <a:pt x="7966" y="365"/>
                  </a:lnTo>
                  <a:lnTo>
                    <a:pt x="7693" y="474"/>
                  </a:lnTo>
                  <a:lnTo>
                    <a:pt x="7426" y="594"/>
                  </a:lnTo>
                  <a:lnTo>
                    <a:pt x="7166" y="727"/>
                  </a:lnTo>
                  <a:lnTo>
                    <a:pt x="6914" y="872"/>
                  </a:lnTo>
                  <a:lnTo>
                    <a:pt x="6669" y="1029"/>
                  </a:lnTo>
                  <a:lnTo>
                    <a:pt x="6433" y="1196"/>
                  </a:lnTo>
                  <a:lnTo>
                    <a:pt x="6206" y="1375"/>
                  </a:lnTo>
                  <a:lnTo>
                    <a:pt x="5988" y="1565"/>
                  </a:lnTo>
                  <a:lnTo>
                    <a:pt x="5778" y="1763"/>
                  </a:lnTo>
                  <a:lnTo>
                    <a:pt x="5579" y="1973"/>
                  </a:lnTo>
                  <a:lnTo>
                    <a:pt x="5389" y="2191"/>
                  </a:lnTo>
                  <a:lnTo>
                    <a:pt x="5211" y="2419"/>
                  </a:lnTo>
                  <a:lnTo>
                    <a:pt x="5043" y="2655"/>
                  </a:lnTo>
                  <a:lnTo>
                    <a:pt x="4887" y="2899"/>
                  </a:lnTo>
                  <a:lnTo>
                    <a:pt x="4741" y="3151"/>
                  </a:lnTo>
                  <a:lnTo>
                    <a:pt x="4609" y="3411"/>
                  </a:lnTo>
                  <a:lnTo>
                    <a:pt x="4488" y="3678"/>
                  </a:lnTo>
                  <a:lnTo>
                    <a:pt x="4380" y="3951"/>
                  </a:lnTo>
                  <a:lnTo>
                    <a:pt x="4285" y="4231"/>
                  </a:lnTo>
                  <a:lnTo>
                    <a:pt x="4204" y="4517"/>
                  </a:lnTo>
                  <a:lnTo>
                    <a:pt x="4137" y="4808"/>
                  </a:lnTo>
                  <a:lnTo>
                    <a:pt x="4084" y="5104"/>
                  </a:lnTo>
                  <a:lnTo>
                    <a:pt x="4046" y="5407"/>
                  </a:lnTo>
                  <a:lnTo>
                    <a:pt x="4023" y="5712"/>
                  </a:lnTo>
                  <a:lnTo>
                    <a:pt x="4015" y="6022"/>
                  </a:lnTo>
                  <a:lnTo>
                    <a:pt x="4016" y="6117"/>
                  </a:lnTo>
                  <a:lnTo>
                    <a:pt x="4018" y="6211"/>
                  </a:lnTo>
                  <a:lnTo>
                    <a:pt x="4022" y="6306"/>
                  </a:lnTo>
                  <a:lnTo>
                    <a:pt x="4027" y="6400"/>
                  </a:lnTo>
                  <a:lnTo>
                    <a:pt x="4033" y="6493"/>
                  </a:lnTo>
                  <a:lnTo>
                    <a:pt x="4041" y="6587"/>
                  </a:lnTo>
                  <a:lnTo>
                    <a:pt x="4051" y="6680"/>
                  </a:lnTo>
                  <a:lnTo>
                    <a:pt x="4062" y="6772"/>
                  </a:lnTo>
                  <a:lnTo>
                    <a:pt x="4074" y="6864"/>
                  </a:lnTo>
                  <a:lnTo>
                    <a:pt x="4087" y="6956"/>
                  </a:lnTo>
                  <a:lnTo>
                    <a:pt x="4102" y="7046"/>
                  </a:lnTo>
                  <a:lnTo>
                    <a:pt x="4119" y="7138"/>
                  </a:lnTo>
                  <a:lnTo>
                    <a:pt x="4136" y="7227"/>
                  </a:lnTo>
                  <a:lnTo>
                    <a:pt x="4155" y="7317"/>
                  </a:lnTo>
                  <a:lnTo>
                    <a:pt x="4176" y="7406"/>
                  </a:lnTo>
                  <a:lnTo>
                    <a:pt x="4197" y="7495"/>
                  </a:lnTo>
                  <a:lnTo>
                    <a:pt x="4220" y="7583"/>
                  </a:lnTo>
                  <a:lnTo>
                    <a:pt x="4244" y="7671"/>
                  </a:lnTo>
                  <a:lnTo>
                    <a:pt x="4270" y="7758"/>
                  </a:lnTo>
                  <a:lnTo>
                    <a:pt x="4298" y="7844"/>
                  </a:lnTo>
                  <a:lnTo>
                    <a:pt x="4326" y="7930"/>
                  </a:lnTo>
                  <a:lnTo>
                    <a:pt x="4355" y="8015"/>
                  </a:lnTo>
                  <a:lnTo>
                    <a:pt x="4386" y="8100"/>
                  </a:lnTo>
                  <a:lnTo>
                    <a:pt x="4417" y="8185"/>
                  </a:lnTo>
                  <a:lnTo>
                    <a:pt x="4450" y="8268"/>
                  </a:lnTo>
                  <a:lnTo>
                    <a:pt x="4484" y="8351"/>
                  </a:lnTo>
                  <a:lnTo>
                    <a:pt x="4520" y="8433"/>
                  </a:lnTo>
                  <a:lnTo>
                    <a:pt x="4556" y="8515"/>
                  </a:lnTo>
                  <a:lnTo>
                    <a:pt x="4595" y="8596"/>
                  </a:lnTo>
                  <a:lnTo>
                    <a:pt x="4634" y="8676"/>
                  </a:lnTo>
                  <a:lnTo>
                    <a:pt x="4673" y="8757"/>
                  </a:lnTo>
                  <a:lnTo>
                    <a:pt x="4715" y="8835"/>
                  </a:lnTo>
                  <a:lnTo>
                    <a:pt x="528" y="13021"/>
                  </a:lnTo>
                  <a:lnTo>
                    <a:pt x="531" y="13025"/>
                  </a:lnTo>
                  <a:lnTo>
                    <a:pt x="501" y="13055"/>
                  </a:lnTo>
                  <a:lnTo>
                    <a:pt x="471" y="13086"/>
                  </a:lnTo>
                  <a:lnTo>
                    <a:pt x="443" y="13118"/>
                  </a:lnTo>
                  <a:lnTo>
                    <a:pt x="414" y="13152"/>
                  </a:lnTo>
                  <a:lnTo>
                    <a:pt x="386" y="13185"/>
                  </a:lnTo>
                  <a:lnTo>
                    <a:pt x="360" y="13219"/>
                  </a:lnTo>
                  <a:lnTo>
                    <a:pt x="335" y="13253"/>
                  </a:lnTo>
                  <a:lnTo>
                    <a:pt x="310" y="13288"/>
                  </a:lnTo>
                  <a:lnTo>
                    <a:pt x="286" y="13324"/>
                  </a:lnTo>
                  <a:lnTo>
                    <a:pt x="263" y="13360"/>
                  </a:lnTo>
                  <a:lnTo>
                    <a:pt x="241" y="13397"/>
                  </a:lnTo>
                  <a:lnTo>
                    <a:pt x="219" y="13436"/>
                  </a:lnTo>
                  <a:lnTo>
                    <a:pt x="199" y="13474"/>
                  </a:lnTo>
                  <a:lnTo>
                    <a:pt x="179" y="13512"/>
                  </a:lnTo>
                  <a:lnTo>
                    <a:pt x="161" y="13551"/>
                  </a:lnTo>
                  <a:lnTo>
                    <a:pt x="143" y="13591"/>
                  </a:lnTo>
                  <a:lnTo>
                    <a:pt x="126" y="13631"/>
                  </a:lnTo>
                  <a:lnTo>
                    <a:pt x="110" y="13672"/>
                  </a:lnTo>
                  <a:lnTo>
                    <a:pt x="95" y="13714"/>
                  </a:lnTo>
                  <a:lnTo>
                    <a:pt x="81" y="13755"/>
                  </a:lnTo>
                  <a:lnTo>
                    <a:pt x="69" y="13797"/>
                  </a:lnTo>
                  <a:lnTo>
                    <a:pt x="57" y="13840"/>
                  </a:lnTo>
                  <a:lnTo>
                    <a:pt x="46" y="13883"/>
                  </a:lnTo>
                  <a:lnTo>
                    <a:pt x="37" y="13926"/>
                  </a:lnTo>
                  <a:lnTo>
                    <a:pt x="28" y="13970"/>
                  </a:lnTo>
                  <a:lnTo>
                    <a:pt x="21" y="14015"/>
                  </a:lnTo>
                  <a:lnTo>
                    <a:pt x="15" y="14059"/>
                  </a:lnTo>
                  <a:lnTo>
                    <a:pt x="9" y="14104"/>
                  </a:lnTo>
                  <a:lnTo>
                    <a:pt x="5" y="14149"/>
                  </a:lnTo>
                  <a:lnTo>
                    <a:pt x="2" y="14195"/>
                  </a:lnTo>
                  <a:lnTo>
                    <a:pt x="1" y="14240"/>
                  </a:lnTo>
                  <a:lnTo>
                    <a:pt x="0" y="14287"/>
                  </a:lnTo>
                  <a:lnTo>
                    <a:pt x="2" y="14378"/>
                  </a:lnTo>
                  <a:lnTo>
                    <a:pt x="9" y="14468"/>
                  </a:lnTo>
                  <a:lnTo>
                    <a:pt x="20" y="14557"/>
                  </a:lnTo>
                  <a:lnTo>
                    <a:pt x="36" y="14644"/>
                  </a:lnTo>
                  <a:lnTo>
                    <a:pt x="56" y="14729"/>
                  </a:lnTo>
                  <a:lnTo>
                    <a:pt x="79" y="14814"/>
                  </a:lnTo>
                  <a:lnTo>
                    <a:pt x="107" y="14896"/>
                  </a:lnTo>
                  <a:lnTo>
                    <a:pt x="140" y="14976"/>
                  </a:lnTo>
                  <a:lnTo>
                    <a:pt x="175" y="15054"/>
                  </a:lnTo>
                  <a:lnTo>
                    <a:pt x="214" y="15132"/>
                  </a:lnTo>
                  <a:lnTo>
                    <a:pt x="256" y="15205"/>
                  </a:lnTo>
                  <a:lnTo>
                    <a:pt x="302" y="15277"/>
                  </a:lnTo>
                  <a:lnTo>
                    <a:pt x="352" y="15346"/>
                  </a:lnTo>
                  <a:lnTo>
                    <a:pt x="404" y="15414"/>
                  </a:lnTo>
                  <a:lnTo>
                    <a:pt x="460" y="15478"/>
                  </a:lnTo>
                  <a:lnTo>
                    <a:pt x="519" y="15539"/>
                  </a:lnTo>
                  <a:lnTo>
                    <a:pt x="580" y="15598"/>
                  </a:lnTo>
                  <a:lnTo>
                    <a:pt x="644" y="15654"/>
                  </a:lnTo>
                  <a:lnTo>
                    <a:pt x="712" y="15706"/>
                  </a:lnTo>
                  <a:lnTo>
                    <a:pt x="781" y="15756"/>
                  </a:lnTo>
                  <a:lnTo>
                    <a:pt x="853" y="15801"/>
                  </a:lnTo>
                  <a:lnTo>
                    <a:pt x="926" y="15844"/>
                  </a:lnTo>
                  <a:lnTo>
                    <a:pt x="1004" y="15883"/>
                  </a:lnTo>
                  <a:lnTo>
                    <a:pt x="1082" y="15918"/>
                  </a:lnTo>
                  <a:lnTo>
                    <a:pt x="1162" y="15951"/>
                  </a:lnTo>
                  <a:lnTo>
                    <a:pt x="1244" y="15979"/>
                  </a:lnTo>
                  <a:lnTo>
                    <a:pt x="1329" y="16002"/>
                  </a:lnTo>
                  <a:lnTo>
                    <a:pt x="1414" y="16022"/>
                  </a:lnTo>
                  <a:lnTo>
                    <a:pt x="1501" y="16038"/>
                  </a:lnTo>
                  <a:lnTo>
                    <a:pt x="1590" y="16049"/>
                  </a:lnTo>
                  <a:lnTo>
                    <a:pt x="1680" y="16056"/>
                  </a:lnTo>
                  <a:lnTo>
                    <a:pt x="1771" y="16058"/>
                  </a:lnTo>
                  <a:lnTo>
                    <a:pt x="1818" y="16057"/>
                  </a:lnTo>
                  <a:lnTo>
                    <a:pt x="1863" y="16056"/>
                  </a:lnTo>
                  <a:lnTo>
                    <a:pt x="1909" y="16053"/>
                  </a:lnTo>
                  <a:lnTo>
                    <a:pt x="1954" y="16049"/>
                  </a:lnTo>
                  <a:lnTo>
                    <a:pt x="1999" y="16043"/>
                  </a:lnTo>
                  <a:lnTo>
                    <a:pt x="2043" y="16037"/>
                  </a:lnTo>
                  <a:lnTo>
                    <a:pt x="2088" y="16030"/>
                  </a:lnTo>
                  <a:lnTo>
                    <a:pt x="2132" y="16021"/>
                  </a:lnTo>
                  <a:lnTo>
                    <a:pt x="2175" y="16012"/>
                  </a:lnTo>
                  <a:lnTo>
                    <a:pt x="2218" y="16001"/>
                  </a:lnTo>
                  <a:lnTo>
                    <a:pt x="2261" y="15989"/>
                  </a:lnTo>
                  <a:lnTo>
                    <a:pt x="2302" y="15977"/>
                  </a:lnTo>
                  <a:lnTo>
                    <a:pt x="2344" y="15963"/>
                  </a:lnTo>
                  <a:lnTo>
                    <a:pt x="2386" y="15948"/>
                  </a:lnTo>
                  <a:lnTo>
                    <a:pt x="2427" y="15932"/>
                  </a:lnTo>
                  <a:lnTo>
                    <a:pt x="2467" y="15915"/>
                  </a:lnTo>
                  <a:lnTo>
                    <a:pt x="2507" y="15897"/>
                  </a:lnTo>
                  <a:lnTo>
                    <a:pt x="2546" y="15878"/>
                  </a:lnTo>
                  <a:lnTo>
                    <a:pt x="2584" y="15859"/>
                  </a:lnTo>
                  <a:lnTo>
                    <a:pt x="2622" y="15839"/>
                  </a:lnTo>
                  <a:lnTo>
                    <a:pt x="2661" y="15817"/>
                  </a:lnTo>
                  <a:lnTo>
                    <a:pt x="2698" y="15795"/>
                  </a:lnTo>
                  <a:lnTo>
                    <a:pt x="2734" y="15772"/>
                  </a:lnTo>
                  <a:lnTo>
                    <a:pt x="2770" y="15748"/>
                  </a:lnTo>
                  <a:lnTo>
                    <a:pt x="2805" y="15723"/>
                  </a:lnTo>
                  <a:lnTo>
                    <a:pt x="2839" y="15698"/>
                  </a:lnTo>
                  <a:lnTo>
                    <a:pt x="2873" y="15671"/>
                  </a:lnTo>
                  <a:lnTo>
                    <a:pt x="2906" y="15644"/>
                  </a:lnTo>
                  <a:lnTo>
                    <a:pt x="2940" y="15615"/>
                  </a:lnTo>
                  <a:lnTo>
                    <a:pt x="2971" y="15587"/>
                  </a:lnTo>
                  <a:lnTo>
                    <a:pt x="3003" y="15557"/>
                  </a:lnTo>
                  <a:lnTo>
                    <a:pt x="3033" y="15527"/>
                  </a:lnTo>
                  <a:lnTo>
                    <a:pt x="3032" y="15526"/>
                  </a:lnTo>
                  <a:lnTo>
                    <a:pt x="7217" y="11342"/>
                  </a:lnTo>
                  <a:lnTo>
                    <a:pt x="7296" y="11383"/>
                  </a:lnTo>
                  <a:lnTo>
                    <a:pt x="7377" y="11423"/>
                  </a:lnTo>
                  <a:lnTo>
                    <a:pt x="7457" y="11462"/>
                  </a:lnTo>
                  <a:lnTo>
                    <a:pt x="7538" y="11500"/>
                  </a:lnTo>
                  <a:lnTo>
                    <a:pt x="7621" y="11537"/>
                  </a:lnTo>
                  <a:lnTo>
                    <a:pt x="7703" y="11572"/>
                  </a:lnTo>
                  <a:lnTo>
                    <a:pt x="7786" y="11606"/>
                  </a:lnTo>
                  <a:lnTo>
                    <a:pt x="7869" y="11640"/>
                  </a:lnTo>
                  <a:lnTo>
                    <a:pt x="7954" y="11671"/>
                  </a:lnTo>
                  <a:lnTo>
                    <a:pt x="8039" y="11702"/>
                  </a:lnTo>
                  <a:lnTo>
                    <a:pt x="8124" y="11731"/>
                  </a:lnTo>
                  <a:lnTo>
                    <a:pt x="8211" y="11759"/>
                  </a:lnTo>
                  <a:lnTo>
                    <a:pt x="8297" y="11787"/>
                  </a:lnTo>
                  <a:lnTo>
                    <a:pt x="8384" y="11813"/>
                  </a:lnTo>
                  <a:lnTo>
                    <a:pt x="8472" y="11837"/>
                  </a:lnTo>
                  <a:lnTo>
                    <a:pt x="8560" y="11860"/>
                  </a:lnTo>
                  <a:lnTo>
                    <a:pt x="8649" y="11882"/>
                  </a:lnTo>
                  <a:lnTo>
                    <a:pt x="8739" y="11902"/>
                  </a:lnTo>
                  <a:lnTo>
                    <a:pt x="8828" y="11921"/>
                  </a:lnTo>
                  <a:lnTo>
                    <a:pt x="8918" y="11939"/>
                  </a:lnTo>
                  <a:lnTo>
                    <a:pt x="9010" y="11955"/>
                  </a:lnTo>
                  <a:lnTo>
                    <a:pt x="9100" y="11970"/>
                  </a:lnTo>
                  <a:lnTo>
                    <a:pt x="9192" y="11984"/>
                  </a:lnTo>
                  <a:lnTo>
                    <a:pt x="9285" y="11996"/>
                  </a:lnTo>
                  <a:lnTo>
                    <a:pt x="9377" y="12007"/>
                  </a:lnTo>
                  <a:lnTo>
                    <a:pt x="9470" y="12016"/>
                  </a:lnTo>
                  <a:lnTo>
                    <a:pt x="9564" y="12024"/>
                  </a:lnTo>
                  <a:lnTo>
                    <a:pt x="9657" y="12031"/>
                  </a:lnTo>
                  <a:lnTo>
                    <a:pt x="9751" y="12036"/>
                  </a:lnTo>
                  <a:lnTo>
                    <a:pt x="9846" y="12040"/>
                  </a:lnTo>
                  <a:lnTo>
                    <a:pt x="9941" y="12042"/>
                  </a:lnTo>
                  <a:lnTo>
                    <a:pt x="10036" y="12044"/>
                  </a:lnTo>
                  <a:lnTo>
                    <a:pt x="10346" y="12035"/>
                  </a:lnTo>
                  <a:lnTo>
                    <a:pt x="10651" y="12012"/>
                  </a:lnTo>
                  <a:lnTo>
                    <a:pt x="10954" y="11974"/>
                  </a:lnTo>
                  <a:lnTo>
                    <a:pt x="11250" y="11921"/>
                  </a:lnTo>
                  <a:lnTo>
                    <a:pt x="11541" y="11854"/>
                  </a:lnTo>
                  <a:lnTo>
                    <a:pt x="11827" y="11773"/>
                  </a:lnTo>
                  <a:lnTo>
                    <a:pt x="12107" y="11678"/>
                  </a:lnTo>
                  <a:lnTo>
                    <a:pt x="12380" y="11570"/>
                  </a:lnTo>
                  <a:lnTo>
                    <a:pt x="12647" y="11449"/>
                  </a:lnTo>
                  <a:lnTo>
                    <a:pt x="12907" y="11317"/>
                  </a:lnTo>
                  <a:lnTo>
                    <a:pt x="13159" y="11171"/>
                  </a:lnTo>
                  <a:lnTo>
                    <a:pt x="13403" y="11015"/>
                  </a:lnTo>
                  <a:lnTo>
                    <a:pt x="13639" y="10847"/>
                  </a:lnTo>
                  <a:lnTo>
                    <a:pt x="13866" y="10669"/>
                  </a:lnTo>
                  <a:lnTo>
                    <a:pt x="14085" y="10479"/>
                  </a:lnTo>
                  <a:lnTo>
                    <a:pt x="14295" y="10280"/>
                  </a:lnTo>
                  <a:lnTo>
                    <a:pt x="14493" y="10070"/>
                  </a:lnTo>
                  <a:lnTo>
                    <a:pt x="14683" y="9852"/>
                  </a:lnTo>
                  <a:lnTo>
                    <a:pt x="14862" y="9625"/>
                  </a:lnTo>
                  <a:lnTo>
                    <a:pt x="15029" y="9389"/>
                  </a:lnTo>
                  <a:lnTo>
                    <a:pt x="15186" y="9144"/>
                  </a:lnTo>
                  <a:lnTo>
                    <a:pt x="15331" y="8892"/>
                  </a:lnTo>
                  <a:lnTo>
                    <a:pt x="15464" y="8632"/>
                  </a:lnTo>
                  <a:lnTo>
                    <a:pt x="15584" y="8365"/>
                  </a:lnTo>
                  <a:lnTo>
                    <a:pt x="15693" y="8092"/>
                  </a:lnTo>
                  <a:lnTo>
                    <a:pt x="15787" y="7812"/>
                  </a:lnTo>
                  <a:lnTo>
                    <a:pt x="15868" y="7526"/>
                  </a:lnTo>
                  <a:lnTo>
                    <a:pt x="15936" y="7235"/>
                  </a:lnTo>
                  <a:lnTo>
                    <a:pt x="15989" y="6939"/>
                  </a:lnTo>
                  <a:lnTo>
                    <a:pt x="16027" y="6638"/>
                  </a:lnTo>
                  <a:lnTo>
                    <a:pt x="16050" y="6332"/>
                  </a:lnTo>
                  <a:lnTo>
                    <a:pt x="16058" y="6022"/>
                  </a:lnTo>
                  <a:lnTo>
                    <a:pt x="16050" y="5712"/>
                  </a:lnTo>
                  <a:lnTo>
                    <a:pt x="16027" y="5407"/>
                  </a:lnTo>
                  <a:lnTo>
                    <a:pt x="15989" y="5104"/>
                  </a:lnTo>
                  <a:lnTo>
                    <a:pt x="15936" y="4808"/>
                  </a:lnTo>
                  <a:lnTo>
                    <a:pt x="15868" y="4517"/>
                  </a:lnTo>
                  <a:lnTo>
                    <a:pt x="15787" y="4231"/>
                  </a:lnTo>
                  <a:lnTo>
                    <a:pt x="15693" y="3951"/>
                  </a:lnTo>
                  <a:lnTo>
                    <a:pt x="15584" y="3678"/>
                  </a:lnTo>
                  <a:lnTo>
                    <a:pt x="15464" y="3411"/>
                  </a:lnTo>
                  <a:lnTo>
                    <a:pt x="15331" y="3151"/>
                  </a:lnTo>
                  <a:lnTo>
                    <a:pt x="15186" y="2899"/>
                  </a:lnTo>
                  <a:lnTo>
                    <a:pt x="15029" y="2655"/>
                  </a:lnTo>
                  <a:lnTo>
                    <a:pt x="14862" y="2419"/>
                  </a:lnTo>
                  <a:lnTo>
                    <a:pt x="14683" y="2191"/>
                  </a:lnTo>
                  <a:lnTo>
                    <a:pt x="14493" y="1973"/>
                  </a:lnTo>
                  <a:lnTo>
                    <a:pt x="14295" y="1763"/>
                  </a:lnTo>
                  <a:lnTo>
                    <a:pt x="14085" y="1565"/>
                  </a:lnTo>
                  <a:lnTo>
                    <a:pt x="13866" y="1375"/>
                  </a:lnTo>
                  <a:lnTo>
                    <a:pt x="13639" y="1196"/>
                  </a:lnTo>
                  <a:lnTo>
                    <a:pt x="13403" y="1029"/>
                  </a:lnTo>
                  <a:lnTo>
                    <a:pt x="13159" y="872"/>
                  </a:lnTo>
                  <a:lnTo>
                    <a:pt x="12907" y="727"/>
                  </a:lnTo>
                  <a:lnTo>
                    <a:pt x="12647" y="594"/>
                  </a:lnTo>
                  <a:lnTo>
                    <a:pt x="12380" y="474"/>
                  </a:lnTo>
                  <a:lnTo>
                    <a:pt x="12107" y="365"/>
                  </a:lnTo>
                  <a:lnTo>
                    <a:pt x="11827" y="271"/>
                  </a:lnTo>
                  <a:lnTo>
                    <a:pt x="11541" y="190"/>
                  </a:lnTo>
                  <a:lnTo>
                    <a:pt x="11250" y="122"/>
                  </a:lnTo>
                  <a:lnTo>
                    <a:pt x="10954" y="69"/>
                  </a:lnTo>
                  <a:lnTo>
                    <a:pt x="10651" y="31"/>
                  </a:lnTo>
                  <a:lnTo>
                    <a:pt x="10346" y="8"/>
                  </a:lnTo>
                  <a:lnTo>
                    <a:pt x="100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Freeform: Shape 71">
              <a:extLst>
                <a:ext uri="{FF2B5EF4-FFF2-40B4-BE49-F238E27FC236}">
                  <a16:creationId xmlns:a16="http://schemas.microsoft.com/office/drawing/2014/main" id="{DD2DE0D8-CE07-4931-8D61-CEC65FD12D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4413" y="1185863"/>
              <a:ext cx="161925" cy="161925"/>
            </a:xfrm>
            <a:custGeom>
              <a:avLst/>
              <a:gdLst>
                <a:gd name="T0" fmla="*/ 2977 w 3763"/>
                <a:gd name="T1" fmla="*/ 40 h 3764"/>
                <a:gd name="T2" fmla="*/ 2305 w 3763"/>
                <a:gd name="T3" fmla="*/ 213 h 3764"/>
                <a:gd name="T4" fmla="*/ 1691 w 3763"/>
                <a:gd name="T5" fmla="*/ 509 h 3764"/>
                <a:gd name="T6" fmla="*/ 1151 w 3763"/>
                <a:gd name="T7" fmla="*/ 912 h 3764"/>
                <a:gd name="T8" fmla="*/ 697 w 3763"/>
                <a:gd name="T9" fmla="*/ 1411 h 3764"/>
                <a:gd name="T10" fmla="*/ 346 w 3763"/>
                <a:gd name="T11" fmla="*/ 1990 h 3764"/>
                <a:gd name="T12" fmla="*/ 110 w 3763"/>
                <a:gd name="T13" fmla="*/ 2635 h 3764"/>
                <a:gd name="T14" fmla="*/ 5 w 3763"/>
                <a:gd name="T15" fmla="*/ 3332 h 3764"/>
                <a:gd name="T16" fmla="*/ 3 w 3763"/>
                <a:gd name="T17" fmla="*/ 3551 h 3764"/>
                <a:gd name="T18" fmla="*/ 15 w 3763"/>
                <a:gd name="T19" fmla="*/ 3599 h 3764"/>
                <a:gd name="T20" fmla="*/ 36 w 3763"/>
                <a:gd name="T21" fmla="*/ 3643 h 3764"/>
                <a:gd name="T22" fmla="*/ 65 w 3763"/>
                <a:gd name="T23" fmla="*/ 3681 h 3764"/>
                <a:gd name="T24" fmla="*/ 100 w 3763"/>
                <a:gd name="T25" fmla="*/ 3713 h 3764"/>
                <a:gd name="T26" fmla="*/ 142 w 3763"/>
                <a:gd name="T27" fmla="*/ 3739 h 3764"/>
                <a:gd name="T28" fmla="*/ 188 w 3763"/>
                <a:gd name="T29" fmla="*/ 3756 h 3764"/>
                <a:gd name="T30" fmla="*/ 237 w 3763"/>
                <a:gd name="T31" fmla="*/ 3764 h 3764"/>
                <a:gd name="T32" fmla="*/ 289 w 3763"/>
                <a:gd name="T33" fmla="*/ 3761 h 3764"/>
                <a:gd name="T34" fmla="*/ 337 w 3763"/>
                <a:gd name="T35" fmla="*/ 3749 h 3764"/>
                <a:gd name="T36" fmla="*/ 381 w 3763"/>
                <a:gd name="T37" fmla="*/ 3728 h 3764"/>
                <a:gd name="T38" fmla="*/ 419 w 3763"/>
                <a:gd name="T39" fmla="*/ 3698 h 3764"/>
                <a:gd name="T40" fmla="*/ 451 w 3763"/>
                <a:gd name="T41" fmla="*/ 3663 h 3764"/>
                <a:gd name="T42" fmla="*/ 476 w 3763"/>
                <a:gd name="T43" fmla="*/ 3621 h 3764"/>
                <a:gd name="T44" fmla="*/ 493 w 3763"/>
                <a:gd name="T45" fmla="*/ 3576 h 3764"/>
                <a:gd name="T46" fmla="*/ 501 w 3763"/>
                <a:gd name="T47" fmla="*/ 3526 h 3764"/>
                <a:gd name="T48" fmla="*/ 537 w 3763"/>
                <a:gd name="T49" fmla="*/ 3054 h 3764"/>
                <a:gd name="T50" fmla="*/ 684 w 3763"/>
                <a:gd name="T51" fmla="*/ 2478 h 3764"/>
                <a:gd name="T52" fmla="*/ 937 w 3763"/>
                <a:gd name="T53" fmla="*/ 1952 h 3764"/>
                <a:gd name="T54" fmla="*/ 1283 w 3763"/>
                <a:gd name="T55" fmla="*/ 1488 h 3764"/>
                <a:gd name="T56" fmla="*/ 1711 w 3763"/>
                <a:gd name="T57" fmla="*/ 1100 h 3764"/>
                <a:gd name="T58" fmla="*/ 2208 w 3763"/>
                <a:gd name="T59" fmla="*/ 799 h 3764"/>
                <a:gd name="T60" fmla="*/ 2760 w 3763"/>
                <a:gd name="T61" fmla="*/ 596 h 3764"/>
                <a:gd name="T62" fmla="*/ 3358 w 3763"/>
                <a:gd name="T63" fmla="*/ 506 h 3764"/>
                <a:gd name="T64" fmla="*/ 3550 w 3763"/>
                <a:gd name="T65" fmla="*/ 499 h 3764"/>
                <a:gd name="T66" fmla="*/ 3599 w 3763"/>
                <a:gd name="T67" fmla="*/ 487 h 3764"/>
                <a:gd name="T68" fmla="*/ 3643 w 3763"/>
                <a:gd name="T69" fmla="*/ 466 h 3764"/>
                <a:gd name="T70" fmla="*/ 3681 w 3763"/>
                <a:gd name="T71" fmla="*/ 437 h 3764"/>
                <a:gd name="T72" fmla="*/ 3713 w 3763"/>
                <a:gd name="T73" fmla="*/ 402 h 3764"/>
                <a:gd name="T74" fmla="*/ 3738 w 3763"/>
                <a:gd name="T75" fmla="*/ 359 h 3764"/>
                <a:gd name="T76" fmla="*/ 3755 w 3763"/>
                <a:gd name="T77" fmla="*/ 313 h 3764"/>
                <a:gd name="T78" fmla="*/ 3763 w 3763"/>
                <a:gd name="T79" fmla="*/ 264 h 3764"/>
                <a:gd name="T80" fmla="*/ 3760 w 3763"/>
                <a:gd name="T81" fmla="*/ 213 h 3764"/>
                <a:gd name="T82" fmla="*/ 3748 w 3763"/>
                <a:gd name="T83" fmla="*/ 165 h 3764"/>
                <a:gd name="T84" fmla="*/ 3727 w 3763"/>
                <a:gd name="T85" fmla="*/ 120 h 3764"/>
                <a:gd name="T86" fmla="*/ 3698 w 3763"/>
                <a:gd name="T87" fmla="*/ 82 h 3764"/>
                <a:gd name="T88" fmla="*/ 3663 w 3763"/>
                <a:gd name="T89" fmla="*/ 50 h 3764"/>
                <a:gd name="T90" fmla="*/ 3621 w 3763"/>
                <a:gd name="T91" fmla="*/ 25 h 3764"/>
                <a:gd name="T92" fmla="*/ 3574 w 3763"/>
                <a:gd name="T93" fmla="*/ 8 h 3764"/>
                <a:gd name="T94" fmla="*/ 3525 w 3763"/>
                <a:gd name="T95" fmla="*/ 0 h 3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63" h="3764">
                  <a:moveTo>
                    <a:pt x="3512" y="0"/>
                  </a:moveTo>
                  <a:lnTo>
                    <a:pt x="3332" y="5"/>
                  </a:lnTo>
                  <a:lnTo>
                    <a:pt x="3153" y="18"/>
                  </a:lnTo>
                  <a:lnTo>
                    <a:pt x="2977" y="40"/>
                  </a:lnTo>
                  <a:lnTo>
                    <a:pt x="2805" y="71"/>
                  </a:lnTo>
                  <a:lnTo>
                    <a:pt x="2634" y="110"/>
                  </a:lnTo>
                  <a:lnTo>
                    <a:pt x="2467" y="158"/>
                  </a:lnTo>
                  <a:lnTo>
                    <a:pt x="2305" y="213"/>
                  </a:lnTo>
                  <a:lnTo>
                    <a:pt x="2145" y="276"/>
                  </a:lnTo>
                  <a:lnTo>
                    <a:pt x="1990" y="346"/>
                  </a:lnTo>
                  <a:lnTo>
                    <a:pt x="1838" y="424"/>
                  </a:lnTo>
                  <a:lnTo>
                    <a:pt x="1691" y="509"/>
                  </a:lnTo>
                  <a:lnTo>
                    <a:pt x="1548" y="600"/>
                  </a:lnTo>
                  <a:lnTo>
                    <a:pt x="1411" y="698"/>
                  </a:lnTo>
                  <a:lnTo>
                    <a:pt x="1278" y="802"/>
                  </a:lnTo>
                  <a:lnTo>
                    <a:pt x="1151" y="912"/>
                  </a:lnTo>
                  <a:lnTo>
                    <a:pt x="1028" y="1029"/>
                  </a:lnTo>
                  <a:lnTo>
                    <a:pt x="912" y="1151"/>
                  </a:lnTo>
                  <a:lnTo>
                    <a:pt x="801" y="1279"/>
                  </a:lnTo>
                  <a:lnTo>
                    <a:pt x="697" y="1411"/>
                  </a:lnTo>
                  <a:lnTo>
                    <a:pt x="600" y="1549"/>
                  </a:lnTo>
                  <a:lnTo>
                    <a:pt x="508" y="1691"/>
                  </a:lnTo>
                  <a:lnTo>
                    <a:pt x="423" y="1839"/>
                  </a:lnTo>
                  <a:lnTo>
                    <a:pt x="346" y="1990"/>
                  </a:lnTo>
                  <a:lnTo>
                    <a:pt x="276" y="2146"/>
                  </a:lnTo>
                  <a:lnTo>
                    <a:pt x="212" y="2305"/>
                  </a:lnTo>
                  <a:lnTo>
                    <a:pt x="157" y="2468"/>
                  </a:lnTo>
                  <a:lnTo>
                    <a:pt x="110" y="2635"/>
                  </a:lnTo>
                  <a:lnTo>
                    <a:pt x="71" y="2805"/>
                  </a:lnTo>
                  <a:lnTo>
                    <a:pt x="40" y="2978"/>
                  </a:lnTo>
                  <a:lnTo>
                    <a:pt x="18" y="3153"/>
                  </a:lnTo>
                  <a:lnTo>
                    <a:pt x="5" y="3332"/>
                  </a:lnTo>
                  <a:lnTo>
                    <a:pt x="0" y="3513"/>
                  </a:lnTo>
                  <a:lnTo>
                    <a:pt x="0" y="3526"/>
                  </a:lnTo>
                  <a:lnTo>
                    <a:pt x="1" y="3539"/>
                  </a:lnTo>
                  <a:lnTo>
                    <a:pt x="3" y="3551"/>
                  </a:lnTo>
                  <a:lnTo>
                    <a:pt x="5" y="3563"/>
                  </a:lnTo>
                  <a:lnTo>
                    <a:pt x="8" y="3576"/>
                  </a:lnTo>
                  <a:lnTo>
                    <a:pt x="11" y="3587"/>
                  </a:lnTo>
                  <a:lnTo>
                    <a:pt x="15" y="3599"/>
                  </a:lnTo>
                  <a:lnTo>
                    <a:pt x="20" y="3610"/>
                  </a:lnTo>
                  <a:lnTo>
                    <a:pt x="25" y="3621"/>
                  </a:lnTo>
                  <a:lnTo>
                    <a:pt x="30" y="3632"/>
                  </a:lnTo>
                  <a:lnTo>
                    <a:pt x="36" y="3643"/>
                  </a:lnTo>
                  <a:lnTo>
                    <a:pt x="43" y="3653"/>
                  </a:lnTo>
                  <a:lnTo>
                    <a:pt x="50" y="3663"/>
                  </a:lnTo>
                  <a:lnTo>
                    <a:pt x="57" y="3672"/>
                  </a:lnTo>
                  <a:lnTo>
                    <a:pt x="65" y="3681"/>
                  </a:lnTo>
                  <a:lnTo>
                    <a:pt x="73" y="3690"/>
                  </a:lnTo>
                  <a:lnTo>
                    <a:pt x="82" y="3698"/>
                  </a:lnTo>
                  <a:lnTo>
                    <a:pt x="91" y="3706"/>
                  </a:lnTo>
                  <a:lnTo>
                    <a:pt x="100" y="3713"/>
                  </a:lnTo>
                  <a:lnTo>
                    <a:pt x="110" y="3721"/>
                  </a:lnTo>
                  <a:lnTo>
                    <a:pt x="120" y="3728"/>
                  </a:lnTo>
                  <a:lnTo>
                    <a:pt x="131" y="3734"/>
                  </a:lnTo>
                  <a:lnTo>
                    <a:pt x="142" y="3739"/>
                  </a:lnTo>
                  <a:lnTo>
                    <a:pt x="153" y="3744"/>
                  </a:lnTo>
                  <a:lnTo>
                    <a:pt x="164" y="3749"/>
                  </a:lnTo>
                  <a:lnTo>
                    <a:pt x="176" y="3753"/>
                  </a:lnTo>
                  <a:lnTo>
                    <a:pt x="188" y="3756"/>
                  </a:lnTo>
                  <a:lnTo>
                    <a:pt x="200" y="3759"/>
                  </a:lnTo>
                  <a:lnTo>
                    <a:pt x="212" y="3761"/>
                  </a:lnTo>
                  <a:lnTo>
                    <a:pt x="224" y="3763"/>
                  </a:lnTo>
                  <a:lnTo>
                    <a:pt x="237" y="3764"/>
                  </a:lnTo>
                  <a:lnTo>
                    <a:pt x="250" y="3764"/>
                  </a:lnTo>
                  <a:lnTo>
                    <a:pt x="264" y="3764"/>
                  </a:lnTo>
                  <a:lnTo>
                    <a:pt x="276" y="3763"/>
                  </a:lnTo>
                  <a:lnTo>
                    <a:pt x="289" y="3761"/>
                  </a:lnTo>
                  <a:lnTo>
                    <a:pt x="301" y="3759"/>
                  </a:lnTo>
                  <a:lnTo>
                    <a:pt x="313" y="3756"/>
                  </a:lnTo>
                  <a:lnTo>
                    <a:pt x="325" y="3753"/>
                  </a:lnTo>
                  <a:lnTo>
                    <a:pt x="337" y="3749"/>
                  </a:lnTo>
                  <a:lnTo>
                    <a:pt x="348" y="3744"/>
                  </a:lnTo>
                  <a:lnTo>
                    <a:pt x="359" y="3739"/>
                  </a:lnTo>
                  <a:lnTo>
                    <a:pt x="370" y="3734"/>
                  </a:lnTo>
                  <a:lnTo>
                    <a:pt x="381" y="3728"/>
                  </a:lnTo>
                  <a:lnTo>
                    <a:pt x="391" y="3721"/>
                  </a:lnTo>
                  <a:lnTo>
                    <a:pt x="401" y="3713"/>
                  </a:lnTo>
                  <a:lnTo>
                    <a:pt x="410" y="3706"/>
                  </a:lnTo>
                  <a:lnTo>
                    <a:pt x="419" y="3698"/>
                  </a:lnTo>
                  <a:lnTo>
                    <a:pt x="428" y="3690"/>
                  </a:lnTo>
                  <a:lnTo>
                    <a:pt x="436" y="3681"/>
                  </a:lnTo>
                  <a:lnTo>
                    <a:pt x="444" y="3672"/>
                  </a:lnTo>
                  <a:lnTo>
                    <a:pt x="451" y="3663"/>
                  </a:lnTo>
                  <a:lnTo>
                    <a:pt x="458" y="3653"/>
                  </a:lnTo>
                  <a:lnTo>
                    <a:pt x="465" y="3643"/>
                  </a:lnTo>
                  <a:lnTo>
                    <a:pt x="471" y="3632"/>
                  </a:lnTo>
                  <a:lnTo>
                    <a:pt x="476" y="3621"/>
                  </a:lnTo>
                  <a:lnTo>
                    <a:pt x="481" y="3610"/>
                  </a:lnTo>
                  <a:lnTo>
                    <a:pt x="486" y="3599"/>
                  </a:lnTo>
                  <a:lnTo>
                    <a:pt x="490" y="3587"/>
                  </a:lnTo>
                  <a:lnTo>
                    <a:pt x="493" y="3576"/>
                  </a:lnTo>
                  <a:lnTo>
                    <a:pt x="496" y="3563"/>
                  </a:lnTo>
                  <a:lnTo>
                    <a:pt x="498" y="3551"/>
                  </a:lnTo>
                  <a:lnTo>
                    <a:pt x="500" y="3539"/>
                  </a:lnTo>
                  <a:lnTo>
                    <a:pt x="501" y="3526"/>
                  </a:lnTo>
                  <a:lnTo>
                    <a:pt x="501" y="3513"/>
                  </a:lnTo>
                  <a:lnTo>
                    <a:pt x="505" y="3358"/>
                  </a:lnTo>
                  <a:lnTo>
                    <a:pt x="517" y="3205"/>
                  </a:lnTo>
                  <a:lnTo>
                    <a:pt x="537" y="3054"/>
                  </a:lnTo>
                  <a:lnTo>
                    <a:pt x="563" y="2907"/>
                  </a:lnTo>
                  <a:lnTo>
                    <a:pt x="596" y="2760"/>
                  </a:lnTo>
                  <a:lnTo>
                    <a:pt x="637" y="2618"/>
                  </a:lnTo>
                  <a:lnTo>
                    <a:pt x="684" y="2478"/>
                  </a:lnTo>
                  <a:lnTo>
                    <a:pt x="738" y="2341"/>
                  </a:lnTo>
                  <a:lnTo>
                    <a:pt x="798" y="2208"/>
                  </a:lnTo>
                  <a:lnTo>
                    <a:pt x="865" y="2078"/>
                  </a:lnTo>
                  <a:lnTo>
                    <a:pt x="937" y="1952"/>
                  </a:lnTo>
                  <a:lnTo>
                    <a:pt x="1015" y="1830"/>
                  </a:lnTo>
                  <a:lnTo>
                    <a:pt x="1100" y="1711"/>
                  </a:lnTo>
                  <a:lnTo>
                    <a:pt x="1189" y="1598"/>
                  </a:lnTo>
                  <a:lnTo>
                    <a:pt x="1283" y="1488"/>
                  </a:lnTo>
                  <a:lnTo>
                    <a:pt x="1384" y="1384"/>
                  </a:lnTo>
                  <a:lnTo>
                    <a:pt x="1488" y="1285"/>
                  </a:lnTo>
                  <a:lnTo>
                    <a:pt x="1597" y="1189"/>
                  </a:lnTo>
                  <a:lnTo>
                    <a:pt x="1711" y="1100"/>
                  </a:lnTo>
                  <a:lnTo>
                    <a:pt x="1829" y="1017"/>
                  </a:lnTo>
                  <a:lnTo>
                    <a:pt x="1952" y="937"/>
                  </a:lnTo>
                  <a:lnTo>
                    <a:pt x="2077" y="865"/>
                  </a:lnTo>
                  <a:lnTo>
                    <a:pt x="2208" y="799"/>
                  </a:lnTo>
                  <a:lnTo>
                    <a:pt x="2340" y="739"/>
                  </a:lnTo>
                  <a:lnTo>
                    <a:pt x="2478" y="685"/>
                  </a:lnTo>
                  <a:lnTo>
                    <a:pt x="2617" y="637"/>
                  </a:lnTo>
                  <a:lnTo>
                    <a:pt x="2760" y="596"/>
                  </a:lnTo>
                  <a:lnTo>
                    <a:pt x="2906" y="563"/>
                  </a:lnTo>
                  <a:lnTo>
                    <a:pt x="3054" y="537"/>
                  </a:lnTo>
                  <a:lnTo>
                    <a:pt x="3204" y="517"/>
                  </a:lnTo>
                  <a:lnTo>
                    <a:pt x="3358" y="506"/>
                  </a:lnTo>
                  <a:lnTo>
                    <a:pt x="3512" y="502"/>
                  </a:lnTo>
                  <a:lnTo>
                    <a:pt x="3525" y="502"/>
                  </a:lnTo>
                  <a:lnTo>
                    <a:pt x="3538" y="501"/>
                  </a:lnTo>
                  <a:lnTo>
                    <a:pt x="3550" y="499"/>
                  </a:lnTo>
                  <a:lnTo>
                    <a:pt x="3562" y="497"/>
                  </a:lnTo>
                  <a:lnTo>
                    <a:pt x="3574" y="494"/>
                  </a:lnTo>
                  <a:lnTo>
                    <a:pt x="3587" y="491"/>
                  </a:lnTo>
                  <a:lnTo>
                    <a:pt x="3599" y="487"/>
                  </a:lnTo>
                  <a:lnTo>
                    <a:pt x="3610" y="482"/>
                  </a:lnTo>
                  <a:lnTo>
                    <a:pt x="3621" y="477"/>
                  </a:lnTo>
                  <a:lnTo>
                    <a:pt x="3632" y="472"/>
                  </a:lnTo>
                  <a:lnTo>
                    <a:pt x="3643" y="466"/>
                  </a:lnTo>
                  <a:lnTo>
                    <a:pt x="3653" y="459"/>
                  </a:lnTo>
                  <a:lnTo>
                    <a:pt x="3663" y="452"/>
                  </a:lnTo>
                  <a:lnTo>
                    <a:pt x="3672" y="445"/>
                  </a:lnTo>
                  <a:lnTo>
                    <a:pt x="3681" y="437"/>
                  </a:lnTo>
                  <a:lnTo>
                    <a:pt x="3690" y="429"/>
                  </a:lnTo>
                  <a:lnTo>
                    <a:pt x="3698" y="420"/>
                  </a:lnTo>
                  <a:lnTo>
                    <a:pt x="3706" y="411"/>
                  </a:lnTo>
                  <a:lnTo>
                    <a:pt x="3713" y="402"/>
                  </a:lnTo>
                  <a:lnTo>
                    <a:pt x="3720" y="391"/>
                  </a:lnTo>
                  <a:lnTo>
                    <a:pt x="3727" y="381"/>
                  </a:lnTo>
                  <a:lnTo>
                    <a:pt x="3733" y="370"/>
                  </a:lnTo>
                  <a:lnTo>
                    <a:pt x="3738" y="359"/>
                  </a:lnTo>
                  <a:lnTo>
                    <a:pt x="3743" y="348"/>
                  </a:lnTo>
                  <a:lnTo>
                    <a:pt x="3748" y="337"/>
                  </a:lnTo>
                  <a:lnTo>
                    <a:pt x="3752" y="325"/>
                  </a:lnTo>
                  <a:lnTo>
                    <a:pt x="3755" y="313"/>
                  </a:lnTo>
                  <a:lnTo>
                    <a:pt x="3758" y="301"/>
                  </a:lnTo>
                  <a:lnTo>
                    <a:pt x="3760" y="289"/>
                  </a:lnTo>
                  <a:lnTo>
                    <a:pt x="3762" y="276"/>
                  </a:lnTo>
                  <a:lnTo>
                    <a:pt x="3763" y="264"/>
                  </a:lnTo>
                  <a:lnTo>
                    <a:pt x="3763" y="251"/>
                  </a:lnTo>
                  <a:lnTo>
                    <a:pt x="3763" y="238"/>
                  </a:lnTo>
                  <a:lnTo>
                    <a:pt x="3762" y="225"/>
                  </a:lnTo>
                  <a:lnTo>
                    <a:pt x="3760" y="213"/>
                  </a:lnTo>
                  <a:lnTo>
                    <a:pt x="3758" y="201"/>
                  </a:lnTo>
                  <a:lnTo>
                    <a:pt x="3755" y="188"/>
                  </a:lnTo>
                  <a:lnTo>
                    <a:pt x="3752" y="177"/>
                  </a:lnTo>
                  <a:lnTo>
                    <a:pt x="3748" y="165"/>
                  </a:lnTo>
                  <a:lnTo>
                    <a:pt x="3743" y="154"/>
                  </a:lnTo>
                  <a:lnTo>
                    <a:pt x="3738" y="143"/>
                  </a:lnTo>
                  <a:lnTo>
                    <a:pt x="3733" y="132"/>
                  </a:lnTo>
                  <a:lnTo>
                    <a:pt x="3727" y="120"/>
                  </a:lnTo>
                  <a:lnTo>
                    <a:pt x="3720" y="110"/>
                  </a:lnTo>
                  <a:lnTo>
                    <a:pt x="3713" y="100"/>
                  </a:lnTo>
                  <a:lnTo>
                    <a:pt x="3706" y="91"/>
                  </a:lnTo>
                  <a:lnTo>
                    <a:pt x="3698" y="82"/>
                  </a:lnTo>
                  <a:lnTo>
                    <a:pt x="3690" y="73"/>
                  </a:lnTo>
                  <a:lnTo>
                    <a:pt x="3681" y="65"/>
                  </a:lnTo>
                  <a:lnTo>
                    <a:pt x="3672" y="57"/>
                  </a:lnTo>
                  <a:lnTo>
                    <a:pt x="3663" y="50"/>
                  </a:lnTo>
                  <a:lnTo>
                    <a:pt x="3653" y="43"/>
                  </a:lnTo>
                  <a:lnTo>
                    <a:pt x="3643" y="36"/>
                  </a:lnTo>
                  <a:lnTo>
                    <a:pt x="3632" y="30"/>
                  </a:lnTo>
                  <a:lnTo>
                    <a:pt x="3621" y="25"/>
                  </a:lnTo>
                  <a:lnTo>
                    <a:pt x="3610" y="20"/>
                  </a:lnTo>
                  <a:lnTo>
                    <a:pt x="3599" y="15"/>
                  </a:lnTo>
                  <a:lnTo>
                    <a:pt x="3587" y="11"/>
                  </a:lnTo>
                  <a:lnTo>
                    <a:pt x="3574" y="8"/>
                  </a:lnTo>
                  <a:lnTo>
                    <a:pt x="3562" y="5"/>
                  </a:lnTo>
                  <a:lnTo>
                    <a:pt x="3550" y="3"/>
                  </a:lnTo>
                  <a:lnTo>
                    <a:pt x="3538" y="1"/>
                  </a:lnTo>
                  <a:lnTo>
                    <a:pt x="3525" y="0"/>
                  </a:lnTo>
                  <a:lnTo>
                    <a:pt x="35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95" name="TextBox 74">
            <a:extLst>
              <a:ext uri="{FF2B5EF4-FFF2-40B4-BE49-F238E27FC236}">
                <a16:creationId xmlns:a16="http://schemas.microsoft.com/office/drawing/2014/main" id="{1C522276-5E4F-4642-96C5-9B2B9CC414CF}"/>
              </a:ext>
            </a:extLst>
          </p:cNvPr>
          <p:cNvSpPr txBox="1"/>
          <p:nvPr/>
        </p:nvSpPr>
        <p:spPr>
          <a:xfrm>
            <a:off x="781401" y="4924710"/>
            <a:ext cx="3305898" cy="689665"/>
          </a:xfrm>
          <a:prstGeom prst="rect">
            <a:avLst/>
          </a:prstGeom>
          <a:noFill/>
        </p:spPr>
        <p:txBody>
          <a:bodyPr wrap="none" anchor="b" anchorCtr="0">
            <a:noAutofit/>
          </a:bodyPr>
          <a:lstStyle/>
          <a:p>
            <a:pPr algn="r"/>
            <a:r>
              <a:rPr lang="zh-CN" altLang="en-US" sz="3600" b="1" dirty="0">
                <a:solidFill>
                  <a:schemeClr val="accent1">
                    <a:lumMod val="100000"/>
                  </a:schemeClr>
                </a:solidFill>
              </a:rPr>
              <a:t>诵读课程</a:t>
            </a:r>
          </a:p>
        </p:txBody>
      </p:sp>
      <p:sp>
        <p:nvSpPr>
          <p:cNvPr id="97" name="TextBox 77">
            <a:extLst>
              <a:ext uri="{FF2B5EF4-FFF2-40B4-BE49-F238E27FC236}">
                <a16:creationId xmlns:a16="http://schemas.microsoft.com/office/drawing/2014/main" id="{617309B8-FDC3-4DCE-B15D-603B85C8FE42}"/>
              </a:ext>
            </a:extLst>
          </p:cNvPr>
          <p:cNvSpPr txBox="1"/>
          <p:nvPr/>
        </p:nvSpPr>
        <p:spPr>
          <a:xfrm>
            <a:off x="2497515" y="2547736"/>
            <a:ext cx="3416561" cy="1031530"/>
          </a:xfrm>
          <a:prstGeom prst="rect">
            <a:avLst/>
          </a:prstGeom>
          <a:noFill/>
        </p:spPr>
        <p:txBody>
          <a:bodyPr wrap="none" anchor="b" anchorCtr="0">
            <a:noAutofit/>
          </a:bodyPr>
          <a:lstStyle/>
          <a:p>
            <a:pPr algn="r"/>
            <a:r>
              <a:rPr lang="zh-CN" altLang="en-US" sz="3600" b="1" dirty="0">
                <a:solidFill>
                  <a:schemeClr val="accent2">
                    <a:lumMod val="100000"/>
                  </a:schemeClr>
                </a:solidFill>
              </a:rPr>
              <a:t>“向读学写”主题阅读课程</a:t>
            </a:r>
          </a:p>
        </p:txBody>
      </p:sp>
      <p:sp>
        <p:nvSpPr>
          <p:cNvPr id="101" name="TextBox 83">
            <a:extLst>
              <a:ext uri="{FF2B5EF4-FFF2-40B4-BE49-F238E27FC236}">
                <a16:creationId xmlns:a16="http://schemas.microsoft.com/office/drawing/2014/main" id="{2265C2C9-B715-44B1-B6ED-206B7C294239}"/>
              </a:ext>
            </a:extLst>
          </p:cNvPr>
          <p:cNvSpPr txBox="1"/>
          <p:nvPr/>
        </p:nvSpPr>
        <p:spPr>
          <a:xfrm>
            <a:off x="3923146" y="1272587"/>
            <a:ext cx="5176852" cy="808820"/>
          </a:xfrm>
          <a:prstGeom prst="rect">
            <a:avLst/>
          </a:prstGeom>
          <a:noFill/>
        </p:spPr>
        <p:txBody>
          <a:bodyPr wrap="none" anchor="b" anchorCtr="0">
            <a:noAutofit/>
          </a:bodyPr>
          <a:lstStyle/>
          <a:p>
            <a:pPr algn="r"/>
            <a:r>
              <a:rPr lang="zh-CN" altLang="en-US" sz="3600" b="1" dirty="0">
                <a:solidFill>
                  <a:schemeClr val="accent4">
                    <a:lumMod val="100000"/>
                  </a:schemeClr>
                </a:solidFill>
              </a:rPr>
              <a:t>整本书的阅读课程</a:t>
            </a:r>
          </a:p>
        </p:txBody>
      </p:sp>
      <p:grpSp>
        <p:nvGrpSpPr>
          <p:cNvPr id="102" name="Group 84">
            <a:extLst>
              <a:ext uri="{FF2B5EF4-FFF2-40B4-BE49-F238E27FC236}">
                <a16:creationId xmlns:a16="http://schemas.microsoft.com/office/drawing/2014/main" id="{D19D3F5B-6D6D-462B-B02A-BA79EF54516F}"/>
              </a:ext>
            </a:extLst>
          </p:cNvPr>
          <p:cNvGrpSpPr/>
          <p:nvPr/>
        </p:nvGrpSpPr>
        <p:grpSpPr>
          <a:xfrm flipH="1">
            <a:off x="6735717" y="3306156"/>
            <a:ext cx="1952833" cy="492863"/>
            <a:chOff x="2756450" y="2662215"/>
            <a:chExt cx="1952833" cy="492863"/>
          </a:xfrm>
        </p:grpSpPr>
        <p:grpSp>
          <p:nvGrpSpPr>
            <p:cNvPr id="117" name="Group 85">
              <a:extLst>
                <a:ext uri="{FF2B5EF4-FFF2-40B4-BE49-F238E27FC236}">
                  <a16:creationId xmlns:a16="http://schemas.microsoft.com/office/drawing/2014/main" id="{CE618CD9-BB6F-466A-932E-0F13D618CF64}"/>
                </a:ext>
              </a:extLst>
            </p:cNvPr>
            <p:cNvGrpSpPr/>
            <p:nvPr/>
          </p:nvGrpSpPr>
          <p:grpSpPr>
            <a:xfrm>
              <a:off x="2756450" y="2757465"/>
              <a:ext cx="1775413" cy="397613"/>
              <a:chOff x="2756450" y="2757465"/>
              <a:chExt cx="1775413" cy="397613"/>
            </a:xfrm>
          </p:grpSpPr>
          <p:cxnSp>
            <p:nvCxnSpPr>
              <p:cNvPr id="119" name="Straight Connector 87">
                <a:extLst>
                  <a:ext uri="{FF2B5EF4-FFF2-40B4-BE49-F238E27FC236}">
                    <a16:creationId xmlns:a16="http://schemas.microsoft.com/office/drawing/2014/main" id="{12432A1F-7EE2-43DD-BE09-4A7F2D29274A}"/>
                  </a:ext>
                </a:extLst>
              </p:cNvPr>
              <p:cNvCxnSpPr/>
              <p:nvPr/>
            </p:nvCxnSpPr>
            <p:spPr>
              <a:xfrm flipH="1">
                <a:off x="2756450" y="2757465"/>
                <a:ext cx="1216648" cy="397613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headEnd type="none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88">
                <a:extLst>
                  <a:ext uri="{FF2B5EF4-FFF2-40B4-BE49-F238E27FC236}">
                    <a16:creationId xmlns:a16="http://schemas.microsoft.com/office/drawing/2014/main" id="{44C32500-E743-41C6-AC81-48E1FCCA5460}"/>
                  </a:ext>
                </a:extLst>
              </p:cNvPr>
              <p:cNvCxnSpPr/>
              <p:nvPr/>
            </p:nvCxnSpPr>
            <p:spPr>
              <a:xfrm flipH="1" flipV="1">
                <a:off x="3973098" y="2757465"/>
                <a:ext cx="558765" cy="907"/>
              </a:xfrm>
              <a:prstGeom prst="line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8" name="Oval 86">
              <a:extLst>
                <a:ext uri="{FF2B5EF4-FFF2-40B4-BE49-F238E27FC236}">
                  <a16:creationId xmlns:a16="http://schemas.microsoft.com/office/drawing/2014/main" id="{F2A0DE67-1EE2-48EE-AF0A-0A0DBAF0BAE6}"/>
                </a:ext>
              </a:extLst>
            </p:cNvPr>
            <p:cNvSpPr/>
            <p:nvPr/>
          </p:nvSpPr>
          <p:spPr>
            <a:xfrm>
              <a:off x="4518783" y="2662215"/>
              <a:ext cx="190500" cy="1905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04" name="Group 92">
            <a:extLst>
              <a:ext uri="{FF2B5EF4-FFF2-40B4-BE49-F238E27FC236}">
                <a16:creationId xmlns:a16="http://schemas.microsoft.com/office/drawing/2014/main" id="{0931DD3D-CB50-4527-9D93-7CBA933419BF}"/>
              </a:ext>
            </a:extLst>
          </p:cNvPr>
          <p:cNvGrpSpPr/>
          <p:nvPr/>
        </p:nvGrpSpPr>
        <p:grpSpPr>
          <a:xfrm flipH="1">
            <a:off x="9770786" y="2110669"/>
            <a:ext cx="891635" cy="751678"/>
            <a:chOff x="4005178" y="3066762"/>
            <a:chExt cx="891635" cy="751678"/>
          </a:xfrm>
        </p:grpSpPr>
        <p:cxnSp>
          <p:nvCxnSpPr>
            <p:cNvPr id="113" name="Straight Connector 93">
              <a:extLst>
                <a:ext uri="{FF2B5EF4-FFF2-40B4-BE49-F238E27FC236}">
                  <a16:creationId xmlns:a16="http://schemas.microsoft.com/office/drawing/2014/main" id="{16E31330-C70C-45B4-B7A8-802AD0E3BA28}"/>
                </a:ext>
              </a:extLst>
            </p:cNvPr>
            <p:cNvCxnSpPr>
              <a:stCxn id="114" idx="3"/>
            </p:cNvCxnSpPr>
            <p:nvPr/>
          </p:nvCxnSpPr>
          <p:spPr>
            <a:xfrm flipH="1">
              <a:off x="4005178" y="3229364"/>
              <a:ext cx="729033" cy="58907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94">
              <a:extLst>
                <a:ext uri="{FF2B5EF4-FFF2-40B4-BE49-F238E27FC236}">
                  <a16:creationId xmlns:a16="http://schemas.microsoft.com/office/drawing/2014/main" id="{AEEBC205-F238-48CC-83A1-B6A9024C60B4}"/>
                </a:ext>
              </a:extLst>
            </p:cNvPr>
            <p:cNvSpPr/>
            <p:nvPr/>
          </p:nvSpPr>
          <p:spPr>
            <a:xfrm>
              <a:off x="4706313" y="3066762"/>
              <a:ext cx="190500" cy="1905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06" name="Group 97">
            <a:extLst>
              <a:ext uri="{FF2B5EF4-FFF2-40B4-BE49-F238E27FC236}">
                <a16:creationId xmlns:a16="http://schemas.microsoft.com/office/drawing/2014/main" id="{E4B944A7-8EB2-4209-8521-2FEBEC5A48BB}"/>
              </a:ext>
            </a:extLst>
          </p:cNvPr>
          <p:cNvGrpSpPr/>
          <p:nvPr/>
        </p:nvGrpSpPr>
        <p:grpSpPr>
          <a:xfrm>
            <a:off x="7231041" y="2719947"/>
            <a:ext cx="377503" cy="353204"/>
            <a:chOff x="6964363" y="2108200"/>
            <a:chExt cx="690562" cy="646113"/>
          </a:xfrm>
          <a:solidFill>
            <a:schemeClr val="bg1"/>
          </a:solidFill>
        </p:grpSpPr>
        <p:sp>
          <p:nvSpPr>
            <p:cNvPr id="111" name="Freeform: Shape 98">
              <a:extLst>
                <a:ext uri="{FF2B5EF4-FFF2-40B4-BE49-F238E27FC236}">
                  <a16:creationId xmlns:a16="http://schemas.microsoft.com/office/drawing/2014/main" id="{D6E1227C-242A-4C4D-B905-FF0A03D99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0088" y="2193925"/>
              <a:ext cx="519112" cy="344488"/>
            </a:xfrm>
            <a:custGeom>
              <a:avLst/>
              <a:gdLst>
                <a:gd name="T0" fmla="*/ 503 w 12071"/>
                <a:gd name="T1" fmla="*/ 502 h 8033"/>
                <a:gd name="T2" fmla="*/ 11568 w 12071"/>
                <a:gd name="T3" fmla="*/ 0 h 8033"/>
                <a:gd name="T4" fmla="*/ 452 w 12071"/>
                <a:gd name="T5" fmla="*/ 5 h 8033"/>
                <a:gd name="T6" fmla="*/ 377 w 12071"/>
                <a:gd name="T7" fmla="*/ 18 h 8033"/>
                <a:gd name="T8" fmla="*/ 307 w 12071"/>
                <a:gd name="T9" fmla="*/ 41 h 8033"/>
                <a:gd name="T10" fmla="*/ 242 w 12071"/>
                <a:gd name="T11" fmla="*/ 74 h 8033"/>
                <a:gd name="T12" fmla="*/ 183 w 12071"/>
                <a:gd name="T13" fmla="*/ 116 h 8033"/>
                <a:gd name="T14" fmla="*/ 131 w 12071"/>
                <a:gd name="T15" fmla="*/ 166 h 8033"/>
                <a:gd name="T16" fmla="*/ 85 w 12071"/>
                <a:gd name="T17" fmla="*/ 222 h 8033"/>
                <a:gd name="T18" fmla="*/ 49 w 12071"/>
                <a:gd name="T19" fmla="*/ 284 h 8033"/>
                <a:gd name="T20" fmla="*/ 22 w 12071"/>
                <a:gd name="T21" fmla="*/ 353 h 8033"/>
                <a:gd name="T22" fmla="*/ 6 w 12071"/>
                <a:gd name="T23" fmla="*/ 426 h 8033"/>
                <a:gd name="T24" fmla="*/ 0 w 12071"/>
                <a:gd name="T25" fmla="*/ 502 h 8033"/>
                <a:gd name="T26" fmla="*/ 3 w 12071"/>
                <a:gd name="T27" fmla="*/ 7582 h 8033"/>
                <a:gd name="T28" fmla="*/ 16 w 12071"/>
                <a:gd name="T29" fmla="*/ 7656 h 8033"/>
                <a:gd name="T30" fmla="*/ 39 w 12071"/>
                <a:gd name="T31" fmla="*/ 7726 h 8033"/>
                <a:gd name="T32" fmla="*/ 72 w 12071"/>
                <a:gd name="T33" fmla="*/ 7792 h 8033"/>
                <a:gd name="T34" fmla="*/ 115 w 12071"/>
                <a:gd name="T35" fmla="*/ 7850 h 8033"/>
                <a:gd name="T36" fmla="*/ 165 w 12071"/>
                <a:gd name="T37" fmla="*/ 7902 h 8033"/>
                <a:gd name="T38" fmla="*/ 221 w 12071"/>
                <a:gd name="T39" fmla="*/ 7947 h 8033"/>
                <a:gd name="T40" fmla="*/ 285 w 12071"/>
                <a:gd name="T41" fmla="*/ 7983 h 8033"/>
                <a:gd name="T42" fmla="*/ 353 w 12071"/>
                <a:gd name="T43" fmla="*/ 8011 h 8033"/>
                <a:gd name="T44" fmla="*/ 426 w 12071"/>
                <a:gd name="T45" fmla="*/ 8027 h 8033"/>
                <a:gd name="T46" fmla="*/ 503 w 12071"/>
                <a:gd name="T47" fmla="*/ 8033 h 8033"/>
                <a:gd name="T48" fmla="*/ 11619 w 12071"/>
                <a:gd name="T49" fmla="*/ 8030 h 8033"/>
                <a:gd name="T50" fmla="*/ 11694 w 12071"/>
                <a:gd name="T51" fmla="*/ 8017 h 8033"/>
                <a:gd name="T52" fmla="*/ 11764 w 12071"/>
                <a:gd name="T53" fmla="*/ 7994 h 8033"/>
                <a:gd name="T54" fmla="*/ 11829 w 12071"/>
                <a:gd name="T55" fmla="*/ 7960 h 8033"/>
                <a:gd name="T56" fmla="*/ 11888 w 12071"/>
                <a:gd name="T57" fmla="*/ 7918 h 8033"/>
                <a:gd name="T58" fmla="*/ 11940 w 12071"/>
                <a:gd name="T59" fmla="*/ 7868 h 8033"/>
                <a:gd name="T60" fmla="*/ 11986 w 12071"/>
                <a:gd name="T61" fmla="*/ 7812 h 8033"/>
                <a:gd name="T62" fmla="*/ 12022 w 12071"/>
                <a:gd name="T63" fmla="*/ 7749 h 8033"/>
                <a:gd name="T64" fmla="*/ 12049 w 12071"/>
                <a:gd name="T65" fmla="*/ 7680 h 8033"/>
                <a:gd name="T66" fmla="*/ 12065 w 12071"/>
                <a:gd name="T67" fmla="*/ 7607 h 8033"/>
                <a:gd name="T68" fmla="*/ 12071 w 12071"/>
                <a:gd name="T69" fmla="*/ 7531 h 8033"/>
                <a:gd name="T70" fmla="*/ 12068 w 12071"/>
                <a:gd name="T71" fmla="*/ 451 h 8033"/>
                <a:gd name="T72" fmla="*/ 12055 w 12071"/>
                <a:gd name="T73" fmla="*/ 377 h 8033"/>
                <a:gd name="T74" fmla="*/ 12032 w 12071"/>
                <a:gd name="T75" fmla="*/ 306 h 8033"/>
                <a:gd name="T76" fmla="*/ 11999 w 12071"/>
                <a:gd name="T77" fmla="*/ 242 h 8033"/>
                <a:gd name="T78" fmla="*/ 11956 w 12071"/>
                <a:gd name="T79" fmla="*/ 183 h 8033"/>
                <a:gd name="T80" fmla="*/ 11906 w 12071"/>
                <a:gd name="T81" fmla="*/ 131 h 8033"/>
                <a:gd name="T82" fmla="*/ 11850 w 12071"/>
                <a:gd name="T83" fmla="*/ 85 h 8033"/>
                <a:gd name="T84" fmla="*/ 11786 w 12071"/>
                <a:gd name="T85" fmla="*/ 49 h 8033"/>
                <a:gd name="T86" fmla="*/ 11718 w 12071"/>
                <a:gd name="T87" fmla="*/ 22 h 8033"/>
                <a:gd name="T88" fmla="*/ 11645 w 12071"/>
                <a:gd name="T89" fmla="*/ 6 h 8033"/>
                <a:gd name="T90" fmla="*/ 11568 w 12071"/>
                <a:gd name="T91" fmla="*/ 0 h 8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071" h="8033">
                  <a:moveTo>
                    <a:pt x="11568" y="7533"/>
                  </a:moveTo>
                  <a:lnTo>
                    <a:pt x="503" y="7533"/>
                  </a:lnTo>
                  <a:lnTo>
                    <a:pt x="503" y="502"/>
                  </a:lnTo>
                  <a:lnTo>
                    <a:pt x="11568" y="502"/>
                  </a:lnTo>
                  <a:lnTo>
                    <a:pt x="11568" y="7533"/>
                  </a:lnTo>
                  <a:close/>
                  <a:moveTo>
                    <a:pt x="11568" y="0"/>
                  </a:moveTo>
                  <a:lnTo>
                    <a:pt x="503" y="2"/>
                  </a:lnTo>
                  <a:lnTo>
                    <a:pt x="477" y="3"/>
                  </a:lnTo>
                  <a:lnTo>
                    <a:pt x="452" y="5"/>
                  </a:lnTo>
                  <a:lnTo>
                    <a:pt x="426" y="8"/>
                  </a:lnTo>
                  <a:lnTo>
                    <a:pt x="401" y="12"/>
                  </a:lnTo>
                  <a:lnTo>
                    <a:pt x="377" y="18"/>
                  </a:lnTo>
                  <a:lnTo>
                    <a:pt x="353" y="24"/>
                  </a:lnTo>
                  <a:lnTo>
                    <a:pt x="330" y="32"/>
                  </a:lnTo>
                  <a:lnTo>
                    <a:pt x="307" y="41"/>
                  </a:lnTo>
                  <a:lnTo>
                    <a:pt x="285" y="51"/>
                  </a:lnTo>
                  <a:lnTo>
                    <a:pt x="263" y="62"/>
                  </a:lnTo>
                  <a:lnTo>
                    <a:pt x="242" y="74"/>
                  </a:lnTo>
                  <a:lnTo>
                    <a:pt x="221" y="87"/>
                  </a:lnTo>
                  <a:lnTo>
                    <a:pt x="202" y="102"/>
                  </a:lnTo>
                  <a:lnTo>
                    <a:pt x="183" y="116"/>
                  </a:lnTo>
                  <a:lnTo>
                    <a:pt x="165" y="132"/>
                  </a:lnTo>
                  <a:lnTo>
                    <a:pt x="147" y="148"/>
                  </a:lnTo>
                  <a:lnTo>
                    <a:pt x="131" y="166"/>
                  </a:lnTo>
                  <a:lnTo>
                    <a:pt x="115" y="184"/>
                  </a:lnTo>
                  <a:lnTo>
                    <a:pt x="99" y="202"/>
                  </a:lnTo>
                  <a:lnTo>
                    <a:pt x="85" y="222"/>
                  </a:lnTo>
                  <a:lnTo>
                    <a:pt x="72" y="242"/>
                  </a:lnTo>
                  <a:lnTo>
                    <a:pt x="60" y="263"/>
                  </a:lnTo>
                  <a:lnTo>
                    <a:pt x="49" y="284"/>
                  </a:lnTo>
                  <a:lnTo>
                    <a:pt x="39" y="307"/>
                  </a:lnTo>
                  <a:lnTo>
                    <a:pt x="30" y="329"/>
                  </a:lnTo>
                  <a:lnTo>
                    <a:pt x="22" y="353"/>
                  </a:lnTo>
                  <a:lnTo>
                    <a:pt x="16" y="377"/>
                  </a:lnTo>
                  <a:lnTo>
                    <a:pt x="10" y="401"/>
                  </a:lnTo>
                  <a:lnTo>
                    <a:pt x="6" y="426"/>
                  </a:lnTo>
                  <a:lnTo>
                    <a:pt x="3" y="451"/>
                  </a:lnTo>
                  <a:lnTo>
                    <a:pt x="1" y="476"/>
                  </a:lnTo>
                  <a:lnTo>
                    <a:pt x="0" y="502"/>
                  </a:lnTo>
                  <a:lnTo>
                    <a:pt x="0" y="7531"/>
                  </a:lnTo>
                  <a:lnTo>
                    <a:pt x="1" y="7557"/>
                  </a:lnTo>
                  <a:lnTo>
                    <a:pt x="3" y="7582"/>
                  </a:lnTo>
                  <a:lnTo>
                    <a:pt x="6" y="7607"/>
                  </a:lnTo>
                  <a:lnTo>
                    <a:pt x="10" y="7632"/>
                  </a:lnTo>
                  <a:lnTo>
                    <a:pt x="16" y="7656"/>
                  </a:lnTo>
                  <a:lnTo>
                    <a:pt x="22" y="7680"/>
                  </a:lnTo>
                  <a:lnTo>
                    <a:pt x="30" y="7703"/>
                  </a:lnTo>
                  <a:lnTo>
                    <a:pt x="39" y="7726"/>
                  </a:lnTo>
                  <a:lnTo>
                    <a:pt x="49" y="7749"/>
                  </a:lnTo>
                  <a:lnTo>
                    <a:pt x="60" y="7771"/>
                  </a:lnTo>
                  <a:lnTo>
                    <a:pt x="72" y="7792"/>
                  </a:lnTo>
                  <a:lnTo>
                    <a:pt x="85" y="7812"/>
                  </a:lnTo>
                  <a:lnTo>
                    <a:pt x="99" y="7831"/>
                  </a:lnTo>
                  <a:lnTo>
                    <a:pt x="115" y="7850"/>
                  </a:lnTo>
                  <a:lnTo>
                    <a:pt x="131" y="7868"/>
                  </a:lnTo>
                  <a:lnTo>
                    <a:pt x="147" y="7886"/>
                  </a:lnTo>
                  <a:lnTo>
                    <a:pt x="165" y="7902"/>
                  </a:lnTo>
                  <a:lnTo>
                    <a:pt x="183" y="7918"/>
                  </a:lnTo>
                  <a:lnTo>
                    <a:pt x="202" y="7933"/>
                  </a:lnTo>
                  <a:lnTo>
                    <a:pt x="221" y="7947"/>
                  </a:lnTo>
                  <a:lnTo>
                    <a:pt x="242" y="7960"/>
                  </a:lnTo>
                  <a:lnTo>
                    <a:pt x="263" y="7972"/>
                  </a:lnTo>
                  <a:lnTo>
                    <a:pt x="285" y="7983"/>
                  </a:lnTo>
                  <a:lnTo>
                    <a:pt x="307" y="7994"/>
                  </a:lnTo>
                  <a:lnTo>
                    <a:pt x="330" y="8003"/>
                  </a:lnTo>
                  <a:lnTo>
                    <a:pt x="353" y="8011"/>
                  </a:lnTo>
                  <a:lnTo>
                    <a:pt x="377" y="8017"/>
                  </a:lnTo>
                  <a:lnTo>
                    <a:pt x="401" y="8023"/>
                  </a:lnTo>
                  <a:lnTo>
                    <a:pt x="426" y="8027"/>
                  </a:lnTo>
                  <a:lnTo>
                    <a:pt x="452" y="8030"/>
                  </a:lnTo>
                  <a:lnTo>
                    <a:pt x="477" y="8032"/>
                  </a:lnTo>
                  <a:lnTo>
                    <a:pt x="503" y="8033"/>
                  </a:lnTo>
                  <a:lnTo>
                    <a:pt x="11568" y="8033"/>
                  </a:lnTo>
                  <a:lnTo>
                    <a:pt x="11594" y="8032"/>
                  </a:lnTo>
                  <a:lnTo>
                    <a:pt x="11619" y="8030"/>
                  </a:lnTo>
                  <a:lnTo>
                    <a:pt x="11645" y="8027"/>
                  </a:lnTo>
                  <a:lnTo>
                    <a:pt x="11670" y="8023"/>
                  </a:lnTo>
                  <a:lnTo>
                    <a:pt x="11694" y="8017"/>
                  </a:lnTo>
                  <a:lnTo>
                    <a:pt x="11718" y="8011"/>
                  </a:lnTo>
                  <a:lnTo>
                    <a:pt x="11741" y="8003"/>
                  </a:lnTo>
                  <a:lnTo>
                    <a:pt x="11764" y="7994"/>
                  </a:lnTo>
                  <a:lnTo>
                    <a:pt x="11786" y="7983"/>
                  </a:lnTo>
                  <a:lnTo>
                    <a:pt x="11809" y="7972"/>
                  </a:lnTo>
                  <a:lnTo>
                    <a:pt x="11829" y="7960"/>
                  </a:lnTo>
                  <a:lnTo>
                    <a:pt x="11850" y="7947"/>
                  </a:lnTo>
                  <a:lnTo>
                    <a:pt x="11869" y="7933"/>
                  </a:lnTo>
                  <a:lnTo>
                    <a:pt x="11888" y="7918"/>
                  </a:lnTo>
                  <a:lnTo>
                    <a:pt x="11906" y="7902"/>
                  </a:lnTo>
                  <a:lnTo>
                    <a:pt x="11924" y="7886"/>
                  </a:lnTo>
                  <a:lnTo>
                    <a:pt x="11940" y="7868"/>
                  </a:lnTo>
                  <a:lnTo>
                    <a:pt x="11956" y="7850"/>
                  </a:lnTo>
                  <a:lnTo>
                    <a:pt x="11972" y="7831"/>
                  </a:lnTo>
                  <a:lnTo>
                    <a:pt x="11986" y="7812"/>
                  </a:lnTo>
                  <a:lnTo>
                    <a:pt x="11999" y="7792"/>
                  </a:lnTo>
                  <a:lnTo>
                    <a:pt x="12011" y="7771"/>
                  </a:lnTo>
                  <a:lnTo>
                    <a:pt x="12022" y="7749"/>
                  </a:lnTo>
                  <a:lnTo>
                    <a:pt x="12032" y="7726"/>
                  </a:lnTo>
                  <a:lnTo>
                    <a:pt x="12041" y="7703"/>
                  </a:lnTo>
                  <a:lnTo>
                    <a:pt x="12049" y="7680"/>
                  </a:lnTo>
                  <a:lnTo>
                    <a:pt x="12055" y="7656"/>
                  </a:lnTo>
                  <a:lnTo>
                    <a:pt x="12061" y="7632"/>
                  </a:lnTo>
                  <a:lnTo>
                    <a:pt x="12065" y="7607"/>
                  </a:lnTo>
                  <a:lnTo>
                    <a:pt x="12068" y="7582"/>
                  </a:lnTo>
                  <a:lnTo>
                    <a:pt x="12070" y="7557"/>
                  </a:lnTo>
                  <a:lnTo>
                    <a:pt x="12071" y="7531"/>
                  </a:lnTo>
                  <a:lnTo>
                    <a:pt x="12071" y="502"/>
                  </a:lnTo>
                  <a:lnTo>
                    <a:pt x="12070" y="476"/>
                  </a:lnTo>
                  <a:lnTo>
                    <a:pt x="12068" y="451"/>
                  </a:lnTo>
                  <a:lnTo>
                    <a:pt x="12065" y="426"/>
                  </a:lnTo>
                  <a:lnTo>
                    <a:pt x="12061" y="401"/>
                  </a:lnTo>
                  <a:lnTo>
                    <a:pt x="12055" y="377"/>
                  </a:lnTo>
                  <a:lnTo>
                    <a:pt x="12049" y="353"/>
                  </a:lnTo>
                  <a:lnTo>
                    <a:pt x="12041" y="329"/>
                  </a:lnTo>
                  <a:lnTo>
                    <a:pt x="12032" y="306"/>
                  </a:lnTo>
                  <a:lnTo>
                    <a:pt x="12022" y="284"/>
                  </a:lnTo>
                  <a:lnTo>
                    <a:pt x="12011" y="263"/>
                  </a:lnTo>
                  <a:lnTo>
                    <a:pt x="11999" y="242"/>
                  </a:lnTo>
                  <a:lnTo>
                    <a:pt x="11986" y="221"/>
                  </a:lnTo>
                  <a:lnTo>
                    <a:pt x="11972" y="202"/>
                  </a:lnTo>
                  <a:lnTo>
                    <a:pt x="11956" y="183"/>
                  </a:lnTo>
                  <a:lnTo>
                    <a:pt x="11940" y="165"/>
                  </a:lnTo>
                  <a:lnTo>
                    <a:pt x="11924" y="147"/>
                  </a:lnTo>
                  <a:lnTo>
                    <a:pt x="11906" y="131"/>
                  </a:lnTo>
                  <a:lnTo>
                    <a:pt x="11888" y="115"/>
                  </a:lnTo>
                  <a:lnTo>
                    <a:pt x="11869" y="100"/>
                  </a:lnTo>
                  <a:lnTo>
                    <a:pt x="11850" y="85"/>
                  </a:lnTo>
                  <a:lnTo>
                    <a:pt x="11829" y="72"/>
                  </a:lnTo>
                  <a:lnTo>
                    <a:pt x="11809" y="60"/>
                  </a:lnTo>
                  <a:lnTo>
                    <a:pt x="11786" y="49"/>
                  </a:lnTo>
                  <a:lnTo>
                    <a:pt x="11764" y="39"/>
                  </a:lnTo>
                  <a:lnTo>
                    <a:pt x="11741" y="30"/>
                  </a:lnTo>
                  <a:lnTo>
                    <a:pt x="11718" y="22"/>
                  </a:lnTo>
                  <a:lnTo>
                    <a:pt x="11694" y="16"/>
                  </a:lnTo>
                  <a:lnTo>
                    <a:pt x="11670" y="10"/>
                  </a:lnTo>
                  <a:lnTo>
                    <a:pt x="11645" y="6"/>
                  </a:lnTo>
                  <a:lnTo>
                    <a:pt x="11619" y="3"/>
                  </a:lnTo>
                  <a:lnTo>
                    <a:pt x="11594" y="1"/>
                  </a:lnTo>
                  <a:lnTo>
                    <a:pt x="1156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2" name="Freeform: Shape 99">
              <a:extLst>
                <a:ext uri="{FF2B5EF4-FFF2-40B4-BE49-F238E27FC236}">
                  <a16:creationId xmlns:a16="http://schemas.microsoft.com/office/drawing/2014/main" id="{A7EBADA7-2363-4F80-8519-ADA55177C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4363" y="2108200"/>
              <a:ext cx="690562" cy="646113"/>
            </a:xfrm>
            <a:custGeom>
              <a:avLst/>
              <a:gdLst>
                <a:gd name="T0" fmla="*/ 15066 w 16095"/>
                <a:gd name="T1" fmla="*/ 11696 h 15059"/>
                <a:gd name="T2" fmla="*/ 14988 w 16095"/>
                <a:gd name="T3" fmla="*/ 11847 h 15059"/>
                <a:gd name="T4" fmla="*/ 14867 w 16095"/>
                <a:gd name="T5" fmla="*/ 11963 h 15059"/>
                <a:gd name="T6" fmla="*/ 14712 w 16095"/>
                <a:gd name="T7" fmla="*/ 12033 h 15059"/>
                <a:gd name="T8" fmla="*/ 6036 w 16095"/>
                <a:gd name="T9" fmla="*/ 12049 h 15059"/>
                <a:gd name="T10" fmla="*/ 1359 w 16095"/>
                <a:gd name="T11" fmla="*/ 12027 h 15059"/>
                <a:gd name="T12" fmla="*/ 1208 w 16095"/>
                <a:gd name="T13" fmla="*/ 11949 h 15059"/>
                <a:gd name="T14" fmla="*/ 1091 w 16095"/>
                <a:gd name="T15" fmla="*/ 11828 h 15059"/>
                <a:gd name="T16" fmla="*/ 1022 w 16095"/>
                <a:gd name="T17" fmla="*/ 11672 h 15059"/>
                <a:gd name="T18" fmla="*/ 1007 w 16095"/>
                <a:gd name="T19" fmla="*/ 1480 h 15059"/>
                <a:gd name="T20" fmla="*/ 1045 w 16095"/>
                <a:gd name="T21" fmla="*/ 1310 h 15059"/>
                <a:gd name="T22" fmla="*/ 1137 w 16095"/>
                <a:gd name="T23" fmla="*/ 1169 h 15059"/>
                <a:gd name="T24" fmla="*/ 1268 w 16095"/>
                <a:gd name="T25" fmla="*/ 1064 h 15059"/>
                <a:gd name="T26" fmla="*/ 1432 w 16095"/>
                <a:gd name="T27" fmla="*/ 1010 h 15059"/>
                <a:gd name="T28" fmla="*/ 14663 w 16095"/>
                <a:gd name="T29" fmla="*/ 1010 h 15059"/>
                <a:gd name="T30" fmla="*/ 14826 w 16095"/>
                <a:gd name="T31" fmla="*/ 1064 h 15059"/>
                <a:gd name="T32" fmla="*/ 14958 w 16095"/>
                <a:gd name="T33" fmla="*/ 1169 h 15059"/>
                <a:gd name="T34" fmla="*/ 15050 w 16095"/>
                <a:gd name="T35" fmla="*/ 1310 h 15059"/>
                <a:gd name="T36" fmla="*/ 15088 w 16095"/>
                <a:gd name="T37" fmla="*/ 1480 h 15059"/>
                <a:gd name="T38" fmla="*/ 1279 w 16095"/>
                <a:gd name="T39" fmla="*/ 17 h 15059"/>
                <a:gd name="T40" fmla="*/ 790 w 16095"/>
                <a:gd name="T41" fmla="*/ 182 h 15059"/>
                <a:gd name="T42" fmla="*/ 391 w 16095"/>
                <a:gd name="T43" fmla="*/ 493 h 15059"/>
                <a:gd name="T44" fmla="*/ 119 w 16095"/>
                <a:gd name="T45" fmla="*/ 920 h 15059"/>
                <a:gd name="T46" fmla="*/ 2 w 16095"/>
                <a:gd name="T47" fmla="*/ 1429 h 15059"/>
                <a:gd name="T48" fmla="*/ 47 w 16095"/>
                <a:gd name="T49" fmla="*/ 11922 h 15059"/>
                <a:gd name="T50" fmla="*/ 257 w 16095"/>
                <a:gd name="T51" fmla="*/ 12387 h 15059"/>
                <a:gd name="T52" fmla="*/ 604 w 16095"/>
                <a:gd name="T53" fmla="*/ 12752 h 15059"/>
                <a:gd name="T54" fmla="*/ 1056 w 16095"/>
                <a:gd name="T55" fmla="*/ 12984 h 15059"/>
                <a:gd name="T56" fmla="*/ 6539 w 16095"/>
                <a:gd name="T57" fmla="*/ 13053 h 15059"/>
                <a:gd name="T58" fmla="*/ 3299 w 16095"/>
                <a:gd name="T59" fmla="*/ 14106 h 15059"/>
                <a:gd name="T60" fmla="*/ 3180 w 16095"/>
                <a:gd name="T61" fmla="*/ 14188 h 15059"/>
                <a:gd name="T62" fmla="*/ 3089 w 16095"/>
                <a:gd name="T63" fmla="*/ 14299 h 15059"/>
                <a:gd name="T64" fmla="*/ 3034 w 16095"/>
                <a:gd name="T65" fmla="*/ 14431 h 15059"/>
                <a:gd name="T66" fmla="*/ 3019 w 16095"/>
                <a:gd name="T67" fmla="*/ 14583 h 15059"/>
                <a:gd name="T68" fmla="*/ 3057 w 16095"/>
                <a:gd name="T69" fmla="*/ 14753 h 15059"/>
                <a:gd name="T70" fmla="*/ 3149 w 16095"/>
                <a:gd name="T71" fmla="*/ 14894 h 15059"/>
                <a:gd name="T72" fmla="*/ 3280 w 16095"/>
                <a:gd name="T73" fmla="*/ 14999 h 15059"/>
                <a:gd name="T74" fmla="*/ 3444 w 16095"/>
                <a:gd name="T75" fmla="*/ 15053 h 15059"/>
                <a:gd name="T76" fmla="*/ 12651 w 16095"/>
                <a:gd name="T77" fmla="*/ 15053 h 15059"/>
                <a:gd name="T78" fmla="*/ 12814 w 16095"/>
                <a:gd name="T79" fmla="*/ 14999 h 15059"/>
                <a:gd name="T80" fmla="*/ 12946 w 16095"/>
                <a:gd name="T81" fmla="*/ 14894 h 15059"/>
                <a:gd name="T82" fmla="*/ 13038 w 16095"/>
                <a:gd name="T83" fmla="*/ 14753 h 15059"/>
                <a:gd name="T84" fmla="*/ 13076 w 16095"/>
                <a:gd name="T85" fmla="*/ 14583 h 15059"/>
                <a:gd name="T86" fmla="*/ 13061 w 16095"/>
                <a:gd name="T87" fmla="*/ 14431 h 15059"/>
                <a:gd name="T88" fmla="*/ 13006 w 16095"/>
                <a:gd name="T89" fmla="*/ 14299 h 15059"/>
                <a:gd name="T90" fmla="*/ 12915 w 16095"/>
                <a:gd name="T91" fmla="*/ 14188 h 15059"/>
                <a:gd name="T92" fmla="*/ 12796 w 16095"/>
                <a:gd name="T93" fmla="*/ 14106 h 15059"/>
                <a:gd name="T94" fmla="*/ 9556 w 16095"/>
                <a:gd name="T95" fmla="*/ 13053 h 15059"/>
                <a:gd name="T96" fmla="*/ 15039 w 16095"/>
                <a:gd name="T97" fmla="*/ 12984 h 15059"/>
                <a:gd name="T98" fmla="*/ 15491 w 16095"/>
                <a:gd name="T99" fmla="*/ 12752 h 15059"/>
                <a:gd name="T100" fmla="*/ 15838 w 16095"/>
                <a:gd name="T101" fmla="*/ 12387 h 15059"/>
                <a:gd name="T102" fmla="*/ 16048 w 16095"/>
                <a:gd name="T103" fmla="*/ 11922 h 15059"/>
                <a:gd name="T104" fmla="*/ 16093 w 16095"/>
                <a:gd name="T105" fmla="*/ 1429 h 15059"/>
                <a:gd name="T106" fmla="*/ 15976 w 16095"/>
                <a:gd name="T107" fmla="*/ 920 h 15059"/>
                <a:gd name="T108" fmla="*/ 15703 w 16095"/>
                <a:gd name="T109" fmla="*/ 493 h 15059"/>
                <a:gd name="T110" fmla="*/ 15305 w 16095"/>
                <a:gd name="T111" fmla="*/ 182 h 15059"/>
                <a:gd name="T112" fmla="*/ 14815 w 16095"/>
                <a:gd name="T113" fmla="*/ 17 h 15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095" h="15059">
                  <a:moveTo>
                    <a:pt x="15089" y="11547"/>
                  </a:moveTo>
                  <a:lnTo>
                    <a:pt x="15088" y="11573"/>
                  </a:lnTo>
                  <a:lnTo>
                    <a:pt x="15086" y="11598"/>
                  </a:lnTo>
                  <a:lnTo>
                    <a:pt x="15083" y="11623"/>
                  </a:lnTo>
                  <a:lnTo>
                    <a:pt x="15079" y="11648"/>
                  </a:lnTo>
                  <a:lnTo>
                    <a:pt x="15073" y="11672"/>
                  </a:lnTo>
                  <a:lnTo>
                    <a:pt x="15066" y="11696"/>
                  </a:lnTo>
                  <a:lnTo>
                    <a:pt x="15059" y="11719"/>
                  </a:lnTo>
                  <a:lnTo>
                    <a:pt x="15050" y="11743"/>
                  </a:lnTo>
                  <a:lnTo>
                    <a:pt x="15040" y="11765"/>
                  </a:lnTo>
                  <a:lnTo>
                    <a:pt x="15029" y="11786"/>
                  </a:lnTo>
                  <a:lnTo>
                    <a:pt x="15016" y="11807"/>
                  </a:lnTo>
                  <a:lnTo>
                    <a:pt x="15003" y="11828"/>
                  </a:lnTo>
                  <a:lnTo>
                    <a:pt x="14988" y="11847"/>
                  </a:lnTo>
                  <a:lnTo>
                    <a:pt x="14974" y="11866"/>
                  </a:lnTo>
                  <a:lnTo>
                    <a:pt x="14958" y="11884"/>
                  </a:lnTo>
                  <a:lnTo>
                    <a:pt x="14941" y="11902"/>
                  </a:lnTo>
                  <a:lnTo>
                    <a:pt x="14924" y="11918"/>
                  </a:lnTo>
                  <a:lnTo>
                    <a:pt x="14906" y="11934"/>
                  </a:lnTo>
                  <a:lnTo>
                    <a:pt x="14887" y="11949"/>
                  </a:lnTo>
                  <a:lnTo>
                    <a:pt x="14867" y="11963"/>
                  </a:lnTo>
                  <a:lnTo>
                    <a:pt x="14847" y="11977"/>
                  </a:lnTo>
                  <a:lnTo>
                    <a:pt x="14826" y="11989"/>
                  </a:lnTo>
                  <a:lnTo>
                    <a:pt x="14803" y="12000"/>
                  </a:lnTo>
                  <a:lnTo>
                    <a:pt x="14781" y="12010"/>
                  </a:lnTo>
                  <a:lnTo>
                    <a:pt x="14759" y="12019"/>
                  </a:lnTo>
                  <a:lnTo>
                    <a:pt x="14735" y="12027"/>
                  </a:lnTo>
                  <a:lnTo>
                    <a:pt x="14712" y="12033"/>
                  </a:lnTo>
                  <a:lnTo>
                    <a:pt x="14687" y="12039"/>
                  </a:lnTo>
                  <a:lnTo>
                    <a:pt x="14663" y="12043"/>
                  </a:lnTo>
                  <a:lnTo>
                    <a:pt x="14637" y="12047"/>
                  </a:lnTo>
                  <a:lnTo>
                    <a:pt x="14612" y="12048"/>
                  </a:lnTo>
                  <a:lnTo>
                    <a:pt x="14586" y="12049"/>
                  </a:lnTo>
                  <a:lnTo>
                    <a:pt x="10059" y="12049"/>
                  </a:lnTo>
                  <a:lnTo>
                    <a:pt x="6036" y="12049"/>
                  </a:lnTo>
                  <a:lnTo>
                    <a:pt x="1509" y="12049"/>
                  </a:lnTo>
                  <a:lnTo>
                    <a:pt x="1483" y="12048"/>
                  </a:lnTo>
                  <a:lnTo>
                    <a:pt x="1458" y="12047"/>
                  </a:lnTo>
                  <a:lnTo>
                    <a:pt x="1432" y="12043"/>
                  </a:lnTo>
                  <a:lnTo>
                    <a:pt x="1407" y="12039"/>
                  </a:lnTo>
                  <a:lnTo>
                    <a:pt x="1383" y="12033"/>
                  </a:lnTo>
                  <a:lnTo>
                    <a:pt x="1359" y="12027"/>
                  </a:lnTo>
                  <a:lnTo>
                    <a:pt x="1336" y="12019"/>
                  </a:lnTo>
                  <a:lnTo>
                    <a:pt x="1313" y="12010"/>
                  </a:lnTo>
                  <a:lnTo>
                    <a:pt x="1291" y="12000"/>
                  </a:lnTo>
                  <a:lnTo>
                    <a:pt x="1268" y="11989"/>
                  </a:lnTo>
                  <a:lnTo>
                    <a:pt x="1248" y="11977"/>
                  </a:lnTo>
                  <a:lnTo>
                    <a:pt x="1227" y="11963"/>
                  </a:lnTo>
                  <a:lnTo>
                    <a:pt x="1208" y="11949"/>
                  </a:lnTo>
                  <a:lnTo>
                    <a:pt x="1189" y="11934"/>
                  </a:lnTo>
                  <a:lnTo>
                    <a:pt x="1171" y="11918"/>
                  </a:lnTo>
                  <a:lnTo>
                    <a:pt x="1153" y="11902"/>
                  </a:lnTo>
                  <a:lnTo>
                    <a:pt x="1137" y="11884"/>
                  </a:lnTo>
                  <a:lnTo>
                    <a:pt x="1121" y="11866"/>
                  </a:lnTo>
                  <a:lnTo>
                    <a:pt x="1106" y="11847"/>
                  </a:lnTo>
                  <a:lnTo>
                    <a:pt x="1091" y="11828"/>
                  </a:lnTo>
                  <a:lnTo>
                    <a:pt x="1078" y="11807"/>
                  </a:lnTo>
                  <a:lnTo>
                    <a:pt x="1066" y="11786"/>
                  </a:lnTo>
                  <a:lnTo>
                    <a:pt x="1055" y="11765"/>
                  </a:lnTo>
                  <a:lnTo>
                    <a:pt x="1045" y="11743"/>
                  </a:lnTo>
                  <a:lnTo>
                    <a:pt x="1036" y="11719"/>
                  </a:lnTo>
                  <a:lnTo>
                    <a:pt x="1028" y="11696"/>
                  </a:lnTo>
                  <a:lnTo>
                    <a:pt x="1022" y="11672"/>
                  </a:lnTo>
                  <a:lnTo>
                    <a:pt x="1016" y="11648"/>
                  </a:lnTo>
                  <a:lnTo>
                    <a:pt x="1012" y="11623"/>
                  </a:lnTo>
                  <a:lnTo>
                    <a:pt x="1009" y="11598"/>
                  </a:lnTo>
                  <a:lnTo>
                    <a:pt x="1007" y="11573"/>
                  </a:lnTo>
                  <a:lnTo>
                    <a:pt x="1006" y="11547"/>
                  </a:lnTo>
                  <a:lnTo>
                    <a:pt x="1006" y="1506"/>
                  </a:lnTo>
                  <a:lnTo>
                    <a:pt x="1007" y="1480"/>
                  </a:lnTo>
                  <a:lnTo>
                    <a:pt x="1009" y="1455"/>
                  </a:lnTo>
                  <a:lnTo>
                    <a:pt x="1012" y="1430"/>
                  </a:lnTo>
                  <a:lnTo>
                    <a:pt x="1016" y="1405"/>
                  </a:lnTo>
                  <a:lnTo>
                    <a:pt x="1022" y="1381"/>
                  </a:lnTo>
                  <a:lnTo>
                    <a:pt x="1028" y="1356"/>
                  </a:lnTo>
                  <a:lnTo>
                    <a:pt x="1036" y="1333"/>
                  </a:lnTo>
                  <a:lnTo>
                    <a:pt x="1045" y="1310"/>
                  </a:lnTo>
                  <a:lnTo>
                    <a:pt x="1055" y="1288"/>
                  </a:lnTo>
                  <a:lnTo>
                    <a:pt x="1066" y="1267"/>
                  </a:lnTo>
                  <a:lnTo>
                    <a:pt x="1078" y="1246"/>
                  </a:lnTo>
                  <a:lnTo>
                    <a:pt x="1091" y="1225"/>
                  </a:lnTo>
                  <a:lnTo>
                    <a:pt x="1106" y="1206"/>
                  </a:lnTo>
                  <a:lnTo>
                    <a:pt x="1121" y="1187"/>
                  </a:lnTo>
                  <a:lnTo>
                    <a:pt x="1137" y="1169"/>
                  </a:lnTo>
                  <a:lnTo>
                    <a:pt x="1153" y="1151"/>
                  </a:lnTo>
                  <a:lnTo>
                    <a:pt x="1171" y="1135"/>
                  </a:lnTo>
                  <a:lnTo>
                    <a:pt x="1189" y="1119"/>
                  </a:lnTo>
                  <a:lnTo>
                    <a:pt x="1208" y="1103"/>
                  </a:lnTo>
                  <a:lnTo>
                    <a:pt x="1227" y="1090"/>
                  </a:lnTo>
                  <a:lnTo>
                    <a:pt x="1248" y="1077"/>
                  </a:lnTo>
                  <a:lnTo>
                    <a:pt x="1268" y="1064"/>
                  </a:lnTo>
                  <a:lnTo>
                    <a:pt x="1291" y="1053"/>
                  </a:lnTo>
                  <a:lnTo>
                    <a:pt x="1313" y="1043"/>
                  </a:lnTo>
                  <a:lnTo>
                    <a:pt x="1336" y="1034"/>
                  </a:lnTo>
                  <a:lnTo>
                    <a:pt x="1359" y="1027"/>
                  </a:lnTo>
                  <a:lnTo>
                    <a:pt x="1383" y="1020"/>
                  </a:lnTo>
                  <a:lnTo>
                    <a:pt x="1407" y="1014"/>
                  </a:lnTo>
                  <a:lnTo>
                    <a:pt x="1432" y="1010"/>
                  </a:lnTo>
                  <a:lnTo>
                    <a:pt x="1458" y="1007"/>
                  </a:lnTo>
                  <a:lnTo>
                    <a:pt x="1483" y="1005"/>
                  </a:lnTo>
                  <a:lnTo>
                    <a:pt x="1509" y="1004"/>
                  </a:lnTo>
                  <a:lnTo>
                    <a:pt x="14586" y="1004"/>
                  </a:lnTo>
                  <a:lnTo>
                    <a:pt x="14612" y="1005"/>
                  </a:lnTo>
                  <a:lnTo>
                    <a:pt x="14637" y="1007"/>
                  </a:lnTo>
                  <a:lnTo>
                    <a:pt x="14663" y="1010"/>
                  </a:lnTo>
                  <a:lnTo>
                    <a:pt x="14687" y="1014"/>
                  </a:lnTo>
                  <a:lnTo>
                    <a:pt x="14712" y="1020"/>
                  </a:lnTo>
                  <a:lnTo>
                    <a:pt x="14735" y="1027"/>
                  </a:lnTo>
                  <a:lnTo>
                    <a:pt x="14759" y="1034"/>
                  </a:lnTo>
                  <a:lnTo>
                    <a:pt x="14781" y="1043"/>
                  </a:lnTo>
                  <a:lnTo>
                    <a:pt x="14803" y="1053"/>
                  </a:lnTo>
                  <a:lnTo>
                    <a:pt x="14826" y="1064"/>
                  </a:lnTo>
                  <a:lnTo>
                    <a:pt x="14847" y="1077"/>
                  </a:lnTo>
                  <a:lnTo>
                    <a:pt x="14867" y="1090"/>
                  </a:lnTo>
                  <a:lnTo>
                    <a:pt x="14887" y="1103"/>
                  </a:lnTo>
                  <a:lnTo>
                    <a:pt x="14906" y="1119"/>
                  </a:lnTo>
                  <a:lnTo>
                    <a:pt x="14924" y="1135"/>
                  </a:lnTo>
                  <a:lnTo>
                    <a:pt x="14941" y="1151"/>
                  </a:lnTo>
                  <a:lnTo>
                    <a:pt x="14958" y="1169"/>
                  </a:lnTo>
                  <a:lnTo>
                    <a:pt x="14974" y="1187"/>
                  </a:lnTo>
                  <a:lnTo>
                    <a:pt x="14988" y="1206"/>
                  </a:lnTo>
                  <a:lnTo>
                    <a:pt x="15003" y="1225"/>
                  </a:lnTo>
                  <a:lnTo>
                    <a:pt x="15016" y="1246"/>
                  </a:lnTo>
                  <a:lnTo>
                    <a:pt x="15029" y="1267"/>
                  </a:lnTo>
                  <a:lnTo>
                    <a:pt x="15040" y="1288"/>
                  </a:lnTo>
                  <a:lnTo>
                    <a:pt x="15050" y="1310"/>
                  </a:lnTo>
                  <a:lnTo>
                    <a:pt x="15059" y="1333"/>
                  </a:lnTo>
                  <a:lnTo>
                    <a:pt x="15066" y="1356"/>
                  </a:lnTo>
                  <a:lnTo>
                    <a:pt x="15073" y="1381"/>
                  </a:lnTo>
                  <a:lnTo>
                    <a:pt x="15079" y="1405"/>
                  </a:lnTo>
                  <a:lnTo>
                    <a:pt x="15083" y="1430"/>
                  </a:lnTo>
                  <a:lnTo>
                    <a:pt x="15086" y="1455"/>
                  </a:lnTo>
                  <a:lnTo>
                    <a:pt x="15088" y="1480"/>
                  </a:lnTo>
                  <a:lnTo>
                    <a:pt x="15089" y="1506"/>
                  </a:lnTo>
                  <a:lnTo>
                    <a:pt x="15089" y="11547"/>
                  </a:lnTo>
                  <a:close/>
                  <a:moveTo>
                    <a:pt x="14586" y="0"/>
                  </a:moveTo>
                  <a:lnTo>
                    <a:pt x="1509" y="0"/>
                  </a:lnTo>
                  <a:lnTo>
                    <a:pt x="1431" y="2"/>
                  </a:lnTo>
                  <a:lnTo>
                    <a:pt x="1354" y="8"/>
                  </a:lnTo>
                  <a:lnTo>
                    <a:pt x="1279" y="17"/>
                  </a:lnTo>
                  <a:lnTo>
                    <a:pt x="1204" y="30"/>
                  </a:lnTo>
                  <a:lnTo>
                    <a:pt x="1132" y="47"/>
                  </a:lnTo>
                  <a:lnTo>
                    <a:pt x="1060" y="67"/>
                  </a:lnTo>
                  <a:lnTo>
                    <a:pt x="990" y="91"/>
                  </a:lnTo>
                  <a:lnTo>
                    <a:pt x="921" y="118"/>
                  </a:lnTo>
                  <a:lnTo>
                    <a:pt x="854" y="149"/>
                  </a:lnTo>
                  <a:lnTo>
                    <a:pt x="790" y="182"/>
                  </a:lnTo>
                  <a:lnTo>
                    <a:pt x="726" y="218"/>
                  </a:lnTo>
                  <a:lnTo>
                    <a:pt x="665" y="257"/>
                  </a:lnTo>
                  <a:lnTo>
                    <a:pt x="606" y="299"/>
                  </a:lnTo>
                  <a:lnTo>
                    <a:pt x="549" y="344"/>
                  </a:lnTo>
                  <a:lnTo>
                    <a:pt x="494" y="392"/>
                  </a:lnTo>
                  <a:lnTo>
                    <a:pt x="442" y="441"/>
                  </a:lnTo>
                  <a:lnTo>
                    <a:pt x="391" y="493"/>
                  </a:lnTo>
                  <a:lnTo>
                    <a:pt x="344" y="548"/>
                  </a:lnTo>
                  <a:lnTo>
                    <a:pt x="300" y="605"/>
                  </a:lnTo>
                  <a:lnTo>
                    <a:pt x="258" y="664"/>
                  </a:lnTo>
                  <a:lnTo>
                    <a:pt x="218" y="725"/>
                  </a:lnTo>
                  <a:lnTo>
                    <a:pt x="182" y="788"/>
                  </a:lnTo>
                  <a:lnTo>
                    <a:pt x="149" y="853"/>
                  </a:lnTo>
                  <a:lnTo>
                    <a:pt x="119" y="920"/>
                  </a:lnTo>
                  <a:lnTo>
                    <a:pt x="92" y="988"/>
                  </a:lnTo>
                  <a:lnTo>
                    <a:pt x="67" y="1058"/>
                  </a:lnTo>
                  <a:lnTo>
                    <a:pt x="47" y="1130"/>
                  </a:lnTo>
                  <a:lnTo>
                    <a:pt x="30" y="1203"/>
                  </a:lnTo>
                  <a:lnTo>
                    <a:pt x="17" y="1277"/>
                  </a:lnTo>
                  <a:lnTo>
                    <a:pt x="8" y="1352"/>
                  </a:lnTo>
                  <a:lnTo>
                    <a:pt x="2" y="1429"/>
                  </a:lnTo>
                  <a:lnTo>
                    <a:pt x="0" y="1506"/>
                  </a:lnTo>
                  <a:lnTo>
                    <a:pt x="0" y="11547"/>
                  </a:lnTo>
                  <a:lnTo>
                    <a:pt x="2" y="11624"/>
                  </a:lnTo>
                  <a:lnTo>
                    <a:pt x="8" y="11700"/>
                  </a:lnTo>
                  <a:lnTo>
                    <a:pt x="17" y="11776"/>
                  </a:lnTo>
                  <a:lnTo>
                    <a:pt x="30" y="11850"/>
                  </a:lnTo>
                  <a:lnTo>
                    <a:pt x="47" y="11922"/>
                  </a:lnTo>
                  <a:lnTo>
                    <a:pt x="67" y="11994"/>
                  </a:lnTo>
                  <a:lnTo>
                    <a:pt x="92" y="12064"/>
                  </a:lnTo>
                  <a:lnTo>
                    <a:pt x="118" y="12132"/>
                  </a:lnTo>
                  <a:lnTo>
                    <a:pt x="148" y="12198"/>
                  </a:lnTo>
                  <a:lnTo>
                    <a:pt x="181" y="12264"/>
                  </a:lnTo>
                  <a:lnTo>
                    <a:pt x="217" y="12326"/>
                  </a:lnTo>
                  <a:lnTo>
                    <a:pt x="257" y="12387"/>
                  </a:lnTo>
                  <a:lnTo>
                    <a:pt x="299" y="12446"/>
                  </a:lnTo>
                  <a:lnTo>
                    <a:pt x="343" y="12504"/>
                  </a:lnTo>
                  <a:lnTo>
                    <a:pt x="390" y="12558"/>
                  </a:lnTo>
                  <a:lnTo>
                    <a:pt x="441" y="12610"/>
                  </a:lnTo>
                  <a:lnTo>
                    <a:pt x="493" y="12660"/>
                  </a:lnTo>
                  <a:lnTo>
                    <a:pt x="547" y="12707"/>
                  </a:lnTo>
                  <a:lnTo>
                    <a:pt x="604" y="12752"/>
                  </a:lnTo>
                  <a:lnTo>
                    <a:pt x="663" y="12794"/>
                  </a:lnTo>
                  <a:lnTo>
                    <a:pt x="724" y="12833"/>
                  </a:lnTo>
                  <a:lnTo>
                    <a:pt x="787" y="12869"/>
                  </a:lnTo>
                  <a:lnTo>
                    <a:pt x="852" y="12902"/>
                  </a:lnTo>
                  <a:lnTo>
                    <a:pt x="918" y="12933"/>
                  </a:lnTo>
                  <a:lnTo>
                    <a:pt x="987" y="12959"/>
                  </a:lnTo>
                  <a:lnTo>
                    <a:pt x="1056" y="12984"/>
                  </a:lnTo>
                  <a:lnTo>
                    <a:pt x="1128" y="13004"/>
                  </a:lnTo>
                  <a:lnTo>
                    <a:pt x="1201" y="13021"/>
                  </a:lnTo>
                  <a:lnTo>
                    <a:pt x="1275" y="13035"/>
                  </a:lnTo>
                  <a:lnTo>
                    <a:pt x="1350" y="13044"/>
                  </a:lnTo>
                  <a:lnTo>
                    <a:pt x="1426" y="13050"/>
                  </a:lnTo>
                  <a:lnTo>
                    <a:pt x="1504" y="13053"/>
                  </a:lnTo>
                  <a:lnTo>
                    <a:pt x="6539" y="13053"/>
                  </a:lnTo>
                  <a:lnTo>
                    <a:pt x="6539" y="13663"/>
                  </a:lnTo>
                  <a:lnTo>
                    <a:pt x="3399" y="14070"/>
                  </a:lnTo>
                  <a:lnTo>
                    <a:pt x="3378" y="14076"/>
                  </a:lnTo>
                  <a:lnTo>
                    <a:pt x="3358" y="14082"/>
                  </a:lnTo>
                  <a:lnTo>
                    <a:pt x="3338" y="14090"/>
                  </a:lnTo>
                  <a:lnTo>
                    <a:pt x="3319" y="14098"/>
                  </a:lnTo>
                  <a:lnTo>
                    <a:pt x="3299" y="14106"/>
                  </a:lnTo>
                  <a:lnTo>
                    <a:pt x="3280" y="14116"/>
                  </a:lnTo>
                  <a:lnTo>
                    <a:pt x="3262" y="14126"/>
                  </a:lnTo>
                  <a:lnTo>
                    <a:pt x="3245" y="14137"/>
                  </a:lnTo>
                  <a:lnTo>
                    <a:pt x="3228" y="14149"/>
                  </a:lnTo>
                  <a:lnTo>
                    <a:pt x="3211" y="14161"/>
                  </a:lnTo>
                  <a:lnTo>
                    <a:pt x="3196" y="14174"/>
                  </a:lnTo>
                  <a:lnTo>
                    <a:pt x="3180" y="14188"/>
                  </a:lnTo>
                  <a:lnTo>
                    <a:pt x="3166" y="14203"/>
                  </a:lnTo>
                  <a:lnTo>
                    <a:pt x="3151" y="14217"/>
                  </a:lnTo>
                  <a:lnTo>
                    <a:pt x="3138" y="14233"/>
                  </a:lnTo>
                  <a:lnTo>
                    <a:pt x="3124" y="14249"/>
                  </a:lnTo>
                  <a:lnTo>
                    <a:pt x="3112" y="14265"/>
                  </a:lnTo>
                  <a:lnTo>
                    <a:pt x="3100" y="14282"/>
                  </a:lnTo>
                  <a:lnTo>
                    <a:pt x="3089" y="14299"/>
                  </a:lnTo>
                  <a:lnTo>
                    <a:pt x="3079" y="14316"/>
                  </a:lnTo>
                  <a:lnTo>
                    <a:pt x="3070" y="14335"/>
                  </a:lnTo>
                  <a:lnTo>
                    <a:pt x="3061" y="14353"/>
                  </a:lnTo>
                  <a:lnTo>
                    <a:pt x="3053" y="14372"/>
                  </a:lnTo>
                  <a:lnTo>
                    <a:pt x="3046" y="14391"/>
                  </a:lnTo>
                  <a:lnTo>
                    <a:pt x="3039" y="14411"/>
                  </a:lnTo>
                  <a:lnTo>
                    <a:pt x="3034" y="14431"/>
                  </a:lnTo>
                  <a:lnTo>
                    <a:pt x="3029" y="14452"/>
                  </a:lnTo>
                  <a:lnTo>
                    <a:pt x="3025" y="14473"/>
                  </a:lnTo>
                  <a:lnTo>
                    <a:pt x="3022" y="14493"/>
                  </a:lnTo>
                  <a:lnTo>
                    <a:pt x="3020" y="14514"/>
                  </a:lnTo>
                  <a:lnTo>
                    <a:pt x="3018" y="14536"/>
                  </a:lnTo>
                  <a:lnTo>
                    <a:pt x="3018" y="14557"/>
                  </a:lnTo>
                  <a:lnTo>
                    <a:pt x="3019" y="14583"/>
                  </a:lnTo>
                  <a:lnTo>
                    <a:pt x="3020" y="14608"/>
                  </a:lnTo>
                  <a:lnTo>
                    <a:pt x="3024" y="14633"/>
                  </a:lnTo>
                  <a:lnTo>
                    <a:pt x="3028" y="14658"/>
                  </a:lnTo>
                  <a:lnTo>
                    <a:pt x="3034" y="14682"/>
                  </a:lnTo>
                  <a:lnTo>
                    <a:pt x="3040" y="14707"/>
                  </a:lnTo>
                  <a:lnTo>
                    <a:pt x="3048" y="14730"/>
                  </a:lnTo>
                  <a:lnTo>
                    <a:pt x="3057" y="14753"/>
                  </a:lnTo>
                  <a:lnTo>
                    <a:pt x="3067" y="14775"/>
                  </a:lnTo>
                  <a:lnTo>
                    <a:pt x="3078" y="14797"/>
                  </a:lnTo>
                  <a:lnTo>
                    <a:pt x="3090" y="14818"/>
                  </a:lnTo>
                  <a:lnTo>
                    <a:pt x="3103" y="14838"/>
                  </a:lnTo>
                  <a:lnTo>
                    <a:pt x="3117" y="14857"/>
                  </a:lnTo>
                  <a:lnTo>
                    <a:pt x="3132" y="14876"/>
                  </a:lnTo>
                  <a:lnTo>
                    <a:pt x="3149" y="14894"/>
                  </a:lnTo>
                  <a:lnTo>
                    <a:pt x="3165" y="14912"/>
                  </a:lnTo>
                  <a:lnTo>
                    <a:pt x="3183" y="14928"/>
                  </a:lnTo>
                  <a:lnTo>
                    <a:pt x="3201" y="14945"/>
                  </a:lnTo>
                  <a:lnTo>
                    <a:pt x="3220" y="14960"/>
                  </a:lnTo>
                  <a:lnTo>
                    <a:pt x="3239" y="14974"/>
                  </a:lnTo>
                  <a:lnTo>
                    <a:pt x="3260" y="14987"/>
                  </a:lnTo>
                  <a:lnTo>
                    <a:pt x="3280" y="14999"/>
                  </a:lnTo>
                  <a:lnTo>
                    <a:pt x="3302" y="15010"/>
                  </a:lnTo>
                  <a:lnTo>
                    <a:pt x="3325" y="15020"/>
                  </a:lnTo>
                  <a:lnTo>
                    <a:pt x="3348" y="15029"/>
                  </a:lnTo>
                  <a:lnTo>
                    <a:pt x="3371" y="15037"/>
                  </a:lnTo>
                  <a:lnTo>
                    <a:pt x="3395" y="15043"/>
                  </a:lnTo>
                  <a:lnTo>
                    <a:pt x="3419" y="15049"/>
                  </a:lnTo>
                  <a:lnTo>
                    <a:pt x="3444" y="15053"/>
                  </a:lnTo>
                  <a:lnTo>
                    <a:pt x="3469" y="15056"/>
                  </a:lnTo>
                  <a:lnTo>
                    <a:pt x="3495" y="15058"/>
                  </a:lnTo>
                  <a:lnTo>
                    <a:pt x="3521" y="15059"/>
                  </a:lnTo>
                  <a:lnTo>
                    <a:pt x="12574" y="15059"/>
                  </a:lnTo>
                  <a:lnTo>
                    <a:pt x="12600" y="15058"/>
                  </a:lnTo>
                  <a:lnTo>
                    <a:pt x="12626" y="15056"/>
                  </a:lnTo>
                  <a:lnTo>
                    <a:pt x="12651" y="15053"/>
                  </a:lnTo>
                  <a:lnTo>
                    <a:pt x="12676" y="15049"/>
                  </a:lnTo>
                  <a:lnTo>
                    <a:pt x="12700" y="15043"/>
                  </a:lnTo>
                  <a:lnTo>
                    <a:pt x="12724" y="15037"/>
                  </a:lnTo>
                  <a:lnTo>
                    <a:pt x="12747" y="15029"/>
                  </a:lnTo>
                  <a:lnTo>
                    <a:pt x="12770" y="15020"/>
                  </a:lnTo>
                  <a:lnTo>
                    <a:pt x="12793" y="15010"/>
                  </a:lnTo>
                  <a:lnTo>
                    <a:pt x="12814" y="14999"/>
                  </a:lnTo>
                  <a:lnTo>
                    <a:pt x="12835" y="14987"/>
                  </a:lnTo>
                  <a:lnTo>
                    <a:pt x="12856" y="14974"/>
                  </a:lnTo>
                  <a:lnTo>
                    <a:pt x="12875" y="14960"/>
                  </a:lnTo>
                  <a:lnTo>
                    <a:pt x="12894" y="14945"/>
                  </a:lnTo>
                  <a:lnTo>
                    <a:pt x="12912" y="14928"/>
                  </a:lnTo>
                  <a:lnTo>
                    <a:pt x="12930" y="14912"/>
                  </a:lnTo>
                  <a:lnTo>
                    <a:pt x="12946" y="14894"/>
                  </a:lnTo>
                  <a:lnTo>
                    <a:pt x="12963" y="14876"/>
                  </a:lnTo>
                  <a:lnTo>
                    <a:pt x="12978" y="14857"/>
                  </a:lnTo>
                  <a:lnTo>
                    <a:pt x="12992" y="14838"/>
                  </a:lnTo>
                  <a:lnTo>
                    <a:pt x="13005" y="14818"/>
                  </a:lnTo>
                  <a:lnTo>
                    <a:pt x="13017" y="14797"/>
                  </a:lnTo>
                  <a:lnTo>
                    <a:pt x="13028" y="14775"/>
                  </a:lnTo>
                  <a:lnTo>
                    <a:pt x="13038" y="14753"/>
                  </a:lnTo>
                  <a:lnTo>
                    <a:pt x="13047" y="14730"/>
                  </a:lnTo>
                  <a:lnTo>
                    <a:pt x="13055" y="14707"/>
                  </a:lnTo>
                  <a:lnTo>
                    <a:pt x="13061" y="14682"/>
                  </a:lnTo>
                  <a:lnTo>
                    <a:pt x="13067" y="14658"/>
                  </a:lnTo>
                  <a:lnTo>
                    <a:pt x="13071" y="14633"/>
                  </a:lnTo>
                  <a:lnTo>
                    <a:pt x="13074" y="14608"/>
                  </a:lnTo>
                  <a:lnTo>
                    <a:pt x="13076" y="14583"/>
                  </a:lnTo>
                  <a:lnTo>
                    <a:pt x="13077" y="14557"/>
                  </a:lnTo>
                  <a:lnTo>
                    <a:pt x="13077" y="14536"/>
                  </a:lnTo>
                  <a:lnTo>
                    <a:pt x="13075" y="14514"/>
                  </a:lnTo>
                  <a:lnTo>
                    <a:pt x="13073" y="14493"/>
                  </a:lnTo>
                  <a:lnTo>
                    <a:pt x="13070" y="14473"/>
                  </a:lnTo>
                  <a:lnTo>
                    <a:pt x="13066" y="14452"/>
                  </a:lnTo>
                  <a:lnTo>
                    <a:pt x="13061" y="14431"/>
                  </a:lnTo>
                  <a:lnTo>
                    <a:pt x="13056" y="14411"/>
                  </a:lnTo>
                  <a:lnTo>
                    <a:pt x="13049" y="14391"/>
                  </a:lnTo>
                  <a:lnTo>
                    <a:pt x="13042" y="14372"/>
                  </a:lnTo>
                  <a:lnTo>
                    <a:pt x="13034" y="14353"/>
                  </a:lnTo>
                  <a:lnTo>
                    <a:pt x="13025" y="14335"/>
                  </a:lnTo>
                  <a:lnTo>
                    <a:pt x="13016" y="14316"/>
                  </a:lnTo>
                  <a:lnTo>
                    <a:pt x="13006" y="14299"/>
                  </a:lnTo>
                  <a:lnTo>
                    <a:pt x="12995" y="14282"/>
                  </a:lnTo>
                  <a:lnTo>
                    <a:pt x="12983" y="14265"/>
                  </a:lnTo>
                  <a:lnTo>
                    <a:pt x="12971" y="14249"/>
                  </a:lnTo>
                  <a:lnTo>
                    <a:pt x="12957" y="14233"/>
                  </a:lnTo>
                  <a:lnTo>
                    <a:pt x="12944" y="14217"/>
                  </a:lnTo>
                  <a:lnTo>
                    <a:pt x="12930" y="14203"/>
                  </a:lnTo>
                  <a:lnTo>
                    <a:pt x="12915" y="14188"/>
                  </a:lnTo>
                  <a:lnTo>
                    <a:pt x="12900" y="14174"/>
                  </a:lnTo>
                  <a:lnTo>
                    <a:pt x="12884" y="14161"/>
                  </a:lnTo>
                  <a:lnTo>
                    <a:pt x="12867" y="14149"/>
                  </a:lnTo>
                  <a:lnTo>
                    <a:pt x="12850" y="14137"/>
                  </a:lnTo>
                  <a:lnTo>
                    <a:pt x="12833" y="14126"/>
                  </a:lnTo>
                  <a:lnTo>
                    <a:pt x="12815" y="14116"/>
                  </a:lnTo>
                  <a:lnTo>
                    <a:pt x="12796" y="14106"/>
                  </a:lnTo>
                  <a:lnTo>
                    <a:pt x="12776" y="14098"/>
                  </a:lnTo>
                  <a:lnTo>
                    <a:pt x="12757" y="14090"/>
                  </a:lnTo>
                  <a:lnTo>
                    <a:pt x="12737" y="14082"/>
                  </a:lnTo>
                  <a:lnTo>
                    <a:pt x="12717" y="14076"/>
                  </a:lnTo>
                  <a:lnTo>
                    <a:pt x="12696" y="14070"/>
                  </a:lnTo>
                  <a:lnTo>
                    <a:pt x="9556" y="13663"/>
                  </a:lnTo>
                  <a:lnTo>
                    <a:pt x="9556" y="13053"/>
                  </a:lnTo>
                  <a:lnTo>
                    <a:pt x="14591" y="13053"/>
                  </a:lnTo>
                  <a:lnTo>
                    <a:pt x="14669" y="13050"/>
                  </a:lnTo>
                  <a:lnTo>
                    <a:pt x="14745" y="13044"/>
                  </a:lnTo>
                  <a:lnTo>
                    <a:pt x="14820" y="13035"/>
                  </a:lnTo>
                  <a:lnTo>
                    <a:pt x="14894" y="13021"/>
                  </a:lnTo>
                  <a:lnTo>
                    <a:pt x="14967" y="13004"/>
                  </a:lnTo>
                  <a:lnTo>
                    <a:pt x="15039" y="12984"/>
                  </a:lnTo>
                  <a:lnTo>
                    <a:pt x="15108" y="12959"/>
                  </a:lnTo>
                  <a:lnTo>
                    <a:pt x="15177" y="12933"/>
                  </a:lnTo>
                  <a:lnTo>
                    <a:pt x="15243" y="12902"/>
                  </a:lnTo>
                  <a:lnTo>
                    <a:pt x="15308" y="12869"/>
                  </a:lnTo>
                  <a:lnTo>
                    <a:pt x="15371" y="12833"/>
                  </a:lnTo>
                  <a:lnTo>
                    <a:pt x="15432" y="12794"/>
                  </a:lnTo>
                  <a:lnTo>
                    <a:pt x="15491" y="12752"/>
                  </a:lnTo>
                  <a:lnTo>
                    <a:pt x="15548" y="12707"/>
                  </a:lnTo>
                  <a:lnTo>
                    <a:pt x="15602" y="12660"/>
                  </a:lnTo>
                  <a:lnTo>
                    <a:pt x="15654" y="12610"/>
                  </a:lnTo>
                  <a:lnTo>
                    <a:pt x="15705" y="12558"/>
                  </a:lnTo>
                  <a:lnTo>
                    <a:pt x="15752" y="12504"/>
                  </a:lnTo>
                  <a:lnTo>
                    <a:pt x="15796" y="12446"/>
                  </a:lnTo>
                  <a:lnTo>
                    <a:pt x="15838" y="12387"/>
                  </a:lnTo>
                  <a:lnTo>
                    <a:pt x="15878" y="12326"/>
                  </a:lnTo>
                  <a:lnTo>
                    <a:pt x="15914" y="12264"/>
                  </a:lnTo>
                  <a:lnTo>
                    <a:pt x="15947" y="12198"/>
                  </a:lnTo>
                  <a:lnTo>
                    <a:pt x="15977" y="12132"/>
                  </a:lnTo>
                  <a:lnTo>
                    <a:pt x="16003" y="12064"/>
                  </a:lnTo>
                  <a:lnTo>
                    <a:pt x="16028" y="11994"/>
                  </a:lnTo>
                  <a:lnTo>
                    <a:pt x="16048" y="11922"/>
                  </a:lnTo>
                  <a:lnTo>
                    <a:pt x="16065" y="11850"/>
                  </a:lnTo>
                  <a:lnTo>
                    <a:pt x="16078" y="11776"/>
                  </a:lnTo>
                  <a:lnTo>
                    <a:pt x="16087" y="11700"/>
                  </a:lnTo>
                  <a:lnTo>
                    <a:pt x="16093" y="11624"/>
                  </a:lnTo>
                  <a:lnTo>
                    <a:pt x="16095" y="11547"/>
                  </a:lnTo>
                  <a:lnTo>
                    <a:pt x="16095" y="1506"/>
                  </a:lnTo>
                  <a:lnTo>
                    <a:pt x="16093" y="1429"/>
                  </a:lnTo>
                  <a:lnTo>
                    <a:pt x="16087" y="1352"/>
                  </a:lnTo>
                  <a:lnTo>
                    <a:pt x="16078" y="1277"/>
                  </a:lnTo>
                  <a:lnTo>
                    <a:pt x="16064" y="1203"/>
                  </a:lnTo>
                  <a:lnTo>
                    <a:pt x="16048" y="1130"/>
                  </a:lnTo>
                  <a:lnTo>
                    <a:pt x="16028" y="1058"/>
                  </a:lnTo>
                  <a:lnTo>
                    <a:pt x="16003" y="988"/>
                  </a:lnTo>
                  <a:lnTo>
                    <a:pt x="15976" y="920"/>
                  </a:lnTo>
                  <a:lnTo>
                    <a:pt x="15946" y="853"/>
                  </a:lnTo>
                  <a:lnTo>
                    <a:pt x="15913" y="788"/>
                  </a:lnTo>
                  <a:lnTo>
                    <a:pt x="15877" y="725"/>
                  </a:lnTo>
                  <a:lnTo>
                    <a:pt x="15837" y="664"/>
                  </a:lnTo>
                  <a:lnTo>
                    <a:pt x="15795" y="605"/>
                  </a:lnTo>
                  <a:lnTo>
                    <a:pt x="15750" y="548"/>
                  </a:lnTo>
                  <a:lnTo>
                    <a:pt x="15703" y="493"/>
                  </a:lnTo>
                  <a:lnTo>
                    <a:pt x="15652" y="441"/>
                  </a:lnTo>
                  <a:lnTo>
                    <a:pt x="15600" y="392"/>
                  </a:lnTo>
                  <a:lnTo>
                    <a:pt x="15546" y="344"/>
                  </a:lnTo>
                  <a:lnTo>
                    <a:pt x="15488" y="299"/>
                  </a:lnTo>
                  <a:lnTo>
                    <a:pt x="15429" y="257"/>
                  </a:lnTo>
                  <a:lnTo>
                    <a:pt x="15369" y="218"/>
                  </a:lnTo>
                  <a:lnTo>
                    <a:pt x="15305" y="182"/>
                  </a:lnTo>
                  <a:lnTo>
                    <a:pt x="15240" y="149"/>
                  </a:lnTo>
                  <a:lnTo>
                    <a:pt x="15174" y="118"/>
                  </a:lnTo>
                  <a:lnTo>
                    <a:pt x="15105" y="91"/>
                  </a:lnTo>
                  <a:lnTo>
                    <a:pt x="15035" y="67"/>
                  </a:lnTo>
                  <a:lnTo>
                    <a:pt x="14963" y="47"/>
                  </a:lnTo>
                  <a:lnTo>
                    <a:pt x="14890" y="30"/>
                  </a:lnTo>
                  <a:lnTo>
                    <a:pt x="14815" y="17"/>
                  </a:lnTo>
                  <a:lnTo>
                    <a:pt x="14740" y="8"/>
                  </a:lnTo>
                  <a:lnTo>
                    <a:pt x="14664" y="2"/>
                  </a:lnTo>
                  <a:lnTo>
                    <a:pt x="1458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07" name="Oval 101">
            <a:extLst>
              <a:ext uri="{FF2B5EF4-FFF2-40B4-BE49-F238E27FC236}">
                <a16:creationId xmlns:a16="http://schemas.microsoft.com/office/drawing/2014/main" id="{7D1B0B49-6A10-4238-9910-BCFDBFDEBAE0}"/>
              </a:ext>
            </a:extLst>
          </p:cNvPr>
          <p:cNvSpPr/>
          <p:nvPr/>
        </p:nvSpPr>
        <p:spPr>
          <a:xfrm>
            <a:off x="5960939" y="3061153"/>
            <a:ext cx="736265" cy="736265"/>
          </a:xfrm>
          <a:prstGeom prst="ellipse">
            <a:avLst/>
          </a:prstGeom>
          <a:solidFill>
            <a:schemeClr val="accent2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08" name="Freeform: Shape 102">
            <a:extLst>
              <a:ext uri="{FF2B5EF4-FFF2-40B4-BE49-F238E27FC236}">
                <a16:creationId xmlns:a16="http://schemas.microsoft.com/office/drawing/2014/main" id="{C7F61388-4490-4AC5-B620-6032777CB243}"/>
              </a:ext>
            </a:extLst>
          </p:cNvPr>
          <p:cNvSpPr>
            <a:spLocks/>
          </p:cNvSpPr>
          <p:nvPr/>
        </p:nvSpPr>
        <p:spPr bwMode="auto">
          <a:xfrm>
            <a:off x="6142302" y="3244789"/>
            <a:ext cx="369270" cy="368421"/>
          </a:xfrm>
          <a:custGeom>
            <a:avLst/>
            <a:gdLst>
              <a:gd name="T0" fmla="*/ 13537 w 16094"/>
              <a:gd name="T1" fmla="*/ 6059 h 16058"/>
              <a:gd name="T2" fmla="*/ 13105 w 16094"/>
              <a:gd name="T3" fmla="*/ 4843 h 16058"/>
              <a:gd name="T4" fmla="*/ 12309 w 16094"/>
              <a:gd name="T5" fmla="*/ 3778 h 16058"/>
              <a:gd name="T6" fmla="*/ 11103 w 16094"/>
              <a:gd name="T7" fmla="*/ 2914 h 16058"/>
              <a:gd name="T8" fmla="*/ 9730 w 16094"/>
              <a:gd name="T9" fmla="*/ 2510 h 16058"/>
              <a:gd name="T10" fmla="*/ 10548 w 16094"/>
              <a:gd name="T11" fmla="*/ 1344 h 16058"/>
              <a:gd name="T12" fmla="*/ 11273 w 16094"/>
              <a:gd name="T13" fmla="*/ 1058 h 16058"/>
              <a:gd name="T14" fmla="*/ 12175 w 16094"/>
              <a:gd name="T15" fmla="*/ 1030 h 16058"/>
              <a:gd name="T16" fmla="*/ 13215 w 16094"/>
              <a:gd name="T17" fmla="*/ 1370 h 16058"/>
              <a:gd name="T18" fmla="*/ 14130 w 16094"/>
              <a:gd name="T19" fmla="*/ 2061 h 16058"/>
              <a:gd name="T20" fmla="*/ 14752 w 16094"/>
              <a:gd name="T21" fmla="*/ 2927 h 16058"/>
              <a:gd name="T22" fmla="*/ 15061 w 16094"/>
              <a:gd name="T23" fmla="*/ 3885 h 16058"/>
              <a:gd name="T24" fmla="*/ 15035 w 16094"/>
              <a:gd name="T25" fmla="*/ 4794 h 16058"/>
              <a:gd name="T26" fmla="*/ 14704 w 16094"/>
              <a:gd name="T27" fmla="*/ 5577 h 16058"/>
              <a:gd name="T28" fmla="*/ 4429 w 16094"/>
              <a:gd name="T29" fmla="*/ 13990 h 16058"/>
              <a:gd name="T30" fmla="*/ 4128 w 16094"/>
              <a:gd name="T31" fmla="*/ 13119 h 16058"/>
              <a:gd name="T32" fmla="*/ 3522 w 16094"/>
              <a:gd name="T33" fmla="*/ 12349 h 16058"/>
              <a:gd name="T34" fmla="*/ 2735 w 16094"/>
              <a:gd name="T35" fmla="*/ 11832 h 16058"/>
              <a:gd name="T36" fmla="*/ 1857 w 16094"/>
              <a:gd name="T37" fmla="*/ 11600 h 16058"/>
              <a:gd name="T38" fmla="*/ 2349 w 16094"/>
              <a:gd name="T39" fmla="*/ 9539 h 16058"/>
              <a:gd name="T40" fmla="*/ 3383 w 16094"/>
              <a:gd name="T41" fmla="*/ 9051 h 16058"/>
              <a:gd name="T42" fmla="*/ 5065 w 16094"/>
              <a:gd name="T43" fmla="*/ 9305 h 16058"/>
              <a:gd name="T44" fmla="*/ 6529 w 16094"/>
              <a:gd name="T45" fmla="*/ 10574 h 16058"/>
              <a:gd name="T46" fmla="*/ 7057 w 16094"/>
              <a:gd name="T47" fmla="*/ 12341 h 16058"/>
              <a:gd name="T48" fmla="*/ 6481 w 16094"/>
              <a:gd name="T49" fmla="*/ 13816 h 16058"/>
              <a:gd name="T50" fmla="*/ 1899 w 16094"/>
              <a:gd name="T51" fmla="*/ 15034 h 16058"/>
              <a:gd name="T52" fmla="*/ 1430 w 16094"/>
              <a:gd name="T53" fmla="*/ 14978 h 16058"/>
              <a:gd name="T54" fmla="*/ 1080 w 16094"/>
              <a:gd name="T55" fmla="*/ 14626 h 16058"/>
              <a:gd name="T56" fmla="*/ 1037 w 16094"/>
              <a:gd name="T57" fmla="*/ 14110 h 16058"/>
              <a:gd name="T58" fmla="*/ 2133 w 16094"/>
              <a:gd name="T59" fmla="*/ 12161 h 16058"/>
              <a:gd name="T60" fmla="*/ 2879 w 16094"/>
              <a:gd name="T61" fmla="*/ 12483 h 16058"/>
              <a:gd name="T62" fmla="*/ 3517 w 16094"/>
              <a:gd name="T63" fmla="*/ 13089 h 16058"/>
              <a:gd name="T64" fmla="*/ 3887 w 16094"/>
              <a:gd name="T65" fmla="*/ 13837 h 16058"/>
              <a:gd name="T66" fmla="*/ 5275 w 16094"/>
              <a:gd name="T67" fmla="*/ 8311 h 16058"/>
              <a:gd name="T68" fmla="*/ 4471 w 16094"/>
              <a:gd name="T69" fmla="*/ 8075 h 16058"/>
              <a:gd name="T70" fmla="*/ 3832 w 16094"/>
              <a:gd name="T71" fmla="*/ 8011 h 16058"/>
              <a:gd name="T72" fmla="*/ 8544 w 16094"/>
              <a:gd name="T73" fmla="*/ 3613 h 16058"/>
              <a:gd name="T74" fmla="*/ 9615 w 16094"/>
              <a:gd name="T75" fmla="*/ 3512 h 16058"/>
              <a:gd name="T76" fmla="*/ 7177 w 16094"/>
              <a:gd name="T77" fmla="*/ 9768 h 16058"/>
              <a:gd name="T78" fmla="*/ 6475 w 16094"/>
              <a:gd name="T79" fmla="*/ 9029 h 16058"/>
              <a:gd name="T80" fmla="*/ 10683 w 16094"/>
              <a:gd name="T81" fmla="*/ 3831 h 16058"/>
              <a:gd name="T82" fmla="*/ 11597 w 16094"/>
              <a:gd name="T83" fmla="*/ 4487 h 16058"/>
              <a:gd name="T84" fmla="*/ 12178 w 16094"/>
              <a:gd name="T85" fmla="*/ 5258 h 16058"/>
              <a:gd name="T86" fmla="*/ 7882 w 16094"/>
              <a:gd name="T87" fmla="*/ 11105 h 16058"/>
              <a:gd name="T88" fmla="*/ 12576 w 16094"/>
              <a:gd name="T89" fmla="*/ 6482 h 16058"/>
              <a:gd name="T90" fmla="*/ 12439 w 16094"/>
              <a:gd name="T91" fmla="*/ 7635 h 16058"/>
              <a:gd name="T92" fmla="*/ 11948 w 16094"/>
              <a:gd name="T93" fmla="*/ 8406 h 16058"/>
              <a:gd name="T94" fmla="*/ 14463 w 16094"/>
              <a:gd name="T95" fmla="*/ 1003 h 16058"/>
              <a:gd name="T96" fmla="*/ 13190 w 16094"/>
              <a:gd name="T97" fmla="*/ 260 h 16058"/>
              <a:gd name="T98" fmla="*/ 11795 w 16094"/>
              <a:gd name="T99" fmla="*/ 0 h 16058"/>
              <a:gd name="T100" fmla="*/ 10660 w 16094"/>
              <a:gd name="T101" fmla="*/ 187 h 16058"/>
              <a:gd name="T102" fmla="*/ 9684 w 16094"/>
              <a:gd name="T103" fmla="*/ 727 h 16058"/>
              <a:gd name="T104" fmla="*/ 1704 w 16094"/>
              <a:gd name="T105" fmla="*/ 8728 h 16058"/>
              <a:gd name="T106" fmla="*/ 1279 w 16094"/>
              <a:gd name="T107" fmla="*/ 9454 h 16058"/>
              <a:gd name="T108" fmla="*/ 0 w 16094"/>
              <a:gd name="T109" fmla="*/ 14302 h 16058"/>
              <a:gd name="T110" fmla="*/ 402 w 16094"/>
              <a:gd name="T111" fmla="*/ 15419 h 16058"/>
              <a:gd name="T112" fmla="*/ 1407 w 16094"/>
              <a:gd name="T113" fmla="*/ 16022 h 16058"/>
              <a:gd name="T114" fmla="*/ 2275 w 16094"/>
              <a:gd name="T115" fmla="*/ 15980 h 16058"/>
              <a:gd name="T116" fmla="*/ 7227 w 16094"/>
              <a:gd name="T117" fmla="*/ 14541 h 16058"/>
              <a:gd name="T118" fmla="*/ 15901 w 16094"/>
              <a:gd name="T119" fmla="*/ 5421 h 16058"/>
              <a:gd name="T120" fmla="*/ 15857 w 16094"/>
              <a:gd name="T121" fmla="*/ 2953 h 160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094" h="16058">
                <a:moveTo>
                  <a:pt x="14431" y="5907"/>
                </a:moveTo>
                <a:lnTo>
                  <a:pt x="13584" y="6759"/>
                </a:lnTo>
                <a:lnTo>
                  <a:pt x="13585" y="6717"/>
                </a:lnTo>
                <a:lnTo>
                  <a:pt x="13586" y="6675"/>
                </a:lnTo>
                <a:lnTo>
                  <a:pt x="13588" y="6633"/>
                </a:lnTo>
                <a:lnTo>
                  <a:pt x="13590" y="6591"/>
                </a:lnTo>
                <a:lnTo>
                  <a:pt x="13591" y="6549"/>
                </a:lnTo>
                <a:lnTo>
                  <a:pt x="13591" y="6507"/>
                </a:lnTo>
                <a:lnTo>
                  <a:pt x="13590" y="6464"/>
                </a:lnTo>
                <a:lnTo>
                  <a:pt x="13587" y="6420"/>
                </a:lnTo>
                <a:lnTo>
                  <a:pt x="13578" y="6330"/>
                </a:lnTo>
                <a:lnTo>
                  <a:pt x="13566" y="6240"/>
                </a:lnTo>
                <a:lnTo>
                  <a:pt x="13553" y="6148"/>
                </a:lnTo>
                <a:lnTo>
                  <a:pt x="13537" y="6059"/>
                </a:lnTo>
                <a:lnTo>
                  <a:pt x="13520" y="5969"/>
                </a:lnTo>
                <a:lnTo>
                  <a:pt x="13500" y="5879"/>
                </a:lnTo>
                <a:lnTo>
                  <a:pt x="13478" y="5790"/>
                </a:lnTo>
                <a:lnTo>
                  <a:pt x="13453" y="5702"/>
                </a:lnTo>
                <a:lnTo>
                  <a:pt x="13427" y="5613"/>
                </a:lnTo>
                <a:lnTo>
                  <a:pt x="13400" y="5525"/>
                </a:lnTo>
                <a:lnTo>
                  <a:pt x="13370" y="5439"/>
                </a:lnTo>
                <a:lnTo>
                  <a:pt x="13338" y="5351"/>
                </a:lnTo>
                <a:lnTo>
                  <a:pt x="13305" y="5265"/>
                </a:lnTo>
                <a:lnTo>
                  <a:pt x="13268" y="5180"/>
                </a:lnTo>
                <a:lnTo>
                  <a:pt x="13230" y="5094"/>
                </a:lnTo>
                <a:lnTo>
                  <a:pt x="13191" y="5010"/>
                </a:lnTo>
                <a:lnTo>
                  <a:pt x="13150" y="4927"/>
                </a:lnTo>
                <a:lnTo>
                  <a:pt x="13105" y="4843"/>
                </a:lnTo>
                <a:lnTo>
                  <a:pt x="13060" y="4761"/>
                </a:lnTo>
                <a:lnTo>
                  <a:pt x="13014" y="4680"/>
                </a:lnTo>
                <a:lnTo>
                  <a:pt x="12965" y="4600"/>
                </a:lnTo>
                <a:lnTo>
                  <a:pt x="12913" y="4520"/>
                </a:lnTo>
                <a:lnTo>
                  <a:pt x="12861" y="4441"/>
                </a:lnTo>
                <a:lnTo>
                  <a:pt x="12807" y="4364"/>
                </a:lnTo>
                <a:lnTo>
                  <a:pt x="12750" y="4286"/>
                </a:lnTo>
                <a:lnTo>
                  <a:pt x="12692" y="4210"/>
                </a:lnTo>
                <a:lnTo>
                  <a:pt x="12633" y="4136"/>
                </a:lnTo>
                <a:lnTo>
                  <a:pt x="12571" y="4062"/>
                </a:lnTo>
                <a:lnTo>
                  <a:pt x="12508" y="3989"/>
                </a:lnTo>
                <a:lnTo>
                  <a:pt x="12443" y="3917"/>
                </a:lnTo>
                <a:lnTo>
                  <a:pt x="12376" y="3847"/>
                </a:lnTo>
                <a:lnTo>
                  <a:pt x="12309" y="3778"/>
                </a:lnTo>
                <a:lnTo>
                  <a:pt x="12230" y="3701"/>
                </a:lnTo>
                <a:lnTo>
                  <a:pt x="12152" y="3628"/>
                </a:lnTo>
                <a:lnTo>
                  <a:pt x="12071" y="3557"/>
                </a:lnTo>
                <a:lnTo>
                  <a:pt x="11989" y="3487"/>
                </a:lnTo>
                <a:lnTo>
                  <a:pt x="11905" y="3419"/>
                </a:lnTo>
                <a:lnTo>
                  <a:pt x="11821" y="3354"/>
                </a:lnTo>
                <a:lnTo>
                  <a:pt x="11735" y="3292"/>
                </a:lnTo>
                <a:lnTo>
                  <a:pt x="11648" y="3231"/>
                </a:lnTo>
                <a:lnTo>
                  <a:pt x="11560" y="3172"/>
                </a:lnTo>
                <a:lnTo>
                  <a:pt x="11471" y="3116"/>
                </a:lnTo>
                <a:lnTo>
                  <a:pt x="11380" y="3062"/>
                </a:lnTo>
                <a:lnTo>
                  <a:pt x="11289" y="3010"/>
                </a:lnTo>
                <a:lnTo>
                  <a:pt x="11196" y="2961"/>
                </a:lnTo>
                <a:lnTo>
                  <a:pt x="11103" y="2914"/>
                </a:lnTo>
                <a:lnTo>
                  <a:pt x="11009" y="2868"/>
                </a:lnTo>
                <a:lnTo>
                  <a:pt x="10913" y="2826"/>
                </a:lnTo>
                <a:lnTo>
                  <a:pt x="10818" y="2786"/>
                </a:lnTo>
                <a:lnTo>
                  <a:pt x="10721" y="2749"/>
                </a:lnTo>
                <a:lnTo>
                  <a:pt x="10625" y="2714"/>
                </a:lnTo>
                <a:lnTo>
                  <a:pt x="10527" y="2681"/>
                </a:lnTo>
                <a:lnTo>
                  <a:pt x="10429" y="2651"/>
                </a:lnTo>
                <a:lnTo>
                  <a:pt x="10330" y="2622"/>
                </a:lnTo>
                <a:lnTo>
                  <a:pt x="10231" y="2597"/>
                </a:lnTo>
                <a:lnTo>
                  <a:pt x="10132" y="2574"/>
                </a:lnTo>
                <a:lnTo>
                  <a:pt x="10031" y="2554"/>
                </a:lnTo>
                <a:lnTo>
                  <a:pt x="9932" y="2537"/>
                </a:lnTo>
                <a:lnTo>
                  <a:pt x="9831" y="2522"/>
                </a:lnTo>
                <a:lnTo>
                  <a:pt x="9730" y="2510"/>
                </a:lnTo>
                <a:lnTo>
                  <a:pt x="9630" y="2500"/>
                </a:lnTo>
                <a:lnTo>
                  <a:pt x="9529" y="2493"/>
                </a:lnTo>
                <a:lnTo>
                  <a:pt x="9428" y="2489"/>
                </a:lnTo>
                <a:lnTo>
                  <a:pt x="9327" y="2487"/>
                </a:lnTo>
                <a:lnTo>
                  <a:pt x="10160" y="1649"/>
                </a:lnTo>
                <a:lnTo>
                  <a:pt x="10199" y="1611"/>
                </a:lnTo>
                <a:lnTo>
                  <a:pt x="10240" y="1574"/>
                </a:lnTo>
                <a:lnTo>
                  <a:pt x="10282" y="1538"/>
                </a:lnTo>
                <a:lnTo>
                  <a:pt x="10324" y="1502"/>
                </a:lnTo>
                <a:lnTo>
                  <a:pt x="10367" y="1468"/>
                </a:lnTo>
                <a:lnTo>
                  <a:pt x="10411" y="1435"/>
                </a:lnTo>
                <a:lnTo>
                  <a:pt x="10456" y="1404"/>
                </a:lnTo>
                <a:lnTo>
                  <a:pt x="10502" y="1373"/>
                </a:lnTo>
                <a:lnTo>
                  <a:pt x="10548" y="1344"/>
                </a:lnTo>
                <a:lnTo>
                  <a:pt x="10596" y="1316"/>
                </a:lnTo>
                <a:lnTo>
                  <a:pt x="10644" y="1289"/>
                </a:lnTo>
                <a:lnTo>
                  <a:pt x="10692" y="1263"/>
                </a:lnTo>
                <a:lnTo>
                  <a:pt x="10742" y="1237"/>
                </a:lnTo>
                <a:lnTo>
                  <a:pt x="10793" y="1214"/>
                </a:lnTo>
                <a:lnTo>
                  <a:pt x="10843" y="1192"/>
                </a:lnTo>
                <a:lnTo>
                  <a:pt x="10894" y="1171"/>
                </a:lnTo>
                <a:lnTo>
                  <a:pt x="10947" y="1151"/>
                </a:lnTo>
                <a:lnTo>
                  <a:pt x="11000" y="1132"/>
                </a:lnTo>
                <a:lnTo>
                  <a:pt x="11053" y="1115"/>
                </a:lnTo>
                <a:lnTo>
                  <a:pt x="11108" y="1099"/>
                </a:lnTo>
                <a:lnTo>
                  <a:pt x="11162" y="1084"/>
                </a:lnTo>
                <a:lnTo>
                  <a:pt x="11217" y="1070"/>
                </a:lnTo>
                <a:lnTo>
                  <a:pt x="11273" y="1058"/>
                </a:lnTo>
                <a:lnTo>
                  <a:pt x="11329" y="1046"/>
                </a:lnTo>
                <a:lnTo>
                  <a:pt x="11386" y="1037"/>
                </a:lnTo>
                <a:lnTo>
                  <a:pt x="11444" y="1028"/>
                </a:lnTo>
                <a:lnTo>
                  <a:pt x="11501" y="1021"/>
                </a:lnTo>
                <a:lnTo>
                  <a:pt x="11559" y="1015"/>
                </a:lnTo>
                <a:lnTo>
                  <a:pt x="11618" y="1010"/>
                </a:lnTo>
                <a:lnTo>
                  <a:pt x="11676" y="1007"/>
                </a:lnTo>
                <a:lnTo>
                  <a:pt x="11735" y="1005"/>
                </a:lnTo>
                <a:lnTo>
                  <a:pt x="11795" y="1004"/>
                </a:lnTo>
                <a:lnTo>
                  <a:pt x="11871" y="1005"/>
                </a:lnTo>
                <a:lnTo>
                  <a:pt x="11947" y="1008"/>
                </a:lnTo>
                <a:lnTo>
                  <a:pt x="12023" y="1014"/>
                </a:lnTo>
                <a:lnTo>
                  <a:pt x="12098" y="1021"/>
                </a:lnTo>
                <a:lnTo>
                  <a:pt x="12175" y="1030"/>
                </a:lnTo>
                <a:lnTo>
                  <a:pt x="12251" y="1042"/>
                </a:lnTo>
                <a:lnTo>
                  <a:pt x="12327" y="1055"/>
                </a:lnTo>
                <a:lnTo>
                  <a:pt x="12402" y="1071"/>
                </a:lnTo>
                <a:lnTo>
                  <a:pt x="12478" y="1088"/>
                </a:lnTo>
                <a:lnTo>
                  <a:pt x="12553" y="1108"/>
                </a:lnTo>
                <a:lnTo>
                  <a:pt x="12629" y="1129"/>
                </a:lnTo>
                <a:lnTo>
                  <a:pt x="12703" y="1153"/>
                </a:lnTo>
                <a:lnTo>
                  <a:pt x="12777" y="1178"/>
                </a:lnTo>
                <a:lnTo>
                  <a:pt x="12852" y="1205"/>
                </a:lnTo>
                <a:lnTo>
                  <a:pt x="12925" y="1234"/>
                </a:lnTo>
                <a:lnTo>
                  <a:pt x="12999" y="1266"/>
                </a:lnTo>
                <a:lnTo>
                  <a:pt x="13071" y="1299"/>
                </a:lnTo>
                <a:lnTo>
                  <a:pt x="13144" y="1334"/>
                </a:lnTo>
                <a:lnTo>
                  <a:pt x="13215" y="1370"/>
                </a:lnTo>
                <a:lnTo>
                  <a:pt x="13285" y="1408"/>
                </a:lnTo>
                <a:lnTo>
                  <a:pt x="13356" y="1448"/>
                </a:lnTo>
                <a:lnTo>
                  <a:pt x="13425" y="1490"/>
                </a:lnTo>
                <a:lnTo>
                  <a:pt x="13495" y="1535"/>
                </a:lnTo>
                <a:lnTo>
                  <a:pt x="13562" y="1580"/>
                </a:lnTo>
                <a:lnTo>
                  <a:pt x="13629" y="1627"/>
                </a:lnTo>
                <a:lnTo>
                  <a:pt x="13696" y="1676"/>
                </a:lnTo>
                <a:lnTo>
                  <a:pt x="13761" y="1727"/>
                </a:lnTo>
                <a:lnTo>
                  <a:pt x="13827" y="1779"/>
                </a:lnTo>
                <a:lnTo>
                  <a:pt x="13890" y="1834"/>
                </a:lnTo>
                <a:lnTo>
                  <a:pt x="13952" y="1889"/>
                </a:lnTo>
                <a:lnTo>
                  <a:pt x="14014" y="1946"/>
                </a:lnTo>
                <a:lnTo>
                  <a:pt x="14075" y="2005"/>
                </a:lnTo>
                <a:lnTo>
                  <a:pt x="14130" y="2061"/>
                </a:lnTo>
                <a:lnTo>
                  <a:pt x="14185" y="2119"/>
                </a:lnTo>
                <a:lnTo>
                  <a:pt x="14237" y="2177"/>
                </a:lnTo>
                <a:lnTo>
                  <a:pt x="14288" y="2235"/>
                </a:lnTo>
                <a:lnTo>
                  <a:pt x="14338" y="2295"/>
                </a:lnTo>
                <a:lnTo>
                  <a:pt x="14386" y="2356"/>
                </a:lnTo>
                <a:lnTo>
                  <a:pt x="14433" y="2417"/>
                </a:lnTo>
                <a:lnTo>
                  <a:pt x="14478" y="2478"/>
                </a:lnTo>
                <a:lnTo>
                  <a:pt x="14522" y="2540"/>
                </a:lnTo>
                <a:lnTo>
                  <a:pt x="14564" y="2603"/>
                </a:lnTo>
                <a:lnTo>
                  <a:pt x="14605" y="2667"/>
                </a:lnTo>
                <a:lnTo>
                  <a:pt x="14644" y="2731"/>
                </a:lnTo>
                <a:lnTo>
                  <a:pt x="14682" y="2796"/>
                </a:lnTo>
                <a:lnTo>
                  <a:pt x="14718" y="2861"/>
                </a:lnTo>
                <a:lnTo>
                  <a:pt x="14752" y="2927"/>
                </a:lnTo>
                <a:lnTo>
                  <a:pt x="14785" y="2993"/>
                </a:lnTo>
                <a:lnTo>
                  <a:pt x="14816" y="3060"/>
                </a:lnTo>
                <a:lnTo>
                  <a:pt x="14846" y="3126"/>
                </a:lnTo>
                <a:lnTo>
                  <a:pt x="14874" y="3195"/>
                </a:lnTo>
                <a:lnTo>
                  <a:pt x="14900" y="3262"/>
                </a:lnTo>
                <a:lnTo>
                  <a:pt x="14925" y="3330"/>
                </a:lnTo>
                <a:lnTo>
                  <a:pt x="14948" y="3398"/>
                </a:lnTo>
                <a:lnTo>
                  <a:pt x="14969" y="3468"/>
                </a:lnTo>
                <a:lnTo>
                  <a:pt x="14988" y="3537"/>
                </a:lnTo>
                <a:lnTo>
                  <a:pt x="15007" y="3606"/>
                </a:lnTo>
                <a:lnTo>
                  <a:pt x="15023" y="3675"/>
                </a:lnTo>
                <a:lnTo>
                  <a:pt x="15038" y="3746"/>
                </a:lnTo>
                <a:lnTo>
                  <a:pt x="15050" y="3816"/>
                </a:lnTo>
                <a:lnTo>
                  <a:pt x="15061" y="3885"/>
                </a:lnTo>
                <a:lnTo>
                  <a:pt x="15070" y="3955"/>
                </a:lnTo>
                <a:lnTo>
                  <a:pt x="15078" y="4026"/>
                </a:lnTo>
                <a:lnTo>
                  <a:pt x="15084" y="4097"/>
                </a:lnTo>
                <a:lnTo>
                  <a:pt x="15087" y="4162"/>
                </a:lnTo>
                <a:lnTo>
                  <a:pt x="15089" y="4227"/>
                </a:lnTo>
                <a:lnTo>
                  <a:pt x="15089" y="4292"/>
                </a:lnTo>
                <a:lnTo>
                  <a:pt x="15088" y="4357"/>
                </a:lnTo>
                <a:lnTo>
                  <a:pt x="15085" y="4420"/>
                </a:lnTo>
                <a:lnTo>
                  <a:pt x="15081" y="4484"/>
                </a:lnTo>
                <a:lnTo>
                  <a:pt x="15075" y="4546"/>
                </a:lnTo>
                <a:lnTo>
                  <a:pt x="15067" y="4610"/>
                </a:lnTo>
                <a:lnTo>
                  <a:pt x="15058" y="4672"/>
                </a:lnTo>
                <a:lnTo>
                  <a:pt x="15048" y="4733"/>
                </a:lnTo>
                <a:lnTo>
                  <a:pt x="15035" y="4794"/>
                </a:lnTo>
                <a:lnTo>
                  <a:pt x="15022" y="4855"/>
                </a:lnTo>
                <a:lnTo>
                  <a:pt x="15006" y="4914"/>
                </a:lnTo>
                <a:lnTo>
                  <a:pt x="14989" y="4973"/>
                </a:lnTo>
                <a:lnTo>
                  <a:pt x="14970" y="5032"/>
                </a:lnTo>
                <a:lnTo>
                  <a:pt x="14950" y="5089"/>
                </a:lnTo>
                <a:lnTo>
                  <a:pt x="14929" y="5147"/>
                </a:lnTo>
                <a:lnTo>
                  <a:pt x="14906" y="5203"/>
                </a:lnTo>
                <a:lnTo>
                  <a:pt x="14882" y="5259"/>
                </a:lnTo>
                <a:lnTo>
                  <a:pt x="14856" y="5314"/>
                </a:lnTo>
                <a:lnTo>
                  <a:pt x="14829" y="5368"/>
                </a:lnTo>
                <a:lnTo>
                  <a:pt x="14799" y="5422"/>
                </a:lnTo>
                <a:lnTo>
                  <a:pt x="14769" y="5474"/>
                </a:lnTo>
                <a:lnTo>
                  <a:pt x="14737" y="5526"/>
                </a:lnTo>
                <a:lnTo>
                  <a:pt x="14704" y="5577"/>
                </a:lnTo>
                <a:lnTo>
                  <a:pt x="14670" y="5627"/>
                </a:lnTo>
                <a:lnTo>
                  <a:pt x="14633" y="5675"/>
                </a:lnTo>
                <a:lnTo>
                  <a:pt x="14595" y="5724"/>
                </a:lnTo>
                <a:lnTo>
                  <a:pt x="14557" y="5772"/>
                </a:lnTo>
                <a:lnTo>
                  <a:pt x="14516" y="5818"/>
                </a:lnTo>
                <a:lnTo>
                  <a:pt x="14474" y="5863"/>
                </a:lnTo>
                <a:lnTo>
                  <a:pt x="14431" y="5907"/>
                </a:lnTo>
                <a:close/>
                <a:moveTo>
                  <a:pt x="4463" y="14370"/>
                </a:moveTo>
                <a:lnTo>
                  <a:pt x="4461" y="14307"/>
                </a:lnTo>
                <a:lnTo>
                  <a:pt x="4458" y="14243"/>
                </a:lnTo>
                <a:lnTo>
                  <a:pt x="4453" y="14180"/>
                </a:lnTo>
                <a:lnTo>
                  <a:pt x="4446" y="14117"/>
                </a:lnTo>
                <a:lnTo>
                  <a:pt x="4438" y="14053"/>
                </a:lnTo>
                <a:lnTo>
                  <a:pt x="4429" y="13990"/>
                </a:lnTo>
                <a:lnTo>
                  <a:pt x="4417" y="13926"/>
                </a:lnTo>
                <a:lnTo>
                  <a:pt x="4405" y="13863"/>
                </a:lnTo>
                <a:lnTo>
                  <a:pt x="4391" y="13800"/>
                </a:lnTo>
                <a:lnTo>
                  <a:pt x="4375" y="13737"/>
                </a:lnTo>
                <a:lnTo>
                  <a:pt x="4357" y="13673"/>
                </a:lnTo>
                <a:lnTo>
                  <a:pt x="4338" y="13610"/>
                </a:lnTo>
                <a:lnTo>
                  <a:pt x="4317" y="13548"/>
                </a:lnTo>
                <a:lnTo>
                  <a:pt x="4295" y="13486"/>
                </a:lnTo>
                <a:lnTo>
                  <a:pt x="4271" y="13423"/>
                </a:lnTo>
                <a:lnTo>
                  <a:pt x="4246" y="13362"/>
                </a:lnTo>
                <a:lnTo>
                  <a:pt x="4219" y="13300"/>
                </a:lnTo>
                <a:lnTo>
                  <a:pt x="4191" y="13240"/>
                </a:lnTo>
                <a:lnTo>
                  <a:pt x="4161" y="13179"/>
                </a:lnTo>
                <a:lnTo>
                  <a:pt x="4128" y="13119"/>
                </a:lnTo>
                <a:lnTo>
                  <a:pt x="4095" y="13059"/>
                </a:lnTo>
                <a:lnTo>
                  <a:pt x="4060" y="13000"/>
                </a:lnTo>
                <a:lnTo>
                  <a:pt x="4024" y="12942"/>
                </a:lnTo>
                <a:lnTo>
                  <a:pt x="3986" y="12884"/>
                </a:lnTo>
                <a:lnTo>
                  <a:pt x="3946" y="12826"/>
                </a:lnTo>
                <a:lnTo>
                  <a:pt x="3905" y="12769"/>
                </a:lnTo>
                <a:lnTo>
                  <a:pt x="3862" y="12714"/>
                </a:lnTo>
                <a:lnTo>
                  <a:pt x="3818" y="12658"/>
                </a:lnTo>
                <a:lnTo>
                  <a:pt x="3771" y="12604"/>
                </a:lnTo>
                <a:lnTo>
                  <a:pt x="3723" y="12549"/>
                </a:lnTo>
                <a:lnTo>
                  <a:pt x="3674" y="12497"/>
                </a:lnTo>
                <a:lnTo>
                  <a:pt x="3622" y="12445"/>
                </a:lnTo>
                <a:lnTo>
                  <a:pt x="3573" y="12396"/>
                </a:lnTo>
                <a:lnTo>
                  <a:pt x="3522" y="12349"/>
                </a:lnTo>
                <a:lnTo>
                  <a:pt x="3470" y="12303"/>
                </a:lnTo>
                <a:lnTo>
                  <a:pt x="3418" y="12258"/>
                </a:lnTo>
                <a:lnTo>
                  <a:pt x="3366" y="12215"/>
                </a:lnTo>
                <a:lnTo>
                  <a:pt x="3312" y="12174"/>
                </a:lnTo>
                <a:lnTo>
                  <a:pt x="3257" y="12133"/>
                </a:lnTo>
                <a:lnTo>
                  <a:pt x="3202" y="12094"/>
                </a:lnTo>
                <a:lnTo>
                  <a:pt x="3146" y="12057"/>
                </a:lnTo>
                <a:lnTo>
                  <a:pt x="3088" y="12020"/>
                </a:lnTo>
                <a:lnTo>
                  <a:pt x="3031" y="11985"/>
                </a:lnTo>
                <a:lnTo>
                  <a:pt x="2974" y="11952"/>
                </a:lnTo>
                <a:lnTo>
                  <a:pt x="2914" y="11920"/>
                </a:lnTo>
                <a:lnTo>
                  <a:pt x="2855" y="11889"/>
                </a:lnTo>
                <a:lnTo>
                  <a:pt x="2796" y="11860"/>
                </a:lnTo>
                <a:lnTo>
                  <a:pt x="2735" y="11832"/>
                </a:lnTo>
                <a:lnTo>
                  <a:pt x="2675" y="11806"/>
                </a:lnTo>
                <a:lnTo>
                  <a:pt x="2613" y="11781"/>
                </a:lnTo>
                <a:lnTo>
                  <a:pt x="2552" y="11757"/>
                </a:lnTo>
                <a:lnTo>
                  <a:pt x="2490" y="11735"/>
                </a:lnTo>
                <a:lnTo>
                  <a:pt x="2427" y="11715"/>
                </a:lnTo>
                <a:lnTo>
                  <a:pt x="2365" y="11696"/>
                </a:lnTo>
                <a:lnTo>
                  <a:pt x="2303" y="11679"/>
                </a:lnTo>
                <a:lnTo>
                  <a:pt x="2239" y="11663"/>
                </a:lnTo>
                <a:lnTo>
                  <a:pt x="2176" y="11648"/>
                </a:lnTo>
                <a:lnTo>
                  <a:pt x="2112" y="11636"/>
                </a:lnTo>
                <a:lnTo>
                  <a:pt x="2048" y="11625"/>
                </a:lnTo>
                <a:lnTo>
                  <a:pt x="1985" y="11615"/>
                </a:lnTo>
                <a:lnTo>
                  <a:pt x="1920" y="11607"/>
                </a:lnTo>
                <a:lnTo>
                  <a:pt x="1857" y="11600"/>
                </a:lnTo>
                <a:lnTo>
                  <a:pt x="1793" y="11595"/>
                </a:lnTo>
                <a:lnTo>
                  <a:pt x="1728" y="11592"/>
                </a:lnTo>
                <a:lnTo>
                  <a:pt x="2229" y="9781"/>
                </a:lnTo>
                <a:lnTo>
                  <a:pt x="2236" y="9759"/>
                </a:lnTo>
                <a:lnTo>
                  <a:pt x="2244" y="9736"/>
                </a:lnTo>
                <a:lnTo>
                  <a:pt x="2253" y="9714"/>
                </a:lnTo>
                <a:lnTo>
                  <a:pt x="2263" y="9692"/>
                </a:lnTo>
                <a:lnTo>
                  <a:pt x="2273" y="9670"/>
                </a:lnTo>
                <a:lnTo>
                  <a:pt x="2284" y="9648"/>
                </a:lnTo>
                <a:lnTo>
                  <a:pt x="2296" y="9626"/>
                </a:lnTo>
                <a:lnTo>
                  <a:pt x="2308" y="9604"/>
                </a:lnTo>
                <a:lnTo>
                  <a:pt x="2321" y="9583"/>
                </a:lnTo>
                <a:lnTo>
                  <a:pt x="2335" y="9561"/>
                </a:lnTo>
                <a:lnTo>
                  <a:pt x="2349" y="9539"/>
                </a:lnTo>
                <a:lnTo>
                  <a:pt x="2363" y="9518"/>
                </a:lnTo>
                <a:lnTo>
                  <a:pt x="2378" y="9498"/>
                </a:lnTo>
                <a:lnTo>
                  <a:pt x="2393" y="9478"/>
                </a:lnTo>
                <a:lnTo>
                  <a:pt x="2409" y="9458"/>
                </a:lnTo>
                <a:lnTo>
                  <a:pt x="2426" y="9438"/>
                </a:lnTo>
                <a:lnTo>
                  <a:pt x="2522" y="9374"/>
                </a:lnTo>
                <a:lnTo>
                  <a:pt x="2621" y="9314"/>
                </a:lnTo>
                <a:lnTo>
                  <a:pt x="2723" y="9260"/>
                </a:lnTo>
                <a:lnTo>
                  <a:pt x="2828" y="9211"/>
                </a:lnTo>
                <a:lnTo>
                  <a:pt x="2934" y="9169"/>
                </a:lnTo>
                <a:lnTo>
                  <a:pt x="3044" y="9131"/>
                </a:lnTo>
                <a:lnTo>
                  <a:pt x="3156" y="9099"/>
                </a:lnTo>
                <a:lnTo>
                  <a:pt x="3268" y="9072"/>
                </a:lnTo>
                <a:lnTo>
                  <a:pt x="3383" y="9051"/>
                </a:lnTo>
                <a:lnTo>
                  <a:pt x="3500" y="9034"/>
                </a:lnTo>
                <a:lnTo>
                  <a:pt x="3617" y="9024"/>
                </a:lnTo>
                <a:lnTo>
                  <a:pt x="3736" y="9018"/>
                </a:lnTo>
                <a:lnTo>
                  <a:pt x="3857" y="9018"/>
                </a:lnTo>
                <a:lnTo>
                  <a:pt x="3976" y="9023"/>
                </a:lnTo>
                <a:lnTo>
                  <a:pt x="4098" y="9033"/>
                </a:lnTo>
                <a:lnTo>
                  <a:pt x="4220" y="9049"/>
                </a:lnTo>
                <a:lnTo>
                  <a:pt x="4342" y="9070"/>
                </a:lnTo>
                <a:lnTo>
                  <a:pt x="4463" y="9096"/>
                </a:lnTo>
                <a:lnTo>
                  <a:pt x="4584" y="9127"/>
                </a:lnTo>
                <a:lnTo>
                  <a:pt x="4706" y="9164"/>
                </a:lnTo>
                <a:lnTo>
                  <a:pt x="4826" y="9206"/>
                </a:lnTo>
                <a:lnTo>
                  <a:pt x="4946" y="9252"/>
                </a:lnTo>
                <a:lnTo>
                  <a:pt x="5065" y="9305"/>
                </a:lnTo>
                <a:lnTo>
                  <a:pt x="5184" y="9363"/>
                </a:lnTo>
                <a:lnTo>
                  <a:pt x="5300" y="9425"/>
                </a:lnTo>
                <a:lnTo>
                  <a:pt x="5415" y="9493"/>
                </a:lnTo>
                <a:lnTo>
                  <a:pt x="5529" y="9566"/>
                </a:lnTo>
                <a:lnTo>
                  <a:pt x="5640" y="9644"/>
                </a:lnTo>
                <a:lnTo>
                  <a:pt x="5750" y="9727"/>
                </a:lnTo>
                <a:lnTo>
                  <a:pt x="5857" y="9815"/>
                </a:lnTo>
                <a:lnTo>
                  <a:pt x="5962" y="9909"/>
                </a:lnTo>
                <a:lnTo>
                  <a:pt x="6065" y="10007"/>
                </a:lnTo>
                <a:lnTo>
                  <a:pt x="6168" y="10115"/>
                </a:lnTo>
                <a:lnTo>
                  <a:pt x="6267" y="10226"/>
                </a:lnTo>
                <a:lnTo>
                  <a:pt x="6360" y="10339"/>
                </a:lnTo>
                <a:lnTo>
                  <a:pt x="6447" y="10456"/>
                </a:lnTo>
                <a:lnTo>
                  <a:pt x="6529" y="10574"/>
                </a:lnTo>
                <a:lnTo>
                  <a:pt x="6604" y="10695"/>
                </a:lnTo>
                <a:lnTo>
                  <a:pt x="6673" y="10816"/>
                </a:lnTo>
                <a:lnTo>
                  <a:pt x="6738" y="10941"/>
                </a:lnTo>
                <a:lnTo>
                  <a:pt x="6796" y="11065"/>
                </a:lnTo>
                <a:lnTo>
                  <a:pt x="6848" y="11191"/>
                </a:lnTo>
                <a:lnTo>
                  <a:pt x="6895" y="11318"/>
                </a:lnTo>
                <a:lnTo>
                  <a:pt x="6936" y="11446"/>
                </a:lnTo>
                <a:lnTo>
                  <a:pt x="6971" y="11574"/>
                </a:lnTo>
                <a:lnTo>
                  <a:pt x="7000" y="11702"/>
                </a:lnTo>
                <a:lnTo>
                  <a:pt x="7023" y="11831"/>
                </a:lnTo>
                <a:lnTo>
                  <a:pt x="7041" y="11959"/>
                </a:lnTo>
                <a:lnTo>
                  <a:pt x="7052" y="12087"/>
                </a:lnTo>
                <a:lnTo>
                  <a:pt x="7058" y="12214"/>
                </a:lnTo>
                <a:lnTo>
                  <a:pt x="7057" y="12341"/>
                </a:lnTo>
                <a:lnTo>
                  <a:pt x="7051" y="12466"/>
                </a:lnTo>
                <a:lnTo>
                  <a:pt x="7039" y="12589"/>
                </a:lnTo>
                <a:lnTo>
                  <a:pt x="7019" y="12712"/>
                </a:lnTo>
                <a:lnTo>
                  <a:pt x="6995" y="12832"/>
                </a:lnTo>
                <a:lnTo>
                  <a:pt x="6965" y="12952"/>
                </a:lnTo>
                <a:lnTo>
                  <a:pt x="6929" y="13068"/>
                </a:lnTo>
                <a:lnTo>
                  <a:pt x="6886" y="13183"/>
                </a:lnTo>
                <a:lnTo>
                  <a:pt x="6837" y="13294"/>
                </a:lnTo>
                <a:lnTo>
                  <a:pt x="6783" y="13402"/>
                </a:lnTo>
                <a:lnTo>
                  <a:pt x="6722" y="13508"/>
                </a:lnTo>
                <a:lnTo>
                  <a:pt x="6655" y="13610"/>
                </a:lnTo>
                <a:lnTo>
                  <a:pt x="6582" y="13710"/>
                </a:lnTo>
                <a:lnTo>
                  <a:pt x="6502" y="13805"/>
                </a:lnTo>
                <a:lnTo>
                  <a:pt x="6481" y="13816"/>
                </a:lnTo>
                <a:lnTo>
                  <a:pt x="6459" y="13827"/>
                </a:lnTo>
                <a:lnTo>
                  <a:pt x="6437" y="13838"/>
                </a:lnTo>
                <a:lnTo>
                  <a:pt x="6415" y="13848"/>
                </a:lnTo>
                <a:lnTo>
                  <a:pt x="6392" y="13858"/>
                </a:lnTo>
                <a:lnTo>
                  <a:pt x="6369" y="13867"/>
                </a:lnTo>
                <a:lnTo>
                  <a:pt x="6345" y="13876"/>
                </a:lnTo>
                <a:lnTo>
                  <a:pt x="6322" y="13884"/>
                </a:lnTo>
                <a:lnTo>
                  <a:pt x="4463" y="14370"/>
                </a:lnTo>
                <a:close/>
                <a:moveTo>
                  <a:pt x="2096" y="14991"/>
                </a:moveTo>
                <a:lnTo>
                  <a:pt x="2070" y="14997"/>
                </a:lnTo>
                <a:lnTo>
                  <a:pt x="2036" y="15005"/>
                </a:lnTo>
                <a:lnTo>
                  <a:pt x="1995" y="15014"/>
                </a:lnTo>
                <a:lnTo>
                  <a:pt x="1949" y="15024"/>
                </a:lnTo>
                <a:lnTo>
                  <a:pt x="1899" y="15034"/>
                </a:lnTo>
                <a:lnTo>
                  <a:pt x="1849" y="15043"/>
                </a:lnTo>
                <a:lnTo>
                  <a:pt x="1825" y="15046"/>
                </a:lnTo>
                <a:lnTo>
                  <a:pt x="1801" y="15050"/>
                </a:lnTo>
                <a:lnTo>
                  <a:pt x="1777" y="15052"/>
                </a:lnTo>
                <a:lnTo>
                  <a:pt x="1755" y="15054"/>
                </a:lnTo>
                <a:lnTo>
                  <a:pt x="1716" y="15053"/>
                </a:lnTo>
                <a:lnTo>
                  <a:pt x="1679" y="15049"/>
                </a:lnTo>
                <a:lnTo>
                  <a:pt x="1641" y="15044"/>
                </a:lnTo>
                <a:lnTo>
                  <a:pt x="1604" y="15037"/>
                </a:lnTo>
                <a:lnTo>
                  <a:pt x="1568" y="15029"/>
                </a:lnTo>
                <a:lnTo>
                  <a:pt x="1532" y="15018"/>
                </a:lnTo>
                <a:lnTo>
                  <a:pt x="1498" y="15006"/>
                </a:lnTo>
                <a:lnTo>
                  <a:pt x="1464" y="14993"/>
                </a:lnTo>
                <a:lnTo>
                  <a:pt x="1430" y="14978"/>
                </a:lnTo>
                <a:lnTo>
                  <a:pt x="1398" y="14961"/>
                </a:lnTo>
                <a:lnTo>
                  <a:pt x="1367" y="14943"/>
                </a:lnTo>
                <a:lnTo>
                  <a:pt x="1336" y="14923"/>
                </a:lnTo>
                <a:lnTo>
                  <a:pt x="1307" y="14902"/>
                </a:lnTo>
                <a:lnTo>
                  <a:pt x="1279" y="14880"/>
                </a:lnTo>
                <a:lnTo>
                  <a:pt x="1251" y="14856"/>
                </a:lnTo>
                <a:lnTo>
                  <a:pt x="1225" y="14832"/>
                </a:lnTo>
                <a:lnTo>
                  <a:pt x="1201" y="14804"/>
                </a:lnTo>
                <a:lnTo>
                  <a:pt x="1177" y="14777"/>
                </a:lnTo>
                <a:lnTo>
                  <a:pt x="1155" y="14749"/>
                </a:lnTo>
                <a:lnTo>
                  <a:pt x="1134" y="14720"/>
                </a:lnTo>
                <a:lnTo>
                  <a:pt x="1115" y="14689"/>
                </a:lnTo>
                <a:lnTo>
                  <a:pt x="1096" y="14658"/>
                </a:lnTo>
                <a:lnTo>
                  <a:pt x="1080" y="14626"/>
                </a:lnTo>
                <a:lnTo>
                  <a:pt x="1065" y="14593"/>
                </a:lnTo>
                <a:lnTo>
                  <a:pt x="1051" y="14559"/>
                </a:lnTo>
                <a:lnTo>
                  <a:pt x="1040" y="14524"/>
                </a:lnTo>
                <a:lnTo>
                  <a:pt x="1030" y="14488"/>
                </a:lnTo>
                <a:lnTo>
                  <a:pt x="1021" y="14452"/>
                </a:lnTo>
                <a:lnTo>
                  <a:pt x="1015" y="14415"/>
                </a:lnTo>
                <a:lnTo>
                  <a:pt x="1010" y="14378"/>
                </a:lnTo>
                <a:lnTo>
                  <a:pt x="1007" y="14340"/>
                </a:lnTo>
                <a:lnTo>
                  <a:pt x="1006" y="14302"/>
                </a:lnTo>
                <a:lnTo>
                  <a:pt x="1009" y="14268"/>
                </a:lnTo>
                <a:lnTo>
                  <a:pt x="1015" y="14229"/>
                </a:lnTo>
                <a:lnTo>
                  <a:pt x="1022" y="14189"/>
                </a:lnTo>
                <a:lnTo>
                  <a:pt x="1029" y="14149"/>
                </a:lnTo>
                <a:lnTo>
                  <a:pt x="1037" y="14110"/>
                </a:lnTo>
                <a:lnTo>
                  <a:pt x="1045" y="14074"/>
                </a:lnTo>
                <a:lnTo>
                  <a:pt x="1051" y="14043"/>
                </a:lnTo>
                <a:lnTo>
                  <a:pt x="1056" y="14020"/>
                </a:lnTo>
                <a:lnTo>
                  <a:pt x="1586" y="12106"/>
                </a:lnTo>
                <a:lnTo>
                  <a:pt x="1641" y="12105"/>
                </a:lnTo>
                <a:lnTo>
                  <a:pt x="1695" y="12105"/>
                </a:lnTo>
                <a:lnTo>
                  <a:pt x="1749" y="12107"/>
                </a:lnTo>
                <a:lnTo>
                  <a:pt x="1804" y="12111"/>
                </a:lnTo>
                <a:lnTo>
                  <a:pt x="1858" y="12116"/>
                </a:lnTo>
                <a:lnTo>
                  <a:pt x="1913" y="12122"/>
                </a:lnTo>
                <a:lnTo>
                  <a:pt x="1968" y="12130"/>
                </a:lnTo>
                <a:lnTo>
                  <a:pt x="2023" y="12139"/>
                </a:lnTo>
                <a:lnTo>
                  <a:pt x="2077" y="12149"/>
                </a:lnTo>
                <a:lnTo>
                  <a:pt x="2133" y="12161"/>
                </a:lnTo>
                <a:lnTo>
                  <a:pt x="2187" y="12175"/>
                </a:lnTo>
                <a:lnTo>
                  <a:pt x="2242" y="12190"/>
                </a:lnTo>
                <a:lnTo>
                  <a:pt x="2297" y="12206"/>
                </a:lnTo>
                <a:lnTo>
                  <a:pt x="2351" y="12224"/>
                </a:lnTo>
                <a:lnTo>
                  <a:pt x="2405" y="12243"/>
                </a:lnTo>
                <a:lnTo>
                  <a:pt x="2460" y="12264"/>
                </a:lnTo>
                <a:lnTo>
                  <a:pt x="2513" y="12286"/>
                </a:lnTo>
                <a:lnTo>
                  <a:pt x="2566" y="12309"/>
                </a:lnTo>
                <a:lnTo>
                  <a:pt x="2619" y="12335"/>
                </a:lnTo>
                <a:lnTo>
                  <a:pt x="2673" y="12362"/>
                </a:lnTo>
                <a:lnTo>
                  <a:pt x="2725" y="12390"/>
                </a:lnTo>
                <a:lnTo>
                  <a:pt x="2776" y="12420"/>
                </a:lnTo>
                <a:lnTo>
                  <a:pt x="2829" y="12451"/>
                </a:lnTo>
                <a:lnTo>
                  <a:pt x="2879" y="12483"/>
                </a:lnTo>
                <a:lnTo>
                  <a:pt x="2930" y="12517"/>
                </a:lnTo>
                <a:lnTo>
                  <a:pt x="2980" y="12553"/>
                </a:lnTo>
                <a:lnTo>
                  <a:pt x="3029" y="12590"/>
                </a:lnTo>
                <a:lnTo>
                  <a:pt x="3078" y="12629"/>
                </a:lnTo>
                <a:lnTo>
                  <a:pt x="3126" y="12669"/>
                </a:lnTo>
                <a:lnTo>
                  <a:pt x="3174" y="12711"/>
                </a:lnTo>
                <a:lnTo>
                  <a:pt x="3220" y="12754"/>
                </a:lnTo>
                <a:lnTo>
                  <a:pt x="3266" y="12799"/>
                </a:lnTo>
                <a:lnTo>
                  <a:pt x="3312" y="12845"/>
                </a:lnTo>
                <a:lnTo>
                  <a:pt x="3356" y="12893"/>
                </a:lnTo>
                <a:lnTo>
                  <a:pt x="3398" y="12941"/>
                </a:lnTo>
                <a:lnTo>
                  <a:pt x="3439" y="12990"/>
                </a:lnTo>
                <a:lnTo>
                  <a:pt x="3479" y="13039"/>
                </a:lnTo>
                <a:lnTo>
                  <a:pt x="3517" y="13089"/>
                </a:lnTo>
                <a:lnTo>
                  <a:pt x="3553" y="13139"/>
                </a:lnTo>
                <a:lnTo>
                  <a:pt x="3588" y="13191"/>
                </a:lnTo>
                <a:lnTo>
                  <a:pt x="3621" y="13243"/>
                </a:lnTo>
                <a:lnTo>
                  <a:pt x="3653" y="13295"/>
                </a:lnTo>
                <a:lnTo>
                  <a:pt x="3683" y="13348"/>
                </a:lnTo>
                <a:lnTo>
                  <a:pt x="3712" y="13401"/>
                </a:lnTo>
                <a:lnTo>
                  <a:pt x="3739" y="13455"/>
                </a:lnTo>
                <a:lnTo>
                  <a:pt x="3765" y="13509"/>
                </a:lnTo>
                <a:lnTo>
                  <a:pt x="3788" y="13563"/>
                </a:lnTo>
                <a:lnTo>
                  <a:pt x="3811" y="13617"/>
                </a:lnTo>
                <a:lnTo>
                  <a:pt x="3833" y="13671"/>
                </a:lnTo>
                <a:lnTo>
                  <a:pt x="3852" y="13727"/>
                </a:lnTo>
                <a:lnTo>
                  <a:pt x="3870" y="13782"/>
                </a:lnTo>
                <a:lnTo>
                  <a:pt x="3887" y="13837"/>
                </a:lnTo>
                <a:lnTo>
                  <a:pt x="3902" y="13892"/>
                </a:lnTo>
                <a:lnTo>
                  <a:pt x="3915" y="13948"/>
                </a:lnTo>
                <a:lnTo>
                  <a:pt x="3927" y="14004"/>
                </a:lnTo>
                <a:lnTo>
                  <a:pt x="3938" y="14060"/>
                </a:lnTo>
                <a:lnTo>
                  <a:pt x="3946" y="14115"/>
                </a:lnTo>
                <a:lnTo>
                  <a:pt x="3954" y="14170"/>
                </a:lnTo>
                <a:lnTo>
                  <a:pt x="3960" y="14225"/>
                </a:lnTo>
                <a:lnTo>
                  <a:pt x="3964" y="14282"/>
                </a:lnTo>
                <a:lnTo>
                  <a:pt x="3967" y="14337"/>
                </a:lnTo>
                <a:lnTo>
                  <a:pt x="3968" y="14391"/>
                </a:lnTo>
                <a:lnTo>
                  <a:pt x="3968" y="14446"/>
                </a:lnTo>
                <a:lnTo>
                  <a:pt x="3967" y="14500"/>
                </a:lnTo>
                <a:lnTo>
                  <a:pt x="2096" y="14991"/>
                </a:lnTo>
                <a:close/>
                <a:moveTo>
                  <a:pt x="5275" y="8311"/>
                </a:moveTo>
                <a:lnTo>
                  <a:pt x="5187" y="8277"/>
                </a:lnTo>
                <a:lnTo>
                  <a:pt x="5099" y="8245"/>
                </a:lnTo>
                <a:lnTo>
                  <a:pt x="5011" y="8215"/>
                </a:lnTo>
                <a:lnTo>
                  <a:pt x="4921" y="8186"/>
                </a:lnTo>
                <a:lnTo>
                  <a:pt x="4877" y="8173"/>
                </a:lnTo>
                <a:lnTo>
                  <a:pt x="4833" y="8159"/>
                </a:lnTo>
                <a:lnTo>
                  <a:pt x="4787" y="8147"/>
                </a:lnTo>
                <a:lnTo>
                  <a:pt x="4742" y="8135"/>
                </a:lnTo>
                <a:lnTo>
                  <a:pt x="4698" y="8124"/>
                </a:lnTo>
                <a:lnTo>
                  <a:pt x="4652" y="8113"/>
                </a:lnTo>
                <a:lnTo>
                  <a:pt x="4607" y="8103"/>
                </a:lnTo>
                <a:lnTo>
                  <a:pt x="4562" y="8093"/>
                </a:lnTo>
                <a:lnTo>
                  <a:pt x="4517" y="8084"/>
                </a:lnTo>
                <a:lnTo>
                  <a:pt x="4471" y="8075"/>
                </a:lnTo>
                <a:lnTo>
                  <a:pt x="4426" y="8067"/>
                </a:lnTo>
                <a:lnTo>
                  <a:pt x="4380" y="8059"/>
                </a:lnTo>
                <a:lnTo>
                  <a:pt x="4335" y="8052"/>
                </a:lnTo>
                <a:lnTo>
                  <a:pt x="4289" y="8045"/>
                </a:lnTo>
                <a:lnTo>
                  <a:pt x="4243" y="8039"/>
                </a:lnTo>
                <a:lnTo>
                  <a:pt x="4198" y="8034"/>
                </a:lnTo>
                <a:lnTo>
                  <a:pt x="4153" y="8029"/>
                </a:lnTo>
                <a:lnTo>
                  <a:pt x="4106" y="8025"/>
                </a:lnTo>
                <a:lnTo>
                  <a:pt x="4061" y="8021"/>
                </a:lnTo>
                <a:lnTo>
                  <a:pt x="4015" y="8018"/>
                </a:lnTo>
                <a:lnTo>
                  <a:pt x="3969" y="8015"/>
                </a:lnTo>
                <a:lnTo>
                  <a:pt x="3923" y="8013"/>
                </a:lnTo>
                <a:lnTo>
                  <a:pt x="3878" y="8011"/>
                </a:lnTo>
                <a:lnTo>
                  <a:pt x="3832" y="8011"/>
                </a:lnTo>
                <a:lnTo>
                  <a:pt x="7706" y="4116"/>
                </a:lnTo>
                <a:lnTo>
                  <a:pt x="7763" y="4063"/>
                </a:lnTo>
                <a:lnTo>
                  <a:pt x="7820" y="4012"/>
                </a:lnTo>
                <a:lnTo>
                  <a:pt x="7880" y="3964"/>
                </a:lnTo>
                <a:lnTo>
                  <a:pt x="7941" y="3918"/>
                </a:lnTo>
                <a:lnTo>
                  <a:pt x="8003" y="3875"/>
                </a:lnTo>
                <a:lnTo>
                  <a:pt x="8067" y="3834"/>
                </a:lnTo>
                <a:lnTo>
                  <a:pt x="8131" y="3796"/>
                </a:lnTo>
                <a:lnTo>
                  <a:pt x="8197" y="3760"/>
                </a:lnTo>
                <a:lnTo>
                  <a:pt x="8265" y="3725"/>
                </a:lnTo>
                <a:lnTo>
                  <a:pt x="8333" y="3694"/>
                </a:lnTo>
                <a:lnTo>
                  <a:pt x="8403" y="3665"/>
                </a:lnTo>
                <a:lnTo>
                  <a:pt x="8473" y="3638"/>
                </a:lnTo>
                <a:lnTo>
                  <a:pt x="8544" y="3613"/>
                </a:lnTo>
                <a:lnTo>
                  <a:pt x="8616" y="3591"/>
                </a:lnTo>
                <a:lnTo>
                  <a:pt x="8689" y="3571"/>
                </a:lnTo>
                <a:lnTo>
                  <a:pt x="8764" y="3554"/>
                </a:lnTo>
                <a:lnTo>
                  <a:pt x="8838" y="3539"/>
                </a:lnTo>
                <a:lnTo>
                  <a:pt x="8914" y="3526"/>
                </a:lnTo>
                <a:lnTo>
                  <a:pt x="8989" y="3515"/>
                </a:lnTo>
                <a:lnTo>
                  <a:pt x="9067" y="3507"/>
                </a:lnTo>
                <a:lnTo>
                  <a:pt x="9143" y="3501"/>
                </a:lnTo>
                <a:lnTo>
                  <a:pt x="9220" y="3497"/>
                </a:lnTo>
                <a:lnTo>
                  <a:pt x="9299" y="3496"/>
                </a:lnTo>
                <a:lnTo>
                  <a:pt x="9377" y="3497"/>
                </a:lnTo>
                <a:lnTo>
                  <a:pt x="9457" y="3500"/>
                </a:lnTo>
                <a:lnTo>
                  <a:pt x="9535" y="3505"/>
                </a:lnTo>
                <a:lnTo>
                  <a:pt x="9615" y="3512"/>
                </a:lnTo>
                <a:lnTo>
                  <a:pt x="9694" y="3522"/>
                </a:lnTo>
                <a:lnTo>
                  <a:pt x="9775" y="3534"/>
                </a:lnTo>
                <a:lnTo>
                  <a:pt x="9854" y="3548"/>
                </a:lnTo>
                <a:lnTo>
                  <a:pt x="9934" y="3565"/>
                </a:lnTo>
                <a:lnTo>
                  <a:pt x="10014" y="3583"/>
                </a:lnTo>
                <a:lnTo>
                  <a:pt x="5275" y="8311"/>
                </a:lnTo>
                <a:close/>
                <a:moveTo>
                  <a:pt x="7441" y="10165"/>
                </a:moveTo>
                <a:lnTo>
                  <a:pt x="7406" y="10107"/>
                </a:lnTo>
                <a:lnTo>
                  <a:pt x="7369" y="10049"/>
                </a:lnTo>
                <a:lnTo>
                  <a:pt x="7332" y="9992"/>
                </a:lnTo>
                <a:lnTo>
                  <a:pt x="7295" y="9936"/>
                </a:lnTo>
                <a:lnTo>
                  <a:pt x="7257" y="9880"/>
                </a:lnTo>
                <a:lnTo>
                  <a:pt x="7218" y="9824"/>
                </a:lnTo>
                <a:lnTo>
                  <a:pt x="7177" y="9768"/>
                </a:lnTo>
                <a:lnTo>
                  <a:pt x="7137" y="9714"/>
                </a:lnTo>
                <a:lnTo>
                  <a:pt x="7096" y="9660"/>
                </a:lnTo>
                <a:lnTo>
                  <a:pt x="7053" y="9606"/>
                </a:lnTo>
                <a:lnTo>
                  <a:pt x="7009" y="9553"/>
                </a:lnTo>
                <a:lnTo>
                  <a:pt x="6965" y="9500"/>
                </a:lnTo>
                <a:lnTo>
                  <a:pt x="6919" y="9448"/>
                </a:lnTo>
                <a:lnTo>
                  <a:pt x="6873" y="9397"/>
                </a:lnTo>
                <a:lnTo>
                  <a:pt x="6824" y="9347"/>
                </a:lnTo>
                <a:lnTo>
                  <a:pt x="6776" y="9297"/>
                </a:lnTo>
                <a:lnTo>
                  <a:pt x="6718" y="9240"/>
                </a:lnTo>
                <a:lnTo>
                  <a:pt x="6658" y="9185"/>
                </a:lnTo>
                <a:lnTo>
                  <a:pt x="6598" y="9131"/>
                </a:lnTo>
                <a:lnTo>
                  <a:pt x="6538" y="9079"/>
                </a:lnTo>
                <a:lnTo>
                  <a:pt x="6475" y="9029"/>
                </a:lnTo>
                <a:lnTo>
                  <a:pt x="6412" y="8978"/>
                </a:lnTo>
                <a:lnTo>
                  <a:pt x="6348" y="8930"/>
                </a:lnTo>
                <a:lnTo>
                  <a:pt x="6284" y="8884"/>
                </a:lnTo>
                <a:lnTo>
                  <a:pt x="6220" y="8838"/>
                </a:lnTo>
                <a:lnTo>
                  <a:pt x="6153" y="8794"/>
                </a:lnTo>
                <a:lnTo>
                  <a:pt x="6087" y="8750"/>
                </a:lnTo>
                <a:lnTo>
                  <a:pt x="6021" y="8707"/>
                </a:lnTo>
                <a:lnTo>
                  <a:pt x="5953" y="8666"/>
                </a:lnTo>
                <a:lnTo>
                  <a:pt x="5885" y="8626"/>
                </a:lnTo>
                <a:lnTo>
                  <a:pt x="5816" y="8587"/>
                </a:lnTo>
                <a:lnTo>
                  <a:pt x="5748" y="8549"/>
                </a:lnTo>
                <a:lnTo>
                  <a:pt x="10542" y="3766"/>
                </a:lnTo>
                <a:lnTo>
                  <a:pt x="10613" y="3798"/>
                </a:lnTo>
                <a:lnTo>
                  <a:pt x="10683" y="3831"/>
                </a:lnTo>
                <a:lnTo>
                  <a:pt x="10752" y="3866"/>
                </a:lnTo>
                <a:lnTo>
                  <a:pt x="10821" y="3903"/>
                </a:lnTo>
                <a:lnTo>
                  <a:pt x="10889" y="3942"/>
                </a:lnTo>
                <a:lnTo>
                  <a:pt x="10958" y="3983"/>
                </a:lnTo>
                <a:lnTo>
                  <a:pt x="11025" y="4026"/>
                </a:lnTo>
                <a:lnTo>
                  <a:pt x="11091" y="4070"/>
                </a:lnTo>
                <a:lnTo>
                  <a:pt x="11157" y="4115"/>
                </a:lnTo>
                <a:lnTo>
                  <a:pt x="11222" y="4163"/>
                </a:lnTo>
                <a:lnTo>
                  <a:pt x="11287" y="4212"/>
                </a:lnTo>
                <a:lnTo>
                  <a:pt x="11351" y="4263"/>
                </a:lnTo>
                <a:lnTo>
                  <a:pt x="11413" y="4317"/>
                </a:lnTo>
                <a:lnTo>
                  <a:pt x="11476" y="4372"/>
                </a:lnTo>
                <a:lnTo>
                  <a:pt x="11537" y="4428"/>
                </a:lnTo>
                <a:lnTo>
                  <a:pt x="11597" y="4487"/>
                </a:lnTo>
                <a:lnTo>
                  <a:pt x="11648" y="4537"/>
                </a:lnTo>
                <a:lnTo>
                  <a:pt x="11696" y="4590"/>
                </a:lnTo>
                <a:lnTo>
                  <a:pt x="11743" y="4642"/>
                </a:lnTo>
                <a:lnTo>
                  <a:pt x="11790" y="4696"/>
                </a:lnTo>
                <a:lnTo>
                  <a:pt x="11835" y="4749"/>
                </a:lnTo>
                <a:lnTo>
                  <a:pt x="11878" y="4803"/>
                </a:lnTo>
                <a:lnTo>
                  <a:pt x="11919" y="4859"/>
                </a:lnTo>
                <a:lnTo>
                  <a:pt x="11961" y="4915"/>
                </a:lnTo>
                <a:lnTo>
                  <a:pt x="12000" y="4970"/>
                </a:lnTo>
                <a:lnTo>
                  <a:pt x="12038" y="5027"/>
                </a:lnTo>
                <a:lnTo>
                  <a:pt x="12075" y="5084"/>
                </a:lnTo>
                <a:lnTo>
                  <a:pt x="12110" y="5142"/>
                </a:lnTo>
                <a:lnTo>
                  <a:pt x="12145" y="5200"/>
                </a:lnTo>
                <a:lnTo>
                  <a:pt x="12178" y="5258"/>
                </a:lnTo>
                <a:lnTo>
                  <a:pt x="12210" y="5316"/>
                </a:lnTo>
                <a:lnTo>
                  <a:pt x="12241" y="5375"/>
                </a:lnTo>
                <a:lnTo>
                  <a:pt x="7441" y="10165"/>
                </a:lnTo>
                <a:close/>
                <a:moveTo>
                  <a:pt x="8055" y="11941"/>
                </a:moveTo>
                <a:lnTo>
                  <a:pt x="8045" y="11856"/>
                </a:lnTo>
                <a:lnTo>
                  <a:pt x="8035" y="11772"/>
                </a:lnTo>
                <a:lnTo>
                  <a:pt x="8022" y="11687"/>
                </a:lnTo>
                <a:lnTo>
                  <a:pt x="8008" y="11603"/>
                </a:lnTo>
                <a:lnTo>
                  <a:pt x="7991" y="11519"/>
                </a:lnTo>
                <a:lnTo>
                  <a:pt x="7973" y="11435"/>
                </a:lnTo>
                <a:lnTo>
                  <a:pt x="7953" y="11352"/>
                </a:lnTo>
                <a:lnTo>
                  <a:pt x="7931" y="11270"/>
                </a:lnTo>
                <a:lnTo>
                  <a:pt x="7907" y="11187"/>
                </a:lnTo>
                <a:lnTo>
                  <a:pt x="7882" y="11105"/>
                </a:lnTo>
                <a:lnTo>
                  <a:pt x="7854" y="11024"/>
                </a:lnTo>
                <a:lnTo>
                  <a:pt x="7825" y="10943"/>
                </a:lnTo>
                <a:lnTo>
                  <a:pt x="7795" y="10861"/>
                </a:lnTo>
                <a:lnTo>
                  <a:pt x="7763" y="10781"/>
                </a:lnTo>
                <a:lnTo>
                  <a:pt x="7729" y="10702"/>
                </a:lnTo>
                <a:lnTo>
                  <a:pt x="7693" y="10622"/>
                </a:lnTo>
                <a:lnTo>
                  <a:pt x="12448" y="5878"/>
                </a:lnTo>
                <a:lnTo>
                  <a:pt x="12475" y="5965"/>
                </a:lnTo>
                <a:lnTo>
                  <a:pt x="12499" y="6051"/>
                </a:lnTo>
                <a:lnTo>
                  <a:pt x="12519" y="6137"/>
                </a:lnTo>
                <a:lnTo>
                  <a:pt x="12537" y="6223"/>
                </a:lnTo>
                <a:lnTo>
                  <a:pt x="12553" y="6310"/>
                </a:lnTo>
                <a:lnTo>
                  <a:pt x="12566" y="6396"/>
                </a:lnTo>
                <a:lnTo>
                  <a:pt x="12576" y="6482"/>
                </a:lnTo>
                <a:lnTo>
                  <a:pt x="12583" y="6568"/>
                </a:lnTo>
                <a:lnTo>
                  <a:pt x="12588" y="6654"/>
                </a:lnTo>
                <a:lnTo>
                  <a:pt x="12591" y="6739"/>
                </a:lnTo>
                <a:lnTo>
                  <a:pt x="12591" y="6824"/>
                </a:lnTo>
                <a:lnTo>
                  <a:pt x="12588" y="6908"/>
                </a:lnTo>
                <a:lnTo>
                  <a:pt x="12582" y="6992"/>
                </a:lnTo>
                <a:lnTo>
                  <a:pt x="12574" y="7075"/>
                </a:lnTo>
                <a:lnTo>
                  <a:pt x="12563" y="7158"/>
                </a:lnTo>
                <a:lnTo>
                  <a:pt x="12549" y="7239"/>
                </a:lnTo>
                <a:lnTo>
                  <a:pt x="12533" y="7320"/>
                </a:lnTo>
                <a:lnTo>
                  <a:pt x="12513" y="7400"/>
                </a:lnTo>
                <a:lnTo>
                  <a:pt x="12492" y="7479"/>
                </a:lnTo>
                <a:lnTo>
                  <a:pt x="12467" y="7557"/>
                </a:lnTo>
                <a:lnTo>
                  <a:pt x="12439" y="7635"/>
                </a:lnTo>
                <a:lnTo>
                  <a:pt x="12409" y="7710"/>
                </a:lnTo>
                <a:lnTo>
                  <a:pt x="12376" y="7784"/>
                </a:lnTo>
                <a:lnTo>
                  <a:pt x="12340" y="7857"/>
                </a:lnTo>
                <a:lnTo>
                  <a:pt x="12302" y="7930"/>
                </a:lnTo>
                <a:lnTo>
                  <a:pt x="12260" y="8000"/>
                </a:lnTo>
                <a:lnTo>
                  <a:pt x="12216" y="8069"/>
                </a:lnTo>
                <a:lnTo>
                  <a:pt x="12169" y="8136"/>
                </a:lnTo>
                <a:lnTo>
                  <a:pt x="12120" y="8203"/>
                </a:lnTo>
                <a:lnTo>
                  <a:pt x="12066" y="8267"/>
                </a:lnTo>
                <a:lnTo>
                  <a:pt x="12011" y="8329"/>
                </a:lnTo>
                <a:lnTo>
                  <a:pt x="11953" y="8389"/>
                </a:lnTo>
                <a:lnTo>
                  <a:pt x="11947" y="8394"/>
                </a:lnTo>
                <a:lnTo>
                  <a:pt x="11940" y="8400"/>
                </a:lnTo>
                <a:lnTo>
                  <a:pt x="11948" y="8406"/>
                </a:lnTo>
                <a:lnTo>
                  <a:pt x="8060" y="12314"/>
                </a:lnTo>
                <a:lnTo>
                  <a:pt x="8061" y="12268"/>
                </a:lnTo>
                <a:lnTo>
                  <a:pt x="8061" y="12222"/>
                </a:lnTo>
                <a:lnTo>
                  <a:pt x="8062" y="12175"/>
                </a:lnTo>
                <a:lnTo>
                  <a:pt x="8062" y="12129"/>
                </a:lnTo>
                <a:lnTo>
                  <a:pt x="8062" y="12082"/>
                </a:lnTo>
                <a:lnTo>
                  <a:pt x="8061" y="12035"/>
                </a:lnTo>
                <a:lnTo>
                  <a:pt x="8059" y="11988"/>
                </a:lnTo>
                <a:lnTo>
                  <a:pt x="8055" y="11941"/>
                </a:lnTo>
                <a:close/>
                <a:moveTo>
                  <a:pt x="14785" y="1295"/>
                </a:moveTo>
                <a:lnTo>
                  <a:pt x="14707" y="1218"/>
                </a:lnTo>
                <a:lnTo>
                  <a:pt x="14626" y="1144"/>
                </a:lnTo>
                <a:lnTo>
                  <a:pt x="14546" y="1072"/>
                </a:lnTo>
                <a:lnTo>
                  <a:pt x="14463" y="1003"/>
                </a:lnTo>
                <a:lnTo>
                  <a:pt x="14379" y="934"/>
                </a:lnTo>
                <a:lnTo>
                  <a:pt x="14294" y="869"/>
                </a:lnTo>
                <a:lnTo>
                  <a:pt x="14208" y="806"/>
                </a:lnTo>
                <a:lnTo>
                  <a:pt x="14119" y="745"/>
                </a:lnTo>
                <a:lnTo>
                  <a:pt x="14031" y="685"/>
                </a:lnTo>
                <a:lnTo>
                  <a:pt x="13941" y="629"/>
                </a:lnTo>
                <a:lnTo>
                  <a:pt x="13851" y="575"/>
                </a:lnTo>
                <a:lnTo>
                  <a:pt x="13758" y="523"/>
                </a:lnTo>
                <a:lnTo>
                  <a:pt x="13666" y="473"/>
                </a:lnTo>
                <a:lnTo>
                  <a:pt x="13572" y="426"/>
                </a:lnTo>
                <a:lnTo>
                  <a:pt x="13478" y="380"/>
                </a:lnTo>
                <a:lnTo>
                  <a:pt x="13382" y="338"/>
                </a:lnTo>
                <a:lnTo>
                  <a:pt x="13286" y="298"/>
                </a:lnTo>
                <a:lnTo>
                  <a:pt x="13190" y="260"/>
                </a:lnTo>
                <a:lnTo>
                  <a:pt x="13092" y="225"/>
                </a:lnTo>
                <a:lnTo>
                  <a:pt x="12995" y="193"/>
                </a:lnTo>
                <a:lnTo>
                  <a:pt x="12896" y="162"/>
                </a:lnTo>
                <a:lnTo>
                  <a:pt x="12798" y="134"/>
                </a:lnTo>
                <a:lnTo>
                  <a:pt x="12698" y="109"/>
                </a:lnTo>
                <a:lnTo>
                  <a:pt x="12598" y="86"/>
                </a:lnTo>
                <a:lnTo>
                  <a:pt x="12499" y="66"/>
                </a:lnTo>
                <a:lnTo>
                  <a:pt x="12398" y="49"/>
                </a:lnTo>
                <a:lnTo>
                  <a:pt x="12299" y="34"/>
                </a:lnTo>
                <a:lnTo>
                  <a:pt x="12198" y="22"/>
                </a:lnTo>
                <a:lnTo>
                  <a:pt x="12097" y="12"/>
                </a:lnTo>
                <a:lnTo>
                  <a:pt x="11996" y="5"/>
                </a:lnTo>
                <a:lnTo>
                  <a:pt x="11895" y="1"/>
                </a:lnTo>
                <a:lnTo>
                  <a:pt x="11795" y="0"/>
                </a:lnTo>
                <a:lnTo>
                  <a:pt x="11710" y="1"/>
                </a:lnTo>
                <a:lnTo>
                  <a:pt x="11626" y="4"/>
                </a:lnTo>
                <a:lnTo>
                  <a:pt x="11542" y="9"/>
                </a:lnTo>
                <a:lnTo>
                  <a:pt x="11459" y="16"/>
                </a:lnTo>
                <a:lnTo>
                  <a:pt x="11376" y="24"/>
                </a:lnTo>
                <a:lnTo>
                  <a:pt x="11294" y="35"/>
                </a:lnTo>
                <a:lnTo>
                  <a:pt x="11212" y="47"/>
                </a:lnTo>
                <a:lnTo>
                  <a:pt x="11131" y="62"/>
                </a:lnTo>
                <a:lnTo>
                  <a:pt x="11051" y="78"/>
                </a:lnTo>
                <a:lnTo>
                  <a:pt x="10971" y="96"/>
                </a:lnTo>
                <a:lnTo>
                  <a:pt x="10892" y="116"/>
                </a:lnTo>
                <a:lnTo>
                  <a:pt x="10814" y="139"/>
                </a:lnTo>
                <a:lnTo>
                  <a:pt x="10736" y="162"/>
                </a:lnTo>
                <a:lnTo>
                  <a:pt x="10660" y="187"/>
                </a:lnTo>
                <a:lnTo>
                  <a:pt x="10584" y="215"/>
                </a:lnTo>
                <a:lnTo>
                  <a:pt x="10509" y="243"/>
                </a:lnTo>
                <a:lnTo>
                  <a:pt x="10435" y="274"/>
                </a:lnTo>
                <a:lnTo>
                  <a:pt x="10361" y="307"/>
                </a:lnTo>
                <a:lnTo>
                  <a:pt x="10289" y="341"/>
                </a:lnTo>
                <a:lnTo>
                  <a:pt x="10217" y="377"/>
                </a:lnTo>
                <a:lnTo>
                  <a:pt x="10147" y="416"/>
                </a:lnTo>
                <a:lnTo>
                  <a:pt x="10078" y="455"/>
                </a:lnTo>
                <a:lnTo>
                  <a:pt x="10010" y="496"/>
                </a:lnTo>
                <a:lnTo>
                  <a:pt x="9943" y="539"/>
                </a:lnTo>
                <a:lnTo>
                  <a:pt x="9876" y="583"/>
                </a:lnTo>
                <a:lnTo>
                  <a:pt x="9811" y="629"/>
                </a:lnTo>
                <a:lnTo>
                  <a:pt x="9748" y="677"/>
                </a:lnTo>
                <a:lnTo>
                  <a:pt x="9684" y="727"/>
                </a:lnTo>
                <a:lnTo>
                  <a:pt x="9623" y="778"/>
                </a:lnTo>
                <a:lnTo>
                  <a:pt x="9562" y="831"/>
                </a:lnTo>
                <a:lnTo>
                  <a:pt x="9503" y="885"/>
                </a:lnTo>
                <a:lnTo>
                  <a:pt x="9446" y="941"/>
                </a:lnTo>
                <a:lnTo>
                  <a:pt x="6997" y="3403"/>
                </a:lnTo>
                <a:lnTo>
                  <a:pt x="6986" y="3412"/>
                </a:lnTo>
                <a:lnTo>
                  <a:pt x="6974" y="3422"/>
                </a:lnTo>
                <a:lnTo>
                  <a:pt x="6969" y="3428"/>
                </a:lnTo>
                <a:lnTo>
                  <a:pt x="6964" y="3435"/>
                </a:lnTo>
                <a:lnTo>
                  <a:pt x="6965" y="3436"/>
                </a:lnTo>
                <a:lnTo>
                  <a:pt x="1769" y="8659"/>
                </a:lnTo>
                <a:lnTo>
                  <a:pt x="1747" y="8681"/>
                </a:lnTo>
                <a:lnTo>
                  <a:pt x="1725" y="8704"/>
                </a:lnTo>
                <a:lnTo>
                  <a:pt x="1704" y="8728"/>
                </a:lnTo>
                <a:lnTo>
                  <a:pt x="1683" y="8751"/>
                </a:lnTo>
                <a:lnTo>
                  <a:pt x="1642" y="8799"/>
                </a:lnTo>
                <a:lnTo>
                  <a:pt x="1602" y="8847"/>
                </a:lnTo>
                <a:lnTo>
                  <a:pt x="1564" y="8897"/>
                </a:lnTo>
                <a:lnTo>
                  <a:pt x="1528" y="8949"/>
                </a:lnTo>
                <a:lnTo>
                  <a:pt x="1494" y="9002"/>
                </a:lnTo>
                <a:lnTo>
                  <a:pt x="1461" y="9055"/>
                </a:lnTo>
                <a:lnTo>
                  <a:pt x="1429" y="9109"/>
                </a:lnTo>
                <a:lnTo>
                  <a:pt x="1400" y="9165"/>
                </a:lnTo>
                <a:lnTo>
                  <a:pt x="1372" y="9221"/>
                </a:lnTo>
                <a:lnTo>
                  <a:pt x="1347" y="9279"/>
                </a:lnTo>
                <a:lnTo>
                  <a:pt x="1322" y="9336"/>
                </a:lnTo>
                <a:lnTo>
                  <a:pt x="1300" y="9395"/>
                </a:lnTo>
                <a:lnTo>
                  <a:pt x="1279" y="9454"/>
                </a:lnTo>
                <a:lnTo>
                  <a:pt x="1260" y="9514"/>
                </a:lnTo>
                <a:lnTo>
                  <a:pt x="78" y="13784"/>
                </a:lnTo>
                <a:lnTo>
                  <a:pt x="74" y="13803"/>
                </a:lnTo>
                <a:lnTo>
                  <a:pt x="65" y="13846"/>
                </a:lnTo>
                <a:lnTo>
                  <a:pt x="53" y="13908"/>
                </a:lnTo>
                <a:lnTo>
                  <a:pt x="38" y="13984"/>
                </a:lnTo>
                <a:lnTo>
                  <a:pt x="31" y="14025"/>
                </a:lnTo>
                <a:lnTo>
                  <a:pt x="24" y="14066"/>
                </a:lnTo>
                <a:lnTo>
                  <a:pt x="18" y="14109"/>
                </a:lnTo>
                <a:lnTo>
                  <a:pt x="12" y="14151"/>
                </a:lnTo>
                <a:lnTo>
                  <a:pt x="7" y="14192"/>
                </a:lnTo>
                <a:lnTo>
                  <a:pt x="3" y="14231"/>
                </a:lnTo>
                <a:lnTo>
                  <a:pt x="1" y="14268"/>
                </a:lnTo>
                <a:lnTo>
                  <a:pt x="0" y="14302"/>
                </a:lnTo>
                <a:lnTo>
                  <a:pt x="2" y="14392"/>
                </a:lnTo>
                <a:lnTo>
                  <a:pt x="9" y="14481"/>
                </a:lnTo>
                <a:lnTo>
                  <a:pt x="20" y="14569"/>
                </a:lnTo>
                <a:lnTo>
                  <a:pt x="36" y="14656"/>
                </a:lnTo>
                <a:lnTo>
                  <a:pt x="55" y="14740"/>
                </a:lnTo>
                <a:lnTo>
                  <a:pt x="79" y="14824"/>
                </a:lnTo>
                <a:lnTo>
                  <a:pt x="107" y="14906"/>
                </a:lnTo>
                <a:lnTo>
                  <a:pt x="139" y="14985"/>
                </a:lnTo>
                <a:lnTo>
                  <a:pt x="174" y="15063"/>
                </a:lnTo>
                <a:lnTo>
                  <a:pt x="212" y="15139"/>
                </a:lnTo>
                <a:lnTo>
                  <a:pt x="256" y="15212"/>
                </a:lnTo>
                <a:lnTo>
                  <a:pt x="301" y="15283"/>
                </a:lnTo>
                <a:lnTo>
                  <a:pt x="350" y="15352"/>
                </a:lnTo>
                <a:lnTo>
                  <a:pt x="402" y="15419"/>
                </a:lnTo>
                <a:lnTo>
                  <a:pt x="458" y="15483"/>
                </a:lnTo>
                <a:lnTo>
                  <a:pt x="516" y="15543"/>
                </a:lnTo>
                <a:lnTo>
                  <a:pt x="577" y="15601"/>
                </a:lnTo>
                <a:lnTo>
                  <a:pt x="642" y="15657"/>
                </a:lnTo>
                <a:lnTo>
                  <a:pt x="708" y="15709"/>
                </a:lnTo>
                <a:lnTo>
                  <a:pt x="778" y="15758"/>
                </a:lnTo>
                <a:lnTo>
                  <a:pt x="849" y="15804"/>
                </a:lnTo>
                <a:lnTo>
                  <a:pt x="922" y="15846"/>
                </a:lnTo>
                <a:lnTo>
                  <a:pt x="999" y="15884"/>
                </a:lnTo>
                <a:lnTo>
                  <a:pt x="1076" y="15919"/>
                </a:lnTo>
                <a:lnTo>
                  <a:pt x="1157" y="15952"/>
                </a:lnTo>
                <a:lnTo>
                  <a:pt x="1238" y="15979"/>
                </a:lnTo>
                <a:lnTo>
                  <a:pt x="1323" y="16003"/>
                </a:lnTo>
                <a:lnTo>
                  <a:pt x="1407" y="16022"/>
                </a:lnTo>
                <a:lnTo>
                  <a:pt x="1495" y="16038"/>
                </a:lnTo>
                <a:lnTo>
                  <a:pt x="1582" y="16049"/>
                </a:lnTo>
                <a:lnTo>
                  <a:pt x="1672" y="16056"/>
                </a:lnTo>
                <a:lnTo>
                  <a:pt x="1763" y="16058"/>
                </a:lnTo>
                <a:lnTo>
                  <a:pt x="1801" y="16057"/>
                </a:lnTo>
                <a:lnTo>
                  <a:pt x="1843" y="16054"/>
                </a:lnTo>
                <a:lnTo>
                  <a:pt x="1887" y="16049"/>
                </a:lnTo>
                <a:lnTo>
                  <a:pt x="1933" y="16044"/>
                </a:lnTo>
                <a:lnTo>
                  <a:pt x="1981" y="16037"/>
                </a:lnTo>
                <a:lnTo>
                  <a:pt x="2028" y="16029"/>
                </a:lnTo>
                <a:lnTo>
                  <a:pt x="2075" y="16020"/>
                </a:lnTo>
                <a:lnTo>
                  <a:pt x="2122" y="16012"/>
                </a:lnTo>
                <a:lnTo>
                  <a:pt x="2205" y="15995"/>
                </a:lnTo>
                <a:lnTo>
                  <a:pt x="2275" y="15980"/>
                </a:lnTo>
                <a:lnTo>
                  <a:pt x="2324" y="15969"/>
                </a:lnTo>
                <a:lnTo>
                  <a:pt x="2345" y="15964"/>
                </a:lnTo>
                <a:lnTo>
                  <a:pt x="6609" y="14846"/>
                </a:lnTo>
                <a:lnTo>
                  <a:pt x="6669" y="14827"/>
                </a:lnTo>
                <a:lnTo>
                  <a:pt x="6729" y="14805"/>
                </a:lnTo>
                <a:lnTo>
                  <a:pt x="6788" y="14783"/>
                </a:lnTo>
                <a:lnTo>
                  <a:pt x="6845" y="14759"/>
                </a:lnTo>
                <a:lnTo>
                  <a:pt x="6903" y="14733"/>
                </a:lnTo>
                <a:lnTo>
                  <a:pt x="6960" y="14705"/>
                </a:lnTo>
                <a:lnTo>
                  <a:pt x="7015" y="14675"/>
                </a:lnTo>
                <a:lnTo>
                  <a:pt x="7070" y="14644"/>
                </a:lnTo>
                <a:lnTo>
                  <a:pt x="7123" y="14612"/>
                </a:lnTo>
                <a:lnTo>
                  <a:pt x="7175" y="14577"/>
                </a:lnTo>
                <a:lnTo>
                  <a:pt x="7227" y="14541"/>
                </a:lnTo>
                <a:lnTo>
                  <a:pt x="7277" y="14502"/>
                </a:lnTo>
                <a:lnTo>
                  <a:pt x="7326" y="14463"/>
                </a:lnTo>
                <a:lnTo>
                  <a:pt x="7375" y="14422"/>
                </a:lnTo>
                <a:lnTo>
                  <a:pt x="7421" y="14380"/>
                </a:lnTo>
                <a:lnTo>
                  <a:pt x="7466" y="14336"/>
                </a:lnTo>
                <a:lnTo>
                  <a:pt x="15143" y="6617"/>
                </a:lnTo>
                <a:lnTo>
                  <a:pt x="15270" y="6483"/>
                </a:lnTo>
                <a:lnTo>
                  <a:pt x="15387" y="6344"/>
                </a:lnTo>
                <a:lnTo>
                  <a:pt x="15495" y="6200"/>
                </a:lnTo>
                <a:lnTo>
                  <a:pt x="15594" y="6053"/>
                </a:lnTo>
                <a:lnTo>
                  <a:pt x="15685" y="5900"/>
                </a:lnTo>
                <a:lnTo>
                  <a:pt x="15766" y="5744"/>
                </a:lnTo>
                <a:lnTo>
                  <a:pt x="15837" y="5584"/>
                </a:lnTo>
                <a:lnTo>
                  <a:pt x="15901" y="5421"/>
                </a:lnTo>
                <a:lnTo>
                  <a:pt x="15955" y="5254"/>
                </a:lnTo>
                <a:lnTo>
                  <a:pt x="16000" y="5084"/>
                </a:lnTo>
                <a:lnTo>
                  <a:pt x="16037" y="4913"/>
                </a:lnTo>
                <a:lnTo>
                  <a:pt x="16065" y="4739"/>
                </a:lnTo>
                <a:lnTo>
                  <a:pt x="16083" y="4563"/>
                </a:lnTo>
                <a:lnTo>
                  <a:pt x="16093" y="4387"/>
                </a:lnTo>
                <a:lnTo>
                  <a:pt x="16094" y="4208"/>
                </a:lnTo>
                <a:lnTo>
                  <a:pt x="16087" y="4030"/>
                </a:lnTo>
                <a:lnTo>
                  <a:pt x="16070" y="3850"/>
                </a:lnTo>
                <a:lnTo>
                  <a:pt x="16045" y="3669"/>
                </a:lnTo>
                <a:lnTo>
                  <a:pt x="16011" y="3490"/>
                </a:lnTo>
                <a:lnTo>
                  <a:pt x="15968" y="3310"/>
                </a:lnTo>
                <a:lnTo>
                  <a:pt x="15917" y="3131"/>
                </a:lnTo>
                <a:lnTo>
                  <a:pt x="15857" y="2953"/>
                </a:lnTo>
                <a:lnTo>
                  <a:pt x="15788" y="2776"/>
                </a:lnTo>
                <a:lnTo>
                  <a:pt x="15711" y="2601"/>
                </a:lnTo>
                <a:lnTo>
                  <a:pt x="15625" y="2428"/>
                </a:lnTo>
                <a:lnTo>
                  <a:pt x="15531" y="2257"/>
                </a:lnTo>
                <a:lnTo>
                  <a:pt x="15428" y="2089"/>
                </a:lnTo>
                <a:lnTo>
                  <a:pt x="15316" y="1923"/>
                </a:lnTo>
                <a:lnTo>
                  <a:pt x="15196" y="1760"/>
                </a:lnTo>
                <a:lnTo>
                  <a:pt x="15067" y="1602"/>
                </a:lnTo>
                <a:lnTo>
                  <a:pt x="14930" y="1446"/>
                </a:lnTo>
                <a:lnTo>
                  <a:pt x="14785" y="12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09" name="Oval 104">
            <a:extLst>
              <a:ext uri="{FF2B5EF4-FFF2-40B4-BE49-F238E27FC236}">
                <a16:creationId xmlns:a16="http://schemas.microsoft.com/office/drawing/2014/main" id="{2AC1B0C5-00A4-419A-8BAE-56E78D1E87A3}"/>
              </a:ext>
            </a:extLst>
          </p:cNvPr>
          <p:cNvSpPr/>
          <p:nvPr/>
        </p:nvSpPr>
        <p:spPr>
          <a:xfrm>
            <a:off x="9145851" y="1475651"/>
            <a:ext cx="736265" cy="736265"/>
          </a:xfrm>
          <a:prstGeom prst="ellipse">
            <a:avLst/>
          </a:prstGeom>
          <a:solidFill>
            <a:schemeClr val="accent4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10" name="Freeform: Shape 105">
            <a:extLst>
              <a:ext uri="{FF2B5EF4-FFF2-40B4-BE49-F238E27FC236}">
                <a16:creationId xmlns:a16="http://schemas.microsoft.com/office/drawing/2014/main" id="{0662A1AA-3D1F-4FFB-9B4A-53115CDDBA01}"/>
              </a:ext>
            </a:extLst>
          </p:cNvPr>
          <p:cNvSpPr>
            <a:spLocks/>
          </p:cNvSpPr>
          <p:nvPr/>
        </p:nvSpPr>
        <p:spPr bwMode="auto">
          <a:xfrm>
            <a:off x="9292696" y="1662033"/>
            <a:ext cx="367439" cy="367440"/>
          </a:xfrm>
          <a:custGeom>
            <a:avLst/>
            <a:gdLst>
              <a:gd name="T0" fmla="*/ 8330 w 16095"/>
              <a:gd name="T1" fmla="*/ 13155 h 16095"/>
              <a:gd name="T2" fmla="*/ 8153 w 16095"/>
              <a:gd name="T3" fmla="*/ 13120 h 16095"/>
              <a:gd name="T4" fmla="*/ 5125 w 16095"/>
              <a:gd name="T5" fmla="*/ 12104 h 16095"/>
              <a:gd name="T6" fmla="*/ 5125 w 16095"/>
              <a:gd name="T7" fmla="*/ 12104 h 16095"/>
              <a:gd name="T8" fmla="*/ 4694 w 16095"/>
              <a:gd name="T9" fmla="*/ 11707 h 16095"/>
              <a:gd name="T10" fmla="*/ 1577 w 16095"/>
              <a:gd name="T11" fmla="*/ 10451 h 16095"/>
              <a:gd name="T12" fmla="*/ 15800 w 16095"/>
              <a:gd name="T13" fmla="*/ 45 h 16095"/>
              <a:gd name="T14" fmla="*/ 15716 w 16095"/>
              <a:gd name="T15" fmla="*/ 15 h 16095"/>
              <a:gd name="T16" fmla="*/ 15627 w 16095"/>
              <a:gd name="T17" fmla="*/ 1 h 16095"/>
              <a:gd name="T18" fmla="*/ 15537 w 16095"/>
              <a:gd name="T19" fmla="*/ 3 h 16095"/>
              <a:gd name="T20" fmla="*/ 15448 w 16095"/>
              <a:gd name="T21" fmla="*/ 21 h 16095"/>
              <a:gd name="T22" fmla="*/ 15362 w 16095"/>
              <a:gd name="T23" fmla="*/ 55 h 16095"/>
              <a:gd name="T24" fmla="*/ 210 w 16095"/>
              <a:gd name="T25" fmla="*/ 10154 h 16095"/>
              <a:gd name="T26" fmla="*/ 145 w 16095"/>
              <a:gd name="T27" fmla="*/ 10209 h 16095"/>
              <a:gd name="T28" fmla="*/ 91 w 16095"/>
              <a:gd name="T29" fmla="*/ 10275 h 16095"/>
              <a:gd name="T30" fmla="*/ 48 w 16095"/>
              <a:gd name="T31" fmla="*/ 10348 h 16095"/>
              <a:gd name="T32" fmla="*/ 18 w 16095"/>
              <a:gd name="T33" fmla="*/ 10428 h 16095"/>
              <a:gd name="T34" fmla="*/ 3 w 16095"/>
              <a:gd name="T35" fmla="*/ 10511 h 16095"/>
              <a:gd name="T36" fmla="*/ 1 w 16095"/>
              <a:gd name="T37" fmla="*/ 10597 h 16095"/>
              <a:gd name="T38" fmla="*/ 15 w 16095"/>
              <a:gd name="T39" fmla="*/ 10682 h 16095"/>
              <a:gd name="T40" fmla="*/ 42 w 16095"/>
              <a:gd name="T41" fmla="*/ 10764 h 16095"/>
              <a:gd name="T42" fmla="*/ 82 w 16095"/>
              <a:gd name="T43" fmla="*/ 10838 h 16095"/>
              <a:gd name="T44" fmla="*/ 134 w 16095"/>
              <a:gd name="T45" fmla="*/ 10904 h 16095"/>
              <a:gd name="T46" fmla="*/ 197 w 16095"/>
              <a:gd name="T47" fmla="*/ 10961 h 16095"/>
              <a:gd name="T48" fmla="*/ 269 w 16095"/>
              <a:gd name="T49" fmla="*/ 11007 h 16095"/>
              <a:gd name="T50" fmla="*/ 6102 w 16095"/>
              <a:gd name="T51" fmla="*/ 15842 h 16095"/>
              <a:gd name="T52" fmla="*/ 6148 w 16095"/>
              <a:gd name="T53" fmla="*/ 15910 h 16095"/>
              <a:gd name="T54" fmla="*/ 6206 w 16095"/>
              <a:gd name="T55" fmla="*/ 15968 h 16095"/>
              <a:gd name="T56" fmla="*/ 6270 w 16095"/>
              <a:gd name="T57" fmla="*/ 16018 h 16095"/>
              <a:gd name="T58" fmla="*/ 6341 w 16095"/>
              <a:gd name="T59" fmla="*/ 16055 h 16095"/>
              <a:gd name="T60" fmla="*/ 6419 w 16095"/>
              <a:gd name="T61" fmla="*/ 16081 h 16095"/>
              <a:gd name="T62" fmla="*/ 6499 w 16095"/>
              <a:gd name="T63" fmla="*/ 16093 h 16095"/>
              <a:gd name="T64" fmla="*/ 6572 w 16095"/>
              <a:gd name="T65" fmla="*/ 16094 h 16095"/>
              <a:gd name="T66" fmla="*/ 6652 w 16095"/>
              <a:gd name="T67" fmla="*/ 16082 h 16095"/>
              <a:gd name="T68" fmla="*/ 6729 w 16095"/>
              <a:gd name="T69" fmla="*/ 16058 h 16095"/>
              <a:gd name="T70" fmla="*/ 6800 w 16095"/>
              <a:gd name="T71" fmla="*/ 16022 h 16095"/>
              <a:gd name="T72" fmla="*/ 6866 w 16095"/>
              <a:gd name="T73" fmla="*/ 15974 h 16095"/>
              <a:gd name="T74" fmla="*/ 6922 w 16095"/>
              <a:gd name="T75" fmla="*/ 15917 h 16095"/>
              <a:gd name="T76" fmla="*/ 6970 w 16095"/>
              <a:gd name="T77" fmla="*/ 15851 h 16095"/>
              <a:gd name="T78" fmla="*/ 12958 w 16095"/>
              <a:gd name="T79" fmla="*/ 16081 h 16095"/>
              <a:gd name="T80" fmla="*/ 13077 w 16095"/>
              <a:gd name="T81" fmla="*/ 16095 h 16095"/>
              <a:gd name="T82" fmla="*/ 13157 w 16095"/>
              <a:gd name="T83" fmla="*/ 16089 h 16095"/>
              <a:gd name="T84" fmla="*/ 13234 w 16095"/>
              <a:gd name="T85" fmla="*/ 16070 h 16095"/>
              <a:gd name="T86" fmla="*/ 13309 w 16095"/>
              <a:gd name="T87" fmla="*/ 16038 h 16095"/>
              <a:gd name="T88" fmla="*/ 13415 w 16095"/>
              <a:gd name="T89" fmla="*/ 15964 h 16095"/>
              <a:gd name="T90" fmla="*/ 13504 w 16095"/>
              <a:gd name="T91" fmla="*/ 15858 h 16095"/>
              <a:gd name="T92" fmla="*/ 13561 w 16095"/>
              <a:gd name="T93" fmla="*/ 15730 h 16095"/>
              <a:gd name="T94" fmla="*/ 16093 w 16095"/>
              <a:gd name="T95" fmla="*/ 548 h 16095"/>
              <a:gd name="T96" fmla="*/ 16093 w 16095"/>
              <a:gd name="T97" fmla="*/ 457 h 16095"/>
              <a:gd name="T98" fmla="*/ 16076 w 16095"/>
              <a:gd name="T99" fmla="*/ 367 h 16095"/>
              <a:gd name="T100" fmla="*/ 16045 w 16095"/>
              <a:gd name="T101" fmla="*/ 284 h 16095"/>
              <a:gd name="T102" fmla="*/ 15997 w 16095"/>
              <a:gd name="T103" fmla="*/ 206 h 16095"/>
              <a:gd name="T104" fmla="*/ 15938 w 16095"/>
              <a:gd name="T105" fmla="*/ 138 h 16095"/>
              <a:gd name="T106" fmla="*/ 15865 w 16095"/>
              <a:gd name="T107" fmla="*/ 80 h 160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6095" h="16095">
                <a:moveTo>
                  <a:pt x="12684" y="14892"/>
                </a:moveTo>
                <a:lnTo>
                  <a:pt x="8388" y="13174"/>
                </a:lnTo>
                <a:lnTo>
                  <a:pt x="8368" y="13167"/>
                </a:lnTo>
                <a:lnTo>
                  <a:pt x="8349" y="13161"/>
                </a:lnTo>
                <a:lnTo>
                  <a:pt x="8330" y="13155"/>
                </a:lnTo>
                <a:lnTo>
                  <a:pt x="8310" y="13149"/>
                </a:lnTo>
                <a:lnTo>
                  <a:pt x="8271" y="13140"/>
                </a:lnTo>
                <a:lnTo>
                  <a:pt x="8232" y="13132"/>
                </a:lnTo>
                <a:lnTo>
                  <a:pt x="8192" y="13125"/>
                </a:lnTo>
                <a:lnTo>
                  <a:pt x="8153" y="13120"/>
                </a:lnTo>
                <a:lnTo>
                  <a:pt x="8114" y="13117"/>
                </a:lnTo>
                <a:lnTo>
                  <a:pt x="8074" y="13114"/>
                </a:lnTo>
                <a:lnTo>
                  <a:pt x="14689" y="2860"/>
                </a:lnTo>
                <a:lnTo>
                  <a:pt x="12684" y="14892"/>
                </a:lnTo>
                <a:close/>
                <a:moveTo>
                  <a:pt x="5125" y="12104"/>
                </a:moveTo>
                <a:lnTo>
                  <a:pt x="5123" y="12102"/>
                </a:lnTo>
                <a:lnTo>
                  <a:pt x="5121" y="12099"/>
                </a:lnTo>
                <a:lnTo>
                  <a:pt x="14648" y="1902"/>
                </a:lnTo>
                <a:lnTo>
                  <a:pt x="6527" y="14558"/>
                </a:lnTo>
                <a:lnTo>
                  <a:pt x="5125" y="12104"/>
                </a:lnTo>
                <a:close/>
                <a:moveTo>
                  <a:pt x="1577" y="10451"/>
                </a:moveTo>
                <a:lnTo>
                  <a:pt x="13234" y="2679"/>
                </a:lnTo>
                <a:lnTo>
                  <a:pt x="4759" y="11751"/>
                </a:lnTo>
                <a:lnTo>
                  <a:pt x="4726" y="11729"/>
                </a:lnTo>
                <a:lnTo>
                  <a:pt x="4694" y="11707"/>
                </a:lnTo>
                <a:lnTo>
                  <a:pt x="4678" y="11697"/>
                </a:lnTo>
                <a:lnTo>
                  <a:pt x="4661" y="11687"/>
                </a:lnTo>
                <a:lnTo>
                  <a:pt x="4643" y="11677"/>
                </a:lnTo>
                <a:lnTo>
                  <a:pt x="4625" y="11669"/>
                </a:lnTo>
                <a:lnTo>
                  <a:pt x="1577" y="10451"/>
                </a:lnTo>
                <a:close/>
                <a:moveTo>
                  <a:pt x="15865" y="80"/>
                </a:moveTo>
                <a:lnTo>
                  <a:pt x="15850" y="70"/>
                </a:lnTo>
                <a:lnTo>
                  <a:pt x="15833" y="61"/>
                </a:lnTo>
                <a:lnTo>
                  <a:pt x="15817" y="53"/>
                </a:lnTo>
                <a:lnTo>
                  <a:pt x="15800" y="45"/>
                </a:lnTo>
                <a:lnTo>
                  <a:pt x="15784" y="38"/>
                </a:lnTo>
                <a:lnTo>
                  <a:pt x="15767" y="31"/>
                </a:lnTo>
                <a:lnTo>
                  <a:pt x="15750" y="25"/>
                </a:lnTo>
                <a:lnTo>
                  <a:pt x="15733" y="20"/>
                </a:lnTo>
                <a:lnTo>
                  <a:pt x="15716" y="15"/>
                </a:lnTo>
                <a:lnTo>
                  <a:pt x="15698" y="11"/>
                </a:lnTo>
                <a:lnTo>
                  <a:pt x="15681" y="8"/>
                </a:lnTo>
                <a:lnTo>
                  <a:pt x="15662" y="5"/>
                </a:lnTo>
                <a:lnTo>
                  <a:pt x="15645" y="3"/>
                </a:lnTo>
                <a:lnTo>
                  <a:pt x="15627" y="1"/>
                </a:lnTo>
                <a:lnTo>
                  <a:pt x="15609" y="0"/>
                </a:lnTo>
                <a:lnTo>
                  <a:pt x="15592" y="0"/>
                </a:lnTo>
                <a:lnTo>
                  <a:pt x="15574" y="0"/>
                </a:lnTo>
                <a:lnTo>
                  <a:pt x="15556" y="1"/>
                </a:lnTo>
                <a:lnTo>
                  <a:pt x="15537" y="3"/>
                </a:lnTo>
                <a:lnTo>
                  <a:pt x="15520" y="5"/>
                </a:lnTo>
                <a:lnTo>
                  <a:pt x="15501" y="8"/>
                </a:lnTo>
                <a:lnTo>
                  <a:pt x="15483" y="12"/>
                </a:lnTo>
                <a:lnTo>
                  <a:pt x="15465" y="16"/>
                </a:lnTo>
                <a:lnTo>
                  <a:pt x="15448" y="21"/>
                </a:lnTo>
                <a:lnTo>
                  <a:pt x="15430" y="26"/>
                </a:lnTo>
                <a:lnTo>
                  <a:pt x="15413" y="32"/>
                </a:lnTo>
                <a:lnTo>
                  <a:pt x="15396" y="39"/>
                </a:lnTo>
                <a:lnTo>
                  <a:pt x="15379" y="47"/>
                </a:lnTo>
                <a:lnTo>
                  <a:pt x="15362" y="55"/>
                </a:lnTo>
                <a:lnTo>
                  <a:pt x="15346" y="64"/>
                </a:lnTo>
                <a:lnTo>
                  <a:pt x="15329" y="74"/>
                </a:lnTo>
                <a:lnTo>
                  <a:pt x="15313" y="84"/>
                </a:lnTo>
                <a:lnTo>
                  <a:pt x="224" y="10144"/>
                </a:lnTo>
                <a:lnTo>
                  <a:pt x="210" y="10154"/>
                </a:lnTo>
                <a:lnTo>
                  <a:pt x="196" y="10164"/>
                </a:lnTo>
                <a:lnTo>
                  <a:pt x="182" y="10175"/>
                </a:lnTo>
                <a:lnTo>
                  <a:pt x="169" y="10186"/>
                </a:lnTo>
                <a:lnTo>
                  <a:pt x="157" y="10197"/>
                </a:lnTo>
                <a:lnTo>
                  <a:pt x="145" y="10209"/>
                </a:lnTo>
                <a:lnTo>
                  <a:pt x="133" y="10222"/>
                </a:lnTo>
                <a:lnTo>
                  <a:pt x="122" y="10234"/>
                </a:lnTo>
                <a:lnTo>
                  <a:pt x="111" y="10247"/>
                </a:lnTo>
                <a:lnTo>
                  <a:pt x="100" y="10262"/>
                </a:lnTo>
                <a:lnTo>
                  <a:pt x="91" y="10275"/>
                </a:lnTo>
                <a:lnTo>
                  <a:pt x="80" y="10289"/>
                </a:lnTo>
                <a:lnTo>
                  <a:pt x="71" y="10304"/>
                </a:lnTo>
                <a:lnTo>
                  <a:pt x="63" y="10318"/>
                </a:lnTo>
                <a:lnTo>
                  <a:pt x="55" y="10333"/>
                </a:lnTo>
                <a:lnTo>
                  <a:pt x="48" y="10348"/>
                </a:lnTo>
                <a:lnTo>
                  <a:pt x="41" y="10363"/>
                </a:lnTo>
                <a:lnTo>
                  <a:pt x="34" y="10379"/>
                </a:lnTo>
                <a:lnTo>
                  <a:pt x="29" y="10395"/>
                </a:lnTo>
                <a:lnTo>
                  <a:pt x="23" y="10411"/>
                </a:lnTo>
                <a:lnTo>
                  <a:pt x="18" y="10428"/>
                </a:lnTo>
                <a:lnTo>
                  <a:pt x="14" y="10444"/>
                </a:lnTo>
                <a:lnTo>
                  <a:pt x="10" y="10460"/>
                </a:lnTo>
                <a:lnTo>
                  <a:pt x="7" y="10477"/>
                </a:lnTo>
                <a:lnTo>
                  <a:pt x="5" y="10494"/>
                </a:lnTo>
                <a:lnTo>
                  <a:pt x="3" y="10511"/>
                </a:lnTo>
                <a:lnTo>
                  <a:pt x="1" y="10528"/>
                </a:lnTo>
                <a:lnTo>
                  <a:pt x="0" y="10545"/>
                </a:lnTo>
                <a:lnTo>
                  <a:pt x="0" y="10562"/>
                </a:lnTo>
                <a:lnTo>
                  <a:pt x="0" y="10579"/>
                </a:lnTo>
                <a:lnTo>
                  <a:pt x="1" y="10597"/>
                </a:lnTo>
                <a:lnTo>
                  <a:pt x="3" y="10614"/>
                </a:lnTo>
                <a:lnTo>
                  <a:pt x="5" y="10632"/>
                </a:lnTo>
                <a:lnTo>
                  <a:pt x="8" y="10649"/>
                </a:lnTo>
                <a:lnTo>
                  <a:pt x="11" y="10666"/>
                </a:lnTo>
                <a:lnTo>
                  <a:pt x="15" y="10682"/>
                </a:lnTo>
                <a:lnTo>
                  <a:pt x="19" y="10699"/>
                </a:lnTo>
                <a:lnTo>
                  <a:pt x="24" y="10715"/>
                </a:lnTo>
                <a:lnTo>
                  <a:pt x="29" y="10731"/>
                </a:lnTo>
                <a:lnTo>
                  <a:pt x="35" y="10747"/>
                </a:lnTo>
                <a:lnTo>
                  <a:pt x="42" y="10764"/>
                </a:lnTo>
                <a:lnTo>
                  <a:pt x="49" y="10779"/>
                </a:lnTo>
                <a:lnTo>
                  <a:pt x="56" y="10794"/>
                </a:lnTo>
                <a:lnTo>
                  <a:pt x="64" y="10809"/>
                </a:lnTo>
                <a:lnTo>
                  <a:pt x="73" y="10824"/>
                </a:lnTo>
                <a:lnTo>
                  <a:pt x="82" y="10838"/>
                </a:lnTo>
                <a:lnTo>
                  <a:pt x="92" y="10852"/>
                </a:lnTo>
                <a:lnTo>
                  <a:pt x="102" y="10865"/>
                </a:lnTo>
                <a:lnTo>
                  <a:pt x="112" y="10878"/>
                </a:lnTo>
                <a:lnTo>
                  <a:pt x="123" y="10891"/>
                </a:lnTo>
                <a:lnTo>
                  <a:pt x="134" y="10904"/>
                </a:lnTo>
                <a:lnTo>
                  <a:pt x="146" y="10916"/>
                </a:lnTo>
                <a:lnTo>
                  <a:pt x="158" y="10929"/>
                </a:lnTo>
                <a:lnTo>
                  <a:pt x="171" y="10940"/>
                </a:lnTo>
                <a:lnTo>
                  <a:pt x="183" y="10951"/>
                </a:lnTo>
                <a:lnTo>
                  <a:pt x="197" y="10961"/>
                </a:lnTo>
                <a:lnTo>
                  <a:pt x="210" y="10972"/>
                </a:lnTo>
                <a:lnTo>
                  <a:pt x="224" y="10981"/>
                </a:lnTo>
                <a:lnTo>
                  <a:pt x="239" y="10990"/>
                </a:lnTo>
                <a:lnTo>
                  <a:pt x="253" y="10999"/>
                </a:lnTo>
                <a:lnTo>
                  <a:pt x="269" y="11007"/>
                </a:lnTo>
                <a:lnTo>
                  <a:pt x="285" y="11015"/>
                </a:lnTo>
                <a:lnTo>
                  <a:pt x="300" y="11022"/>
                </a:lnTo>
                <a:lnTo>
                  <a:pt x="316" y="11029"/>
                </a:lnTo>
                <a:lnTo>
                  <a:pt x="4251" y="12603"/>
                </a:lnTo>
                <a:lnTo>
                  <a:pt x="6102" y="15842"/>
                </a:lnTo>
                <a:lnTo>
                  <a:pt x="6110" y="15856"/>
                </a:lnTo>
                <a:lnTo>
                  <a:pt x="6119" y="15870"/>
                </a:lnTo>
                <a:lnTo>
                  <a:pt x="6128" y="15884"/>
                </a:lnTo>
                <a:lnTo>
                  <a:pt x="6138" y="15897"/>
                </a:lnTo>
                <a:lnTo>
                  <a:pt x="6148" y="15910"/>
                </a:lnTo>
                <a:lnTo>
                  <a:pt x="6159" y="15922"/>
                </a:lnTo>
                <a:lnTo>
                  <a:pt x="6170" y="15934"/>
                </a:lnTo>
                <a:lnTo>
                  <a:pt x="6181" y="15946"/>
                </a:lnTo>
                <a:lnTo>
                  <a:pt x="6194" y="15957"/>
                </a:lnTo>
                <a:lnTo>
                  <a:pt x="6206" y="15968"/>
                </a:lnTo>
                <a:lnTo>
                  <a:pt x="6218" y="15979"/>
                </a:lnTo>
                <a:lnTo>
                  <a:pt x="6230" y="15989"/>
                </a:lnTo>
                <a:lnTo>
                  <a:pt x="6243" y="15999"/>
                </a:lnTo>
                <a:lnTo>
                  <a:pt x="6257" y="16008"/>
                </a:lnTo>
                <a:lnTo>
                  <a:pt x="6270" y="16018"/>
                </a:lnTo>
                <a:lnTo>
                  <a:pt x="6284" y="16026"/>
                </a:lnTo>
                <a:lnTo>
                  <a:pt x="6298" y="16034"/>
                </a:lnTo>
                <a:lnTo>
                  <a:pt x="6312" y="16041"/>
                </a:lnTo>
                <a:lnTo>
                  <a:pt x="6326" y="16048"/>
                </a:lnTo>
                <a:lnTo>
                  <a:pt x="6341" y="16055"/>
                </a:lnTo>
                <a:lnTo>
                  <a:pt x="6357" y="16061"/>
                </a:lnTo>
                <a:lnTo>
                  <a:pt x="6372" y="16067"/>
                </a:lnTo>
                <a:lnTo>
                  <a:pt x="6388" y="16072"/>
                </a:lnTo>
                <a:lnTo>
                  <a:pt x="6403" y="16076"/>
                </a:lnTo>
                <a:lnTo>
                  <a:pt x="6419" y="16081"/>
                </a:lnTo>
                <a:lnTo>
                  <a:pt x="6435" y="16084"/>
                </a:lnTo>
                <a:lnTo>
                  <a:pt x="6451" y="16087"/>
                </a:lnTo>
                <a:lnTo>
                  <a:pt x="6467" y="16090"/>
                </a:lnTo>
                <a:lnTo>
                  <a:pt x="6483" y="16092"/>
                </a:lnTo>
                <a:lnTo>
                  <a:pt x="6499" y="16093"/>
                </a:lnTo>
                <a:lnTo>
                  <a:pt x="6516" y="16094"/>
                </a:lnTo>
                <a:lnTo>
                  <a:pt x="6533" y="16095"/>
                </a:lnTo>
                <a:lnTo>
                  <a:pt x="6539" y="16095"/>
                </a:lnTo>
                <a:lnTo>
                  <a:pt x="6555" y="16095"/>
                </a:lnTo>
                <a:lnTo>
                  <a:pt x="6572" y="16094"/>
                </a:lnTo>
                <a:lnTo>
                  <a:pt x="6588" y="16093"/>
                </a:lnTo>
                <a:lnTo>
                  <a:pt x="6604" y="16091"/>
                </a:lnTo>
                <a:lnTo>
                  <a:pt x="6620" y="16088"/>
                </a:lnTo>
                <a:lnTo>
                  <a:pt x="6636" y="16085"/>
                </a:lnTo>
                <a:lnTo>
                  <a:pt x="6652" y="16082"/>
                </a:lnTo>
                <a:lnTo>
                  <a:pt x="6667" y="16078"/>
                </a:lnTo>
                <a:lnTo>
                  <a:pt x="6683" y="16074"/>
                </a:lnTo>
                <a:lnTo>
                  <a:pt x="6699" y="16069"/>
                </a:lnTo>
                <a:lnTo>
                  <a:pt x="6714" y="16063"/>
                </a:lnTo>
                <a:lnTo>
                  <a:pt x="6729" y="16058"/>
                </a:lnTo>
                <a:lnTo>
                  <a:pt x="6743" y="16051"/>
                </a:lnTo>
                <a:lnTo>
                  <a:pt x="6758" y="16045"/>
                </a:lnTo>
                <a:lnTo>
                  <a:pt x="6772" y="16037"/>
                </a:lnTo>
                <a:lnTo>
                  <a:pt x="6786" y="16030"/>
                </a:lnTo>
                <a:lnTo>
                  <a:pt x="6800" y="16022"/>
                </a:lnTo>
                <a:lnTo>
                  <a:pt x="6813" y="16013"/>
                </a:lnTo>
                <a:lnTo>
                  <a:pt x="6827" y="16003"/>
                </a:lnTo>
                <a:lnTo>
                  <a:pt x="6840" y="15994"/>
                </a:lnTo>
                <a:lnTo>
                  <a:pt x="6852" y="15984"/>
                </a:lnTo>
                <a:lnTo>
                  <a:pt x="6866" y="15974"/>
                </a:lnTo>
                <a:lnTo>
                  <a:pt x="6878" y="15963"/>
                </a:lnTo>
                <a:lnTo>
                  <a:pt x="6889" y="15952"/>
                </a:lnTo>
                <a:lnTo>
                  <a:pt x="6901" y="15941"/>
                </a:lnTo>
                <a:lnTo>
                  <a:pt x="6912" y="15929"/>
                </a:lnTo>
                <a:lnTo>
                  <a:pt x="6922" y="15917"/>
                </a:lnTo>
                <a:lnTo>
                  <a:pt x="6933" y="15904"/>
                </a:lnTo>
                <a:lnTo>
                  <a:pt x="6943" y="15891"/>
                </a:lnTo>
                <a:lnTo>
                  <a:pt x="6952" y="15878"/>
                </a:lnTo>
                <a:lnTo>
                  <a:pt x="6961" y="15864"/>
                </a:lnTo>
                <a:lnTo>
                  <a:pt x="6970" y="15851"/>
                </a:lnTo>
                <a:lnTo>
                  <a:pt x="8014" y="14108"/>
                </a:lnTo>
                <a:lnTo>
                  <a:pt x="12890" y="16059"/>
                </a:lnTo>
                <a:lnTo>
                  <a:pt x="12913" y="16067"/>
                </a:lnTo>
                <a:lnTo>
                  <a:pt x="12936" y="16074"/>
                </a:lnTo>
                <a:lnTo>
                  <a:pt x="12958" y="16081"/>
                </a:lnTo>
                <a:lnTo>
                  <a:pt x="12983" y="16086"/>
                </a:lnTo>
                <a:lnTo>
                  <a:pt x="13006" y="16090"/>
                </a:lnTo>
                <a:lnTo>
                  <a:pt x="13030" y="16093"/>
                </a:lnTo>
                <a:lnTo>
                  <a:pt x="13053" y="16094"/>
                </a:lnTo>
                <a:lnTo>
                  <a:pt x="13077" y="16095"/>
                </a:lnTo>
                <a:lnTo>
                  <a:pt x="13093" y="16095"/>
                </a:lnTo>
                <a:lnTo>
                  <a:pt x="13109" y="16094"/>
                </a:lnTo>
                <a:lnTo>
                  <a:pt x="13124" y="16093"/>
                </a:lnTo>
                <a:lnTo>
                  <a:pt x="13141" y="16091"/>
                </a:lnTo>
                <a:lnTo>
                  <a:pt x="13157" y="16089"/>
                </a:lnTo>
                <a:lnTo>
                  <a:pt x="13173" y="16086"/>
                </a:lnTo>
                <a:lnTo>
                  <a:pt x="13188" y="16083"/>
                </a:lnTo>
                <a:lnTo>
                  <a:pt x="13204" y="16079"/>
                </a:lnTo>
                <a:lnTo>
                  <a:pt x="13219" y="16075"/>
                </a:lnTo>
                <a:lnTo>
                  <a:pt x="13234" y="16070"/>
                </a:lnTo>
                <a:lnTo>
                  <a:pt x="13250" y="16064"/>
                </a:lnTo>
                <a:lnTo>
                  <a:pt x="13265" y="16059"/>
                </a:lnTo>
                <a:lnTo>
                  <a:pt x="13279" y="16052"/>
                </a:lnTo>
                <a:lnTo>
                  <a:pt x="13294" y="16046"/>
                </a:lnTo>
                <a:lnTo>
                  <a:pt x="13309" y="16038"/>
                </a:lnTo>
                <a:lnTo>
                  <a:pt x="13324" y="16031"/>
                </a:lnTo>
                <a:lnTo>
                  <a:pt x="13348" y="16016"/>
                </a:lnTo>
                <a:lnTo>
                  <a:pt x="13371" y="15999"/>
                </a:lnTo>
                <a:lnTo>
                  <a:pt x="13394" y="15982"/>
                </a:lnTo>
                <a:lnTo>
                  <a:pt x="13415" y="15964"/>
                </a:lnTo>
                <a:lnTo>
                  <a:pt x="13435" y="15945"/>
                </a:lnTo>
                <a:lnTo>
                  <a:pt x="13454" y="15924"/>
                </a:lnTo>
                <a:lnTo>
                  <a:pt x="13473" y="15903"/>
                </a:lnTo>
                <a:lnTo>
                  <a:pt x="13489" y="15881"/>
                </a:lnTo>
                <a:lnTo>
                  <a:pt x="13504" y="15858"/>
                </a:lnTo>
                <a:lnTo>
                  <a:pt x="13518" y="15833"/>
                </a:lnTo>
                <a:lnTo>
                  <a:pt x="13531" y="15808"/>
                </a:lnTo>
                <a:lnTo>
                  <a:pt x="13542" y="15783"/>
                </a:lnTo>
                <a:lnTo>
                  <a:pt x="13552" y="15757"/>
                </a:lnTo>
                <a:lnTo>
                  <a:pt x="13561" y="15730"/>
                </a:lnTo>
                <a:lnTo>
                  <a:pt x="13568" y="15703"/>
                </a:lnTo>
                <a:lnTo>
                  <a:pt x="13573" y="15675"/>
                </a:lnTo>
                <a:lnTo>
                  <a:pt x="16088" y="585"/>
                </a:lnTo>
                <a:lnTo>
                  <a:pt x="16091" y="567"/>
                </a:lnTo>
                <a:lnTo>
                  <a:pt x="16093" y="548"/>
                </a:lnTo>
                <a:lnTo>
                  <a:pt x="16094" y="530"/>
                </a:lnTo>
                <a:lnTo>
                  <a:pt x="16095" y="512"/>
                </a:lnTo>
                <a:lnTo>
                  <a:pt x="16095" y="493"/>
                </a:lnTo>
                <a:lnTo>
                  <a:pt x="16094" y="475"/>
                </a:lnTo>
                <a:lnTo>
                  <a:pt x="16093" y="457"/>
                </a:lnTo>
                <a:lnTo>
                  <a:pt x="16091" y="439"/>
                </a:lnTo>
                <a:lnTo>
                  <a:pt x="16088" y="420"/>
                </a:lnTo>
                <a:lnTo>
                  <a:pt x="16085" y="402"/>
                </a:lnTo>
                <a:lnTo>
                  <a:pt x="16081" y="385"/>
                </a:lnTo>
                <a:lnTo>
                  <a:pt x="16076" y="367"/>
                </a:lnTo>
                <a:lnTo>
                  <a:pt x="16071" y="350"/>
                </a:lnTo>
                <a:lnTo>
                  <a:pt x="16066" y="333"/>
                </a:lnTo>
                <a:lnTo>
                  <a:pt x="16059" y="317"/>
                </a:lnTo>
                <a:lnTo>
                  <a:pt x="16052" y="300"/>
                </a:lnTo>
                <a:lnTo>
                  <a:pt x="16045" y="284"/>
                </a:lnTo>
                <a:lnTo>
                  <a:pt x="16037" y="268"/>
                </a:lnTo>
                <a:lnTo>
                  <a:pt x="16028" y="251"/>
                </a:lnTo>
                <a:lnTo>
                  <a:pt x="16019" y="236"/>
                </a:lnTo>
                <a:lnTo>
                  <a:pt x="16008" y="221"/>
                </a:lnTo>
                <a:lnTo>
                  <a:pt x="15997" y="206"/>
                </a:lnTo>
                <a:lnTo>
                  <a:pt x="15987" y="192"/>
                </a:lnTo>
                <a:lnTo>
                  <a:pt x="15975" y="178"/>
                </a:lnTo>
                <a:lnTo>
                  <a:pt x="15963" y="164"/>
                </a:lnTo>
                <a:lnTo>
                  <a:pt x="15951" y="151"/>
                </a:lnTo>
                <a:lnTo>
                  <a:pt x="15938" y="138"/>
                </a:lnTo>
                <a:lnTo>
                  <a:pt x="15924" y="126"/>
                </a:lnTo>
                <a:lnTo>
                  <a:pt x="15910" y="114"/>
                </a:lnTo>
                <a:lnTo>
                  <a:pt x="15896" y="102"/>
                </a:lnTo>
                <a:lnTo>
                  <a:pt x="15881" y="92"/>
                </a:lnTo>
                <a:lnTo>
                  <a:pt x="15865" y="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0801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:blinds dir="vert"/>
      </p:transition>
    </mc:Choice>
    <mc:Fallback xmlns="">
      <p:transition spd="slow" advClick="0" advTm="0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9D0C6D87-5FFE-45A5-9AE1-651D76B8814C}"/>
              </a:ext>
            </a:extLst>
          </p:cNvPr>
          <p:cNvGraphicFramePr>
            <a:graphicFrameLocks noGrp="1"/>
          </p:cNvGraphicFramePr>
          <p:nvPr/>
        </p:nvGraphicFramePr>
        <p:xfrm>
          <a:off x="815549" y="724160"/>
          <a:ext cx="2034679" cy="547223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034679">
                  <a:extLst>
                    <a:ext uri="{9D8B030D-6E8A-4147-A177-3AD203B41FA5}">
                      <a16:colId xmlns:a16="http://schemas.microsoft.com/office/drawing/2014/main" val="1128790933"/>
                    </a:ext>
                  </a:extLst>
                </a:gridCol>
              </a:tblGrid>
              <a:tr h="12589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effectLst/>
                        </a:rPr>
                        <a:t>学校文化构建的</a:t>
                      </a:r>
                      <a:r>
                        <a:rPr lang="zh-CN" altLang="en-US" sz="2000" kern="100" dirty="0">
                          <a:effectLst/>
                        </a:rPr>
                        <a:t>相关书籍</a:t>
                      </a:r>
                      <a:endParaRPr lang="zh-CN" sz="20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1324262"/>
                  </a:ext>
                </a:extLst>
              </a:tr>
              <a:tr h="16569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zh-CN" sz="2000" kern="100" dirty="0">
                          <a:effectLst/>
                        </a:rPr>
                        <a:t>学科专业书籍</a:t>
                      </a:r>
                      <a:endParaRPr lang="zh-CN" sz="20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3618972"/>
                  </a:ext>
                </a:extLst>
              </a:tr>
              <a:tr h="255633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altLang="zh-CN" sz="2000" kern="1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altLang="zh-CN" sz="2000" kern="1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altLang="zh-CN" sz="2000" kern="1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effectLst/>
                        </a:rPr>
                        <a:t>儿童文学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5152180"/>
                  </a:ext>
                </a:extLst>
              </a:tr>
            </a:tbl>
          </a:graphicData>
        </a:graphic>
      </p:graphicFrame>
      <p:sp>
        <p:nvSpPr>
          <p:cNvPr id="12" name="箭头: 右 11">
            <a:extLst>
              <a:ext uri="{FF2B5EF4-FFF2-40B4-BE49-F238E27FC236}">
                <a16:creationId xmlns:a16="http://schemas.microsoft.com/office/drawing/2014/main" id="{9A847BA4-8F96-49F0-8923-436A88129D85}"/>
              </a:ext>
            </a:extLst>
          </p:cNvPr>
          <p:cNvSpPr/>
          <p:nvPr/>
        </p:nvSpPr>
        <p:spPr>
          <a:xfrm>
            <a:off x="3092428" y="4006369"/>
            <a:ext cx="550658" cy="333402"/>
          </a:xfrm>
          <a:prstGeom prst="rightArrow">
            <a:avLst/>
          </a:prstGeom>
          <a:solidFill>
            <a:srgbClr val="FCB0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EC6549FF-0705-4248-A7CE-338C3D40AE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113386"/>
              </p:ext>
            </p:extLst>
          </p:nvPr>
        </p:nvGraphicFramePr>
        <p:xfrm>
          <a:off x="3885286" y="1195055"/>
          <a:ext cx="7194857" cy="42623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13197">
                  <a:extLst>
                    <a:ext uri="{9D8B030D-6E8A-4147-A177-3AD203B41FA5}">
                      <a16:colId xmlns:a16="http://schemas.microsoft.com/office/drawing/2014/main" val="283589443"/>
                    </a:ext>
                  </a:extLst>
                </a:gridCol>
                <a:gridCol w="1712686">
                  <a:extLst>
                    <a:ext uri="{9D8B030D-6E8A-4147-A177-3AD203B41FA5}">
                      <a16:colId xmlns:a16="http://schemas.microsoft.com/office/drawing/2014/main" val="1471539076"/>
                    </a:ext>
                  </a:extLst>
                </a:gridCol>
                <a:gridCol w="1530057">
                  <a:extLst>
                    <a:ext uri="{9D8B030D-6E8A-4147-A177-3AD203B41FA5}">
                      <a16:colId xmlns:a16="http://schemas.microsoft.com/office/drawing/2014/main" val="2271980182"/>
                    </a:ext>
                  </a:extLst>
                </a:gridCol>
                <a:gridCol w="1638917">
                  <a:extLst>
                    <a:ext uri="{9D8B030D-6E8A-4147-A177-3AD203B41FA5}">
                      <a16:colId xmlns:a16="http://schemas.microsoft.com/office/drawing/2014/main" val="589965114"/>
                    </a:ext>
                  </a:extLst>
                </a:gridCol>
              </a:tblGrid>
              <a:tr h="5735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书目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导读人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考核内容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考核方式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1837726"/>
                  </a:ext>
                </a:extLst>
              </a:tr>
              <a:tr h="6147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800" b="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《叶圣陶童话》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徐佳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717672"/>
                  </a:ext>
                </a:extLst>
              </a:tr>
              <a:tr h="6147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800" b="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《穿过地平线》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程杨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4047833"/>
                  </a:ext>
                </a:extLst>
              </a:tr>
              <a:tr h="6147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800" b="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《十万个为什么》</a:t>
                      </a:r>
                      <a:endParaRPr lang="zh-CN" alt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陈莉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8339731"/>
                  </a:ext>
                </a:extLst>
              </a:tr>
              <a:tr h="614796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b="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《马戏团的动物明星》 </a:t>
                      </a:r>
                      <a:endParaRPr lang="zh-CN" alt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800" kern="100" dirty="0">
                          <a:effectLst/>
                        </a:rPr>
                        <a:t>朱柯侠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3797758"/>
                  </a:ext>
                </a:extLst>
              </a:tr>
              <a:tr h="6147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800" b="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《森林报》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常燕楠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1797823"/>
                  </a:ext>
                </a:extLst>
              </a:tr>
              <a:tr h="6147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800" b="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《爷爷的爷爷哪里来》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王燕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0490627"/>
                  </a:ext>
                </a:extLst>
              </a:tr>
            </a:tbl>
          </a:graphicData>
        </a:graphic>
      </p:graphicFrame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4D684306-6317-475F-AE39-5FF0E31B73D1}"/>
              </a:ext>
            </a:extLst>
          </p:cNvPr>
          <p:cNvSpPr/>
          <p:nvPr/>
        </p:nvSpPr>
        <p:spPr>
          <a:xfrm>
            <a:off x="5679594" y="5662945"/>
            <a:ext cx="3507949" cy="8164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月底形成资源库</a:t>
            </a:r>
          </a:p>
        </p:txBody>
      </p:sp>
    </p:spTree>
    <p:extLst>
      <p:ext uri="{BB962C8B-B14F-4D97-AF65-F5344CB8AC3E}">
        <p14:creationId xmlns:p14="http://schemas.microsoft.com/office/powerpoint/2010/main" val="1867187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4">
            <a:extLst>
              <a:ext uri="{FF2B5EF4-FFF2-40B4-BE49-F238E27FC236}">
                <a16:creationId xmlns:a16="http://schemas.microsoft.com/office/drawing/2014/main" id="{09D8FF89-1F1C-4E74-8ABC-6204FFA117BE}"/>
              </a:ext>
            </a:extLst>
          </p:cNvPr>
          <p:cNvSpPr/>
          <p:nvPr/>
        </p:nvSpPr>
        <p:spPr>
          <a:xfrm>
            <a:off x="2101394" y="3700246"/>
            <a:ext cx="422979" cy="4229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none" lIns="0" tIns="0" rIns="0" bIns="36576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16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7" name="Oval 5">
            <a:extLst>
              <a:ext uri="{FF2B5EF4-FFF2-40B4-BE49-F238E27FC236}">
                <a16:creationId xmlns:a16="http://schemas.microsoft.com/office/drawing/2014/main" id="{9ED04DF7-9925-4A2B-A8B3-1D7F687A07B7}"/>
              </a:ext>
            </a:extLst>
          </p:cNvPr>
          <p:cNvSpPr/>
          <p:nvPr/>
        </p:nvSpPr>
        <p:spPr>
          <a:xfrm>
            <a:off x="4777624" y="4394546"/>
            <a:ext cx="422979" cy="422979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36576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8" name="Oval 6">
            <a:extLst>
              <a:ext uri="{FF2B5EF4-FFF2-40B4-BE49-F238E27FC236}">
                <a16:creationId xmlns:a16="http://schemas.microsoft.com/office/drawing/2014/main" id="{2B4E8E82-7819-4C40-8BC2-0A95E1DB8F7E}"/>
              </a:ext>
            </a:extLst>
          </p:cNvPr>
          <p:cNvSpPr/>
          <p:nvPr/>
        </p:nvSpPr>
        <p:spPr>
          <a:xfrm>
            <a:off x="7371742" y="4536497"/>
            <a:ext cx="422979" cy="42297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36576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60" name="Oval 8">
            <a:extLst>
              <a:ext uri="{FF2B5EF4-FFF2-40B4-BE49-F238E27FC236}">
                <a16:creationId xmlns:a16="http://schemas.microsoft.com/office/drawing/2014/main" id="{DED3F8ED-4FF3-426B-AE40-689958B796CD}"/>
              </a:ext>
            </a:extLst>
          </p:cNvPr>
          <p:cNvSpPr/>
          <p:nvPr/>
        </p:nvSpPr>
        <p:spPr>
          <a:xfrm>
            <a:off x="10258584" y="4536497"/>
            <a:ext cx="422979" cy="42297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36576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61" name="Oval 9">
            <a:extLst>
              <a:ext uri="{FF2B5EF4-FFF2-40B4-BE49-F238E27FC236}">
                <a16:creationId xmlns:a16="http://schemas.microsoft.com/office/drawing/2014/main" id="{3A693256-B565-4637-9EB2-3EB90799F8B3}"/>
              </a:ext>
            </a:extLst>
          </p:cNvPr>
          <p:cNvSpPr/>
          <p:nvPr/>
        </p:nvSpPr>
        <p:spPr>
          <a:xfrm>
            <a:off x="2222830" y="2875594"/>
            <a:ext cx="180109" cy="18010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cxnSp>
        <p:nvCxnSpPr>
          <p:cNvPr id="62" name="Straight Connector 10">
            <a:extLst>
              <a:ext uri="{FF2B5EF4-FFF2-40B4-BE49-F238E27FC236}">
                <a16:creationId xmlns:a16="http://schemas.microsoft.com/office/drawing/2014/main" id="{E6F08E12-65A8-4153-827E-9C7105F5FF6D}"/>
              </a:ext>
            </a:extLst>
          </p:cNvPr>
          <p:cNvCxnSpPr>
            <a:stCxn id="56" idx="0"/>
            <a:endCxn id="61" idx="4"/>
          </p:cNvCxnSpPr>
          <p:nvPr/>
        </p:nvCxnSpPr>
        <p:spPr>
          <a:xfrm flipV="1">
            <a:off x="2312884" y="3055703"/>
            <a:ext cx="1" cy="644543"/>
          </a:xfrm>
          <a:prstGeom prst="line">
            <a:avLst/>
          </a:prstGeom>
          <a:ln w="6350" cmpd="sng">
            <a:solidFill>
              <a:schemeClr val="tx1">
                <a:lumMod val="65000"/>
                <a:alpha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Oval 11">
            <a:extLst>
              <a:ext uri="{FF2B5EF4-FFF2-40B4-BE49-F238E27FC236}">
                <a16:creationId xmlns:a16="http://schemas.microsoft.com/office/drawing/2014/main" id="{F86BFC9C-0156-45B3-8A1C-3F02680D14F6}"/>
              </a:ext>
            </a:extLst>
          </p:cNvPr>
          <p:cNvSpPr/>
          <p:nvPr/>
        </p:nvSpPr>
        <p:spPr>
          <a:xfrm>
            <a:off x="3146845" y="3949988"/>
            <a:ext cx="180109" cy="18010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66" name="Oval 14">
            <a:extLst>
              <a:ext uri="{FF2B5EF4-FFF2-40B4-BE49-F238E27FC236}">
                <a16:creationId xmlns:a16="http://schemas.microsoft.com/office/drawing/2014/main" id="{CAD8EDF3-5AF3-4644-BB96-9F7DCCF80460}"/>
              </a:ext>
            </a:extLst>
          </p:cNvPr>
          <p:cNvSpPr/>
          <p:nvPr/>
        </p:nvSpPr>
        <p:spPr>
          <a:xfrm>
            <a:off x="4899059" y="3909637"/>
            <a:ext cx="180109" cy="180109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67" name="Oval 15">
            <a:extLst>
              <a:ext uri="{FF2B5EF4-FFF2-40B4-BE49-F238E27FC236}">
                <a16:creationId xmlns:a16="http://schemas.microsoft.com/office/drawing/2014/main" id="{E9730538-B55F-41BD-A6E5-3FB9CE9978D4}"/>
              </a:ext>
            </a:extLst>
          </p:cNvPr>
          <p:cNvSpPr/>
          <p:nvPr/>
        </p:nvSpPr>
        <p:spPr>
          <a:xfrm>
            <a:off x="7493177" y="3035588"/>
            <a:ext cx="180109" cy="18010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69" name="Oval 17">
            <a:extLst>
              <a:ext uri="{FF2B5EF4-FFF2-40B4-BE49-F238E27FC236}">
                <a16:creationId xmlns:a16="http://schemas.microsoft.com/office/drawing/2014/main" id="{D03C686C-A7AE-489D-8BEF-AA0647C4F9FB}"/>
              </a:ext>
            </a:extLst>
          </p:cNvPr>
          <p:cNvSpPr/>
          <p:nvPr/>
        </p:nvSpPr>
        <p:spPr>
          <a:xfrm>
            <a:off x="10390732" y="2918357"/>
            <a:ext cx="180109" cy="18010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cxnSp>
        <p:nvCxnSpPr>
          <p:cNvPr id="73" name="Straight Connector 19">
            <a:extLst>
              <a:ext uri="{FF2B5EF4-FFF2-40B4-BE49-F238E27FC236}">
                <a16:creationId xmlns:a16="http://schemas.microsoft.com/office/drawing/2014/main" id="{9EE1EC12-BB29-4EE8-834A-198C3F609A0B}"/>
              </a:ext>
            </a:extLst>
          </p:cNvPr>
          <p:cNvCxnSpPr>
            <a:stCxn id="57" idx="0"/>
            <a:endCxn id="66" idx="4"/>
          </p:cNvCxnSpPr>
          <p:nvPr/>
        </p:nvCxnSpPr>
        <p:spPr>
          <a:xfrm flipV="1">
            <a:off x="4989113" y="4089746"/>
            <a:ext cx="0" cy="304800"/>
          </a:xfrm>
          <a:prstGeom prst="line">
            <a:avLst/>
          </a:prstGeom>
          <a:ln w="6350" cmpd="sng">
            <a:solidFill>
              <a:schemeClr val="tx1">
                <a:lumMod val="65000"/>
                <a:alpha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20">
            <a:extLst>
              <a:ext uri="{FF2B5EF4-FFF2-40B4-BE49-F238E27FC236}">
                <a16:creationId xmlns:a16="http://schemas.microsoft.com/office/drawing/2014/main" id="{117E9AC2-00E8-4314-99DD-D701ACECF4CF}"/>
              </a:ext>
            </a:extLst>
          </p:cNvPr>
          <p:cNvCxnSpPr>
            <a:stCxn id="58" idx="0"/>
            <a:endCxn id="67" idx="4"/>
          </p:cNvCxnSpPr>
          <p:nvPr/>
        </p:nvCxnSpPr>
        <p:spPr>
          <a:xfrm flipV="1">
            <a:off x="7583232" y="3215697"/>
            <a:ext cx="0" cy="1320800"/>
          </a:xfrm>
          <a:prstGeom prst="line">
            <a:avLst/>
          </a:prstGeom>
          <a:ln w="6350" cmpd="sng">
            <a:solidFill>
              <a:schemeClr val="tx1">
                <a:lumMod val="65000"/>
                <a:alpha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22">
            <a:extLst>
              <a:ext uri="{FF2B5EF4-FFF2-40B4-BE49-F238E27FC236}">
                <a16:creationId xmlns:a16="http://schemas.microsoft.com/office/drawing/2014/main" id="{0726AF2E-D4B8-497D-8D31-A4DB8916F9A2}"/>
              </a:ext>
            </a:extLst>
          </p:cNvPr>
          <p:cNvCxnSpPr>
            <a:stCxn id="60" idx="0"/>
            <a:endCxn id="69" idx="4"/>
          </p:cNvCxnSpPr>
          <p:nvPr/>
        </p:nvCxnSpPr>
        <p:spPr>
          <a:xfrm flipV="1">
            <a:off x="10470074" y="3098466"/>
            <a:ext cx="10713" cy="1438031"/>
          </a:xfrm>
          <a:prstGeom prst="line">
            <a:avLst/>
          </a:prstGeom>
          <a:ln w="6350" cmpd="sng">
            <a:solidFill>
              <a:schemeClr val="tx1">
                <a:lumMod val="65000"/>
                <a:alpha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Oval 23">
            <a:extLst>
              <a:ext uri="{FF2B5EF4-FFF2-40B4-BE49-F238E27FC236}">
                <a16:creationId xmlns:a16="http://schemas.microsoft.com/office/drawing/2014/main" id="{90B8DC58-A63E-4D99-9702-DD5B18A73C43}"/>
              </a:ext>
            </a:extLst>
          </p:cNvPr>
          <p:cNvSpPr/>
          <p:nvPr/>
        </p:nvSpPr>
        <p:spPr>
          <a:xfrm>
            <a:off x="1504535" y="1241100"/>
            <a:ext cx="1535934" cy="154132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课题研究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" name="Oval 26">
            <a:extLst>
              <a:ext uri="{FF2B5EF4-FFF2-40B4-BE49-F238E27FC236}">
                <a16:creationId xmlns:a16="http://schemas.microsoft.com/office/drawing/2014/main" id="{07430B25-7FCC-4C7B-8399-410127DFF7E5}"/>
              </a:ext>
            </a:extLst>
          </p:cNvPr>
          <p:cNvSpPr/>
          <p:nvPr/>
        </p:nvSpPr>
        <p:spPr>
          <a:xfrm>
            <a:off x="4277240" y="2354998"/>
            <a:ext cx="1548230" cy="1462484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教师发展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" name="Oval 27">
            <a:extLst>
              <a:ext uri="{FF2B5EF4-FFF2-40B4-BE49-F238E27FC236}">
                <a16:creationId xmlns:a16="http://schemas.microsoft.com/office/drawing/2014/main" id="{2E2D70DE-4E68-462B-B37A-310DFAB6189D}"/>
              </a:ext>
            </a:extLst>
          </p:cNvPr>
          <p:cNvSpPr/>
          <p:nvPr/>
        </p:nvSpPr>
        <p:spPr>
          <a:xfrm>
            <a:off x="7018854" y="1858238"/>
            <a:ext cx="1178734" cy="1114306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学生发展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" name="Oval 29">
            <a:extLst>
              <a:ext uri="{FF2B5EF4-FFF2-40B4-BE49-F238E27FC236}">
                <a16:creationId xmlns:a16="http://schemas.microsoft.com/office/drawing/2014/main" id="{10AD4986-1731-4EF5-A608-9621BAF143CD}"/>
              </a:ext>
            </a:extLst>
          </p:cNvPr>
          <p:cNvSpPr/>
          <p:nvPr/>
        </p:nvSpPr>
        <p:spPr>
          <a:xfrm>
            <a:off x="9745380" y="1373065"/>
            <a:ext cx="1535933" cy="1451981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资源库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" name="TextBox 30">
            <a:extLst>
              <a:ext uri="{FF2B5EF4-FFF2-40B4-BE49-F238E27FC236}">
                <a16:creationId xmlns:a16="http://schemas.microsoft.com/office/drawing/2014/main" id="{C9DF3533-D9DD-4478-958D-D56784540984}"/>
              </a:ext>
            </a:extLst>
          </p:cNvPr>
          <p:cNvSpPr txBox="1"/>
          <p:nvPr/>
        </p:nvSpPr>
        <p:spPr>
          <a:xfrm>
            <a:off x="24951" y="4075576"/>
            <a:ext cx="3615399" cy="1397383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r>
              <a:rPr lang="zh-CN" altLang="en-US" sz="1600" b="1" dirty="0">
                <a:solidFill>
                  <a:srgbClr val="FCB032"/>
                </a:solidFill>
              </a:rPr>
              <a:t>“诵读课程”的开发与实施研究</a:t>
            </a:r>
            <a:r>
              <a:rPr lang="en-US" altLang="zh-CN" sz="1600" b="1" dirty="0">
                <a:solidFill>
                  <a:srgbClr val="FCB032"/>
                </a:solidFill>
              </a:rPr>
              <a:t>——</a:t>
            </a:r>
            <a:r>
              <a:rPr lang="zh-CN" altLang="en-US" sz="1600" b="1" dirty="0">
                <a:solidFill>
                  <a:srgbClr val="FCB032"/>
                </a:solidFill>
              </a:rPr>
              <a:t>以四年级为例</a:t>
            </a:r>
            <a:endParaRPr lang="en-US" altLang="zh-CN" sz="1600" b="1" dirty="0">
              <a:solidFill>
                <a:srgbClr val="FCB032"/>
              </a:solidFill>
            </a:endParaRPr>
          </a:p>
          <a:p>
            <a:r>
              <a:rPr lang="zh-CN" altLang="en-US" sz="1600" b="1" dirty="0">
                <a:solidFill>
                  <a:srgbClr val="FCB032"/>
                </a:solidFill>
              </a:rPr>
              <a:t>“科普类书籍”阅读指导策略研究</a:t>
            </a:r>
            <a:endParaRPr lang="en-US" altLang="zh-CN" sz="1600" b="1" dirty="0">
              <a:solidFill>
                <a:srgbClr val="FCB032"/>
              </a:solidFill>
            </a:endParaRPr>
          </a:p>
          <a:p>
            <a:r>
              <a:rPr lang="zh-CN" altLang="en-US" sz="1600" b="1" dirty="0">
                <a:solidFill>
                  <a:srgbClr val="FCB032"/>
                </a:solidFill>
              </a:rPr>
              <a:t>“指向读写的阅读教学”研究</a:t>
            </a:r>
            <a:endParaRPr lang="zh-CN" altLang="en-US" sz="1600" b="1" dirty="0">
              <a:solidFill>
                <a:schemeClr val="accent1">
                  <a:lumMod val="100000"/>
                </a:schemeClr>
              </a:solidFill>
            </a:endParaRPr>
          </a:p>
        </p:txBody>
      </p:sp>
      <p:sp>
        <p:nvSpPr>
          <p:cNvPr id="135" name="TextBox 32">
            <a:extLst>
              <a:ext uri="{FF2B5EF4-FFF2-40B4-BE49-F238E27FC236}">
                <a16:creationId xmlns:a16="http://schemas.microsoft.com/office/drawing/2014/main" id="{C9E88246-851A-4797-9489-7DBAA1411FDE}"/>
              </a:ext>
            </a:extLst>
          </p:cNvPr>
          <p:cNvSpPr txBox="1"/>
          <p:nvPr/>
        </p:nvSpPr>
        <p:spPr>
          <a:xfrm>
            <a:off x="4053584" y="5122317"/>
            <a:ext cx="1995541" cy="1399357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pPr algn="ctr"/>
            <a:r>
              <a:rPr lang="zh-CN" altLang="en-US" sz="1600" b="1" dirty="0">
                <a:solidFill>
                  <a:srgbClr val="F87A5F"/>
                </a:solidFill>
              </a:rPr>
              <a:t>深度参与组内课题研究</a:t>
            </a:r>
            <a:endParaRPr lang="en-US" altLang="zh-CN" sz="1600" b="1" dirty="0">
              <a:solidFill>
                <a:srgbClr val="F87A5F"/>
              </a:solidFill>
            </a:endParaRPr>
          </a:p>
          <a:p>
            <a:pPr algn="ctr"/>
            <a:r>
              <a:rPr lang="zh-CN" altLang="en-US" sz="1600" b="1" dirty="0">
                <a:solidFill>
                  <a:srgbClr val="F87A5F"/>
                </a:solidFill>
              </a:rPr>
              <a:t>执教一次研讨课</a:t>
            </a:r>
            <a:endParaRPr lang="en-US" altLang="zh-CN" sz="1600" b="1" dirty="0">
              <a:solidFill>
                <a:srgbClr val="F87A5F"/>
              </a:solidFill>
            </a:endParaRPr>
          </a:p>
          <a:p>
            <a:pPr algn="ctr"/>
            <a:r>
              <a:rPr lang="zh-CN" altLang="en-US" sz="1600" b="1" dirty="0">
                <a:solidFill>
                  <a:srgbClr val="F87A5F"/>
                </a:solidFill>
              </a:rPr>
              <a:t>设计一篇精品课例</a:t>
            </a:r>
            <a:endParaRPr lang="en-US" altLang="zh-CN" sz="1600" b="1" dirty="0">
              <a:solidFill>
                <a:srgbClr val="F87A5F"/>
              </a:solidFill>
            </a:endParaRPr>
          </a:p>
          <a:p>
            <a:pPr algn="ctr"/>
            <a:r>
              <a:rPr lang="zh-CN" altLang="en-US" sz="1600" b="1" dirty="0">
                <a:solidFill>
                  <a:srgbClr val="F87A5F"/>
                </a:solidFill>
              </a:rPr>
              <a:t>每人撰写一篇论文</a:t>
            </a:r>
            <a:endParaRPr lang="en-US" altLang="zh-CN" sz="1600" b="1" dirty="0">
              <a:solidFill>
                <a:srgbClr val="F87A5F"/>
              </a:solidFill>
            </a:endParaRPr>
          </a:p>
          <a:p>
            <a:pPr algn="ctr"/>
            <a:endParaRPr lang="zh-CN" altLang="en-US" sz="1600" b="1" dirty="0">
              <a:solidFill>
                <a:srgbClr val="F87A5F"/>
              </a:solidFill>
            </a:endParaRPr>
          </a:p>
        </p:txBody>
      </p:sp>
      <p:sp>
        <p:nvSpPr>
          <p:cNvPr id="137" name="TextBox 34">
            <a:extLst>
              <a:ext uri="{FF2B5EF4-FFF2-40B4-BE49-F238E27FC236}">
                <a16:creationId xmlns:a16="http://schemas.microsoft.com/office/drawing/2014/main" id="{69B92EA6-087C-4991-966C-D422E782AD53}"/>
              </a:ext>
            </a:extLst>
          </p:cNvPr>
          <p:cNvSpPr txBox="1"/>
          <p:nvPr/>
        </p:nvSpPr>
        <p:spPr>
          <a:xfrm>
            <a:off x="6332213" y="5111851"/>
            <a:ext cx="2437601" cy="840550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pPr algn="ctr"/>
            <a:r>
              <a:rPr lang="zh-CN" altLang="en-US" sz="1600" b="1" dirty="0">
                <a:solidFill>
                  <a:schemeClr val="accent5">
                    <a:lumMod val="100000"/>
                  </a:schemeClr>
                </a:solidFill>
              </a:rPr>
              <a:t>促学生阅读、习作两大</a:t>
            </a:r>
            <a:endParaRPr lang="en-US" altLang="zh-CN" sz="1600" b="1" dirty="0">
              <a:solidFill>
                <a:schemeClr val="accent5">
                  <a:lumMod val="100000"/>
                </a:schemeClr>
              </a:solidFill>
            </a:endParaRPr>
          </a:p>
          <a:p>
            <a:pPr algn="ctr"/>
            <a:r>
              <a:rPr lang="zh-CN" altLang="en-US" sz="1600" b="1" dirty="0">
                <a:solidFill>
                  <a:schemeClr val="accent5">
                    <a:lumMod val="100000"/>
                  </a:schemeClr>
                </a:solidFill>
              </a:rPr>
              <a:t>关键能力真实提升</a:t>
            </a:r>
          </a:p>
        </p:txBody>
      </p:sp>
      <p:sp>
        <p:nvSpPr>
          <p:cNvPr id="139" name="TextBox 36">
            <a:extLst>
              <a:ext uri="{FF2B5EF4-FFF2-40B4-BE49-F238E27FC236}">
                <a16:creationId xmlns:a16="http://schemas.microsoft.com/office/drawing/2014/main" id="{F31400BB-8595-43DC-94D1-C686FA533823}"/>
              </a:ext>
            </a:extLst>
          </p:cNvPr>
          <p:cNvSpPr txBox="1"/>
          <p:nvPr/>
        </p:nvSpPr>
        <p:spPr>
          <a:xfrm>
            <a:off x="9387183" y="4727040"/>
            <a:ext cx="2367315" cy="1553441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pPr algn="ctr"/>
            <a:r>
              <a:rPr lang="zh-CN" altLang="en-US" sz="1600" b="1" dirty="0">
                <a:solidFill>
                  <a:schemeClr val="tx2"/>
                </a:solidFill>
              </a:rPr>
              <a:t>课文两议表</a:t>
            </a:r>
            <a:endParaRPr lang="en-US" altLang="zh-CN" sz="1600" b="1" dirty="0">
              <a:solidFill>
                <a:schemeClr val="tx2"/>
              </a:solidFill>
            </a:endParaRPr>
          </a:p>
          <a:p>
            <a:pPr algn="ctr"/>
            <a:r>
              <a:rPr lang="zh-CN" altLang="en-US" sz="1600" b="1" dirty="0">
                <a:solidFill>
                  <a:schemeClr val="tx2"/>
                </a:solidFill>
              </a:rPr>
              <a:t>四年级语文学科质量标准（部编版）</a:t>
            </a:r>
          </a:p>
        </p:txBody>
      </p:sp>
      <p:sp>
        <p:nvSpPr>
          <p:cNvPr id="145" name="Freeform: Shape 42">
            <a:extLst>
              <a:ext uri="{FF2B5EF4-FFF2-40B4-BE49-F238E27FC236}">
                <a16:creationId xmlns:a16="http://schemas.microsoft.com/office/drawing/2014/main" id="{47987A3F-4591-4922-BD9F-88267BAAB8AB}"/>
              </a:ext>
            </a:extLst>
          </p:cNvPr>
          <p:cNvSpPr>
            <a:spLocks/>
          </p:cNvSpPr>
          <p:nvPr/>
        </p:nvSpPr>
        <p:spPr bwMode="auto">
          <a:xfrm>
            <a:off x="2953538" y="2971011"/>
            <a:ext cx="531479" cy="651935"/>
          </a:xfrm>
          <a:custGeom>
            <a:avLst/>
            <a:gdLst>
              <a:gd name="T0" fmla="*/ 2 w 802"/>
              <a:gd name="T1" fmla="*/ 942 h 986"/>
              <a:gd name="T2" fmla="*/ 9 w 802"/>
              <a:gd name="T3" fmla="*/ 970 h 986"/>
              <a:gd name="T4" fmla="*/ 48 w 802"/>
              <a:gd name="T5" fmla="*/ 980 h 986"/>
              <a:gd name="T6" fmla="*/ 194 w 802"/>
              <a:gd name="T7" fmla="*/ 916 h 986"/>
              <a:gd name="T8" fmla="*/ 27 w 802"/>
              <a:gd name="T9" fmla="*/ 785 h 986"/>
              <a:gd name="T10" fmla="*/ 2 w 802"/>
              <a:gd name="T11" fmla="*/ 942 h 986"/>
              <a:gd name="T12" fmla="*/ 145 w 802"/>
              <a:gd name="T13" fmla="*/ 910 h 986"/>
              <a:gd name="T14" fmla="*/ 38 w 802"/>
              <a:gd name="T15" fmla="*/ 956 h 986"/>
              <a:gd name="T16" fmla="*/ 29 w 802"/>
              <a:gd name="T17" fmla="*/ 954 h 986"/>
              <a:gd name="T18" fmla="*/ 27 w 802"/>
              <a:gd name="T19" fmla="*/ 946 h 986"/>
              <a:gd name="T20" fmla="*/ 45 w 802"/>
              <a:gd name="T21" fmla="*/ 831 h 986"/>
              <a:gd name="T22" fmla="*/ 145 w 802"/>
              <a:gd name="T23" fmla="*/ 910 h 986"/>
              <a:gd name="T24" fmla="*/ 801 w 802"/>
              <a:gd name="T25" fmla="*/ 101 h 986"/>
              <a:gd name="T26" fmla="*/ 794 w 802"/>
              <a:gd name="T27" fmla="*/ 89 h 986"/>
              <a:gd name="T28" fmla="*/ 687 w 802"/>
              <a:gd name="T29" fmla="*/ 4 h 986"/>
              <a:gd name="T30" fmla="*/ 675 w 802"/>
              <a:gd name="T31" fmla="*/ 0 h 986"/>
              <a:gd name="T32" fmla="*/ 660 w 802"/>
              <a:gd name="T33" fmla="*/ 7 h 986"/>
              <a:gd name="T34" fmla="*/ 574 w 802"/>
              <a:gd name="T35" fmla="*/ 116 h 986"/>
              <a:gd name="T36" fmla="*/ 570 w 802"/>
              <a:gd name="T37" fmla="*/ 130 h 986"/>
              <a:gd name="T38" fmla="*/ 577 w 802"/>
              <a:gd name="T39" fmla="*/ 142 h 986"/>
              <a:gd name="T40" fmla="*/ 684 w 802"/>
              <a:gd name="T41" fmla="*/ 227 h 986"/>
              <a:gd name="T42" fmla="*/ 696 w 802"/>
              <a:gd name="T43" fmla="*/ 231 h 986"/>
              <a:gd name="T44" fmla="*/ 710 w 802"/>
              <a:gd name="T45" fmla="*/ 225 h 986"/>
              <a:gd name="T46" fmla="*/ 797 w 802"/>
              <a:gd name="T47" fmla="*/ 115 h 986"/>
              <a:gd name="T48" fmla="*/ 801 w 802"/>
              <a:gd name="T49" fmla="*/ 101 h 986"/>
              <a:gd name="T50" fmla="*/ 695 w 802"/>
              <a:gd name="T51" fmla="*/ 204 h 986"/>
              <a:gd name="T52" fmla="*/ 598 w 802"/>
              <a:gd name="T53" fmla="*/ 127 h 986"/>
              <a:gd name="T54" fmla="*/ 676 w 802"/>
              <a:gd name="T55" fmla="*/ 27 h 986"/>
              <a:gd name="T56" fmla="*/ 773 w 802"/>
              <a:gd name="T57" fmla="*/ 104 h 986"/>
              <a:gd name="T58" fmla="*/ 695 w 802"/>
              <a:gd name="T59" fmla="*/ 204 h 986"/>
              <a:gd name="T60" fmla="*/ 37 w 802"/>
              <a:gd name="T61" fmla="*/ 774 h 986"/>
              <a:gd name="T62" fmla="*/ 201 w 802"/>
              <a:gd name="T63" fmla="*/ 903 h 986"/>
              <a:gd name="T64" fmla="*/ 698 w 802"/>
              <a:gd name="T65" fmla="*/ 269 h 986"/>
              <a:gd name="T66" fmla="*/ 534 w 802"/>
              <a:gd name="T67" fmla="*/ 140 h 986"/>
              <a:gd name="T68" fmla="*/ 37 w 802"/>
              <a:gd name="T69" fmla="*/ 774 h 986"/>
              <a:gd name="T70" fmla="*/ 608 w 802"/>
              <a:gd name="T71" fmla="*/ 231 h 986"/>
              <a:gd name="T72" fmla="*/ 460 w 802"/>
              <a:gd name="T73" fmla="*/ 423 h 986"/>
              <a:gd name="T74" fmla="*/ 438 w 802"/>
              <a:gd name="T75" fmla="*/ 406 h 986"/>
              <a:gd name="T76" fmla="*/ 587 w 802"/>
              <a:gd name="T77" fmla="*/ 214 h 986"/>
              <a:gd name="T78" fmla="*/ 608 w 802"/>
              <a:gd name="T79" fmla="*/ 231 h 986"/>
              <a:gd name="T80" fmla="*/ 568 w 802"/>
              <a:gd name="T81" fmla="*/ 199 h 986"/>
              <a:gd name="T82" fmla="*/ 403 w 802"/>
              <a:gd name="T83" fmla="*/ 411 h 986"/>
              <a:gd name="T84" fmla="*/ 465 w 802"/>
              <a:gd name="T85" fmla="*/ 459 h 986"/>
              <a:gd name="T86" fmla="*/ 628 w 802"/>
              <a:gd name="T87" fmla="*/ 246 h 986"/>
              <a:gd name="T88" fmla="*/ 663 w 802"/>
              <a:gd name="T89" fmla="*/ 273 h 986"/>
              <a:gd name="T90" fmla="*/ 197 w 802"/>
              <a:gd name="T91" fmla="*/ 867 h 986"/>
              <a:gd name="T92" fmla="*/ 72 w 802"/>
              <a:gd name="T93" fmla="*/ 770 h 986"/>
              <a:gd name="T94" fmla="*/ 538 w 802"/>
              <a:gd name="T95" fmla="*/ 176 h 986"/>
              <a:gd name="T96" fmla="*/ 568 w 802"/>
              <a:gd name="T97" fmla="*/ 19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802" h="986">
                <a:moveTo>
                  <a:pt x="2" y="942"/>
                </a:moveTo>
                <a:cubicBezTo>
                  <a:pt x="0" y="952"/>
                  <a:pt x="3" y="962"/>
                  <a:pt x="9" y="970"/>
                </a:cubicBezTo>
                <a:cubicBezTo>
                  <a:pt x="21" y="986"/>
                  <a:pt x="40" y="983"/>
                  <a:pt x="48" y="980"/>
                </a:cubicBezTo>
                <a:cubicBezTo>
                  <a:pt x="194" y="916"/>
                  <a:pt x="194" y="916"/>
                  <a:pt x="194" y="916"/>
                </a:cubicBezTo>
                <a:cubicBezTo>
                  <a:pt x="27" y="785"/>
                  <a:pt x="27" y="785"/>
                  <a:pt x="27" y="785"/>
                </a:cubicBezTo>
                <a:lnTo>
                  <a:pt x="2" y="942"/>
                </a:lnTo>
                <a:close/>
                <a:moveTo>
                  <a:pt x="145" y="910"/>
                </a:moveTo>
                <a:cubicBezTo>
                  <a:pt x="38" y="956"/>
                  <a:pt x="38" y="956"/>
                  <a:pt x="38" y="956"/>
                </a:cubicBezTo>
                <a:cubicBezTo>
                  <a:pt x="37" y="957"/>
                  <a:pt x="33" y="958"/>
                  <a:pt x="29" y="954"/>
                </a:cubicBezTo>
                <a:cubicBezTo>
                  <a:pt x="27" y="952"/>
                  <a:pt x="26" y="950"/>
                  <a:pt x="27" y="946"/>
                </a:cubicBezTo>
                <a:cubicBezTo>
                  <a:pt x="45" y="831"/>
                  <a:pt x="45" y="831"/>
                  <a:pt x="45" y="831"/>
                </a:cubicBezTo>
                <a:lnTo>
                  <a:pt x="145" y="910"/>
                </a:lnTo>
                <a:close/>
                <a:moveTo>
                  <a:pt x="801" y="101"/>
                </a:moveTo>
                <a:cubicBezTo>
                  <a:pt x="801" y="96"/>
                  <a:pt x="798" y="92"/>
                  <a:pt x="794" y="89"/>
                </a:cubicBezTo>
                <a:cubicBezTo>
                  <a:pt x="687" y="4"/>
                  <a:pt x="687" y="4"/>
                  <a:pt x="687" y="4"/>
                </a:cubicBezTo>
                <a:cubicBezTo>
                  <a:pt x="684" y="1"/>
                  <a:pt x="679" y="0"/>
                  <a:pt x="675" y="0"/>
                </a:cubicBezTo>
                <a:cubicBezTo>
                  <a:pt x="669" y="0"/>
                  <a:pt x="664" y="2"/>
                  <a:pt x="660" y="7"/>
                </a:cubicBezTo>
                <a:cubicBezTo>
                  <a:pt x="574" y="116"/>
                  <a:pt x="574" y="116"/>
                  <a:pt x="574" y="116"/>
                </a:cubicBezTo>
                <a:cubicBezTo>
                  <a:pt x="571" y="120"/>
                  <a:pt x="569" y="125"/>
                  <a:pt x="570" y="130"/>
                </a:cubicBezTo>
                <a:cubicBezTo>
                  <a:pt x="570" y="135"/>
                  <a:pt x="573" y="139"/>
                  <a:pt x="577" y="142"/>
                </a:cubicBezTo>
                <a:cubicBezTo>
                  <a:pt x="684" y="227"/>
                  <a:pt x="684" y="227"/>
                  <a:pt x="684" y="227"/>
                </a:cubicBezTo>
                <a:cubicBezTo>
                  <a:pt x="687" y="230"/>
                  <a:pt x="691" y="231"/>
                  <a:pt x="696" y="231"/>
                </a:cubicBezTo>
                <a:cubicBezTo>
                  <a:pt x="701" y="231"/>
                  <a:pt x="707" y="229"/>
                  <a:pt x="710" y="225"/>
                </a:cubicBezTo>
                <a:cubicBezTo>
                  <a:pt x="797" y="115"/>
                  <a:pt x="797" y="115"/>
                  <a:pt x="797" y="115"/>
                </a:cubicBezTo>
                <a:cubicBezTo>
                  <a:pt x="800" y="112"/>
                  <a:pt x="802" y="107"/>
                  <a:pt x="801" y="101"/>
                </a:cubicBezTo>
                <a:close/>
                <a:moveTo>
                  <a:pt x="695" y="204"/>
                </a:moveTo>
                <a:cubicBezTo>
                  <a:pt x="598" y="127"/>
                  <a:pt x="598" y="127"/>
                  <a:pt x="598" y="127"/>
                </a:cubicBezTo>
                <a:cubicBezTo>
                  <a:pt x="676" y="27"/>
                  <a:pt x="676" y="27"/>
                  <a:pt x="676" y="27"/>
                </a:cubicBezTo>
                <a:cubicBezTo>
                  <a:pt x="773" y="104"/>
                  <a:pt x="773" y="104"/>
                  <a:pt x="773" y="104"/>
                </a:cubicBezTo>
                <a:lnTo>
                  <a:pt x="695" y="204"/>
                </a:lnTo>
                <a:close/>
                <a:moveTo>
                  <a:pt x="37" y="774"/>
                </a:moveTo>
                <a:cubicBezTo>
                  <a:pt x="201" y="903"/>
                  <a:pt x="201" y="903"/>
                  <a:pt x="201" y="903"/>
                </a:cubicBezTo>
                <a:cubicBezTo>
                  <a:pt x="698" y="269"/>
                  <a:pt x="698" y="269"/>
                  <a:pt x="698" y="269"/>
                </a:cubicBezTo>
                <a:cubicBezTo>
                  <a:pt x="534" y="140"/>
                  <a:pt x="534" y="140"/>
                  <a:pt x="534" y="140"/>
                </a:cubicBezTo>
                <a:lnTo>
                  <a:pt x="37" y="774"/>
                </a:lnTo>
                <a:close/>
                <a:moveTo>
                  <a:pt x="608" y="231"/>
                </a:moveTo>
                <a:cubicBezTo>
                  <a:pt x="460" y="423"/>
                  <a:pt x="460" y="423"/>
                  <a:pt x="460" y="423"/>
                </a:cubicBezTo>
                <a:cubicBezTo>
                  <a:pt x="438" y="406"/>
                  <a:pt x="438" y="406"/>
                  <a:pt x="438" y="406"/>
                </a:cubicBezTo>
                <a:cubicBezTo>
                  <a:pt x="587" y="214"/>
                  <a:pt x="587" y="214"/>
                  <a:pt x="587" y="214"/>
                </a:cubicBezTo>
                <a:lnTo>
                  <a:pt x="608" y="231"/>
                </a:lnTo>
                <a:close/>
                <a:moveTo>
                  <a:pt x="568" y="199"/>
                </a:moveTo>
                <a:cubicBezTo>
                  <a:pt x="403" y="411"/>
                  <a:pt x="403" y="411"/>
                  <a:pt x="403" y="411"/>
                </a:cubicBezTo>
                <a:cubicBezTo>
                  <a:pt x="465" y="459"/>
                  <a:pt x="465" y="459"/>
                  <a:pt x="465" y="459"/>
                </a:cubicBezTo>
                <a:cubicBezTo>
                  <a:pt x="628" y="246"/>
                  <a:pt x="628" y="246"/>
                  <a:pt x="628" y="246"/>
                </a:cubicBezTo>
                <a:cubicBezTo>
                  <a:pt x="663" y="273"/>
                  <a:pt x="663" y="273"/>
                  <a:pt x="663" y="273"/>
                </a:cubicBezTo>
                <a:cubicBezTo>
                  <a:pt x="197" y="867"/>
                  <a:pt x="197" y="867"/>
                  <a:pt x="197" y="867"/>
                </a:cubicBezTo>
                <a:cubicBezTo>
                  <a:pt x="72" y="770"/>
                  <a:pt x="72" y="770"/>
                  <a:pt x="72" y="770"/>
                </a:cubicBezTo>
                <a:cubicBezTo>
                  <a:pt x="538" y="176"/>
                  <a:pt x="538" y="176"/>
                  <a:pt x="538" y="176"/>
                </a:cubicBezTo>
                <a:lnTo>
                  <a:pt x="568" y="1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6" name="Freeform: Shape 43">
            <a:extLst>
              <a:ext uri="{FF2B5EF4-FFF2-40B4-BE49-F238E27FC236}">
                <a16:creationId xmlns:a16="http://schemas.microsoft.com/office/drawing/2014/main" id="{E3D113BA-16D8-46D2-BB44-42D65D9BCDF1}"/>
              </a:ext>
            </a:extLst>
          </p:cNvPr>
          <p:cNvSpPr>
            <a:spLocks/>
          </p:cNvSpPr>
          <p:nvPr/>
        </p:nvSpPr>
        <p:spPr bwMode="auto">
          <a:xfrm>
            <a:off x="8574809" y="2642873"/>
            <a:ext cx="914400" cy="756529"/>
          </a:xfrm>
          <a:custGeom>
            <a:avLst/>
            <a:gdLst>
              <a:gd name="T0" fmla="*/ 446 w 813"/>
              <a:gd name="T1" fmla="*/ 0 h 672"/>
              <a:gd name="T2" fmla="*/ 20 w 813"/>
              <a:gd name="T3" fmla="*/ 282 h 672"/>
              <a:gd name="T4" fmla="*/ 123 w 813"/>
              <a:gd name="T5" fmla="*/ 469 h 672"/>
              <a:gd name="T6" fmla="*/ 324 w 813"/>
              <a:gd name="T7" fmla="*/ 440 h 672"/>
              <a:gd name="T8" fmla="*/ 321 w 813"/>
              <a:gd name="T9" fmla="*/ 465 h 672"/>
              <a:gd name="T10" fmla="*/ 327 w 813"/>
              <a:gd name="T11" fmla="*/ 666 h 672"/>
              <a:gd name="T12" fmla="*/ 396 w 813"/>
              <a:gd name="T13" fmla="*/ 672 h 672"/>
              <a:gd name="T14" fmla="*/ 716 w 813"/>
              <a:gd name="T15" fmla="*/ 112 h 672"/>
              <a:gd name="T16" fmla="*/ 396 w 813"/>
              <a:gd name="T17" fmla="*/ 651 h 672"/>
              <a:gd name="T18" fmla="*/ 312 w 813"/>
              <a:gd name="T19" fmla="*/ 632 h 672"/>
              <a:gd name="T20" fmla="*/ 347 w 813"/>
              <a:gd name="T21" fmla="*/ 431 h 672"/>
              <a:gd name="T22" fmla="*/ 299 w 813"/>
              <a:gd name="T23" fmla="*/ 424 h 672"/>
              <a:gd name="T24" fmla="*/ 123 w 813"/>
              <a:gd name="T25" fmla="*/ 448 h 672"/>
              <a:gd name="T26" fmla="*/ 40 w 813"/>
              <a:gd name="T27" fmla="*/ 288 h 672"/>
              <a:gd name="T28" fmla="*/ 446 w 813"/>
              <a:gd name="T29" fmla="*/ 21 h 672"/>
              <a:gd name="T30" fmla="*/ 789 w 813"/>
              <a:gd name="T31" fmla="*/ 342 h 672"/>
              <a:gd name="T32" fmla="*/ 115 w 813"/>
              <a:gd name="T33" fmla="*/ 245 h 672"/>
              <a:gd name="T34" fmla="*/ 249 w 813"/>
              <a:gd name="T35" fmla="*/ 245 h 672"/>
              <a:gd name="T36" fmla="*/ 182 w 813"/>
              <a:gd name="T37" fmla="*/ 291 h 672"/>
              <a:gd name="T38" fmla="*/ 182 w 813"/>
              <a:gd name="T39" fmla="*/ 198 h 672"/>
              <a:gd name="T40" fmla="*/ 182 w 813"/>
              <a:gd name="T41" fmla="*/ 291 h 672"/>
              <a:gd name="T42" fmla="*/ 326 w 813"/>
              <a:gd name="T43" fmla="*/ 77 h 672"/>
              <a:gd name="T44" fmla="*/ 326 w 813"/>
              <a:gd name="T45" fmla="*/ 211 h 672"/>
              <a:gd name="T46" fmla="*/ 326 w 813"/>
              <a:gd name="T47" fmla="*/ 190 h 672"/>
              <a:gd name="T48" fmla="*/ 326 w 813"/>
              <a:gd name="T49" fmla="*/ 98 h 672"/>
              <a:gd name="T50" fmla="*/ 326 w 813"/>
              <a:gd name="T51" fmla="*/ 190 h 672"/>
              <a:gd name="T52" fmla="*/ 619 w 813"/>
              <a:gd name="T53" fmla="*/ 156 h 672"/>
              <a:gd name="T54" fmla="*/ 619 w 813"/>
              <a:gd name="T55" fmla="*/ 291 h 672"/>
              <a:gd name="T56" fmla="*/ 573 w 813"/>
              <a:gd name="T57" fmla="*/ 223 h 672"/>
              <a:gd name="T58" fmla="*/ 666 w 813"/>
              <a:gd name="T59" fmla="*/ 223 h 672"/>
              <a:gd name="T60" fmla="*/ 573 w 813"/>
              <a:gd name="T61" fmla="*/ 223 h 672"/>
              <a:gd name="T62" fmla="*/ 415 w 813"/>
              <a:gd name="T63" fmla="*/ 144 h 672"/>
              <a:gd name="T64" fmla="*/ 550 w 813"/>
              <a:gd name="T65" fmla="*/ 144 h 672"/>
              <a:gd name="T66" fmla="*/ 482 w 813"/>
              <a:gd name="T67" fmla="*/ 190 h 672"/>
              <a:gd name="T68" fmla="*/ 482 w 813"/>
              <a:gd name="T69" fmla="*/ 98 h 672"/>
              <a:gd name="T70" fmla="*/ 482 w 813"/>
              <a:gd name="T71" fmla="*/ 190 h 672"/>
              <a:gd name="T72" fmla="*/ 372 w 813"/>
              <a:gd name="T73" fmla="*/ 545 h 672"/>
              <a:gd name="T74" fmla="*/ 507 w 813"/>
              <a:gd name="T75" fmla="*/ 545 h 672"/>
              <a:gd name="T76" fmla="*/ 440 w 813"/>
              <a:gd name="T77" fmla="*/ 591 h 672"/>
              <a:gd name="T78" fmla="*/ 440 w 813"/>
              <a:gd name="T79" fmla="*/ 499 h 672"/>
              <a:gd name="T80" fmla="*/ 440 w 813"/>
              <a:gd name="T81" fmla="*/ 591 h 672"/>
              <a:gd name="T82" fmla="*/ 669 w 813"/>
              <a:gd name="T83" fmla="*/ 460 h 672"/>
              <a:gd name="T84" fmla="*/ 669 w 813"/>
              <a:gd name="T85" fmla="*/ 325 h 672"/>
              <a:gd name="T86" fmla="*/ 715 w 813"/>
              <a:gd name="T87" fmla="*/ 393 h 672"/>
              <a:gd name="T88" fmla="*/ 622 w 813"/>
              <a:gd name="T89" fmla="*/ 393 h 672"/>
              <a:gd name="T90" fmla="*/ 715 w 813"/>
              <a:gd name="T91" fmla="*/ 393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13" h="672">
                <a:moveTo>
                  <a:pt x="716" y="112"/>
                </a:moveTo>
                <a:cubicBezTo>
                  <a:pt x="647" y="40"/>
                  <a:pt x="551" y="0"/>
                  <a:pt x="446" y="0"/>
                </a:cubicBezTo>
                <a:cubicBezTo>
                  <a:pt x="399" y="0"/>
                  <a:pt x="349" y="8"/>
                  <a:pt x="299" y="24"/>
                </a:cubicBezTo>
                <a:cubicBezTo>
                  <a:pt x="100" y="87"/>
                  <a:pt x="39" y="213"/>
                  <a:pt x="20" y="282"/>
                </a:cubicBezTo>
                <a:cubicBezTo>
                  <a:pt x="0" y="356"/>
                  <a:pt x="12" y="421"/>
                  <a:pt x="34" y="445"/>
                </a:cubicBezTo>
                <a:cubicBezTo>
                  <a:pt x="49" y="461"/>
                  <a:pt x="78" y="469"/>
                  <a:pt x="123" y="469"/>
                </a:cubicBezTo>
                <a:cubicBezTo>
                  <a:pt x="203" y="469"/>
                  <a:pt x="304" y="444"/>
                  <a:pt x="305" y="444"/>
                </a:cubicBezTo>
                <a:cubicBezTo>
                  <a:pt x="305" y="444"/>
                  <a:pt x="316" y="440"/>
                  <a:pt x="324" y="440"/>
                </a:cubicBezTo>
                <a:cubicBezTo>
                  <a:pt x="327" y="440"/>
                  <a:pt x="328" y="440"/>
                  <a:pt x="328" y="440"/>
                </a:cubicBezTo>
                <a:cubicBezTo>
                  <a:pt x="330" y="445"/>
                  <a:pt x="326" y="456"/>
                  <a:pt x="321" y="465"/>
                </a:cubicBezTo>
                <a:cubicBezTo>
                  <a:pt x="318" y="470"/>
                  <a:pt x="265" y="591"/>
                  <a:pt x="294" y="642"/>
                </a:cubicBezTo>
                <a:cubicBezTo>
                  <a:pt x="301" y="656"/>
                  <a:pt x="312" y="664"/>
                  <a:pt x="327" y="666"/>
                </a:cubicBezTo>
                <a:cubicBezTo>
                  <a:pt x="350" y="670"/>
                  <a:pt x="373" y="672"/>
                  <a:pt x="396" y="672"/>
                </a:cubicBezTo>
                <a:cubicBezTo>
                  <a:pt x="396" y="672"/>
                  <a:pt x="396" y="672"/>
                  <a:pt x="396" y="672"/>
                </a:cubicBezTo>
                <a:cubicBezTo>
                  <a:pt x="610" y="672"/>
                  <a:pt x="803" y="518"/>
                  <a:pt x="810" y="342"/>
                </a:cubicBezTo>
                <a:cubicBezTo>
                  <a:pt x="813" y="262"/>
                  <a:pt x="778" y="176"/>
                  <a:pt x="716" y="112"/>
                </a:cubicBezTo>
                <a:close/>
                <a:moveTo>
                  <a:pt x="789" y="342"/>
                </a:moveTo>
                <a:cubicBezTo>
                  <a:pt x="782" y="503"/>
                  <a:pt x="595" y="651"/>
                  <a:pt x="396" y="651"/>
                </a:cubicBezTo>
                <a:cubicBezTo>
                  <a:pt x="374" y="651"/>
                  <a:pt x="352" y="649"/>
                  <a:pt x="331" y="645"/>
                </a:cubicBezTo>
                <a:cubicBezTo>
                  <a:pt x="322" y="644"/>
                  <a:pt x="316" y="640"/>
                  <a:pt x="312" y="632"/>
                </a:cubicBezTo>
                <a:cubicBezTo>
                  <a:pt x="293" y="597"/>
                  <a:pt x="325" y="506"/>
                  <a:pt x="339" y="474"/>
                </a:cubicBezTo>
                <a:cubicBezTo>
                  <a:pt x="341" y="472"/>
                  <a:pt x="356" y="448"/>
                  <a:pt x="347" y="431"/>
                </a:cubicBezTo>
                <a:cubicBezTo>
                  <a:pt x="344" y="425"/>
                  <a:pt x="338" y="419"/>
                  <a:pt x="324" y="419"/>
                </a:cubicBezTo>
                <a:cubicBezTo>
                  <a:pt x="320" y="419"/>
                  <a:pt x="304" y="421"/>
                  <a:pt x="299" y="424"/>
                </a:cubicBezTo>
                <a:cubicBezTo>
                  <a:pt x="299" y="424"/>
                  <a:pt x="299" y="424"/>
                  <a:pt x="299" y="424"/>
                </a:cubicBezTo>
                <a:cubicBezTo>
                  <a:pt x="295" y="425"/>
                  <a:pt x="198" y="448"/>
                  <a:pt x="123" y="448"/>
                </a:cubicBezTo>
                <a:cubicBezTo>
                  <a:pt x="75" y="448"/>
                  <a:pt x="57" y="439"/>
                  <a:pt x="49" y="431"/>
                </a:cubicBezTo>
                <a:cubicBezTo>
                  <a:pt x="34" y="414"/>
                  <a:pt x="21" y="358"/>
                  <a:pt x="40" y="288"/>
                </a:cubicBezTo>
                <a:cubicBezTo>
                  <a:pt x="58" y="222"/>
                  <a:pt x="116" y="104"/>
                  <a:pt x="305" y="44"/>
                </a:cubicBezTo>
                <a:cubicBezTo>
                  <a:pt x="353" y="29"/>
                  <a:pt x="401" y="21"/>
                  <a:pt x="446" y="21"/>
                </a:cubicBezTo>
                <a:cubicBezTo>
                  <a:pt x="545" y="21"/>
                  <a:pt x="636" y="58"/>
                  <a:pt x="701" y="126"/>
                </a:cubicBezTo>
                <a:cubicBezTo>
                  <a:pt x="759" y="187"/>
                  <a:pt x="792" y="267"/>
                  <a:pt x="789" y="342"/>
                </a:cubicBezTo>
                <a:close/>
                <a:moveTo>
                  <a:pt x="182" y="177"/>
                </a:moveTo>
                <a:cubicBezTo>
                  <a:pt x="145" y="177"/>
                  <a:pt x="115" y="208"/>
                  <a:pt x="115" y="245"/>
                </a:cubicBezTo>
                <a:cubicBezTo>
                  <a:pt x="115" y="282"/>
                  <a:pt x="145" y="312"/>
                  <a:pt x="182" y="312"/>
                </a:cubicBezTo>
                <a:cubicBezTo>
                  <a:pt x="219" y="312"/>
                  <a:pt x="249" y="282"/>
                  <a:pt x="249" y="245"/>
                </a:cubicBezTo>
                <a:cubicBezTo>
                  <a:pt x="249" y="207"/>
                  <a:pt x="219" y="177"/>
                  <a:pt x="182" y="177"/>
                </a:cubicBezTo>
                <a:close/>
                <a:moveTo>
                  <a:pt x="182" y="291"/>
                </a:moveTo>
                <a:cubicBezTo>
                  <a:pt x="156" y="291"/>
                  <a:pt x="136" y="270"/>
                  <a:pt x="136" y="245"/>
                </a:cubicBezTo>
                <a:cubicBezTo>
                  <a:pt x="135" y="219"/>
                  <a:pt x="156" y="198"/>
                  <a:pt x="182" y="198"/>
                </a:cubicBezTo>
                <a:cubicBezTo>
                  <a:pt x="208" y="198"/>
                  <a:pt x="228" y="219"/>
                  <a:pt x="228" y="245"/>
                </a:cubicBezTo>
                <a:cubicBezTo>
                  <a:pt x="228" y="270"/>
                  <a:pt x="208" y="291"/>
                  <a:pt x="182" y="291"/>
                </a:cubicBezTo>
                <a:close/>
                <a:moveTo>
                  <a:pt x="393" y="144"/>
                </a:moveTo>
                <a:cubicBezTo>
                  <a:pt x="393" y="107"/>
                  <a:pt x="363" y="77"/>
                  <a:pt x="326" y="77"/>
                </a:cubicBezTo>
                <a:cubicBezTo>
                  <a:pt x="288" y="77"/>
                  <a:pt x="258" y="107"/>
                  <a:pt x="258" y="144"/>
                </a:cubicBezTo>
                <a:cubicBezTo>
                  <a:pt x="258" y="181"/>
                  <a:pt x="288" y="211"/>
                  <a:pt x="326" y="211"/>
                </a:cubicBezTo>
                <a:cubicBezTo>
                  <a:pt x="363" y="211"/>
                  <a:pt x="393" y="181"/>
                  <a:pt x="393" y="144"/>
                </a:cubicBezTo>
                <a:close/>
                <a:moveTo>
                  <a:pt x="326" y="190"/>
                </a:moveTo>
                <a:cubicBezTo>
                  <a:pt x="300" y="190"/>
                  <a:pt x="279" y="170"/>
                  <a:pt x="279" y="144"/>
                </a:cubicBezTo>
                <a:cubicBezTo>
                  <a:pt x="279" y="118"/>
                  <a:pt x="300" y="98"/>
                  <a:pt x="326" y="98"/>
                </a:cubicBezTo>
                <a:cubicBezTo>
                  <a:pt x="351" y="98"/>
                  <a:pt x="372" y="118"/>
                  <a:pt x="372" y="144"/>
                </a:cubicBezTo>
                <a:cubicBezTo>
                  <a:pt x="372" y="170"/>
                  <a:pt x="351" y="190"/>
                  <a:pt x="326" y="190"/>
                </a:cubicBezTo>
                <a:close/>
                <a:moveTo>
                  <a:pt x="687" y="223"/>
                </a:moveTo>
                <a:cubicBezTo>
                  <a:pt x="687" y="186"/>
                  <a:pt x="657" y="156"/>
                  <a:pt x="619" y="156"/>
                </a:cubicBezTo>
                <a:cubicBezTo>
                  <a:pt x="582" y="156"/>
                  <a:pt x="552" y="186"/>
                  <a:pt x="552" y="223"/>
                </a:cubicBezTo>
                <a:cubicBezTo>
                  <a:pt x="552" y="260"/>
                  <a:pt x="582" y="291"/>
                  <a:pt x="619" y="291"/>
                </a:cubicBezTo>
                <a:cubicBezTo>
                  <a:pt x="657" y="291"/>
                  <a:pt x="687" y="260"/>
                  <a:pt x="687" y="223"/>
                </a:cubicBezTo>
                <a:close/>
                <a:moveTo>
                  <a:pt x="573" y="223"/>
                </a:moveTo>
                <a:cubicBezTo>
                  <a:pt x="573" y="198"/>
                  <a:pt x="594" y="177"/>
                  <a:pt x="619" y="177"/>
                </a:cubicBezTo>
                <a:cubicBezTo>
                  <a:pt x="645" y="177"/>
                  <a:pt x="666" y="198"/>
                  <a:pt x="666" y="223"/>
                </a:cubicBezTo>
                <a:cubicBezTo>
                  <a:pt x="666" y="249"/>
                  <a:pt x="645" y="270"/>
                  <a:pt x="619" y="270"/>
                </a:cubicBezTo>
                <a:cubicBezTo>
                  <a:pt x="594" y="270"/>
                  <a:pt x="573" y="249"/>
                  <a:pt x="573" y="223"/>
                </a:cubicBezTo>
                <a:close/>
                <a:moveTo>
                  <a:pt x="482" y="77"/>
                </a:moveTo>
                <a:cubicBezTo>
                  <a:pt x="445" y="77"/>
                  <a:pt x="415" y="107"/>
                  <a:pt x="415" y="144"/>
                </a:cubicBezTo>
                <a:cubicBezTo>
                  <a:pt x="415" y="181"/>
                  <a:pt x="445" y="211"/>
                  <a:pt x="482" y="211"/>
                </a:cubicBezTo>
                <a:cubicBezTo>
                  <a:pt x="520" y="211"/>
                  <a:pt x="550" y="181"/>
                  <a:pt x="550" y="144"/>
                </a:cubicBezTo>
                <a:cubicBezTo>
                  <a:pt x="550" y="107"/>
                  <a:pt x="520" y="77"/>
                  <a:pt x="482" y="77"/>
                </a:cubicBezTo>
                <a:close/>
                <a:moveTo>
                  <a:pt x="482" y="190"/>
                </a:moveTo>
                <a:cubicBezTo>
                  <a:pt x="457" y="190"/>
                  <a:pt x="436" y="170"/>
                  <a:pt x="436" y="144"/>
                </a:cubicBezTo>
                <a:cubicBezTo>
                  <a:pt x="436" y="118"/>
                  <a:pt x="457" y="98"/>
                  <a:pt x="482" y="98"/>
                </a:cubicBezTo>
                <a:cubicBezTo>
                  <a:pt x="508" y="98"/>
                  <a:pt x="529" y="118"/>
                  <a:pt x="529" y="144"/>
                </a:cubicBezTo>
                <a:cubicBezTo>
                  <a:pt x="529" y="170"/>
                  <a:pt x="508" y="190"/>
                  <a:pt x="482" y="190"/>
                </a:cubicBezTo>
                <a:close/>
                <a:moveTo>
                  <a:pt x="440" y="478"/>
                </a:moveTo>
                <a:cubicBezTo>
                  <a:pt x="402" y="478"/>
                  <a:pt x="372" y="508"/>
                  <a:pt x="372" y="545"/>
                </a:cubicBezTo>
                <a:cubicBezTo>
                  <a:pt x="372" y="582"/>
                  <a:pt x="402" y="612"/>
                  <a:pt x="440" y="612"/>
                </a:cubicBezTo>
                <a:cubicBezTo>
                  <a:pt x="477" y="612"/>
                  <a:pt x="507" y="582"/>
                  <a:pt x="507" y="545"/>
                </a:cubicBezTo>
                <a:cubicBezTo>
                  <a:pt x="507" y="508"/>
                  <a:pt x="477" y="478"/>
                  <a:pt x="440" y="478"/>
                </a:cubicBezTo>
                <a:close/>
                <a:moveTo>
                  <a:pt x="440" y="591"/>
                </a:moveTo>
                <a:cubicBezTo>
                  <a:pt x="414" y="591"/>
                  <a:pt x="393" y="571"/>
                  <a:pt x="393" y="545"/>
                </a:cubicBezTo>
                <a:cubicBezTo>
                  <a:pt x="393" y="519"/>
                  <a:pt x="414" y="499"/>
                  <a:pt x="440" y="499"/>
                </a:cubicBezTo>
                <a:cubicBezTo>
                  <a:pt x="465" y="499"/>
                  <a:pt x="486" y="519"/>
                  <a:pt x="486" y="545"/>
                </a:cubicBezTo>
                <a:cubicBezTo>
                  <a:pt x="486" y="571"/>
                  <a:pt x="465" y="591"/>
                  <a:pt x="440" y="591"/>
                </a:cubicBezTo>
                <a:close/>
                <a:moveTo>
                  <a:pt x="602" y="393"/>
                </a:moveTo>
                <a:cubicBezTo>
                  <a:pt x="602" y="430"/>
                  <a:pt x="632" y="460"/>
                  <a:pt x="669" y="460"/>
                </a:cubicBezTo>
                <a:cubicBezTo>
                  <a:pt x="706" y="460"/>
                  <a:pt x="736" y="430"/>
                  <a:pt x="736" y="393"/>
                </a:cubicBezTo>
                <a:cubicBezTo>
                  <a:pt x="736" y="356"/>
                  <a:pt x="706" y="325"/>
                  <a:pt x="669" y="325"/>
                </a:cubicBezTo>
                <a:cubicBezTo>
                  <a:pt x="632" y="325"/>
                  <a:pt x="602" y="356"/>
                  <a:pt x="602" y="393"/>
                </a:cubicBezTo>
                <a:close/>
                <a:moveTo>
                  <a:pt x="715" y="393"/>
                </a:moveTo>
                <a:cubicBezTo>
                  <a:pt x="715" y="418"/>
                  <a:pt x="695" y="439"/>
                  <a:pt x="669" y="439"/>
                </a:cubicBezTo>
                <a:cubicBezTo>
                  <a:pt x="643" y="439"/>
                  <a:pt x="622" y="418"/>
                  <a:pt x="622" y="393"/>
                </a:cubicBezTo>
                <a:cubicBezTo>
                  <a:pt x="622" y="367"/>
                  <a:pt x="643" y="346"/>
                  <a:pt x="669" y="346"/>
                </a:cubicBezTo>
                <a:cubicBezTo>
                  <a:pt x="695" y="346"/>
                  <a:pt x="715" y="367"/>
                  <a:pt x="715" y="39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7" name="Oval 11">
            <a:extLst>
              <a:ext uri="{FF2B5EF4-FFF2-40B4-BE49-F238E27FC236}">
                <a16:creationId xmlns:a16="http://schemas.microsoft.com/office/drawing/2014/main" id="{BF4DD2A7-7FD7-4CD8-B329-087443670457}"/>
              </a:ext>
            </a:extLst>
          </p:cNvPr>
          <p:cNvSpPr/>
          <p:nvPr/>
        </p:nvSpPr>
        <p:spPr>
          <a:xfrm>
            <a:off x="9341534" y="3223444"/>
            <a:ext cx="180109" cy="18010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48" name="Oval 11">
            <a:extLst>
              <a:ext uri="{FF2B5EF4-FFF2-40B4-BE49-F238E27FC236}">
                <a16:creationId xmlns:a16="http://schemas.microsoft.com/office/drawing/2014/main" id="{B1948A9C-CCEA-4AF6-8880-2A93A5BE9E76}"/>
              </a:ext>
            </a:extLst>
          </p:cNvPr>
          <p:cNvSpPr/>
          <p:nvPr/>
        </p:nvSpPr>
        <p:spPr>
          <a:xfrm>
            <a:off x="8986483" y="4286248"/>
            <a:ext cx="180109" cy="18010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49" name="Oval 14">
            <a:extLst>
              <a:ext uri="{FF2B5EF4-FFF2-40B4-BE49-F238E27FC236}">
                <a16:creationId xmlns:a16="http://schemas.microsoft.com/office/drawing/2014/main" id="{416D0CD3-85CD-4054-AB4C-75FA4B654D49}"/>
              </a:ext>
            </a:extLst>
          </p:cNvPr>
          <p:cNvSpPr/>
          <p:nvPr/>
        </p:nvSpPr>
        <p:spPr>
          <a:xfrm>
            <a:off x="6115290" y="4355333"/>
            <a:ext cx="180109" cy="180109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50" name="Oval 15">
            <a:extLst>
              <a:ext uri="{FF2B5EF4-FFF2-40B4-BE49-F238E27FC236}">
                <a16:creationId xmlns:a16="http://schemas.microsoft.com/office/drawing/2014/main" id="{DBD90444-8457-4FC9-8A19-F1C3597B5DDB}"/>
              </a:ext>
            </a:extLst>
          </p:cNvPr>
          <p:cNvSpPr/>
          <p:nvPr/>
        </p:nvSpPr>
        <p:spPr>
          <a:xfrm>
            <a:off x="2923656" y="3712366"/>
            <a:ext cx="180109" cy="18010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51" name="Oval 17">
            <a:extLst>
              <a:ext uri="{FF2B5EF4-FFF2-40B4-BE49-F238E27FC236}">
                <a16:creationId xmlns:a16="http://schemas.microsoft.com/office/drawing/2014/main" id="{DA4057AA-1539-4914-8FE1-FB64A7DABD2D}"/>
              </a:ext>
            </a:extLst>
          </p:cNvPr>
          <p:cNvSpPr/>
          <p:nvPr/>
        </p:nvSpPr>
        <p:spPr>
          <a:xfrm>
            <a:off x="6495662" y="3759898"/>
            <a:ext cx="180109" cy="180109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52" name="Oval 11">
            <a:extLst>
              <a:ext uri="{FF2B5EF4-FFF2-40B4-BE49-F238E27FC236}">
                <a16:creationId xmlns:a16="http://schemas.microsoft.com/office/drawing/2014/main" id="{749A46D0-2FFE-4959-9100-9DB675306F03}"/>
              </a:ext>
            </a:extLst>
          </p:cNvPr>
          <p:cNvSpPr/>
          <p:nvPr/>
        </p:nvSpPr>
        <p:spPr>
          <a:xfrm>
            <a:off x="11382309" y="3949987"/>
            <a:ext cx="180109" cy="18010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74" name="Title 6">
            <a:extLst>
              <a:ext uri="{FF2B5EF4-FFF2-40B4-BE49-F238E27FC236}">
                <a16:creationId xmlns:a16="http://schemas.microsoft.com/office/drawing/2014/main" id="{B86D6DC8-70CA-45D0-8F08-B1F6B8F83B08}"/>
              </a:ext>
            </a:extLst>
          </p:cNvPr>
          <p:cNvSpPr txBox="1">
            <a:spLocks/>
          </p:cNvSpPr>
          <p:nvPr/>
        </p:nvSpPr>
        <p:spPr>
          <a:xfrm>
            <a:off x="566891" y="101586"/>
            <a:ext cx="5333639" cy="103248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6000" dirty="0">
                <a:solidFill>
                  <a:srgbClr val="FCB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锐字锐线怒放黑简1.0" panose="02010604000000000000" pitchFamily="2" charset="-122"/>
                <a:ea typeface="锐字锐线怒放黑简1.0" panose="02010604000000000000" pitchFamily="2" charset="-122"/>
                <a:cs typeface="+mn-ea"/>
                <a:sym typeface="Arial"/>
              </a:rPr>
              <a:t>预 期 成 果</a:t>
            </a:r>
          </a:p>
        </p:txBody>
      </p:sp>
    </p:spTree>
    <p:extLst>
      <p:ext uri="{BB962C8B-B14F-4D97-AF65-F5344CB8AC3E}">
        <p14:creationId xmlns:p14="http://schemas.microsoft.com/office/powerpoint/2010/main" val="166202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60" grpId="0" animBg="1"/>
      <p:bldP spid="61" grpId="0" animBg="1"/>
      <p:bldP spid="63" grpId="0" animBg="1"/>
      <p:bldP spid="66" grpId="0" animBg="1"/>
      <p:bldP spid="67" grpId="0" animBg="1"/>
      <p:bldP spid="69" grpId="0" animBg="1"/>
      <p:bldP spid="126" grpId="0" animBg="1"/>
      <p:bldP spid="129" grpId="0" animBg="1"/>
      <p:bldP spid="130" grpId="0" animBg="1"/>
      <p:bldP spid="132" grpId="0" animBg="1"/>
      <p:bldP spid="133" grpId="0"/>
      <p:bldP spid="135" grpId="0"/>
      <p:bldP spid="137" grpId="0"/>
      <p:bldP spid="139" grpId="0"/>
      <p:bldP spid="145" grpId="0" animBg="1"/>
      <p:bldP spid="1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82614D-A307-468D-947F-705A72FB8B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4"/>
          <a:stretch/>
        </p:blipFill>
        <p:spPr>
          <a:xfrm rot="16200000">
            <a:off x="2661757" y="-2672242"/>
            <a:ext cx="6868485" cy="12192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440995" y="1715598"/>
            <a:ext cx="60092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4400" dirty="0">
                <a:latin typeface="腾祥金砖黑简" panose="01010104010101010101" pitchFamily="2" charset="-122"/>
                <a:ea typeface="腾祥金砖黑简" panose="01010104010101010101" pitchFamily="2" charset="-122"/>
              </a:rPr>
              <a:t>以</a:t>
            </a:r>
            <a:r>
              <a:rPr lang="zh-CN" altLang="zh-CN" sz="5400" dirty="0">
                <a:solidFill>
                  <a:schemeClr val="accent4">
                    <a:lumMod val="75000"/>
                  </a:schemeClr>
                </a:solidFill>
                <a:latin typeface="腾祥金砖黑简" panose="01010104010101010101" pitchFamily="2" charset="-122"/>
                <a:ea typeface="腾祥金砖黑简" panose="01010104010101010101" pitchFamily="2" charset="-122"/>
              </a:rPr>
              <a:t>阅读</a:t>
            </a:r>
            <a:r>
              <a:rPr lang="zh-CN" altLang="zh-CN" sz="4400" dirty="0">
                <a:latin typeface="腾祥金砖黑简" panose="01010104010101010101" pitchFamily="2" charset="-122"/>
                <a:ea typeface="腾祥金砖黑简" panose="01010104010101010101" pitchFamily="2" charset="-122"/>
              </a:rPr>
              <a:t>为粮，</a:t>
            </a:r>
            <a:endParaRPr lang="en-US" altLang="zh-CN" sz="4400" dirty="0">
              <a:latin typeface="腾祥金砖黑简" panose="01010104010101010101" pitchFamily="2" charset="-122"/>
              <a:ea typeface="腾祥金砖黑简" panose="01010104010101010101" pitchFamily="2" charset="-122"/>
            </a:endParaRPr>
          </a:p>
          <a:p>
            <a:pPr algn="ctr"/>
            <a:r>
              <a:rPr lang="zh-CN" altLang="zh-CN" sz="4400" dirty="0">
                <a:latin typeface="腾祥金砖黑简" panose="01010104010101010101" pitchFamily="2" charset="-122"/>
                <a:ea typeface="腾祥金砖黑简" panose="01010104010101010101" pitchFamily="2" charset="-122"/>
              </a:rPr>
              <a:t>以</a:t>
            </a:r>
            <a:r>
              <a:rPr lang="zh-CN" altLang="zh-CN" sz="5400" dirty="0">
                <a:solidFill>
                  <a:srgbClr val="00B0F0"/>
                </a:solidFill>
                <a:latin typeface="腾祥金砖黑简" panose="01010104010101010101" pitchFamily="2" charset="-122"/>
                <a:ea typeface="腾祥金砖黑简" panose="01010104010101010101" pitchFamily="2" charset="-122"/>
              </a:rPr>
              <a:t>实践</a:t>
            </a:r>
            <a:r>
              <a:rPr lang="zh-CN" altLang="zh-CN" sz="4400" dirty="0">
                <a:latin typeface="腾祥金砖黑简" panose="01010104010101010101" pitchFamily="2" charset="-122"/>
                <a:ea typeface="腾祥金砖黑简" panose="01010104010101010101" pitchFamily="2" charset="-122"/>
              </a:rPr>
              <a:t>加</a:t>
            </a:r>
            <a:r>
              <a:rPr lang="zh-CN" altLang="zh-CN" sz="5400" dirty="0">
                <a:solidFill>
                  <a:srgbClr val="00B0F0"/>
                </a:solidFill>
                <a:latin typeface="腾祥金砖黑简" panose="01010104010101010101" pitchFamily="2" charset="-122"/>
                <a:ea typeface="腾祥金砖黑简" panose="01010104010101010101" pitchFamily="2" charset="-122"/>
              </a:rPr>
              <a:t>反思</a:t>
            </a:r>
            <a:r>
              <a:rPr lang="zh-CN" altLang="zh-CN" sz="4400" dirty="0">
                <a:latin typeface="腾祥金砖黑简" panose="01010104010101010101" pitchFamily="2" charset="-122"/>
                <a:ea typeface="腾祥金砖黑简" panose="01010104010101010101" pitchFamily="2" charset="-122"/>
              </a:rPr>
              <a:t>为锄，</a:t>
            </a:r>
            <a:endParaRPr lang="en-US" altLang="zh-CN" sz="4400" dirty="0">
              <a:latin typeface="腾祥金砖黑简" panose="01010104010101010101" pitchFamily="2" charset="-122"/>
              <a:ea typeface="腾祥金砖黑简" panose="01010104010101010101" pitchFamily="2" charset="-122"/>
            </a:endParaRPr>
          </a:p>
          <a:p>
            <a:pPr algn="ctr"/>
            <a:r>
              <a:rPr lang="zh-CN" altLang="zh-CN" sz="4400" dirty="0">
                <a:latin typeface="腾祥金砖黑简" panose="01010104010101010101" pitchFamily="2" charset="-122"/>
                <a:ea typeface="腾祥金砖黑简" panose="01010104010101010101" pitchFamily="2" charset="-122"/>
              </a:rPr>
              <a:t>去开垦心中大片的荒芜。</a:t>
            </a:r>
            <a:endParaRPr lang="en-US" altLang="zh-CN" sz="4400" dirty="0">
              <a:latin typeface="腾祥金砖黑简" panose="01010104010101010101" pitchFamily="2" charset="-122"/>
              <a:ea typeface="腾祥金砖黑简" panose="01010104010101010101" pitchFamily="2" charset="-122"/>
            </a:endParaRPr>
          </a:p>
          <a:p>
            <a:pPr algn="ctr"/>
            <a:r>
              <a:rPr lang="zh-CN" altLang="zh-CN" sz="4400" dirty="0">
                <a:latin typeface="腾祥金砖黑简" panose="01010104010101010101" pitchFamily="2" charset="-122"/>
                <a:ea typeface="腾祥金砖黑简" panose="01010104010101010101" pitchFamily="2" charset="-122"/>
              </a:rPr>
              <a:t>等到荒原变沃野，</a:t>
            </a:r>
            <a:endParaRPr lang="en-US" altLang="zh-CN" sz="4400" dirty="0">
              <a:latin typeface="腾祥金砖黑简" panose="01010104010101010101" pitchFamily="2" charset="-122"/>
              <a:ea typeface="腾祥金砖黑简" panose="01010104010101010101" pitchFamily="2" charset="-122"/>
            </a:endParaRPr>
          </a:p>
          <a:p>
            <a:pPr algn="ctr"/>
            <a:r>
              <a:rPr lang="zh-CN" altLang="zh-CN" sz="4400" dirty="0">
                <a:solidFill>
                  <a:srgbClr val="FFC000"/>
                </a:solidFill>
                <a:latin typeface="腾祥金砖黑简" panose="01010104010101010101" pitchFamily="2" charset="-122"/>
                <a:ea typeface="腾祥金砖黑简" panose="01010104010101010101" pitchFamily="2" charset="-122"/>
              </a:rPr>
              <a:t>思想之花</a:t>
            </a:r>
            <a:r>
              <a:rPr lang="zh-CN" altLang="zh-CN" sz="4400" dirty="0">
                <a:latin typeface="腾祥金砖黑简" panose="01010104010101010101" pitchFamily="2" charset="-122"/>
                <a:ea typeface="腾祥金砖黑简" panose="01010104010101010101" pitchFamily="2" charset="-122"/>
              </a:rPr>
              <a:t>自会灿然绽放。</a:t>
            </a:r>
            <a:endParaRPr lang="zh-CN" altLang="en-US" sz="8800" dirty="0">
              <a:latin typeface="腾祥金砖黑简" panose="01010104010101010101" pitchFamily="2" charset="-122"/>
              <a:ea typeface="腾祥金砖黑简" panose="0101010401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589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A_MH_Others_1"/>
          <p:cNvSpPr/>
          <p:nvPr>
            <p:custDataLst>
              <p:tags r:id="rId3"/>
            </p:custDataLst>
          </p:nvPr>
        </p:nvSpPr>
        <p:spPr>
          <a:xfrm>
            <a:off x="3905877" y="953860"/>
            <a:ext cx="72000" cy="5904140"/>
          </a:xfrm>
          <a:custGeom>
            <a:avLst/>
            <a:gdLst>
              <a:gd name="connsiteX0" fmla="*/ 0 w 72000"/>
              <a:gd name="connsiteY0" fmla="*/ 0 h 5904140"/>
              <a:gd name="connsiteX1" fmla="*/ 72000 w 72000"/>
              <a:gd name="connsiteY1" fmla="*/ 0 h 5904140"/>
              <a:gd name="connsiteX2" fmla="*/ 72000 w 72000"/>
              <a:gd name="connsiteY2" fmla="*/ 5904140 h 5904140"/>
              <a:gd name="connsiteX3" fmla="*/ 0 w 72000"/>
              <a:gd name="connsiteY3" fmla="*/ 5904140 h 590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000" h="5904140">
                <a:moveTo>
                  <a:pt x="0" y="0"/>
                </a:moveTo>
                <a:lnTo>
                  <a:pt x="72000" y="0"/>
                </a:lnTo>
                <a:lnTo>
                  <a:pt x="72000" y="5904140"/>
                </a:lnTo>
                <a:lnTo>
                  <a:pt x="0" y="59041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PA_MH_Others_2"/>
          <p:cNvSpPr/>
          <p:nvPr>
            <p:custDataLst>
              <p:tags r:id="rId4"/>
            </p:custDataLst>
          </p:nvPr>
        </p:nvSpPr>
        <p:spPr>
          <a:xfrm>
            <a:off x="3282725" y="849425"/>
            <a:ext cx="1318304" cy="131830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3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目录</a:t>
            </a:r>
          </a:p>
        </p:txBody>
      </p:sp>
      <p:sp>
        <p:nvSpPr>
          <p:cNvPr id="86" name="PA_MH_Number_1">
            <a:hlinkClick r:id="rId19" action="ppaction://hlinksldjump"/>
          </p:cNvPr>
          <p:cNvSpPr/>
          <p:nvPr>
            <p:custDataLst>
              <p:tags r:id="rId5"/>
            </p:custDataLst>
          </p:nvPr>
        </p:nvSpPr>
        <p:spPr>
          <a:xfrm>
            <a:off x="3713835" y="2916402"/>
            <a:ext cx="432150" cy="4410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dirty="0">
                <a:solidFill>
                  <a:srgbClr val="FFFFFF"/>
                </a:solidFill>
                <a:latin typeface="+mn-ea"/>
                <a:cs typeface="Arial" panose="020B0604020202020204" pitchFamily="34" charset="0"/>
              </a:rPr>
              <a:t>1</a:t>
            </a:r>
            <a:endParaRPr lang="zh-CN" altLang="en-US" sz="3600" dirty="0">
              <a:solidFill>
                <a:srgbClr val="FFFFFF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23" name="PA_MH_Entry_1"/>
          <p:cNvSpPr txBox="1"/>
          <p:nvPr>
            <p:custDataLst>
              <p:tags r:id="rId6"/>
            </p:custDataLst>
          </p:nvPr>
        </p:nvSpPr>
        <p:spPr>
          <a:xfrm>
            <a:off x="4461484" y="3440498"/>
            <a:ext cx="5342914" cy="8153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r>
              <a:rPr lang="zh-CN" altLang="en-US" sz="3600" spc="200" dirty="0">
                <a:solidFill>
                  <a:schemeClr val="accent1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共同愿景</a:t>
            </a:r>
          </a:p>
        </p:txBody>
      </p:sp>
      <p:sp>
        <p:nvSpPr>
          <p:cNvPr id="114" name="PA_MH_Number_2">
            <a:hlinkClick r:id="rId20" action="ppaction://hlinksldjump"/>
          </p:cNvPr>
          <p:cNvSpPr/>
          <p:nvPr>
            <p:custDataLst>
              <p:tags r:id="rId7"/>
            </p:custDataLst>
          </p:nvPr>
        </p:nvSpPr>
        <p:spPr>
          <a:xfrm>
            <a:off x="3729601" y="3600104"/>
            <a:ext cx="416384" cy="4410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dirty="0">
                <a:solidFill>
                  <a:srgbClr val="FFFFFF"/>
                </a:solidFill>
                <a:latin typeface="+mn-ea"/>
                <a:cs typeface="Arial" panose="020B0604020202020204" pitchFamily="34" charset="0"/>
              </a:rPr>
              <a:t>2</a:t>
            </a:r>
            <a:endParaRPr lang="zh-CN" altLang="en-US" sz="3600" dirty="0">
              <a:solidFill>
                <a:srgbClr val="FFFFFF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115" name="PA_MH_Entry_2"/>
          <p:cNvSpPr txBox="1"/>
          <p:nvPr>
            <p:custDataLst>
              <p:tags r:id="rId8"/>
            </p:custDataLst>
          </p:nvPr>
        </p:nvSpPr>
        <p:spPr>
          <a:xfrm>
            <a:off x="4461484" y="4101041"/>
            <a:ext cx="5342914" cy="8153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defPPr>
              <a:defRPr lang="zh-CN"/>
            </a:defPPr>
            <a:lvl1pPr>
              <a:defRPr spc="200">
                <a:solidFill>
                  <a:srgbClr val="333333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r>
              <a:rPr lang="zh-CN" altLang="en-US" sz="3600" dirty="0">
                <a:solidFill>
                  <a:schemeClr val="accent1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实施路径</a:t>
            </a:r>
          </a:p>
        </p:txBody>
      </p:sp>
      <p:sp>
        <p:nvSpPr>
          <p:cNvPr id="117" name="PA_MH_Number_3">
            <a:hlinkClick r:id="rId21" action="ppaction://hlinksldjump"/>
          </p:cNvPr>
          <p:cNvSpPr/>
          <p:nvPr>
            <p:custDataLst>
              <p:tags r:id="rId9"/>
            </p:custDataLst>
          </p:nvPr>
        </p:nvSpPr>
        <p:spPr>
          <a:xfrm>
            <a:off x="3713835" y="4284240"/>
            <a:ext cx="416384" cy="4410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dirty="0">
                <a:solidFill>
                  <a:srgbClr val="FFFFFF"/>
                </a:solidFill>
                <a:latin typeface="+mn-ea"/>
                <a:cs typeface="Arial" panose="020B0604020202020204" pitchFamily="34" charset="0"/>
              </a:rPr>
              <a:t>3</a:t>
            </a:r>
            <a:endParaRPr lang="zh-CN" altLang="en-US" sz="3600" dirty="0">
              <a:solidFill>
                <a:srgbClr val="FFFFFF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118" name="PA_MH_Entry_3"/>
          <p:cNvSpPr txBox="1"/>
          <p:nvPr>
            <p:custDataLst>
              <p:tags r:id="rId10"/>
            </p:custDataLst>
          </p:nvPr>
        </p:nvSpPr>
        <p:spPr>
          <a:xfrm>
            <a:off x="4461484" y="4744983"/>
            <a:ext cx="5342914" cy="8153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defPPr>
              <a:defRPr lang="zh-CN"/>
            </a:defPPr>
            <a:lvl1pPr>
              <a:defRPr spc="200">
                <a:solidFill>
                  <a:srgbClr val="333333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r>
              <a:rPr lang="zh-CN" altLang="en-US" sz="3600" dirty="0">
                <a:solidFill>
                  <a:schemeClr val="accent1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预期成果</a:t>
            </a:r>
          </a:p>
        </p:txBody>
      </p:sp>
      <p:sp>
        <p:nvSpPr>
          <p:cNvPr id="120" name="PA_MH_Number_4">
            <a:hlinkClick r:id="rId22" action="ppaction://hlinksldjump"/>
          </p:cNvPr>
          <p:cNvSpPr/>
          <p:nvPr>
            <p:custDataLst>
              <p:tags r:id="rId11"/>
            </p:custDataLst>
          </p:nvPr>
        </p:nvSpPr>
        <p:spPr>
          <a:xfrm>
            <a:off x="3713835" y="4936214"/>
            <a:ext cx="416384" cy="4410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600" dirty="0">
                <a:solidFill>
                  <a:srgbClr val="FFFFFF"/>
                </a:solidFill>
                <a:latin typeface="+mn-ea"/>
                <a:cs typeface="Arial" panose="020B0604020202020204" pitchFamily="34" charset="0"/>
              </a:rPr>
              <a:t>4</a:t>
            </a:r>
            <a:endParaRPr lang="zh-CN" altLang="en-US" sz="3600" dirty="0">
              <a:solidFill>
                <a:srgbClr val="FFFFFF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25" name="PA_MH_Others_3"/>
          <p:cNvSpPr/>
          <p:nvPr>
            <p:custDataLst>
              <p:tags r:id="rId12"/>
            </p:custDataLst>
          </p:nvPr>
        </p:nvSpPr>
        <p:spPr>
          <a:xfrm rot="5400000">
            <a:off x="4143424" y="3103328"/>
            <a:ext cx="114265" cy="9908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60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38" name="PA_MH_Others_4"/>
          <p:cNvSpPr/>
          <p:nvPr>
            <p:custDataLst>
              <p:tags r:id="rId13"/>
            </p:custDataLst>
          </p:nvPr>
        </p:nvSpPr>
        <p:spPr>
          <a:xfrm rot="5400000">
            <a:off x="4143424" y="3755301"/>
            <a:ext cx="114265" cy="9908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60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39" name="PA_MH_Others_5"/>
          <p:cNvSpPr/>
          <p:nvPr>
            <p:custDataLst>
              <p:tags r:id="rId14"/>
            </p:custDataLst>
          </p:nvPr>
        </p:nvSpPr>
        <p:spPr>
          <a:xfrm rot="5400000">
            <a:off x="4143424" y="4407274"/>
            <a:ext cx="114265" cy="9908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60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40" name="PA_MH_Others_6"/>
          <p:cNvSpPr/>
          <p:nvPr>
            <p:custDataLst>
              <p:tags r:id="rId15"/>
            </p:custDataLst>
          </p:nvPr>
        </p:nvSpPr>
        <p:spPr>
          <a:xfrm rot="5400000">
            <a:off x="4143424" y="5059247"/>
            <a:ext cx="114265" cy="99083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60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5" name="PA_MH_Entry_1">
            <a:extLst>
              <a:ext uri="{FF2B5EF4-FFF2-40B4-BE49-F238E27FC236}">
                <a16:creationId xmlns:a16="http://schemas.microsoft.com/office/drawing/2014/main" id="{1B33ABE1-E9CE-482D-8D25-C462D659C1D9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4461484" y="2770817"/>
            <a:ext cx="5342914" cy="8153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r>
              <a:rPr lang="zh-CN" altLang="en-US" sz="3600" spc="200" dirty="0">
                <a:solidFill>
                  <a:schemeClr val="accent1">
                    <a:lumMod val="75000"/>
                  </a:schemeClr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组内现状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0CD89D1-58FB-4714-9983-5AE3DAC2514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82986" y="-130629"/>
            <a:ext cx="4109013" cy="6988629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47327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5693DE2D-9C5E-4B65-B3F5-79FA9252E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82986" y="-130629"/>
            <a:ext cx="4109013" cy="6988629"/>
          </a:xfrm>
          <a:prstGeom prst="rect">
            <a:avLst/>
          </a:prstGeom>
        </p:spPr>
      </p:pic>
      <p:sp>
        <p:nvSpPr>
          <p:cNvPr id="33" name="Title 6">
            <a:extLst>
              <a:ext uri="{FF2B5EF4-FFF2-40B4-BE49-F238E27FC236}">
                <a16:creationId xmlns:a16="http://schemas.microsoft.com/office/drawing/2014/main" id="{1C09843D-E705-46FB-8BE8-A088C3528656}"/>
              </a:ext>
            </a:extLst>
          </p:cNvPr>
          <p:cNvSpPr txBox="1">
            <a:spLocks/>
          </p:cNvSpPr>
          <p:nvPr/>
        </p:nvSpPr>
        <p:spPr>
          <a:xfrm>
            <a:off x="566891" y="101586"/>
            <a:ext cx="5333639" cy="103248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6000" dirty="0">
                <a:solidFill>
                  <a:srgbClr val="FCB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锐字锐线怒放黑简1.0" panose="02010604000000000000" pitchFamily="2" charset="-122"/>
                <a:ea typeface="锐字锐线怒放黑简1.0" panose="02010604000000000000" pitchFamily="2" charset="-122"/>
                <a:cs typeface="+mn-ea"/>
                <a:sym typeface="Arial"/>
              </a:rPr>
              <a:t>发 展 愿 景</a:t>
            </a:r>
          </a:p>
        </p:txBody>
      </p:sp>
      <p:sp>
        <p:nvSpPr>
          <p:cNvPr id="26" name="Freeform: Shape 4">
            <a:extLst>
              <a:ext uri="{FF2B5EF4-FFF2-40B4-BE49-F238E27FC236}">
                <a16:creationId xmlns:a16="http://schemas.microsoft.com/office/drawing/2014/main" id="{430F6EDD-FEC9-44C6-B5F1-A174C5CDA921}"/>
              </a:ext>
            </a:extLst>
          </p:cNvPr>
          <p:cNvSpPr/>
          <p:nvPr/>
        </p:nvSpPr>
        <p:spPr>
          <a:xfrm rot="19458485">
            <a:off x="5269751" y="4006535"/>
            <a:ext cx="2255381" cy="2212711"/>
          </a:xfrm>
          <a:custGeom>
            <a:avLst/>
            <a:gdLst/>
            <a:ahLst/>
            <a:cxnLst/>
            <a:rect l="l" t="t" r="r" b="b"/>
            <a:pathLst>
              <a:path w="2255381" h="2212711">
                <a:moveTo>
                  <a:pt x="1762831" y="96037"/>
                </a:moveTo>
                <a:cubicBezTo>
                  <a:pt x="1774596" y="109887"/>
                  <a:pt x="1762506" y="174600"/>
                  <a:pt x="1646561" y="364996"/>
                </a:cubicBezTo>
                <a:cubicBezTo>
                  <a:pt x="1623126" y="418934"/>
                  <a:pt x="1525944" y="582825"/>
                  <a:pt x="1395435" y="793156"/>
                </a:cubicBezTo>
                <a:cubicBezTo>
                  <a:pt x="1536134" y="778726"/>
                  <a:pt x="1697692" y="765828"/>
                  <a:pt x="1831180" y="756058"/>
                </a:cubicBezTo>
                <a:cubicBezTo>
                  <a:pt x="1885036" y="696233"/>
                  <a:pt x="2021048" y="583933"/>
                  <a:pt x="2043438" y="565200"/>
                </a:cubicBezTo>
                <a:cubicBezTo>
                  <a:pt x="2069261" y="543593"/>
                  <a:pt x="2073675" y="543820"/>
                  <a:pt x="2083864" y="544092"/>
                </a:cubicBezTo>
                <a:cubicBezTo>
                  <a:pt x="2090767" y="551669"/>
                  <a:pt x="2104986" y="572225"/>
                  <a:pt x="2104573" y="566823"/>
                </a:cubicBezTo>
                <a:cubicBezTo>
                  <a:pt x="2104160" y="561422"/>
                  <a:pt x="2125877" y="554426"/>
                  <a:pt x="2087839" y="600560"/>
                </a:cubicBezTo>
                <a:cubicBezTo>
                  <a:pt x="2079107" y="615047"/>
                  <a:pt x="2020535" y="684486"/>
                  <a:pt x="1965963" y="746391"/>
                </a:cubicBezTo>
                <a:cubicBezTo>
                  <a:pt x="2026433" y="742222"/>
                  <a:pt x="2071795" y="739277"/>
                  <a:pt x="2092922" y="737850"/>
                </a:cubicBezTo>
                <a:cubicBezTo>
                  <a:pt x="2199976" y="730624"/>
                  <a:pt x="2210042" y="735764"/>
                  <a:pt x="2233807" y="747211"/>
                </a:cubicBezTo>
                <a:cubicBezTo>
                  <a:pt x="2234375" y="766987"/>
                  <a:pt x="2225153" y="815763"/>
                  <a:pt x="2235515" y="806537"/>
                </a:cubicBezTo>
                <a:cubicBezTo>
                  <a:pt x="2245877" y="797311"/>
                  <a:pt x="2312434" y="809401"/>
                  <a:pt x="2124682" y="843303"/>
                </a:cubicBezTo>
                <a:cubicBezTo>
                  <a:pt x="2055381" y="862379"/>
                  <a:pt x="1557988" y="946248"/>
                  <a:pt x="1273593" y="987844"/>
                </a:cubicBezTo>
                <a:cubicBezTo>
                  <a:pt x="978139" y="1456310"/>
                  <a:pt x="595298" y="2038503"/>
                  <a:pt x="457887" y="2212711"/>
                </a:cubicBezTo>
                <a:lnTo>
                  <a:pt x="0" y="1868127"/>
                </a:lnTo>
                <a:cubicBezTo>
                  <a:pt x="68157" y="1710476"/>
                  <a:pt x="330540" y="1371156"/>
                  <a:pt x="606728" y="1037009"/>
                </a:cubicBezTo>
                <a:cubicBezTo>
                  <a:pt x="600981" y="804918"/>
                  <a:pt x="634997" y="289980"/>
                  <a:pt x="640268" y="205084"/>
                </a:cubicBezTo>
                <a:cubicBezTo>
                  <a:pt x="646314" y="107709"/>
                  <a:pt x="652129" y="99237"/>
                  <a:pt x="665240" y="79152"/>
                </a:cubicBezTo>
                <a:cubicBezTo>
                  <a:pt x="683136" y="80960"/>
                  <a:pt x="726034" y="94999"/>
                  <a:pt x="718931" y="84573"/>
                </a:cubicBezTo>
                <a:cubicBezTo>
                  <a:pt x="711827" y="74148"/>
                  <a:pt x="730538" y="15554"/>
                  <a:pt x="739077" y="188821"/>
                </a:cubicBezTo>
                <a:cubicBezTo>
                  <a:pt x="746782" y="243817"/>
                  <a:pt x="760402" y="582985"/>
                  <a:pt x="766840" y="844003"/>
                </a:cubicBezTo>
                <a:cubicBezTo>
                  <a:pt x="1026532" y="535400"/>
                  <a:pt x="1266755" y="263580"/>
                  <a:pt x="1333595" y="187146"/>
                </a:cubicBezTo>
                <a:cubicBezTo>
                  <a:pt x="1484649" y="14408"/>
                  <a:pt x="1513353" y="10556"/>
                  <a:pt x="1579414" y="0"/>
                </a:cubicBezTo>
                <a:cubicBezTo>
                  <a:pt x="1629596" y="41269"/>
                  <a:pt x="1736593" y="158682"/>
                  <a:pt x="1729962" y="123807"/>
                </a:cubicBezTo>
                <a:cubicBezTo>
                  <a:pt x="1727475" y="110728"/>
                  <a:pt x="1744940" y="92417"/>
                  <a:pt x="1756562" y="92996"/>
                </a:cubicBezTo>
                <a:cubicBezTo>
                  <a:pt x="1758983" y="93117"/>
                  <a:pt x="1761150" y="94058"/>
                  <a:pt x="1762831" y="96037"/>
                </a:cubicBezTo>
                <a:close/>
              </a:path>
            </a:pathLst>
          </a:custGeom>
          <a:solidFill>
            <a:schemeClr val="tx2"/>
          </a:solidFill>
          <a:ln w="1905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27" name="Group 5">
            <a:extLst>
              <a:ext uri="{FF2B5EF4-FFF2-40B4-BE49-F238E27FC236}">
                <a16:creationId xmlns:a16="http://schemas.microsoft.com/office/drawing/2014/main" id="{C12D6AD4-2558-4D83-A327-8CB04F233C91}"/>
              </a:ext>
            </a:extLst>
          </p:cNvPr>
          <p:cNvGrpSpPr/>
          <p:nvPr/>
        </p:nvGrpSpPr>
        <p:grpSpPr>
          <a:xfrm>
            <a:off x="6114488" y="1549451"/>
            <a:ext cx="1061946" cy="1061946"/>
            <a:chOff x="5076056" y="2996952"/>
            <a:chExt cx="1800200" cy="1800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8" name="Oval 6">
              <a:extLst>
                <a:ext uri="{FF2B5EF4-FFF2-40B4-BE49-F238E27FC236}">
                  <a16:creationId xmlns:a16="http://schemas.microsoft.com/office/drawing/2014/main" id="{E7ACA7CE-3241-4DB7-A05E-939BBE432B08}"/>
                </a:ext>
              </a:extLst>
            </p:cNvPr>
            <p:cNvSpPr/>
            <p:nvPr/>
          </p:nvSpPr>
          <p:spPr>
            <a:xfrm>
              <a:off x="5076056" y="2996952"/>
              <a:ext cx="1800200" cy="18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50000">
                  <a:schemeClr val="accent5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9" name="Oval 7">
              <a:extLst>
                <a:ext uri="{FF2B5EF4-FFF2-40B4-BE49-F238E27FC236}">
                  <a16:creationId xmlns:a16="http://schemas.microsoft.com/office/drawing/2014/main" id="{4E8F051B-C765-456E-B287-9B3A9691C8F8}"/>
                </a:ext>
              </a:extLst>
            </p:cNvPr>
            <p:cNvSpPr/>
            <p:nvPr/>
          </p:nvSpPr>
          <p:spPr>
            <a:xfrm>
              <a:off x="5270130" y="3191026"/>
              <a:ext cx="1412052" cy="141205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0" name="Oval 8">
              <a:extLst>
                <a:ext uri="{FF2B5EF4-FFF2-40B4-BE49-F238E27FC236}">
                  <a16:creationId xmlns:a16="http://schemas.microsoft.com/office/drawing/2014/main" id="{DF67BF19-F927-4F66-96FA-CB7A7B43D7FD}"/>
                </a:ext>
              </a:extLst>
            </p:cNvPr>
            <p:cNvSpPr/>
            <p:nvPr/>
          </p:nvSpPr>
          <p:spPr>
            <a:xfrm>
              <a:off x="5499115" y="3420011"/>
              <a:ext cx="954083" cy="954083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50000">
                  <a:schemeClr val="accent5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1" name="Oval 9">
              <a:extLst>
                <a:ext uri="{FF2B5EF4-FFF2-40B4-BE49-F238E27FC236}">
                  <a16:creationId xmlns:a16="http://schemas.microsoft.com/office/drawing/2014/main" id="{CDF7DD20-8491-4BDD-B75F-1FC210AC36CD}"/>
                </a:ext>
              </a:extLst>
            </p:cNvPr>
            <p:cNvSpPr/>
            <p:nvPr/>
          </p:nvSpPr>
          <p:spPr>
            <a:xfrm>
              <a:off x="5690650" y="3611546"/>
              <a:ext cx="571013" cy="571013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8" name="Group 10">
            <a:extLst>
              <a:ext uri="{FF2B5EF4-FFF2-40B4-BE49-F238E27FC236}">
                <a16:creationId xmlns:a16="http://schemas.microsoft.com/office/drawing/2014/main" id="{FA75C4DB-69A1-4A2F-B1AA-290132E25BFD}"/>
              </a:ext>
            </a:extLst>
          </p:cNvPr>
          <p:cNvGrpSpPr/>
          <p:nvPr/>
        </p:nvGrpSpPr>
        <p:grpSpPr>
          <a:xfrm>
            <a:off x="5663100" y="1412980"/>
            <a:ext cx="695454" cy="695454"/>
            <a:chOff x="5076056" y="2996952"/>
            <a:chExt cx="1800200" cy="1800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4" name="Oval 11">
              <a:extLst>
                <a:ext uri="{FF2B5EF4-FFF2-40B4-BE49-F238E27FC236}">
                  <a16:creationId xmlns:a16="http://schemas.microsoft.com/office/drawing/2014/main" id="{30BCB68D-A9D0-48F5-BC93-FAB9E467AA4D}"/>
                </a:ext>
              </a:extLst>
            </p:cNvPr>
            <p:cNvSpPr/>
            <p:nvPr/>
          </p:nvSpPr>
          <p:spPr>
            <a:xfrm>
              <a:off x="5076056" y="2996952"/>
              <a:ext cx="1800200" cy="1800200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5" name="Oval 12">
              <a:extLst>
                <a:ext uri="{FF2B5EF4-FFF2-40B4-BE49-F238E27FC236}">
                  <a16:creationId xmlns:a16="http://schemas.microsoft.com/office/drawing/2014/main" id="{E3B35CA0-B125-4240-893E-18D3E05BC296}"/>
                </a:ext>
              </a:extLst>
            </p:cNvPr>
            <p:cNvSpPr/>
            <p:nvPr/>
          </p:nvSpPr>
          <p:spPr>
            <a:xfrm>
              <a:off x="5270130" y="3191026"/>
              <a:ext cx="1412052" cy="141205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6" name="Oval 13">
              <a:extLst>
                <a:ext uri="{FF2B5EF4-FFF2-40B4-BE49-F238E27FC236}">
                  <a16:creationId xmlns:a16="http://schemas.microsoft.com/office/drawing/2014/main" id="{581AC3DD-97E5-4243-AACC-29E283BEA2C4}"/>
                </a:ext>
              </a:extLst>
            </p:cNvPr>
            <p:cNvSpPr/>
            <p:nvPr/>
          </p:nvSpPr>
          <p:spPr>
            <a:xfrm>
              <a:off x="5499115" y="3420011"/>
              <a:ext cx="954083" cy="954083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7" name="Oval 14">
              <a:extLst>
                <a:ext uri="{FF2B5EF4-FFF2-40B4-BE49-F238E27FC236}">
                  <a16:creationId xmlns:a16="http://schemas.microsoft.com/office/drawing/2014/main" id="{EAFFF6DC-3F64-4665-917F-35CA64DA6207}"/>
                </a:ext>
              </a:extLst>
            </p:cNvPr>
            <p:cNvSpPr/>
            <p:nvPr/>
          </p:nvSpPr>
          <p:spPr>
            <a:xfrm>
              <a:off x="5690650" y="3611546"/>
              <a:ext cx="571013" cy="571013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29" name="Group 15">
            <a:extLst>
              <a:ext uri="{FF2B5EF4-FFF2-40B4-BE49-F238E27FC236}">
                <a16:creationId xmlns:a16="http://schemas.microsoft.com/office/drawing/2014/main" id="{BCE26A38-C50C-4E81-9E7C-F86669EADB34}"/>
              </a:ext>
            </a:extLst>
          </p:cNvPr>
          <p:cNvGrpSpPr/>
          <p:nvPr/>
        </p:nvGrpSpPr>
        <p:grpSpPr>
          <a:xfrm>
            <a:off x="4208560" y="3078928"/>
            <a:ext cx="973766" cy="973766"/>
            <a:chOff x="5076056" y="2996952"/>
            <a:chExt cx="1800200" cy="1800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0" name="Oval 16">
              <a:extLst>
                <a:ext uri="{FF2B5EF4-FFF2-40B4-BE49-F238E27FC236}">
                  <a16:creationId xmlns:a16="http://schemas.microsoft.com/office/drawing/2014/main" id="{6AE96220-CB0A-4480-AB5C-61265CE620B2}"/>
                </a:ext>
              </a:extLst>
            </p:cNvPr>
            <p:cNvSpPr/>
            <p:nvPr/>
          </p:nvSpPr>
          <p:spPr>
            <a:xfrm>
              <a:off x="5076056" y="2996952"/>
              <a:ext cx="1800200" cy="1800200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" name="Oval 17">
              <a:extLst>
                <a:ext uri="{FF2B5EF4-FFF2-40B4-BE49-F238E27FC236}">
                  <a16:creationId xmlns:a16="http://schemas.microsoft.com/office/drawing/2014/main" id="{1DA7B551-3691-45AF-BA3F-4BE2FE57AADC}"/>
                </a:ext>
              </a:extLst>
            </p:cNvPr>
            <p:cNvSpPr/>
            <p:nvPr/>
          </p:nvSpPr>
          <p:spPr>
            <a:xfrm>
              <a:off x="5270130" y="3191026"/>
              <a:ext cx="1412052" cy="141205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Oval 18">
              <a:extLst>
                <a:ext uri="{FF2B5EF4-FFF2-40B4-BE49-F238E27FC236}">
                  <a16:creationId xmlns:a16="http://schemas.microsoft.com/office/drawing/2014/main" id="{352750FF-A178-456B-B025-394C99459BE1}"/>
                </a:ext>
              </a:extLst>
            </p:cNvPr>
            <p:cNvSpPr/>
            <p:nvPr/>
          </p:nvSpPr>
          <p:spPr>
            <a:xfrm>
              <a:off x="5499115" y="3420011"/>
              <a:ext cx="954083" cy="95408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6"/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" name="Oval 19">
              <a:extLst>
                <a:ext uri="{FF2B5EF4-FFF2-40B4-BE49-F238E27FC236}">
                  <a16:creationId xmlns:a16="http://schemas.microsoft.com/office/drawing/2014/main" id="{100F1762-83CF-43F6-9198-1B24437F56C8}"/>
                </a:ext>
              </a:extLst>
            </p:cNvPr>
            <p:cNvSpPr/>
            <p:nvPr/>
          </p:nvSpPr>
          <p:spPr>
            <a:xfrm>
              <a:off x="5690650" y="3611546"/>
              <a:ext cx="571013" cy="571013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30" name="Group 20">
            <a:extLst>
              <a:ext uri="{FF2B5EF4-FFF2-40B4-BE49-F238E27FC236}">
                <a16:creationId xmlns:a16="http://schemas.microsoft.com/office/drawing/2014/main" id="{C866B072-DC4D-4140-9C6E-07E4F63E6EE8}"/>
              </a:ext>
            </a:extLst>
          </p:cNvPr>
          <p:cNvGrpSpPr/>
          <p:nvPr/>
        </p:nvGrpSpPr>
        <p:grpSpPr>
          <a:xfrm>
            <a:off x="4220462" y="1597106"/>
            <a:ext cx="1942311" cy="1942312"/>
            <a:chOff x="5076056" y="2996952"/>
            <a:chExt cx="1800200" cy="1800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6" name="Oval 21">
              <a:extLst>
                <a:ext uri="{FF2B5EF4-FFF2-40B4-BE49-F238E27FC236}">
                  <a16:creationId xmlns:a16="http://schemas.microsoft.com/office/drawing/2014/main" id="{1E9DE6F5-6898-427A-A62E-EBCC0D99C4B0}"/>
                </a:ext>
              </a:extLst>
            </p:cNvPr>
            <p:cNvSpPr/>
            <p:nvPr/>
          </p:nvSpPr>
          <p:spPr>
            <a:xfrm>
              <a:off x="5076056" y="2996952"/>
              <a:ext cx="1800200" cy="180020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75000"/>
                  </a:schemeClr>
                </a:gs>
                <a:gs pos="50000">
                  <a:schemeClr val="accent4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" name="Oval 22">
              <a:extLst>
                <a:ext uri="{FF2B5EF4-FFF2-40B4-BE49-F238E27FC236}">
                  <a16:creationId xmlns:a16="http://schemas.microsoft.com/office/drawing/2014/main" id="{8CAB0FA1-DB44-48A0-8F0D-DDE7B13C419C}"/>
                </a:ext>
              </a:extLst>
            </p:cNvPr>
            <p:cNvSpPr/>
            <p:nvPr/>
          </p:nvSpPr>
          <p:spPr>
            <a:xfrm>
              <a:off x="5270130" y="3191026"/>
              <a:ext cx="1412052" cy="141205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" name="Oval 24">
              <a:extLst>
                <a:ext uri="{FF2B5EF4-FFF2-40B4-BE49-F238E27FC236}">
                  <a16:creationId xmlns:a16="http://schemas.microsoft.com/office/drawing/2014/main" id="{CF413C58-FBD5-4325-9376-F3EED7A37698}"/>
                </a:ext>
              </a:extLst>
            </p:cNvPr>
            <p:cNvSpPr/>
            <p:nvPr/>
          </p:nvSpPr>
          <p:spPr>
            <a:xfrm>
              <a:off x="5519763" y="3215842"/>
              <a:ext cx="977553" cy="141205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r>
                <a:rPr lang="zh-CN" altLang="en-US" sz="4000" b="1" spc="150" dirty="0">
                  <a:solidFill>
                    <a:schemeClr val="accent4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鼎淹水體" panose="020B0602010101010101" pitchFamily="34" charset="-120"/>
                  <a:ea typeface="文鼎淹水體" panose="020B0602010101010101" pitchFamily="34" charset="-120"/>
                  <a:cs typeface="+mn-ea"/>
                  <a:sym typeface="Arial"/>
                </a:rPr>
                <a:t>学生</a:t>
              </a:r>
              <a:endParaRPr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grpSp>
        <p:nvGrpSpPr>
          <p:cNvPr id="31" name="Group 25">
            <a:extLst>
              <a:ext uri="{FF2B5EF4-FFF2-40B4-BE49-F238E27FC236}">
                <a16:creationId xmlns:a16="http://schemas.microsoft.com/office/drawing/2014/main" id="{A8AFDEB5-8144-46DF-8BC1-51D0B4BEF1FB}"/>
              </a:ext>
            </a:extLst>
          </p:cNvPr>
          <p:cNvGrpSpPr/>
          <p:nvPr/>
        </p:nvGrpSpPr>
        <p:grpSpPr>
          <a:xfrm>
            <a:off x="5815213" y="2179318"/>
            <a:ext cx="2315833" cy="2315833"/>
            <a:chOff x="5076056" y="2996952"/>
            <a:chExt cx="1800200" cy="1800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2" name="Oval 26">
              <a:extLst>
                <a:ext uri="{FF2B5EF4-FFF2-40B4-BE49-F238E27FC236}">
                  <a16:creationId xmlns:a16="http://schemas.microsoft.com/office/drawing/2014/main" id="{B7C64631-0D28-41C3-855D-DDE057D67F3A}"/>
                </a:ext>
              </a:extLst>
            </p:cNvPr>
            <p:cNvSpPr/>
            <p:nvPr/>
          </p:nvSpPr>
          <p:spPr>
            <a:xfrm>
              <a:off x="5076056" y="2996952"/>
              <a:ext cx="1800200" cy="18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" name="Oval 27">
              <a:extLst>
                <a:ext uri="{FF2B5EF4-FFF2-40B4-BE49-F238E27FC236}">
                  <a16:creationId xmlns:a16="http://schemas.microsoft.com/office/drawing/2014/main" id="{412B5173-5505-4096-9C20-DD2685C526F1}"/>
                </a:ext>
              </a:extLst>
            </p:cNvPr>
            <p:cNvSpPr/>
            <p:nvPr/>
          </p:nvSpPr>
          <p:spPr>
            <a:xfrm>
              <a:off x="5270130" y="3191026"/>
              <a:ext cx="1412052" cy="141205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" name="Oval 29">
              <a:extLst>
                <a:ext uri="{FF2B5EF4-FFF2-40B4-BE49-F238E27FC236}">
                  <a16:creationId xmlns:a16="http://schemas.microsoft.com/office/drawing/2014/main" id="{6D4FA6B2-4581-40DA-8424-85AEDB660220}"/>
                </a:ext>
              </a:extLst>
            </p:cNvPr>
            <p:cNvSpPr/>
            <p:nvPr/>
          </p:nvSpPr>
          <p:spPr>
            <a:xfrm>
              <a:off x="5527989" y="3285384"/>
              <a:ext cx="825498" cy="124601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r>
                <a:rPr lang="zh-CN" altLang="en-US" sz="4800" b="1" spc="15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鼎淹水體" panose="020B0602010101010101" pitchFamily="34" charset="-120"/>
                  <a:ea typeface="文鼎淹水體" panose="020B0602010101010101" pitchFamily="34" charset="-120"/>
                  <a:cs typeface="+mn-ea"/>
                </a:rPr>
                <a:t>学校</a:t>
              </a:r>
              <a:endParaRPr sz="4800" b="1" spc="15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淹水體" panose="020B0602010101010101" pitchFamily="34" charset="-120"/>
                <a:ea typeface="文鼎淹水體" panose="020B0602010101010101" pitchFamily="34" charset="-120"/>
                <a:cs typeface="+mn-ea"/>
              </a:endParaRPr>
            </a:p>
          </p:txBody>
        </p:sp>
      </p:grpSp>
      <p:grpSp>
        <p:nvGrpSpPr>
          <p:cNvPr id="32" name="Group 30">
            <a:extLst>
              <a:ext uri="{FF2B5EF4-FFF2-40B4-BE49-F238E27FC236}">
                <a16:creationId xmlns:a16="http://schemas.microsoft.com/office/drawing/2014/main" id="{6383865C-CA57-4428-887A-0535F85552A6}"/>
              </a:ext>
            </a:extLst>
          </p:cNvPr>
          <p:cNvGrpSpPr/>
          <p:nvPr/>
        </p:nvGrpSpPr>
        <p:grpSpPr>
          <a:xfrm>
            <a:off x="4774599" y="3326754"/>
            <a:ext cx="1388175" cy="1388175"/>
            <a:chOff x="5076056" y="2996952"/>
            <a:chExt cx="1800200" cy="1800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8" name="Oval 31">
              <a:extLst>
                <a:ext uri="{FF2B5EF4-FFF2-40B4-BE49-F238E27FC236}">
                  <a16:creationId xmlns:a16="http://schemas.microsoft.com/office/drawing/2014/main" id="{0A938BA3-29CB-48C4-B682-D27C53B767E3}"/>
                </a:ext>
              </a:extLst>
            </p:cNvPr>
            <p:cNvSpPr/>
            <p:nvPr/>
          </p:nvSpPr>
          <p:spPr>
            <a:xfrm>
              <a:off x="5076056" y="2996952"/>
              <a:ext cx="1800200" cy="18002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Oval 32">
              <a:extLst>
                <a:ext uri="{FF2B5EF4-FFF2-40B4-BE49-F238E27FC236}">
                  <a16:creationId xmlns:a16="http://schemas.microsoft.com/office/drawing/2014/main" id="{085D6064-A599-4029-86DE-018D6D819696}"/>
                </a:ext>
              </a:extLst>
            </p:cNvPr>
            <p:cNvSpPr/>
            <p:nvPr/>
          </p:nvSpPr>
          <p:spPr>
            <a:xfrm>
              <a:off x="5270130" y="3191026"/>
              <a:ext cx="1412052" cy="1412052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endParaRPr sz="1400" dirty="0"/>
            </a:p>
          </p:txBody>
        </p:sp>
        <p:sp>
          <p:nvSpPr>
            <p:cNvPr id="81" name="Oval 34">
              <a:extLst>
                <a:ext uri="{FF2B5EF4-FFF2-40B4-BE49-F238E27FC236}">
                  <a16:creationId xmlns:a16="http://schemas.microsoft.com/office/drawing/2014/main" id="{A3BFAF39-ED8C-45E1-965B-8BDB0B2BF263}"/>
                </a:ext>
              </a:extLst>
            </p:cNvPr>
            <p:cNvSpPr/>
            <p:nvPr/>
          </p:nvSpPr>
          <p:spPr>
            <a:xfrm>
              <a:off x="5278939" y="3295023"/>
              <a:ext cx="1354271" cy="126258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/>
              <a:r>
                <a:rPr lang="zh-CN" altLang="en-US" sz="2800" b="1" spc="150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鼎淹水體" panose="020B0602010101010101" pitchFamily="34" charset="-120"/>
                  <a:ea typeface="文鼎淹水體" panose="020B0602010101010101" pitchFamily="34" charset="-120"/>
                  <a:cs typeface="+mn-ea"/>
                  <a:sym typeface="Arial"/>
                </a:rPr>
                <a:t>自身</a:t>
              </a:r>
              <a:endParaRPr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70" name="TextBox 45">
            <a:extLst>
              <a:ext uri="{FF2B5EF4-FFF2-40B4-BE49-F238E27FC236}">
                <a16:creationId xmlns:a16="http://schemas.microsoft.com/office/drawing/2014/main" id="{6D01CBB4-7FAB-4C7D-A6CC-72502991C720}"/>
              </a:ext>
            </a:extLst>
          </p:cNvPr>
          <p:cNvSpPr txBox="1"/>
          <p:nvPr/>
        </p:nvSpPr>
        <p:spPr>
          <a:xfrm>
            <a:off x="1509385" y="1990192"/>
            <a:ext cx="2751213" cy="679873"/>
          </a:xfrm>
          <a:prstGeom prst="rect">
            <a:avLst/>
          </a:prstGeom>
          <a:noFill/>
        </p:spPr>
        <p:txBody>
          <a:bodyPr wrap="none" lIns="144000" tIns="0" rIns="144000" bIns="0" anchor="ctr">
            <a:noAutofit/>
          </a:bodyPr>
          <a:lstStyle/>
          <a:p>
            <a:pPr algn="r"/>
            <a:r>
              <a:rPr lang="zh-CN" altLang="en-US" sz="2800" b="1" dirty="0">
                <a:solidFill>
                  <a:schemeClr val="accent4"/>
                </a:solidFill>
                <a:latin typeface="迷你简雁翎" panose="02010609000101010101" pitchFamily="49" charset="-122"/>
                <a:ea typeface="迷你简雁翎" panose="02010609000101010101" pitchFamily="49" charset="-122"/>
              </a:rPr>
              <a:t>认真上好每一节课，</a:t>
            </a:r>
            <a:br>
              <a:rPr lang="en-US" altLang="zh-CN" sz="2800" b="1" dirty="0">
                <a:solidFill>
                  <a:schemeClr val="accent4"/>
                </a:solidFill>
                <a:latin typeface="迷你简雁翎" panose="02010609000101010101" pitchFamily="49" charset="-122"/>
                <a:ea typeface="迷你简雁翎" panose="02010609000101010101" pitchFamily="49" charset="-122"/>
              </a:rPr>
            </a:br>
            <a:r>
              <a:rPr lang="zh-CN" altLang="en-US" sz="2800" b="1" dirty="0">
                <a:solidFill>
                  <a:schemeClr val="accent4"/>
                </a:solidFill>
                <a:latin typeface="迷你简雁翎" panose="02010609000101010101" pitchFamily="49" charset="-122"/>
                <a:ea typeface="迷你简雁翎" panose="02010609000101010101" pitchFamily="49" charset="-122"/>
              </a:rPr>
              <a:t>全面提升学生的语文素养</a:t>
            </a:r>
          </a:p>
        </p:txBody>
      </p:sp>
      <p:sp>
        <p:nvSpPr>
          <p:cNvPr id="68" name="TextBox 48">
            <a:extLst>
              <a:ext uri="{FF2B5EF4-FFF2-40B4-BE49-F238E27FC236}">
                <a16:creationId xmlns:a16="http://schemas.microsoft.com/office/drawing/2014/main" id="{5CBD2447-B2A3-49DF-BD10-AF4C869ACAEF}"/>
              </a:ext>
            </a:extLst>
          </p:cNvPr>
          <p:cNvSpPr txBox="1"/>
          <p:nvPr/>
        </p:nvSpPr>
        <p:spPr>
          <a:xfrm>
            <a:off x="8257796" y="2496912"/>
            <a:ext cx="4052912" cy="1534951"/>
          </a:xfrm>
          <a:prstGeom prst="rect">
            <a:avLst/>
          </a:prstGeom>
          <a:noFill/>
        </p:spPr>
        <p:txBody>
          <a:bodyPr wrap="none" lIns="144000" tIns="0" rIns="144000" bIns="0" anchor="ctr">
            <a:normAutofit/>
          </a:bodyPr>
          <a:lstStyle/>
          <a:p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迷你简雁翎" panose="02010609000101010101" pitchFamily="49" charset="-122"/>
                <a:ea typeface="迷你简雁翎" panose="02010609000101010101" pitchFamily="49" charset="-122"/>
              </a:rPr>
              <a:t>发挥自身的优势，</a:t>
            </a:r>
            <a:b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迷你简雁翎" panose="02010609000101010101" pitchFamily="49" charset="-122"/>
                <a:ea typeface="迷你简雁翎" panose="02010609000101010101" pitchFamily="49" charset="-122"/>
              </a:rPr>
            </a:b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迷你简雁翎" panose="02010609000101010101" pitchFamily="49" charset="-122"/>
                <a:ea typeface="迷你简雁翎" panose="02010609000101010101" pitchFamily="49" charset="-122"/>
              </a:rPr>
              <a:t>为学校的发展做贡献</a:t>
            </a:r>
          </a:p>
        </p:txBody>
      </p:sp>
      <p:sp>
        <p:nvSpPr>
          <p:cNvPr id="66" name="TextBox 51">
            <a:extLst>
              <a:ext uri="{FF2B5EF4-FFF2-40B4-BE49-F238E27FC236}">
                <a16:creationId xmlns:a16="http://schemas.microsoft.com/office/drawing/2014/main" id="{9192D975-0B0B-4462-8EAF-6050B11D8D3B}"/>
              </a:ext>
            </a:extLst>
          </p:cNvPr>
          <p:cNvSpPr txBox="1"/>
          <p:nvPr/>
        </p:nvSpPr>
        <p:spPr>
          <a:xfrm>
            <a:off x="2599354" y="4741713"/>
            <a:ext cx="2794883" cy="848646"/>
          </a:xfrm>
          <a:prstGeom prst="rect">
            <a:avLst/>
          </a:prstGeom>
          <a:noFill/>
        </p:spPr>
        <p:txBody>
          <a:bodyPr wrap="none" lIns="144000" tIns="0" rIns="144000" bIns="0" anchor="ctr">
            <a:noAutofit/>
          </a:bodyPr>
          <a:lstStyle/>
          <a:p>
            <a:pPr algn="r"/>
            <a:r>
              <a:rPr lang="zh-CN" altLang="en-US" sz="2800" b="1" dirty="0">
                <a:solidFill>
                  <a:schemeClr val="accent2"/>
                </a:solidFill>
                <a:latin typeface="迷你简雁翎" panose="02010609000101010101" pitchFamily="49" charset="-122"/>
                <a:ea typeface="迷你简雁翎" panose="02010609000101010101" pitchFamily="49" charset="-122"/>
              </a:rPr>
              <a:t>锤炼自身的基本功，</a:t>
            </a:r>
            <a:br>
              <a:rPr lang="en-US" altLang="zh-CN" sz="2800" b="1" dirty="0">
                <a:solidFill>
                  <a:schemeClr val="accent2"/>
                </a:solidFill>
                <a:latin typeface="迷你简雁翎" panose="02010609000101010101" pitchFamily="49" charset="-122"/>
                <a:ea typeface="迷你简雁翎" panose="02010609000101010101" pitchFamily="49" charset="-122"/>
              </a:rPr>
            </a:br>
            <a:r>
              <a:rPr lang="zh-CN" altLang="en-US" sz="2800" b="1" dirty="0">
                <a:solidFill>
                  <a:schemeClr val="accent2"/>
                </a:solidFill>
                <a:latin typeface="迷你简雁翎" panose="02010609000101010101" pitchFamily="49" charset="-122"/>
                <a:ea typeface="迷你简雁翎" panose="02010609000101010101" pitchFamily="49" charset="-122"/>
              </a:rPr>
              <a:t>更好地服务学生的教育教学工作</a:t>
            </a:r>
          </a:p>
        </p:txBody>
      </p:sp>
    </p:spTree>
    <p:extLst>
      <p:ext uri="{BB962C8B-B14F-4D97-AF65-F5344CB8AC3E}">
        <p14:creationId xmlns:p14="http://schemas.microsoft.com/office/powerpoint/2010/main" val="339435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64643B4-FDB2-4051-A14A-CFFF87C06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82986" y="-130629"/>
            <a:ext cx="4109013" cy="69886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3896FBA9-97FD-4284-ABAF-7BF680C5A60E}"/>
              </a:ext>
            </a:extLst>
          </p:cNvPr>
          <p:cNvGrpSpPr/>
          <p:nvPr/>
        </p:nvGrpSpPr>
        <p:grpSpPr>
          <a:xfrm>
            <a:off x="1695196" y="1757052"/>
            <a:ext cx="8442296" cy="3925008"/>
            <a:chOff x="941388" y="1327537"/>
            <a:chExt cx="7261225" cy="3375903"/>
          </a:xfrm>
        </p:grpSpPr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8741C8FE-2D4C-4F4A-BC31-A2541C749F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1388" y="1884363"/>
              <a:ext cx="7261225" cy="1117600"/>
            </a:xfrm>
            <a:custGeom>
              <a:avLst/>
              <a:gdLst>
                <a:gd name="T0" fmla="*/ 2134 w 2522"/>
                <a:gd name="T1" fmla="*/ 0 h 388"/>
                <a:gd name="T2" fmla="*/ 1749 w 2522"/>
                <a:gd name="T3" fmla="*/ 341 h 388"/>
                <a:gd name="T4" fmla="*/ 0 w 2522"/>
                <a:gd name="T5" fmla="*/ 341 h 388"/>
                <a:gd name="T6" fmla="*/ 0 w 2522"/>
                <a:gd name="T7" fmla="*/ 388 h 388"/>
                <a:gd name="T8" fmla="*/ 1746 w 2522"/>
                <a:gd name="T9" fmla="*/ 388 h 388"/>
                <a:gd name="T10" fmla="*/ 1803 w 2522"/>
                <a:gd name="T11" fmla="*/ 388 h 388"/>
                <a:gd name="T12" fmla="*/ 2522 w 2522"/>
                <a:gd name="T13" fmla="*/ 388 h 388"/>
                <a:gd name="T14" fmla="*/ 2134 w 2522"/>
                <a:gd name="T15" fmla="*/ 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2" h="388">
                  <a:moveTo>
                    <a:pt x="2134" y="0"/>
                  </a:moveTo>
                  <a:cubicBezTo>
                    <a:pt x="1936" y="0"/>
                    <a:pt x="1772" y="149"/>
                    <a:pt x="1749" y="341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0" y="388"/>
                    <a:pt x="0" y="388"/>
                    <a:pt x="0" y="388"/>
                  </a:cubicBezTo>
                  <a:cubicBezTo>
                    <a:pt x="1746" y="388"/>
                    <a:pt x="1746" y="388"/>
                    <a:pt x="1746" y="388"/>
                  </a:cubicBezTo>
                  <a:cubicBezTo>
                    <a:pt x="1803" y="388"/>
                    <a:pt x="1803" y="388"/>
                    <a:pt x="1803" y="388"/>
                  </a:cubicBezTo>
                  <a:cubicBezTo>
                    <a:pt x="2522" y="388"/>
                    <a:pt x="2522" y="388"/>
                    <a:pt x="2522" y="388"/>
                  </a:cubicBezTo>
                  <a:cubicBezTo>
                    <a:pt x="2522" y="174"/>
                    <a:pt x="2348" y="0"/>
                    <a:pt x="2134" y="0"/>
                  </a:cubicBezTo>
                  <a:close/>
                </a:path>
              </a:pathLst>
            </a:custGeom>
            <a:solidFill>
              <a:srgbClr val="FDC0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1828800" indent="457200" defTabSz="6858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286000" indent="457200" defTabSz="6858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2743200" indent="457200" defTabSz="6858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200400" indent="457200" defTabSz="6858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endParaRPr lang="zh-CN" altLang="en-US" sz="1600" dirty="0">
                <a:latin typeface="Arial"/>
                <a:ea typeface="微软雅黑"/>
                <a:cs typeface="+mn-ea"/>
                <a:sym typeface="Arial"/>
              </a:endParaRPr>
            </a:p>
          </p:txBody>
        </p:sp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5BCD6146-3F34-4F8B-9A87-8B8D3249F6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1388" y="3044825"/>
              <a:ext cx="7261225" cy="1117600"/>
            </a:xfrm>
            <a:custGeom>
              <a:avLst/>
              <a:gdLst>
                <a:gd name="T0" fmla="*/ 2134 w 2522"/>
                <a:gd name="T1" fmla="*/ 388 h 388"/>
                <a:gd name="T2" fmla="*/ 1749 w 2522"/>
                <a:gd name="T3" fmla="*/ 48 h 388"/>
                <a:gd name="T4" fmla="*/ 0 w 2522"/>
                <a:gd name="T5" fmla="*/ 48 h 388"/>
                <a:gd name="T6" fmla="*/ 0 w 2522"/>
                <a:gd name="T7" fmla="*/ 0 h 388"/>
                <a:gd name="T8" fmla="*/ 1746 w 2522"/>
                <a:gd name="T9" fmla="*/ 0 h 388"/>
                <a:gd name="T10" fmla="*/ 1803 w 2522"/>
                <a:gd name="T11" fmla="*/ 0 h 388"/>
                <a:gd name="T12" fmla="*/ 2522 w 2522"/>
                <a:gd name="T13" fmla="*/ 0 h 388"/>
                <a:gd name="T14" fmla="*/ 2134 w 2522"/>
                <a:gd name="T15" fmla="*/ 38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22" h="388">
                  <a:moveTo>
                    <a:pt x="2134" y="388"/>
                  </a:moveTo>
                  <a:cubicBezTo>
                    <a:pt x="1936" y="388"/>
                    <a:pt x="1772" y="240"/>
                    <a:pt x="1749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46" y="0"/>
                    <a:pt x="1746" y="0"/>
                    <a:pt x="1746" y="0"/>
                  </a:cubicBezTo>
                  <a:cubicBezTo>
                    <a:pt x="1803" y="0"/>
                    <a:pt x="1803" y="0"/>
                    <a:pt x="1803" y="0"/>
                  </a:cubicBezTo>
                  <a:cubicBezTo>
                    <a:pt x="2522" y="0"/>
                    <a:pt x="2522" y="0"/>
                    <a:pt x="2522" y="0"/>
                  </a:cubicBezTo>
                  <a:cubicBezTo>
                    <a:pt x="2522" y="215"/>
                    <a:pt x="2348" y="388"/>
                    <a:pt x="2134" y="388"/>
                  </a:cubicBezTo>
                  <a:close/>
                </a:path>
              </a:pathLst>
            </a:custGeom>
            <a:solidFill>
              <a:srgbClr val="FDC0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1828800" indent="457200" defTabSz="6858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286000" indent="457200" defTabSz="6858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2743200" indent="457200" defTabSz="6858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200400" indent="457200" defTabSz="6858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endParaRPr lang="zh-CN" altLang="en-US" sz="2000" dirty="0">
                <a:latin typeface="Arial"/>
                <a:ea typeface="微软雅黑"/>
                <a:cs typeface="+mn-ea"/>
                <a:sym typeface="Arial"/>
              </a:endParaRPr>
            </a:p>
          </p:txBody>
        </p:sp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52C8357C-775E-4D18-9242-32006C6141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0382" y="2311118"/>
              <a:ext cx="1794987" cy="47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1828800" indent="457200" defTabSz="6858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286000" indent="457200" defTabSz="6858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2743200" indent="457200" defTabSz="6858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200400" indent="457200" defTabSz="6858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zh-CN" altLang="en-US" sz="3600" b="1" dirty="0">
                  <a:solidFill>
                    <a:schemeClr val="accent2">
                      <a:lumMod val="50000"/>
                    </a:schemeClr>
                  </a:solidFill>
                  <a:latin typeface="迷你简雁翎" panose="02010609000101010101" pitchFamily="49" charset="-122"/>
                  <a:ea typeface="迷你简雁翎" panose="02010609000101010101" pitchFamily="49" charset="-122"/>
                  <a:cs typeface="+mn-ea"/>
                  <a:sym typeface="Arial"/>
                </a:rPr>
                <a:t>教师成长</a:t>
              </a:r>
            </a:p>
          </p:txBody>
        </p:sp>
        <p:sp>
          <p:nvSpPr>
            <p:cNvPr id="23" name="Rectangle 11">
              <a:extLst>
                <a:ext uri="{FF2B5EF4-FFF2-40B4-BE49-F238E27FC236}">
                  <a16:creationId xmlns:a16="http://schemas.microsoft.com/office/drawing/2014/main" id="{49316982-7E0D-493E-89C8-10B5E0B772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0382" y="3259177"/>
              <a:ext cx="1794987" cy="476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1828800" indent="457200" defTabSz="6858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286000" indent="457200" defTabSz="6858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2743200" indent="457200" defTabSz="6858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200400" indent="457200" defTabSz="6858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r>
                <a:rPr lang="zh-CN" altLang="en-US" sz="3600" b="1" dirty="0">
                  <a:solidFill>
                    <a:schemeClr val="accent2">
                      <a:lumMod val="50000"/>
                    </a:schemeClr>
                  </a:solidFill>
                  <a:latin typeface="迷你简雁翎" panose="02010609000101010101" pitchFamily="49" charset="-122"/>
                  <a:ea typeface="迷你简雁翎" panose="02010609000101010101" pitchFamily="49" charset="-122"/>
                  <a:cs typeface="+mn-ea"/>
                  <a:sym typeface="Arial"/>
                </a:rPr>
                <a:t>学生发展</a:t>
              </a:r>
            </a:p>
          </p:txBody>
        </p:sp>
        <p:sp>
          <p:nvSpPr>
            <p:cNvPr id="24" name="Text Box 65">
              <a:extLst>
                <a:ext uri="{FF2B5EF4-FFF2-40B4-BE49-F238E27FC236}">
                  <a16:creationId xmlns:a16="http://schemas.microsoft.com/office/drawing/2014/main" id="{0B649E25-5A9A-4CC3-A73F-74501FBB28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2777" y="1327537"/>
              <a:ext cx="4194605" cy="1460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1828800" indent="457200" defTabSz="6858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286000" indent="457200" defTabSz="6858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2743200" indent="457200" defTabSz="6858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200400" indent="457200" defTabSz="6858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小麦体简" panose="00020600040101010101" pitchFamily="18" charset="-122"/>
                  <a:ea typeface="汉仪小麦体简" panose="00020600040101010101" pitchFamily="18" charset="-122"/>
                  <a:cs typeface="+mn-ea"/>
                  <a:sym typeface="Arial"/>
                </a:rPr>
                <a:t>课题</a:t>
              </a:r>
              <a:r>
                <a:rPr lang="zh-CN" alt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小麦体简" panose="00020600040101010101" pitchFamily="18" charset="-122"/>
                  <a:ea typeface="汉仪小麦体简" panose="00020600040101010101" pitchFamily="18" charset="-122"/>
                  <a:cs typeface="+mn-ea"/>
                  <a:sym typeface="Arial"/>
                </a:rPr>
                <a:t>引领，</a:t>
              </a:r>
              <a:endPara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  <a:cs typeface="+mn-ea"/>
                <a:sym typeface="Arial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小麦体简" panose="00020600040101010101" pitchFamily="18" charset="-122"/>
                  <a:ea typeface="汉仪小麦体简" panose="00020600040101010101" pitchFamily="18" charset="-122"/>
                  <a:cs typeface="+mn-ea"/>
                  <a:sym typeface="Arial"/>
                </a:rPr>
                <a:t>      共读共研共写</a:t>
              </a:r>
              <a:endPara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  <a:cs typeface="+mn-ea"/>
                <a:sym typeface="Arial"/>
              </a:endParaRPr>
            </a:p>
          </p:txBody>
        </p:sp>
        <p:sp>
          <p:nvSpPr>
            <p:cNvPr id="25" name="Text Box 65">
              <a:extLst>
                <a:ext uri="{FF2B5EF4-FFF2-40B4-BE49-F238E27FC236}">
                  <a16:creationId xmlns:a16="http://schemas.microsoft.com/office/drawing/2014/main" id="{94F0DD4A-C4D5-482B-9C4F-C0B0D7D45E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0454" y="3259177"/>
              <a:ext cx="4477690" cy="1444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1828800" indent="457200" defTabSz="6858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286000" indent="457200" defTabSz="6858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2743200" indent="457200" defTabSz="6858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200400" indent="457200" defTabSz="685800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 sz="13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小麦体简" panose="00020600040101010101" pitchFamily="18" charset="-122"/>
                  <a:ea typeface="汉仪小麦体简" panose="00020600040101010101" pitchFamily="18" charset="-122"/>
                  <a:cs typeface="+mn-ea"/>
                  <a:sym typeface="Arial"/>
                </a:rPr>
                <a:t>课程</a:t>
              </a:r>
              <a:r>
                <a:rPr lang="zh-CN" alt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小麦体简" panose="00020600040101010101" pitchFamily="18" charset="-122"/>
                  <a:ea typeface="汉仪小麦体简" panose="00020600040101010101" pitchFamily="18" charset="-122"/>
                  <a:cs typeface="+mn-ea"/>
                  <a:sym typeface="Arial"/>
                </a:rPr>
                <a:t>建设，</a:t>
              </a:r>
              <a:endParaRPr lang="en-US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小麦体简" panose="00020600040101010101" pitchFamily="18" charset="-122"/>
                <a:ea typeface="汉仪小麦体简" panose="00020600040101010101" pitchFamily="18" charset="-122"/>
                <a:cs typeface="+mn-ea"/>
                <a:sym typeface="Arial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40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汉仪小麦体简" panose="00020600040101010101" pitchFamily="18" charset="-122"/>
                  <a:ea typeface="汉仪小麦体简" panose="00020600040101010101" pitchFamily="18" charset="-122"/>
                  <a:cs typeface="+mn-ea"/>
                  <a:sym typeface="Arial"/>
                </a:rPr>
                <a:t>      促素养真实提升</a:t>
              </a:r>
            </a:p>
          </p:txBody>
        </p:sp>
      </p:grpSp>
      <p:sp>
        <p:nvSpPr>
          <p:cNvPr id="10" name="Title 6">
            <a:extLst>
              <a:ext uri="{FF2B5EF4-FFF2-40B4-BE49-F238E27FC236}">
                <a16:creationId xmlns:a16="http://schemas.microsoft.com/office/drawing/2014/main" id="{3390A06D-2457-4285-801E-251BC5DA73CE}"/>
              </a:ext>
            </a:extLst>
          </p:cNvPr>
          <p:cNvSpPr txBox="1">
            <a:spLocks/>
          </p:cNvSpPr>
          <p:nvPr/>
        </p:nvSpPr>
        <p:spPr>
          <a:xfrm>
            <a:off x="566891" y="101586"/>
            <a:ext cx="5333639" cy="103248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6000" dirty="0">
                <a:solidFill>
                  <a:srgbClr val="FCB0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锐字锐线怒放黑简1.0" panose="02010604000000000000" pitchFamily="2" charset="-122"/>
                <a:ea typeface="锐字锐线怒放黑简1.0" panose="02010604000000000000" pitchFamily="2" charset="-122"/>
                <a:cs typeface="+mn-ea"/>
                <a:sym typeface="Arial"/>
              </a:rPr>
              <a:t>实 施 路 径</a:t>
            </a:r>
          </a:p>
        </p:txBody>
      </p:sp>
    </p:spTree>
    <p:extLst>
      <p:ext uri="{BB962C8B-B14F-4D97-AF65-F5344CB8AC3E}">
        <p14:creationId xmlns:p14="http://schemas.microsoft.com/office/powerpoint/2010/main" val="219204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ferris dir="l"/>
      </p:transition>
    </mc:Choice>
    <mc:Fallback xmlns=""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61">
            <a:extLst>
              <a:ext uri="{FF2B5EF4-FFF2-40B4-BE49-F238E27FC236}">
                <a16:creationId xmlns:a16="http://schemas.microsoft.com/office/drawing/2014/main" id="{6795DF92-A135-4850-B79B-6BA7E4BA2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82986" y="-130629"/>
            <a:ext cx="4109013" cy="6988629"/>
          </a:xfrm>
          <a:prstGeom prst="rect">
            <a:avLst/>
          </a:prstGeom>
        </p:spPr>
      </p:pic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7544A6CA-F079-4320-AEC6-45E73D48B9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3253598"/>
              </p:ext>
            </p:extLst>
          </p:nvPr>
        </p:nvGraphicFramePr>
        <p:xfrm>
          <a:off x="2031999" y="128590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6" name="Oval 4">
            <a:extLst>
              <a:ext uri="{FF2B5EF4-FFF2-40B4-BE49-F238E27FC236}">
                <a16:creationId xmlns:a16="http://schemas.microsoft.com/office/drawing/2014/main" id="{E92A46D7-B33F-4CE1-A2EE-1666C391B1BC}"/>
              </a:ext>
            </a:extLst>
          </p:cNvPr>
          <p:cNvSpPr/>
          <p:nvPr/>
        </p:nvSpPr>
        <p:spPr>
          <a:xfrm>
            <a:off x="5239738" y="3204565"/>
            <a:ext cx="1712521" cy="1581345"/>
          </a:xfrm>
          <a:prstGeom prst="ellipse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lc="http://schemas.openxmlformats.org/drawingml/2006/lockedCanvas" xmlns:a14="http://schemas.microsoft.com/office/drawing/2010/main" xmlns:p14="http://schemas.microsoft.com/office/powerpoint/2010/main" xmlns:ma14="http://schemas.microsoft.com/office/mac/drawingml/2011/main" val="1"/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n-ea"/>
              </a:rPr>
              <a:t>课题</a:t>
            </a:r>
            <a:endParaRPr lang="en-US" altLang="zh-CN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+mn-ea"/>
            </a:endParaRPr>
          </a:p>
          <a:p>
            <a:pPr algn="ctr"/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n-ea"/>
              </a:rPr>
              <a:t>引领</a:t>
            </a:r>
          </a:p>
        </p:txBody>
      </p:sp>
      <p:sp>
        <p:nvSpPr>
          <p:cNvPr id="5" name="流程图: 终止 4">
            <a:extLst>
              <a:ext uri="{FF2B5EF4-FFF2-40B4-BE49-F238E27FC236}">
                <a16:creationId xmlns:a16="http://schemas.microsoft.com/office/drawing/2014/main" id="{11221851-F242-49C3-B0FD-FB866FEAA1F2}"/>
              </a:ext>
            </a:extLst>
          </p:cNvPr>
          <p:cNvSpPr/>
          <p:nvPr/>
        </p:nvSpPr>
        <p:spPr>
          <a:xfrm>
            <a:off x="360439" y="1009475"/>
            <a:ext cx="2404533" cy="778934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雁翎" panose="02010609000101010101" pitchFamily="49" charset="-122"/>
                <a:ea typeface="迷你简雁翎" panose="02010609000101010101" pitchFamily="49" charset="-122"/>
              </a:rPr>
              <a:t>教师成长</a:t>
            </a:r>
          </a:p>
        </p:txBody>
      </p:sp>
      <p:sp>
        <p:nvSpPr>
          <p:cNvPr id="6" name="流程图: 终止 5">
            <a:extLst>
              <a:ext uri="{FF2B5EF4-FFF2-40B4-BE49-F238E27FC236}">
                <a16:creationId xmlns:a16="http://schemas.microsoft.com/office/drawing/2014/main" id="{2312FBFD-A35B-4CEF-8988-92065F269716}"/>
              </a:ext>
            </a:extLst>
          </p:cNvPr>
          <p:cNvSpPr/>
          <p:nvPr/>
        </p:nvSpPr>
        <p:spPr>
          <a:xfrm>
            <a:off x="2953655" y="90607"/>
            <a:ext cx="6284686" cy="920629"/>
          </a:xfrm>
          <a:prstGeom prst="flowChartTermina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n-ea"/>
                <a:sym typeface="+mn-lt"/>
              </a:rPr>
              <a:t>“指向读写的阅读教学”</a:t>
            </a:r>
            <a:endParaRPr lang="en-US" altLang="zh-CN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9340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0">
        <p15:prstTrans prst="origami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09403F9E-1494-4C99-8B89-9D6219A964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750035"/>
              </p:ext>
            </p:extLst>
          </p:nvPr>
        </p:nvGraphicFramePr>
        <p:xfrm>
          <a:off x="3064329" y="277586"/>
          <a:ext cx="8866414" cy="630282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380014">
                  <a:extLst>
                    <a:ext uri="{9D8B030D-6E8A-4147-A177-3AD203B41FA5}">
                      <a16:colId xmlns:a16="http://schemas.microsoft.com/office/drawing/2014/main" val="1119736014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150946496"/>
                    </a:ext>
                  </a:extLst>
                </a:gridCol>
              </a:tblGrid>
              <a:tr h="70820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3600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教研组书单</a:t>
                      </a:r>
                      <a:endParaRPr lang="zh-CN" sz="3600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2400" kern="100" dirty="0"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53749579"/>
                  </a:ext>
                </a:extLst>
              </a:tr>
              <a:tr h="7626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学校文化构建</a:t>
                      </a:r>
                      <a:r>
                        <a:rPr lang="zh-CN" altLang="en-US" sz="2400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相关书籍</a:t>
                      </a:r>
                      <a:endParaRPr lang="zh-CN" sz="2400" kern="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王崧舟《诗意语文，追寻生命化教育的境界》</a:t>
                      </a:r>
                      <a:endParaRPr lang="en-US" altLang="zh-CN" sz="20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20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钱丽美</a:t>
                      </a:r>
                      <a:r>
                        <a:rPr lang="en-US" altLang="zh-CN" sz="20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《</a:t>
                      </a:r>
                      <a:r>
                        <a:rPr lang="zh-CN" altLang="en-US" sz="20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让生命诗意地栖居</a:t>
                      </a:r>
                      <a:r>
                        <a:rPr lang="en-US" altLang="zh-CN" sz="20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》</a:t>
                      </a:r>
                      <a:endParaRPr lang="en-US" altLang="zh-CN" sz="20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6705921"/>
                  </a:ext>
                </a:extLst>
              </a:tr>
              <a:tr h="1525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zh-CN" sz="2400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学科专业书籍</a:t>
                      </a:r>
                      <a:endParaRPr lang="zh-CN" sz="2400" kern="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杨进红《审美体验视域下语文阅读教学研究》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朱光潜《谈文学》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王尚文《走进语文教学之门》《语文品质谈》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管建刚《阅读教学革命》</a:t>
                      </a:r>
                      <a:endParaRPr lang="en-US" altLang="zh-CN" sz="20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20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《</a:t>
                      </a:r>
                      <a:r>
                        <a:rPr lang="zh-CN" altLang="en-US" sz="20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深度学习：走向核心素养</a:t>
                      </a:r>
                      <a:r>
                        <a:rPr lang="en-US" altLang="zh-CN" sz="20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》</a:t>
                      </a:r>
                      <a:endParaRPr lang="zh-CN" sz="20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3177930"/>
                  </a:ext>
                </a:extLst>
              </a:tr>
              <a:tr h="33067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儿童文学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（科普</a:t>
                      </a:r>
                      <a:r>
                        <a:rPr lang="en-US" sz="2400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+</a:t>
                      </a:r>
                      <a:r>
                        <a:rPr lang="zh-CN" sz="2400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ea"/>
                          <a:ea typeface="+mn-ea"/>
                        </a:rPr>
                        <a:t>文学）</a:t>
                      </a:r>
                      <a:endParaRPr lang="zh-CN" sz="2400" kern="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【苏联】米·伊林《十万个为什么》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中国的《十万个为什么》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李四光《穿过地平线》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高士其《细菌世界历险记》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贾兰坡《爷爷的爷爷哪里来》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【美】房龙《地球的故事》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【苏联】维·比安基《森林报》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【法】儒勒·凡尔纳《海底两万里》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叶圣陶《叶圣陶童话》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沈石溪《马戏团的动物明星》 </a:t>
                      </a:r>
                      <a:endParaRPr lang="zh-CN" sz="2000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62206743"/>
                  </a:ext>
                </a:extLst>
              </a:tr>
            </a:tbl>
          </a:graphicData>
        </a:graphic>
      </p:graphicFrame>
      <p:sp>
        <p:nvSpPr>
          <p:cNvPr id="4" name="云形 3">
            <a:extLst>
              <a:ext uri="{FF2B5EF4-FFF2-40B4-BE49-F238E27FC236}">
                <a16:creationId xmlns:a16="http://schemas.microsoft.com/office/drawing/2014/main" id="{EE1782A1-4419-4FC1-B213-0904560AB451}"/>
              </a:ext>
            </a:extLst>
          </p:cNvPr>
          <p:cNvSpPr/>
          <p:nvPr/>
        </p:nvSpPr>
        <p:spPr>
          <a:xfrm>
            <a:off x="0" y="2801256"/>
            <a:ext cx="3316514" cy="2061029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雁翎" panose="02010609000101010101" pitchFamily="49" charset="-122"/>
                <a:ea typeface="迷你简雁翎" panose="02010609000101010101" pitchFamily="49" charset="-122"/>
              </a:rPr>
              <a:t>读什么</a:t>
            </a:r>
          </a:p>
        </p:txBody>
      </p:sp>
      <p:sp>
        <p:nvSpPr>
          <p:cNvPr id="7" name="流程图: 终止 6">
            <a:extLst>
              <a:ext uri="{FF2B5EF4-FFF2-40B4-BE49-F238E27FC236}">
                <a16:creationId xmlns:a16="http://schemas.microsoft.com/office/drawing/2014/main" id="{9254EB39-1C13-4048-AC3E-D4E0A482807B}"/>
              </a:ext>
            </a:extLst>
          </p:cNvPr>
          <p:cNvSpPr/>
          <p:nvPr/>
        </p:nvSpPr>
        <p:spPr>
          <a:xfrm>
            <a:off x="329898" y="277586"/>
            <a:ext cx="2404533" cy="1356355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雁翎" panose="02010609000101010101" pitchFamily="49" charset="-122"/>
                <a:ea typeface="迷你简雁翎" panose="02010609000101010101" pitchFamily="49" charset="-122"/>
              </a:rPr>
              <a:t>教师成长</a:t>
            </a:r>
            <a:endParaRPr lang="en-US" altLang="zh-CN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迷你简雁翎" panose="02010609000101010101" pitchFamily="49" charset="-122"/>
              <a:ea typeface="迷你简雁翎" panose="02010609000101010101" pitchFamily="49" charset="-122"/>
            </a:endParaRPr>
          </a:p>
          <a:p>
            <a:pPr algn="ctr"/>
            <a:r>
              <a:rPr lang="zh-CN" altLang="en-US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雁翎" panose="02010609000101010101" pitchFamily="49" charset="-122"/>
                <a:ea typeface="迷你简雁翎" panose="02010609000101010101" pitchFamily="49" charset="-122"/>
              </a:rPr>
              <a:t>理论学习</a:t>
            </a:r>
          </a:p>
        </p:txBody>
      </p:sp>
    </p:spTree>
    <p:extLst>
      <p:ext uri="{BB962C8B-B14F-4D97-AF65-F5344CB8AC3E}">
        <p14:creationId xmlns:p14="http://schemas.microsoft.com/office/powerpoint/2010/main" val="899273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9C5C3647-542C-4F72-AED0-58F5061448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74500"/>
              </p:ext>
            </p:extLst>
          </p:nvPr>
        </p:nvGraphicFramePr>
        <p:xfrm>
          <a:off x="7374360" y="682782"/>
          <a:ext cx="2703048" cy="2683937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956831">
                  <a:extLst>
                    <a:ext uri="{9D8B030D-6E8A-4147-A177-3AD203B41FA5}">
                      <a16:colId xmlns:a16="http://schemas.microsoft.com/office/drawing/2014/main" val="2297855138"/>
                    </a:ext>
                  </a:extLst>
                </a:gridCol>
                <a:gridCol w="1746217">
                  <a:extLst>
                    <a:ext uri="{9D8B030D-6E8A-4147-A177-3AD203B41FA5}">
                      <a16:colId xmlns:a16="http://schemas.microsoft.com/office/drawing/2014/main" val="1342002500"/>
                    </a:ext>
                  </a:extLst>
                </a:gridCol>
              </a:tblGrid>
              <a:tr h="761005"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读书交流安排表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50024"/>
                  </a:ext>
                </a:extLst>
              </a:tr>
              <a:tr h="48073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3</a:t>
                      </a:r>
                      <a:r>
                        <a:rPr lang="zh-CN" altLang="en-US" sz="1800" dirty="0"/>
                        <a:t>月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/>
                        <a:t>徐佳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4741567"/>
                  </a:ext>
                </a:extLst>
              </a:tr>
              <a:tr h="4807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/>
                        <a:t>4</a:t>
                      </a:r>
                      <a:r>
                        <a:rPr lang="zh-CN" altLang="en-US" sz="1800" kern="1200" dirty="0"/>
                        <a:t>月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常燕楠</a:t>
                      </a:r>
                      <a:endParaRPr lang="zh-CN" sz="1800" kern="100" dirty="0"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6490286"/>
                  </a:ext>
                </a:extLst>
              </a:tr>
              <a:tr h="4807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/>
                        <a:t>5</a:t>
                      </a:r>
                      <a:r>
                        <a:rPr lang="zh-CN" altLang="en-US" sz="1800" kern="1200" dirty="0"/>
                        <a:t>月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</a:rPr>
                        <a:t>朱柯侠</a:t>
                      </a:r>
                      <a:endParaRPr lang="zh-CN" sz="1800" kern="100" dirty="0"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19138879"/>
                  </a:ext>
                </a:extLst>
              </a:tr>
              <a:tr h="4807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kern="1200" dirty="0"/>
                        <a:t>6</a:t>
                      </a:r>
                      <a:r>
                        <a:rPr lang="zh-CN" altLang="en-US" sz="1800" kern="1200" dirty="0"/>
                        <a:t>月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effectLst/>
                        </a:rPr>
                        <a:t>程杨</a:t>
                      </a:r>
                      <a:endParaRPr lang="zh-CN" sz="1800" kern="100" dirty="0">
                        <a:effectLst/>
                        <a:latin typeface="+mn-ea"/>
                        <a:ea typeface="+mn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3621308"/>
                  </a:ext>
                </a:extLst>
              </a:tr>
            </a:tbl>
          </a:graphicData>
        </a:graphic>
      </p:graphicFrame>
      <p:sp>
        <p:nvSpPr>
          <p:cNvPr id="5" name="矩形: 圆角 4">
            <a:extLst>
              <a:ext uri="{FF2B5EF4-FFF2-40B4-BE49-F238E27FC236}">
                <a16:creationId xmlns:a16="http://schemas.microsoft.com/office/drawing/2014/main" id="{9EFFA0B3-86DB-415A-B776-412496DF3050}"/>
              </a:ext>
            </a:extLst>
          </p:cNvPr>
          <p:cNvSpPr/>
          <p:nvPr/>
        </p:nvSpPr>
        <p:spPr>
          <a:xfrm>
            <a:off x="10155069" y="1486937"/>
            <a:ext cx="1553029" cy="6183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线上交流群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E01BAC29-4CB4-4884-8744-0B4E0772906D}"/>
              </a:ext>
            </a:extLst>
          </p:cNvPr>
          <p:cNvSpPr/>
          <p:nvPr/>
        </p:nvSpPr>
        <p:spPr>
          <a:xfrm>
            <a:off x="10155070" y="2553920"/>
            <a:ext cx="1553029" cy="6183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集体备课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9D0C6D87-5FFE-45A5-9AE1-651D76B881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905727"/>
              </p:ext>
            </p:extLst>
          </p:nvPr>
        </p:nvGraphicFramePr>
        <p:xfrm>
          <a:off x="874805" y="1633941"/>
          <a:ext cx="2034679" cy="413658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034679">
                  <a:extLst>
                    <a:ext uri="{9D8B030D-6E8A-4147-A177-3AD203B41FA5}">
                      <a16:colId xmlns:a16="http://schemas.microsoft.com/office/drawing/2014/main" val="1128790933"/>
                    </a:ext>
                  </a:extLst>
                </a:gridCol>
              </a:tblGrid>
              <a:tr h="11175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u="none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学校文化构建的</a:t>
                      </a:r>
                      <a:r>
                        <a:rPr lang="zh-CN" altLang="en-US" sz="2400" u="none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相关书籍</a:t>
                      </a:r>
                      <a:endParaRPr lang="zh-CN" sz="2400" u="none" kern="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1324262"/>
                  </a:ext>
                </a:extLst>
              </a:tr>
              <a:tr h="7500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449580" algn="l"/>
                        </a:tabLst>
                      </a:pPr>
                      <a:r>
                        <a:rPr lang="zh-CN" sz="2400" u="none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学科专业书籍</a:t>
                      </a:r>
                      <a:endParaRPr lang="zh-CN" sz="2400" u="none" kern="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3618972"/>
                  </a:ext>
                </a:extLst>
              </a:tr>
              <a:tr h="226907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2400" u="none" kern="1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儿童文学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5152180"/>
                  </a:ext>
                </a:extLst>
              </a:tr>
            </a:tbl>
          </a:graphicData>
        </a:graphic>
      </p:graphicFrame>
      <p:sp>
        <p:nvSpPr>
          <p:cNvPr id="9" name="右大括号 8">
            <a:extLst>
              <a:ext uri="{FF2B5EF4-FFF2-40B4-BE49-F238E27FC236}">
                <a16:creationId xmlns:a16="http://schemas.microsoft.com/office/drawing/2014/main" id="{EBCEE3C1-8F65-4280-96CA-29DCE2F876E6}"/>
              </a:ext>
            </a:extLst>
          </p:cNvPr>
          <p:cNvSpPr/>
          <p:nvPr/>
        </p:nvSpPr>
        <p:spPr>
          <a:xfrm>
            <a:off x="3333000" y="1743140"/>
            <a:ext cx="801252" cy="1594328"/>
          </a:xfrm>
          <a:prstGeom prst="rightBrace">
            <a:avLst>
              <a:gd name="adj1" fmla="val 8333"/>
              <a:gd name="adj2" fmla="val 55874"/>
            </a:avLst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80D6AA3-39EA-469A-BDD9-A2C1A962DBC5}"/>
              </a:ext>
            </a:extLst>
          </p:cNvPr>
          <p:cNvSpPr txBox="1"/>
          <p:nvPr/>
        </p:nvSpPr>
        <p:spPr>
          <a:xfrm>
            <a:off x="4648860" y="2230754"/>
            <a:ext cx="2013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87A5F"/>
                </a:solidFill>
              </a:rPr>
              <a:t>精读一本</a:t>
            </a:r>
          </a:p>
        </p:txBody>
      </p:sp>
      <p:sp>
        <p:nvSpPr>
          <p:cNvPr id="11" name="云形 10">
            <a:extLst>
              <a:ext uri="{FF2B5EF4-FFF2-40B4-BE49-F238E27FC236}">
                <a16:creationId xmlns:a16="http://schemas.microsoft.com/office/drawing/2014/main" id="{C9B7B7CA-ACA6-4DF5-8A99-5B60DC6A2D11}"/>
              </a:ext>
            </a:extLst>
          </p:cNvPr>
          <p:cNvSpPr/>
          <p:nvPr/>
        </p:nvSpPr>
        <p:spPr>
          <a:xfrm>
            <a:off x="3917005" y="-78252"/>
            <a:ext cx="3229390" cy="1852450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雁翎" panose="02010609000101010101" pitchFamily="49" charset="-122"/>
                <a:ea typeface="迷你简雁翎" panose="02010609000101010101" pitchFamily="49" charset="-122"/>
              </a:rPr>
              <a:t>怎么读</a:t>
            </a:r>
          </a:p>
        </p:txBody>
      </p:sp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42EDD777-708F-4375-BE00-4E5EF9CA81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793793"/>
              </p:ext>
            </p:extLst>
          </p:nvPr>
        </p:nvGraphicFramePr>
        <p:xfrm>
          <a:off x="3023467" y="3491281"/>
          <a:ext cx="7053941" cy="32510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67892">
                  <a:extLst>
                    <a:ext uri="{9D8B030D-6E8A-4147-A177-3AD203B41FA5}">
                      <a16:colId xmlns:a16="http://schemas.microsoft.com/office/drawing/2014/main" val="283589443"/>
                    </a:ext>
                  </a:extLst>
                </a:gridCol>
                <a:gridCol w="1679142">
                  <a:extLst>
                    <a:ext uri="{9D8B030D-6E8A-4147-A177-3AD203B41FA5}">
                      <a16:colId xmlns:a16="http://schemas.microsoft.com/office/drawing/2014/main" val="1471539076"/>
                    </a:ext>
                  </a:extLst>
                </a:gridCol>
                <a:gridCol w="1500090">
                  <a:extLst>
                    <a:ext uri="{9D8B030D-6E8A-4147-A177-3AD203B41FA5}">
                      <a16:colId xmlns:a16="http://schemas.microsoft.com/office/drawing/2014/main" val="2271980182"/>
                    </a:ext>
                  </a:extLst>
                </a:gridCol>
                <a:gridCol w="1606817">
                  <a:extLst>
                    <a:ext uri="{9D8B030D-6E8A-4147-A177-3AD203B41FA5}">
                      <a16:colId xmlns:a16="http://schemas.microsoft.com/office/drawing/2014/main" val="589965114"/>
                    </a:ext>
                  </a:extLst>
                </a:gridCol>
              </a:tblGrid>
              <a:tr h="43439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书目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导读人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考核内容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考核方式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1837726"/>
                  </a:ext>
                </a:extLst>
              </a:tr>
              <a:tr h="4656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800" b="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《叶圣陶童话》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徐佳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717672"/>
                  </a:ext>
                </a:extLst>
              </a:tr>
              <a:tr h="4656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800" b="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《穿过地平线》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程杨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4047833"/>
                  </a:ext>
                </a:extLst>
              </a:tr>
              <a:tr h="4656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800" b="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《十万个为什么》</a:t>
                      </a:r>
                      <a:endParaRPr lang="zh-CN" alt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陈莉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8339731"/>
                  </a:ext>
                </a:extLst>
              </a:tr>
              <a:tr h="465645"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b="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《马戏团的动物明星》 </a:t>
                      </a:r>
                      <a:endParaRPr lang="zh-CN" alt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800" kern="100" dirty="0">
                          <a:effectLst/>
                        </a:rPr>
                        <a:t>朱柯侠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3797758"/>
                  </a:ext>
                </a:extLst>
              </a:tr>
              <a:tr h="4656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800" b="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《森林报》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常燕楠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1797823"/>
                  </a:ext>
                </a:extLst>
              </a:tr>
              <a:tr h="4656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800" b="0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《爷爷的爷爷哪里来》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王燕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0490627"/>
                  </a:ext>
                </a:extLst>
              </a:tr>
            </a:tbl>
          </a:graphicData>
        </a:graphic>
      </p:graphicFrame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2F65C69B-0E1E-4080-B8FC-F39FAAB3EB4E}"/>
              </a:ext>
            </a:extLst>
          </p:cNvPr>
          <p:cNvSpPr/>
          <p:nvPr/>
        </p:nvSpPr>
        <p:spPr>
          <a:xfrm>
            <a:off x="10279835" y="5061882"/>
            <a:ext cx="1428263" cy="6183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月底形成资源库</a:t>
            </a:r>
          </a:p>
        </p:txBody>
      </p:sp>
      <p:sp>
        <p:nvSpPr>
          <p:cNvPr id="17" name="流程图: 终止 16">
            <a:extLst>
              <a:ext uri="{FF2B5EF4-FFF2-40B4-BE49-F238E27FC236}">
                <a16:creationId xmlns:a16="http://schemas.microsoft.com/office/drawing/2014/main" id="{481C9BF6-FBD0-40B5-B6D8-4C8959EF313D}"/>
              </a:ext>
            </a:extLst>
          </p:cNvPr>
          <p:cNvSpPr/>
          <p:nvPr/>
        </p:nvSpPr>
        <p:spPr>
          <a:xfrm>
            <a:off x="329898" y="169795"/>
            <a:ext cx="2404533" cy="1356355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雁翎" panose="02010609000101010101" pitchFamily="49" charset="-122"/>
                <a:ea typeface="迷你简雁翎" panose="02010609000101010101" pitchFamily="49" charset="-122"/>
              </a:rPr>
              <a:t>教师成长</a:t>
            </a:r>
            <a:endParaRPr lang="en-US" altLang="zh-CN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迷你简雁翎" panose="02010609000101010101" pitchFamily="49" charset="-122"/>
              <a:ea typeface="迷你简雁翎" panose="02010609000101010101" pitchFamily="49" charset="-122"/>
            </a:endParaRPr>
          </a:p>
          <a:p>
            <a:pPr algn="ctr"/>
            <a:r>
              <a:rPr lang="zh-CN" altLang="en-US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雁翎" panose="02010609000101010101" pitchFamily="49" charset="-122"/>
                <a:ea typeface="迷你简雁翎" panose="02010609000101010101" pitchFamily="49" charset="-122"/>
              </a:rPr>
              <a:t>理论学习</a:t>
            </a:r>
          </a:p>
        </p:txBody>
      </p:sp>
    </p:spTree>
    <p:extLst>
      <p:ext uri="{BB962C8B-B14F-4D97-AF65-F5344CB8AC3E}">
        <p14:creationId xmlns:p14="http://schemas.microsoft.com/office/powerpoint/2010/main" val="4004973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E7C9A43A-1C58-4DA4-84FA-2464C265A7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921763"/>
              </p:ext>
            </p:extLst>
          </p:nvPr>
        </p:nvGraphicFramePr>
        <p:xfrm>
          <a:off x="232229" y="3091541"/>
          <a:ext cx="8157028" cy="298453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86742">
                  <a:extLst>
                    <a:ext uri="{9D8B030D-6E8A-4147-A177-3AD203B41FA5}">
                      <a16:colId xmlns:a16="http://schemas.microsoft.com/office/drawing/2014/main" val="4055973415"/>
                    </a:ext>
                  </a:extLst>
                </a:gridCol>
                <a:gridCol w="1756229">
                  <a:extLst>
                    <a:ext uri="{9D8B030D-6E8A-4147-A177-3AD203B41FA5}">
                      <a16:colId xmlns:a16="http://schemas.microsoft.com/office/drawing/2014/main" val="3724532608"/>
                    </a:ext>
                  </a:extLst>
                </a:gridCol>
                <a:gridCol w="1519752">
                  <a:extLst>
                    <a:ext uri="{9D8B030D-6E8A-4147-A177-3AD203B41FA5}">
                      <a16:colId xmlns:a16="http://schemas.microsoft.com/office/drawing/2014/main" val="1615596771"/>
                    </a:ext>
                  </a:extLst>
                </a:gridCol>
                <a:gridCol w="2094305">
                  <a:extLst>
                    <a:ext uri="{9D8B030D-6E8A-4147-A177-3AD203B41FA5}">
                      <a16:colId xmlns:a16="http://schemas.microsoft.com/office/drawing/2014/main" val="1421196074"/>
                    </a:ext>
                  </a:extLst>
                </a:gridCol>
              </a:tblGrid>
              <a:tr h="66632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课型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内容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上课时间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dirty="0"/>
                        <a:t>人员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8069779"/>
                  </a:ext>
                </a:extLst>
              </a:tr>
              <a:tr h="72374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向读学写课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第四单元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“动物朋友”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/>
                        <a:t>大组研讨课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集体备课，共同参与初建、重建、再建过程。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5911891"/>
                  </a:ext>
                </a:extLst>
              </a:tr>
              <a:tr h="103381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科普类书籍导读课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结合推荐读物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午间活动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每人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8492157"/>
                  </a:ext>
                </a:extLst>
              </a:tr>
            </a:tbl>
          </a:graphicData>
        </a:graphic>
      </p:graphicFrame>
      <p:sp>
        <p:nvSpPr>
          <p:cNvPr id="7" name="箭头: 右 6">
            <a:extLst>
              <a:ext uri="{FF2B5EF4-FFF2-40B4-BE49-F238E27FC236}">
                <a16:creationId xmlns:a16="http://schemas.microsoft.com/office/drawing/2014/main" id="{DFDA0BFC-A893-41E8-A736-69162D3D016C}"/>
              </a:ext>
            </a:extLst>
          </p:cNvPr>
          <p:cNvSpPr/>
          <p:nvPr/>
        </p:nvSpPr>
        <p:spPr>
          <a:xfrm>
            <a:off x="8470445" y="4114798"/>
            <a:ext cx="1001486" cy="3773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8E0D0144-2BD5-4C95-A7CE-8F932B9A2F76}"/>
              </a:ext>
            </a:extLst>
          </p:cNvPr>
          <p:cNvSpPr/>
          <p:nvPr/>
        </p:nvSpPr>
        <p:spPr>
          <a:xfrm>
            <a:off x="9553120" y="3875313"/>
            <a:ext cx="2237016" cy="8563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三个精品课例</a:t>
            </a:r>
          </a:p>
        </p:txBody>
      </p:sp>
      <p:sp>
        <p:nvSpPr>
          <p:cNvPr id="4" name="箭头: 右 3">
            <a:extLst>
              <a:ext uri="{FF2B5EF4-FFF2-40B4-BE49-F238E27FC236}">
                <a16:creationId xmlns:a16="http://schemas.microsoft.com/office/drawing/2014/main" id="{BD37C459-4022-4A6A-B1FD-81E463C93EDE}"/>
              </a:ext>
            </a:extLst>
          </p:cNvPr>
          <p:cNvSpPr/>
          <p:nvPr/>
        </p:nvSpPr>
        <p:spPr>
          <a:xfrm rot="5400000">
            <a:off x="4278209" y="1903449"/>
            <a:ext cx="1027522" cy="7107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443AD121-CC15-412E-8D00-2534FBAA64B8}"/>
              </a:ext>
            </a:extLst>
          </p:cNvPr>
          <p:cNvSpPr txBox="1">
            <a:spLocks/>
          </p:cNvSpPr>
          <p:nvPr/>
        </p:nvSpPr>
        <p:spPr>
          <a:xfrm>
            <a:off x="3332376" y="404074"/>
            <a:ext cx="84577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/>
              <a:t>“指向写作的阅读教学”</a:t>
            </a:r>
            <a:endParaRPr lang="en-US" altLang="zh-CN" sz="3600" dirty="0"/>
          </a:p>
        </p:txBody>
      </p:sp>
      <p:sp>
        <p:nvSpPr>
          <p:cNvPr id="10" name="云形 9">
            <a:extLst>
              <a:ext uri="{FF2B5EF4-FFF2-40B4-BE49-F238E27FC236}">
                <a16:creationId xmlns:a16="http://schemas.microsoft.com/office/drawing/2014/main" id="{0F5B8A03-DF2E-46C7-84E6-12DC2ACA7438}"/>
              </a:ext>
            </a:extLst>
          </p:cNvPr>
          <p:cNvSpPr/>
          <p:nvPr/>
        </p:nvSpPr>
        <p:spPr>
          <a:xfrm>
            <a:off x="9968593" y="708485"/>
            <a:ext cx="2632668" cy="1744264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雁翎" panose="02010609000101010101" pitchFamily="49" charset="-122"/>
                <a:ea typeface="迷你简雁翎" panose="02010609000101010101" pitchFamily="49" charset="-122"/>
              </a:rPr>
              <a:t>研什么？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D5E8940-6066-401E-ABE7-403057BC1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251" y="194724"/>
            <a:ext cx="7348463" cy="2796493"/>
          </a:xfrm>
          <a:prstGeom prst="rect">
            <a:avLst/>
          </a:prstGeom>
        </p:spPr>
      </p:pic>
      <p:sp>
        <p:nvSpPr>
          <p:cNvPr id="12" name="流程图: 终止 11">
            <a:extLst>
              <a:ext uri="{FF2B5EF4-FFF2-40B4-BE49-F238E27FC236}">
                <a16:creationId xmlns:a16="http://schemas.microsoft.com/office/drawing/2014/main" id="{D5E467E3-DE37-4E84-B95A-30E636484DE3}"/>
              </a:ext>
            </a:extLst>
          </p:cNvPr>
          <p:cNvSpPr/>
          <p:nvPr/>
        </p:nvSpPr>
        <p:spPr>
          <a:xfrm>
            <a:off x="116718" y="404074"/>
            <a:ext cx="2404533" cy="1356355"/>
          </a:xfrm>
          <a:prstGeom prst="flowChartTerminator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雁翎" panose="02010609000101010101" pitchFamily="49" charset="-122"/>
                <a:ea typeface="迷你简雁翎" panose="02010609000101010101" pitchFamily="49" charset="-122"/>
              </a:rPr>
              <a:t>教师成长</a:t>
            </a:r>
            <a:endParaRPr lang="en-US" altLang="zh-CN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迷你简雁翎" panose="02010609000101010101" pitchFamily="49" charset="-122"/>
              <a:ea typeface="迷你简雁翎" panose="02010609000101010101" pitchFamily="49" charset="-122"/>
            </a:endParaRPr>
          </a:p>
          <a:p>
            <a:pPr algn="ctr"/>
            <a:r>
              <a:rPr lang="zh-CN" altLang="en-US" sz="36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雁翎" panose="02010609000101010101" pitchFamily="49" charset="-122"/>
                <a:ea typeface="迷你简雁翎" panose="02010609000101010101" pitchFamily="49" charset="-122"/>
              </a:rPr>
              <a:t>教学实践</a:t>
            </a:r>
          </a:p>
        </p:txBody>
      </p:sp>
    </p:spTree>
    <p:extLst>
      <p:ext uri="{BB962C8B-B14F-4D97-AF65-F5344CB8AC3E}">
        <p14:creationId xmlns:p14="http://schemas.microsoft.com/office/powerpoint/2010/main" val="284592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CONTENTSID" val="287"/>
  <p:tag name="MH_SECTIONID" val="288,289,290,291,"/>
  <p:tag name="ISPRING_ULTRA_SCORM_COURSE_ID" val="193B3279-9920-4DF1-B61B-E329B10C4F3E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油画质感工作总结汇报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TYPE" val="ENTRY"/>
  <p:tag name="ID" val="626769"/>
  <p:tag name="MH_ORDER" val="3"/>
  <p:tag name="PA" val="v3.2.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TYPE" val="NUMBER"/>
  <p:tag name="ID" val="626769"/>
  <p:tag name="MH_ORDER" val="4"/>
  <p:tag name="PA" val="v3.2.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TYPE" val="OTHERS"/>
  <p:tag name="ID" val="626769"/>
  <p:tag name="PA" val="v3.2.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TYPE" val="OTHERS"/>
  <p:tag name="ID" val="626769"/>
  <p:tag name="PA" val="v3.2.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TYPE" val="OTHERS"/>
  <p:tag name="ID" val="626769"/>
  <p:tag name="PA" val="v3.2.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TYPE" val="OTHERS"/>
  <p:tag name="ID" val="626769"/>
  <p:tag name="PA" val="v3.2.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TYPE" val="ENTRY"/>
  <p:tag name="ID" val="626769"/>
  <p:tag name="MH_ORDER" val="1"/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AUTOCOLOR" val="TRUE"/>
  <p:tag name="MH_TYPE" val="CONTENTS"/>
  <p:tag name="ID" val="62676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TYPE" val="OTHERS"/>
  <p:tag name="ID" val="626769"/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TYPE" val="OTHERS"/>
  <p:tag name="ID" val="626769"/>
  <p:tag name="PA" val="v3.2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TYPE" val="NUMBER"/>
  <p:tag name="ID" val="626769"/>
  <p:tag name="MH_ORDER" val="1"/>
  <p:tag name="PA" val="v3.2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TYPE" val="ENTRY"/>
  <p:tag name="ID" val="626769"/>
  <p:tag name="MH_ORDER" val="1"/>
  <p:tag name="PA" val="v3.2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TYPE" val="NUMBER"/>
  <p:tag name="ID" val="626769"/>
  <p:tag name="MH_ORDER" val="2"/>
  <p:tag name="PA" val="v3.2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TYPE" val="ENTRY"/>
  <p:tag name="ID" val="626769"/>
  <p:tag name="MH_ORDER" val="2"/>
  <p:tag name="PA" val="v3.2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5194531"/>
  <p:tag name="MH_LIBRARY" val="CONTENTS"/>
  <p:tag name="MH_TYPE" val="NUMBER"/>
  <p:tag name="ID" val="626769"/>
  <p:tag name="MH_ORDER" val="3"/>
  <p:tag name="PA" val="v3.2.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新主题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EDD89"/>
      </a:accent1>
      <a:accent2>
        <a:srgbClr val="FCB032"/>
      </a:accent2>
      <a:accent3>
        <a:srgbClr val="9B825D"/>
      </a:accent3>
      <a:accent4>
        <a:srgbClr val="F87A5F"/>
      </a:accent4>
      <a:accent5>
        <a:srgbClr val="51583E"/>
      </a:accent5>
      <a:accent6>
        <a:srgbClr val="F1BB3A"/>
      </a:accent6>
      <a:hlink>
        <a:srgbClr val="867D98"/>
      </a:hlink>
      <a:folHlink>
        <a:srgbClr val="BFBFBF"/>
      </a:folHlink>
    </a:clrScheme>
    <a:fontScheme name="temp">
      <a:majorFont>
        <a:latin typeface="Agency FB" panose="020F0302020204030204"/>
        <a:ea typeface="微软雅黑"/>
        <a:cs typeface=""/>
      </a:majorFont>
      <a:minorFont>
        <a:latin typeface="Agency FB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新主题色">
    <a:dk1>
      <a:srgbClr val="000000"/>
    </a:dk1>
    <a:lt1>
      <a:srgbClr val="FFFFFF"/>
    </a:lt1>
    <a:dk2>
      <a:srgbClr val="778495"/>
    </a:dk2>
    <a:lt2>
      <a:srgbClr val="F0F0F0"/>
    </a:lt2>
    <a:accent1>
      <a:srgbClr val="EEDD89"/>
    </a:accent1>
    <a:accent2>
      <a:srgbClr val="FCB032"/>
    </a:accent2>
    <a:accent3>
      <a:srgbClr val="9B825D"/>
    </a:accent3>
    <a:accent4>
      <a:srgbClr val="F87A5F"/>
    </a:accent4>
    <a:accent5>
      <a:srgbClr val="51583E"/>
    </a:accent5>
    <a:accent6>
      <a:srgbClr val="F1BB3A"/>
    </a:accent6>
    <a:hlink>
      <a:srgbClr val="867D98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1565</TotalTime>
  <Words>783</Words>
  <Application>Microsoft Office PowerPoint</Application>
  <PresentationFormat>宽屏</PresentationFormat>
  <Paragraphs>257</Paragraphs>
  <Slides>23</Slides>
  <Notes>14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7" baseType="lpstr">
      <vt:lpstr>Arial</vt:lpstr>
      <vt:lpstr>腾祥金砖黑简</vt:lpstr>
      <vt:lpstr>方正粗黑宋简体</vt:lpstr>
      <vt:lpstr>迷你简雁翎</vt:lpstr>
      <vt:lpstr>微软雅黑</vt:lpstr>
      <vt:lpstr>等线</vt:lpstr>
      <vt:lpstr>文鼎淹水體</vt:lpstr>
      <vt:lpstr>汉仪小麦体简</vt:lpstr>
      <vt:lpstr>楷体</vt:lpstr>
      <vt:lpstr>锐字锐线怒放黑简1.0</vt:lpstr>
      <vt:lpstr>Calibri</vt:lpstr>
      <vt:lpstr>造字工房力黑（非商用）常规体</vt:lpstr>
      <vt:lpstr>Agency FB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每日一议            每课两议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油画质感工作总结汇报</dc:title>
  <dc:creator>徐佳</dc:creator>
  <cp:lastModifiedBy>徐 佳</cp:lastModifiedBy>
  <cp:revision>144</cp:revision>
  <dcterms:created xsi:type="dcterms:W3CDTF">2017-04-29T02:53:23Z</dcterms:created>
  <dcterms:modified xsi:type="dcterms:W3CDTF">2020-03-04T05:39:09Z</dcterms:modified>
</cp:coreProperties>
</file>